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7.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8.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9.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0.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1.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2.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3.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4.xml" ContentType="application/vnd.openxmlformats-officedocument.theme+xml"/>
  <Override PartName="/ppt/slideLayouts/slideLayout402.xml" ContentType="application/vnd.openxmlformats-officedocument.presentationml.slideLayout+xml"/>
  <Override PartName="/ppt/theme/theme35.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6.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9.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0.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41.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theme/themeOverride2.xml" ContentType="application/vnd.openxmlformats-officedocument.themeOverr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3" r:id="rId28"/>
    <p:sldMasterId id="2147484015" r:id="rId29"/>
    <p:sldMasterId id="2147484040" r:id="rId30"/>
    <p:sldMasterId id="2147484055" r:id="rId31"/>
    <p:sldMasterId id="2147484070" r:id="rId32"/>
    <p:sldMasterId id="2147484083" r:id="rId33"/>
    <p:sldMasterId id="2147484095" r:id="rId34"/>
    <p:sldMasterId id="2147484108" r:id="rId35"/>
    <p:sldMasterId id="2147484110" r:id="rId36"/>
    <p:sldMasterId id="2147484122" r:id="rId37"/>
    <p:sldMasterId id="2147484134" r:id="rId38"/>
    <p:sldMasterId id="2147484146" r:id="rId39"/>
    <p:sldMasterId id="2147484158" r:id="rId40"/>
    <p:sldMasterId id="2147484170" r:id="rId41"/>
    <p:sldMasterId id="2147484524" r:id="rId42"/>
  </p:sldMasterIdLst>
  <p:notesMasterIdLst>
    <p:notesMasterId r:id="rId333"/>
  </p:notesMasterIdLst>
  <p:sldIdLst>
    <p:sldId id="256" r:id="rId43"/>
    <p:sldId id="5344" r:id="rId44"/>
    <p:sldId id="5345" r:id="rId45"/>
    <p:sldId id="5338" r:id="rId46"/>
    <p:sldId id="5347" r:id="rId47"/>
    <p:sldId id="5339" r:id="rId48"/>
    <p:sldId id="5340" r:id="rId49"/>
    <p:sldId id="257" r:id="rId50"/>
    <p:sldId id="264" r:id="rId51"/>
    <p:sldId id="265" r:id="rId52"/>
    <p:sldId id="5605" r:id="rId53"/>
    <p:sldId id="2401" r:id="rId54"/>
    <p:sldId id="2402"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 id="338" r:id="rId71"/>
    <p:sldId id="5622" r:id="rId72"/>
    <p:sldId id="266" r:id="rId73"/>
    <p:sldId id="267" r:id="rId74"/>
    <p:sldId id="339" r:id="rId75"/>
    <p:sldId id="798" r:id="rId76"/>
    <p:sldId id="799" r:id="rId77"/>
    <p:sldId id="800" r:id="rId78"/>
    <p:sldId id="801" r:id="rId79"/>
    <p:sldId id="802" r:id="rId80"/>
    <p:sldId id="803" r:id="rId81"/>
    <p:sldId id="804" r:id="rId82"/>
    <p:sldId id="805" r:id="rId83"/>
    <p:sldId id="806" r:id="rId84"/>
    <p:sldId id="807" r:id="rId85"/>
    <p:sldId id="808" r:id="rId86"/>
    <p:sldId id="809" r:id="rId87"/>
    <p:sldId id="810" r:id="rId88"/>
    <p:sldId id="811" r:id="rId89"/>
    <p:sldId id="812" r:id="rId90"/>
    <p:sldId id="813" r:id="rId91"/>
    <p:sldId id="356" r:id="rId92"/>
    <p:sldId id="268" r:id="rId93"/>
    <p:sldId id="5606" r:id="rId94"/>
    <p:sldId id="3861" r:id="rId95"/>
    <p:sldId id="496" r:id="rId96"/>
    <p:sldId id="796" r:id="rId97"/>
    <p:sldId id="5607" r:id="rId98"/>
    <p:sldId id="4047" r:id="rId99"/>
    <p:sldId id="4048" r:id="rId100"/>
    <p:sldId id="4049" r:id="rId101"/>
    <p:sldId id="5336" r:id="rId102"/>
    <p:sldId id="269" r:id="rId103"/>
    <p:sldId id="270" r:id="rId104"/>
    <p:sldId id="271" r:id="rId105"/>
    <p:sldId id="357" r:id="rId106"/>
    <p:sldId id="4967" r:id="rId107"/>
    <p:sldId id="5608" r:id="rId108"/>
    <p:sldId id="5609" r:id="rId109"/>
    <p:sldId id="5610" r:id="rId110"/>
    <p:sldId id="5463" r:id="rId111"/>
    <p:sldId id="5452" r:id="rId112"/>
    <p:sldId id="5464" r:id="rId113"/>
    <p:sldId id="259" r:id="rId114"/>
    <p:sldId id="5453" r:id="rId115"/>
    <p:sldId id="261" r:id="rId116"/>
    <p:sldId id="262" r:id="rId117"/>
    <p:sldId id="263" r:id="rId118"/>
    <p:sldId id="5454" r:id="rId119"/>
    <p:sldId id="5455" r:id="rId120"/>
    <p:sldId id="5456" r:id="rId121"/>
    <p:sldId id="5465" r:id="rId122"/>
    <p:sldId id="5466" r:id="rId123"/>
    <p:sldId id="5457" r:id="rId124"/>
    <p:sldId id="5458" r:id="rId125"/>
    <p:sldId id="5459" r:id="rId126"/>
    <p:sldId id="5460" r:id="rId127"/>
    <p:sldId id="273" r:id="rId128"/>
    <p:sldId id="5467" r:id="rId129"/>
    <p:sldId id="5462" r:id="rId130"/>
    <p:sldId id="272" r:id="rId131"/>
    <p:sldId id="5343" r:id="rId132"/>
    <p:sldId id="5604" r:id="rId133"/>
    <p:sldId id="5341" r:id="rId134"/>
    <p:sldId id="258" r:id="rId135"/>
    <p:sldId id="274" r:id="rId136"/>
    <p:sldId id="275" r:id="rId137"/>
    <p:sldId id="276" r:id="rId138"/>
    <p:sldId id="277" r:id="rId139"/>
    <p:sldId id="278" r:id="rId140"/>
    <p:sldId id="279" r:id="rId141"/>
    <p:sldId id="358" r:id="rId142"/>
    <p:sldId id="359" r:id="rId143"/>
    <p:sldId id="360" r:id="rId144"/>
    <p:sldId id="361" r:id="rId145"/>
    <p:sldId id="362" r:id="rId146"/>
    <p:sldId id="363" r:id="rId147"/>
    <p:sldId id="364" r:id="rId148"/>
    <p:sldId id="365" r:id="rId149"/>
    <p:sldId id="366" r:id="rId150"/>
    <p:sldId id="367" r:id="rId151"/>
    <p:sldId id="368" r:id="rId152"/>
    <p:sldId id="369" r:id="rId153"/>
    <p:sldId id="370" r:id="rId154"/>
    <p:sldId id="371" r:id="rId155"/>
    <p:sldId id="372" r:id="rId156"/>
    <p:sldId id="373" r:id="rId157"/>
    <p:sldId id="374" r:id="rId158"/>
    <p:sldId id="280" r:id="rId159"/>
    <p:sldId id="375" r:id="rId160"/>
    <p:sldId id="281" r:id="rId161"/>
    <p:sldId id="282" r:id="rId162"/>
    <p:sldId id="5383" r:id="rId163"/>
    <p:sldId id="4442" r:id="rId164"/>
    <p:sldId id="4443" r:id="rId165"/>
    <p:sldId id="4444" r:id="rId166"/>
    <p:sldId id="4445" r:id="rId167"/>
    <p:sldId id="4446" r:id="rId168"/>
    <p:sldId id="4447" r:id="rId169"/>
    <p:sldId id="4448" r:id="rId170"/>
    <p:sldId id="4449" r:id="rId171"/>
    <p:sldId id="4450" r:id="rId172"/>
    <p:sldId id="4451" r:id="rId173"/>
    <p:sldId id="4452" r:id="rId174"/>
    <p:sldId id="4453" r:id="rId175"/>
    <p:sldId id="5371" r:id="rId176"/>
    <p:sldId id="283" r:id="rId177"/>
    <p:sldId id="376" r:id="rId178"/>
    <p:sldId id="377" r:id="rId179"/>
    <p:sldId id="378" r:id="rId180"/>
    <p:sldId id="379" r:id="rId181"/>
    <p:sldId id="380" r:id="rId182"/>
    <p:sldId id="381" r:id="rId183"/>
    <p:sldId id="382" r:id="rId184"/>
    <p:sldId id="383" r:id="rId185"/>
    <p:sldId id="384" r:id="rId186"/>
    <p:sldId id="385" r:id="rId187"/>
    <p:sldId id="386" r:id="rId188"/>
    <p:sldId id="387" r:id="rId189"/>
    <p:sldId id="388" r:id="rId190"/>
    <p:sldId id="389" r:id="rId191"/>
    <p:sldId id="390" r:id="rId192"/>
    <p:sldId id="391" r:id="rId193"/>
    <p:sldId id="392" r:id="rId194"/>
    <p:sldId id="393" r:id="rId195"/>
    <p:sldId id="394" r:id="rId196"/>
    <p:sldId id="395" r:id="rId197"/>
    <p:sldId id="396" r:id="rId198"/>
    <p:sldId id="397" r:id="rId199"/>
    <p:sldId id="398" r:id="rId200"/>
    <p:sldId id="284" r:id="rId201"/>
    <p:sldId id="285" r:id="rId202"/>
    <p:sldId id="286" r:id="rId203"/>
    <p:sldId id="287" r:id="rId204"/>
    <p:sldId id="399" r:id="rId205"/>
    <p:sldId id="400" r:id="rId206"/>
    <p:sldId id="401" r:id="rId207"/>
    <p:sldId id="402" r:id="rId208"/>
    <p:sldId id="403" r:id="rId209"/>
    <p:sldId id="404" r:id="rId210"/>
    <p:sldId id="405" r:id="rId211"/>
    <p:sldId id="406" r:id="rId212"/>
    <p:sldId id="407" r:id="rId213"/>
    <p:sldId id="408" r:id="rId214"/>
    <p:sldId id="409" r:id="rId215"/>
    <p:sldId id="410" r:id="rId216"/>
    <p:sldId id="411" r:id="rId217"/>
    <p:sldId id="412" r:id="rId218"/>
    <p:sldId id="413" r:id="rId219"/>
    <p:sldId id="414" r:id="rId220"/>
    <p:sldId id="415" r:id="rId221"/>
    <p:sldId id="416" r:id="rId222"/>
    <p:sldId id="417" r:id="rId223"/>
    <p:sldId id="418" r:id="rId224"/>
    <p:sldId id="288" r:id="rId225"/>
    <p:sldId id="289" r:id="rId226"/>
    <p:sldId id="1353" r:id="rId227"/>
    <p:sldId id="5415" r:id="rId228"/>
    <p:sldId id="5621" r:id="rId229"/>
    <p:sldId id="290" r:id="rId230"/>
    <p:sldId id="291" r:id="rId231"/>
    <p:sldId id="5468" r:id="rId232"/>
    <p:sldId id="292" r:id="rId233"/>
    <p:sldId id="419" r:id="rId234"/>
    <p:sldId id="420" r:id="rId235"/>
    <p:sldId id="421" r:id="rId236"/>
    <p:sldId id="422" r:id="rId237"/>
    <p:sldId id="423" r:id="rId238"/>
    <p:sldId id="424" r:id="rId239"/>
    <p:sldId id="425" r:id="rId240"/>
    <p:sldId id="426" r:id="rId241"/>
    <p:sldId id="293" r:id="rId242"/>
    <p:sldId id="427" r:id="rId243"/>
    <p:sldId id="294" r:id="rId244"/>
    <p:sldId id="295" r:id="rId245"/>
    <p:sldId id="296" r:id="rId246"/>
    <p:sldId id="428" r:id="rId247"/>
    <p:sldId id="429" r:id="rId248"/>
    <p:sldId id="430" r:id="rId249"/>
    <p:sldId id="431" r:id="rId250"/>
    <p:sldId id="432" r:id="rId251"/>
    <p:sldId id="433" r:id="rId252"/>
    <p:sldId id="434" r:id="rId253"/>
    <p:sldId id="435" r:id="rId254"/>
    <p:sldId id="436" r:id="rId255"/>
    <p:sldId id="437" r:id="rId256"/>
    <p:sldId id="438" r:id="rId257"/>
    <p:sldId id="439" r:id="rId258"/>
    <p:sldId id="440" r:id="rId259"/>
    <p:sldId id="441" r:id="rId260"/>
    <p:sldId id="297" r:id="rId261"/>
    <p:sldId id="442" r:id="rId262"/>
    <p:sldId id="443" r:id="rId263"/>
    <p:sldId id="444" r:id="rId264"/>
    <p:sldId id="445" r:id="rId265"/>
    <p:sldId id="446" r:id="rId266"/>
    <p:sldId id="447" r:id="rId267"/>
    <p:sldId id="298" r:id="rId268"/>
    <p:sldId id="299" r:id="rId269"/>
    <p:sldId id="300" r:id="rId270"/>
    <p:sldId id="301" r:id="rId271"/>
    <p:sldId id="448" r:id="rId272"/>
    <p:sldId id="449" r:id="rId273"/>
    <p:sldId id="450" r:id="rId274"/>
    <p:sldId id="451" r:id="rId275"/>
    <p:sldId id="302" r:id="rId276"/>
    <p:sldId id="303" r:id="rId277"/>
    <p:sldId id="452" r:id="rId278"/>
    <p:sldId id="453" r:id="rId279"/>
    <p:sldId id="454" r:id="rId280"/>
    <p:sldId id="304" r:id="rId281"/>
    <p:sldId id="305" r:id="rId282"/>
    <p:sldId id="306" r:id="rId283"/>
    <p:sldId id="455" r:id="rId284"/>
    <p:sldId id="456" r:id="rId285"/>
    <p:sldId id="457" r:id="rId286"/>
    <p:sldId id="307" r:id="rId287"/>
    <p:sldId id="458" r:id="rId288"/>
    <p:sldId id="459" r:id="rId289"/>
    <p:sldId id="308" r:id="rId290"/>
    <p:sldId id="309" r:id="rId291"/>
    <p:sldId id="310" r:id="rId292"/>
    <p:sldId id="311" r:id="rId293"/>
    <p:sldId id="312" r:id="rId294"/>
    <p:sldId id="313" r:id="rId295"/>
    <p:sldId id="314" r:id="rId296"/>
    <p:sldId id="315" r:id="rId297"/>
    <p:sldId id="316" r:id="rId298"/>
    <p:sldId id="317" r:id="rId299"/>
    <p:sldId id="318" r:id="rId300"/>
    <p:sldId id="319" r:id="rId301"/>
    <p:sldId id="320" r:id="rId302"/>
    <p:sldId id="4412" r:id="rId303"/>
    <p:sldId id="321" r:id="rId304"/>
    <p:sldId id="322" r:id="rId305"/>
    <p:sldId id="4413" r:id="rId306"/>
    <p:sldId id="464" r:id="rId307"/>
    <p:sldId id="465" r:id="rId308"/>
    <p:sldId id="466" r:id="rId309"/>
    <p:sldId id="467" r:id="rId310"/>
    <p:sldId id="468" r:id="rId311"/>
    <p:sldId id="469" r:id="rId312"/>
    <p:sldId id="470" r:id="rId313"/>
    <p:sldId id="471" r:id="rId314"/>
    <p:sldId id="4414" r:id="rId315"/>
    <p:sldId id="473" r:id="rId316"/>
    <p:sldId id="474" r:id="rId317"/>
    <p:sldId id="475" r:id="rId318"/>
    <p:sldId id="476" r:id="rId319"/>
    <p:sldId id="477" r:id="rId320"/>
    <p:sldId id="478" r:id="rId321"/>
    <p:sldId id="479" r:id="rId322"/>
    <p:sldId id="480" r:id="rId323"/>
    <p:sldId id="4411" r:id="rId324"/>
    <p:sldId id="481" r:id="rId325"/>
    <p:sldId id="482" r:id="rId326"/>
    <p:sldId id="483" r:id="rId327"/>
    <p:sldId id="484" r:id="rId328"/>
    <p:sldId id="485" r:id="rId329"/>
    <p:sldId id="486" r:id="rId330"/>
    <p:sldId id="462" r:id="rId331"/>
    <p:sldId id="463" r:id="rId3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256"/>
            <p14:sldId id="5344"/>
            <p14:sldId id="5345"/>
            <p14:sldId id="5338"/>
            <p14:sldId id="5347"/>
            <p14:sldId id="5339"/>
            <p14:sldId id="5340"/>
          </p14:sldIdLst>
        </p14:section>
        <p14:section name="A. Acceptance of His Person" id="{1BC3290B-BC64-4F3C-91B7-44F7CAD288E9}">
          <p14:sldIdLst>
            <p14:sldId id="257"/>
            <p14:sldId id="264"/>
            <p14:sldId id="265"/>
            <p14:sldId id="5605"/>
            <p14:sldId id="2401"/>
            <p14:sldId id="2402"/>
            <p14:sldId id="323"/>
            <p14:sldId id="324"/>
            <p14:sldId id="325"/>
            <p14:sldId id="326"/>
            <p14:sldId id="327"/>
            <p14:sldId id="328"/>
            <p14:sldId id="329"/>
            <p14:sldId id="330"/>
            <p14:sldId id="331"/>
            <p14:sldId id="332"/>
            <p14:sldId id="333"/>
            <p14:sldId id="334"/>
            <p14:sldId id="335"/>
            <p14:sldId id="336"/>
            <p14:sldId id="337"/>
            <p14:sldId id="338"/>
            <p14:sldId id="5622"/>
            <p14:sldId id="266"/>
            <p14:sldId id="267"/>
            <p14:sldId id="339"/>
            <p14:sldId id="798"/>
            <p14:sldId id="799"/>
            <p14:sldId id="800"/>
            <p14:sldId id="801"/>
            <p14:sldId id="802"/>
            <p14:sldId id="803"/>
            <p14:sldId id="804"/>
            <p14:sldId id="805"/>
            <p14:sldId id="806"/>
            <p14:sldId id="807"/>
            <p14:sldId id="808"/>
            <p14:sldId id="809"/>
            <p14:sldId id="810"/>
            <p14:sldId id="811"/>
            <p14:sldId id="812"/>
            <p14:sldId id="813"/>
            <p14:sldId id="356"/>
            <p14:sldId id="268"/>
            <p14:sldId id="5606"/>
            <p14:sldId id="3861"/>
            <p14:sldId id="496"/>
            <p14:sldId id="796"/>
            <p14:sldId id="5607"/>
            <p14:sldId id="4047"/>
            <p14:sldId id="4048"/>
            <p14:sldId id="4049"/>
            <p14:sldId id="5336"/>
            <p14:sldId id="269"/>
            <p14:sldId id="270"/>
            <p14:sldId id="271"/>
            <p14:sldId id="357"/>
            <p14:sldId id="4967"/>
            <p14:sldId id="5608"/>
            <p14:sldId id="5609"/>
            <p14:sldId id="5610"/>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5343"/>
            <p14:sldId id="5604"/>
            <p14:sldId id="5341"/>
          </p14:sldIdLst>
        </p14:section>
        <p14:section name="B. Authority of the King" id="{6E3AD8E9-85DC-4183-91ED-DEF17400C641}">
          <p14:sldIdLst>
            <p14:sldId id="258"/>
            <p14:sldId id="274"/>
            <p14:sldId id="275"/>
            <p14:sldId id="276"/>
            <p14:sldId id="277"/>
            <p14:sldId id="278"/>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5383"/>
            <p14:sldId id="4442"/>
            <p14:sldId id="4443"/>
            <p14:sldId id="4444"/>
            <p14:sldId id="4445"/>
            <p14:sldId id="4446"/>
            <p14:sldId id="4447"/>
            <p14:sldId id="4448"/>
            <p14:sldId id="4449"/>
            <p14:sldId id="4450"/>
            <p14:sldId id="4451"/>
            <p14:sldId id="4452"/>
            <p14:sldId id="4453"/>
            <p14:sldId id="5371"/>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1353"/>
            <p14:sldId id="5415"/>
            <p14:sldId id="5621"/>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412"/>
            <p14:sldId id="321"/>
            <p14:sldId id="322"/>
            <p14:sldId id="4413"/>
            <p14:sldId id="464"/>
            <p14:sldId id="465"/>
            <p14:sldId id="466"/>
            <p14:sldId id="467"/>
            <p14:sldId id="468"/>
            <p14:sldId id="469"/>
            <p14:sldId id="470"/>
            <p14:sldId id="471"/>
            <p14:sldId id="4414"/>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FF505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92" autoAdjust="0"/>
    <p:restoredTop sz="64606" autoAdjust="0"/>
  </p:normalViewPr>
  <p:slideViewPr>
    <p:cSldViewPr snapToGrid="0">
      <p:cViewPr varScale="1">
        <p:scale>
          <a:sx n="82" d="100"/>
          <a:sy n="82" d="100"/>
        </p:scale>
        <p:origin x="168" y="592"/>
      </p:cViewPr>
      <p:guideLst>
        <p:guide orient="horz" pos="2160"/>
        <p:guide pos="2880"/>
      </p:guideLst>
    </p:cSldViewPr>
  </p:slideViewPr>
  <p:notesTextViewPr>
    <p:cViewPr>
      <p:scale>
        <a:sx n="140" d="100"/>
        <a:sy n="140" d="100"/>
      </p:scale>
      <p:origin x="0" y="0"/>
    </p:cViewPr>
  </p:notesTextViewPr>
  <p:sorterViewPr>
    <p:cViewPr varScale="1">
      <p:scale>
        <a:sx n="50" d="100"/>
        <a:sy n="50" d="100"/>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21" Type="http://schemas.openxmlformats.org/officeDocument/2006/relationships/slideMaster" Target="slideMasters/slideMaster21.xml"/><Relationship Id="rId63" Type="http://schemas.openxmlformats.org/officeDocument/2006/relationships/slide" Target="slides/slide21.xml"/><Relationship Id="rId159" Type="http://schemas.openxmlformats.org/officeDocument/2006/relationships/slide" Target="slides/slide117.xml"/><Relationship Id="rId324" Type="http://schemas.openxmlformats.org/officeDocument/2006/relationships/slide" Target="slides/slide282.xml"/><Relationship Id="rId170" Type="http://schemas.openxmlformats.org/officeDocument/2006/relationships/slide" Target="slides/slide128.xml"/><Relationship Id="rId226" Type="http://schemas.openxmlformats.org/officeDocument/2006/relationships/slide" Target="slides/slide184.xml"/><Relationship Id="rId268" Type="http://schemas.openxmlformats.org/officeDocument/2006/relationships/slide" Target="slides/slide226.xml"/><Relationship Id="rId32" Type="http://schemas.openxmlformats.org/officeDocument/2006/relationships/slideMaster" Target="slideMasters/slideMaster32.xml"/><Relationship Id="rId74" Type="http://schemas.openxmlformats.org/officeDocument/2006/relationships/slide" Target="slides/slide32.xml"/><Relationship Id="rId128" Type="http://schemas.openxmlformats.org/officeDocument/2006/relationships/slide" Target="slides/slide86.xml"/><Relationship Id="rId335" Type="http://schemas.openxmlformats.org/officeDocument/2006/relationships/viewProps" Target="viewProps.xml"/><Relationship Id="rId5" Type="http://schemas.openxmlformats.org/officeDocument/2006/relationships/slideMaster" Target="slideMasters/slideMaster5.xml"/><Relationship Id="rId181" Type="http://schemas.openxmlformats.org/officeDocument/2006/relationships/slide" Target="slides/slide139.xml"/><Relationship Id="rId237" Type="http://schemas.openxmlformats.org/officeDocument/2006/relationships/slide" Target="slides/slide195.xml"/><Relationship Id="rId279" Type="http://schemas.openxmlformats.org/officeDocument/2006/relationships/slide" Target="slides/slide237.xml"/><Relationship Id="rId43" Type="http://schemas.openxmlformats.org/officeDocument/2006/relationships/slide" Target="slides/slide1.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slide" Target="slides/slide262.xml"/><Relationship Id="rId85" Type="http://schemas.openxmlformats.org/officeDocument/2006/relationships/slide" Target="slides/slide43.xml"/><Relationship Id="rId150" Type="http://schemas.openxmlformats.org/officeDocument/2006/relationships/slide" Target="slides/slide108.xml"/><Relationship Id="rId192" Type="http://schemas.openxmlformats.org/officeDocument/2006/relationships/slide" Target="slides/slide150.xml"/><Relationship Id="rId206" Type="http://schemas.openxmlformats.org/officeDocument/2006/relationships/slide" Target="slides/slide164.xml"/><Relationship Id="rId248" Type="http://schemas.openxmlformats.org/officeDocument/2006/relationships/slide" Target="slides/slide206.xml"/><Relationship Id="rId12" Type="http://schemas.openxmlformats.org/officeDocument/2006/relationships/slideMaster" Target="slideMasters/slideMaster12.xml"/><Relationship Id="rId108" Type="http://schemas.openxmlformats.org/officeDocument/2006/relationships/slide" Target="slides/slide66.xml"/><Relationship Id="rId315" Type="http://schemas.openxmlformats.org/officeDocument/2006/relationships/slide" Target="slides/slide273.xml"/><Relationship Id="rId54" Type="http://schemas.openxmlformats.org/officeDocument/2006/relationships/slide" Target="slides/slide12.xml"/><Relationship Id="rId96" Type="http://schemas.openxmlformats.org/officeDocument/2006/relationships/slide" Target="slides/slide54.xml"/><Relationship Id="rId161" Type="http://schemas.openxmlformats.org/officeDocument/2006/relationships/slide" Target="slides/slide119.xml"/><Relationship Id="rId217" Type="http://schemas.openxmlformats.org/officeDocument/2006/relationships/slide" Target="slides/slide175.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326" Type="http://schemas.openxmlformats.org/officeDocument/2006/relationships/slide" Target="slides/slide284.xml"/><Relationship Id="rId65" Type="http://schemas.openxmlformats.org/officeDocument/2006/relationships/slide" Target="slides/slide23.xml"/><Relationship Id="rId130" Type="http://schemas.openxmlformats.org/officeDocument/2006/relationships/slide" Target="slides/slide88.xml"/><Relationship Id="rId172" Type="http://schemas.openxmlformats.org/officeDocument/2006/relationships/slide" Target="slides/slide130.xml"/><Relationship Id="rId228" Type="http://schemas.openxmlformats.org/officeDocument/2006/relationships/slide" Target="slides/slide186.xml"/><Relationship Id="rId281" Type="http://schemas.openxmlformats.org/officeDocument/2006/relationships/slide" Target="slides/slide239.xml"/><Relationship Id="rId337" Type="http://schemas.openxmlformats.org/officeDocument/2006/relationships/tableStyles" Target="tableStyles.xml"/><Relationship Id="rId34" Type="http://schemas.openxmlformats.org/officeDocument/2006/relationships/slideMaster" Target="slideMasters/slideMaster34.xml"/><Relationship Id="rId76" Type="http://schemas.openxmlformats.org/officeDocument/2006/relationships/slide" Target="slides/slide34.xml"/><Relationship Id="rId141" Type="http://schemas.openxmlformats.org/officeDocument/2006/relationships/slide" Target="slides/slide99.xml"/><Relationship Id="rId7" Type="http://schemas.openxmlformats.org/officeDocument/2006/relationships/slideMaster" Target="slideMasters/slideMaster7.xml"/><Relationship Id="rId183" Type="http://schemas.openxmlformats.org/officeDocument/2006/relationships/slide" Target="slides/slide141.xml"/><Relationship Id="rId239" Type="http://schemas.openxmlformats.org/officeDocument/2006/relationships/slide" Target="slides/slide197.xml"/><Relationship Id="rId250" Type="http://schemas.openxmlformats.org/officeDocument/2006/relationships/slide" Target="slides/slide208.xml"/><Relationship Id="rId292" Type="http://schemas.openxmlformats.org/officeDocument/2006/relationships/slide" Target="slides/slide250.xml"/><Relationship Id="rId306" Type="http://schemas.openxmlformats.org/officeDocument/2006/relationships/slide" Target="slides/slide264.xml"/><Relationship Id="rId45" Type="http://schemas.openxmlformats.org/officeDocument/2006/relationships/slide" Target="slides/slide3.xml"/><Relationship Id="rId87" Type="http://schemas.openxmlformats.org/officeDocument/2006/relationships/slide" Target="slides/slide45.xml"/><Relationship Id="rId110" Type="http://schemas.openxmlformats.org/officeDocument/2006/relationships/slide" Target="slides/slide68.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openxmlformats.org/officeDocument/2006/relationships/slide" Target="slides/slide198.xml"/><Relationship Id="rId261" Type="http://schemas.openxmlformats.org/officeDocument/2006/relationships/slide" Target="slides/slide21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282" Type="http://schemas.openxmlformats.org/officeDocument/2006/relationships/slide" Target="slides/slide240.xml"/><Relationship Id="rId317" Type="http://schemas.openxmlformats.org/officeDocument/2006/relationships/slide" Target="slides/slide275.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1" Type="http://schemas.openxmlformats.org/officeDocument/2006/relationships/slide" Target="slides/slide209.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272" Type="http://schemas.openxmlformats.org/officeDocument/2006/relationships/slide" Target="slides/slide230.xml"/><Relationship Id="rId293" Type="http://schemas.openxmlformats.org/officeDocument/2006/relationships/slide" Target="slides/slide251.xml"/><Relationship Id="rId307" Type="http://schemas.openxmlformats.org/officeDocument/2006/relationships/slide" Target="slides/slide265.xml"/><Relationship Id="rId328" Type="http://schemas.openxmlformats.org/officeDocument/2006/relationships/slide" Target="slides/slide286.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220" Type="http://schemas.openxmlformats.org/officeDocument/2006/relationships/slide" Target="slides/slide178.xml"/><Relationship Id="rId241" Type="http://schemas.openxmlformats.org/officeDocument/2006/relationships/slide" Target="slides/slide19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262" Type="http://schemas.openxmlformats.org/officeDocument/2006/relationships/slide" Target="slides/slide220.xml"/><Relationship Id="rId283" Type="http://schemas.openxmlformats.org/officeDocument/2006/relationships/slide" Target="slides/slide241.xml"/><Relationship Id="rId318" Type="http://schemas.openxmlformats.org/officeDocument/2006/relationships/slide" Target="slides/slide276.xml"/><Relationship Id="rId78" Type="http://schemas.openxmlformats.org/officeDocument/2006/relationships/slide" Target="slides/slide36.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64" Type="http://schemas.openxmlformats.org/officeDocument/2006/relationships/slide" Target="slides/slide122.xml"/><Relationship Id="rId185" Type="http://schemas.openxmlformats.org/officeDocument/2006/relationships/slide" Target="slides/slide143.xml"/><Relationship Id="rId9" Type="http://schemas.openxmlformats.org/officeDocument/2006/relationships/slideMaster" Target="slideMasters/slideMaster9.xml"/><Relationship Id="rId210" Type="http://schemas.openxmlformats.org/officeDocument/2006/relationships/slide" Target="slides/slide168.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294" Type="http://schemas.openxmlformats.org/officeDocument/2006/relationships/slide" Target="slides/slide252.xml"/><Relationship Id="rId308" Type="http://schemas.openxmlformats.org/officeDocument/2006/relationships/slide" Target="slides/slide266.xml"/><Relationship Id="rId329" Type="http://schemas.openxmlformats.org/officeDocument/2006/relationships/slide" Target="slides/slide287.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19" Type="http://schemas.openxmlformats.org/officeDocument/2006/relationships/slide" Target="slides/slide277.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330" Type="http://schemas.openxmlformats.org/officeDocument/2006/relationships/slide" Target="slides/slide288.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95" Type="http://schemas.openxmlformats.org/officeDocument/2006/relationships/slide" Target="slides/slide253.xml"/><Relationship Id="rId309" Type="http://schemas.openxmlformats.org/officeDocument/2006/relationships/slide" Target="slides/slide267.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320" Type="http://schemas.openxmlformats.org/officeDocument/2006/relationships/slide" Target="slides/slide278.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310" Type="http://schemas.openxmlformats.org/officeDocument/2006/relationships/slide" Target="slides/slide268.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331" Type="http://schemas.openxmlformats.org/officeDocument/2006/relationships/slide" Target="slides/slide289.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296" Type="http://schemas.openxmlformats.org/officeDocument/2006/relationships/slide" Target="slides/slide254.xml"/><Relationship Id="rId300" Type="http://schemas.openxmlformats.org/officeDocument/2006/relationships/slide" Target="slides/slide258.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321" Type="http://schemas.openxmlformats.org/officeDocument/2006/relationships/slide" Target="slides/slide279.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slide" Target="slides/slide244.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311" Type="http://schemas.openxmlformats.org/officeDocument/2006/relationships/slide" Target="slides/slide269.xml"/><Relationship Id="rId332" Type="http://schemas.openxmlformats.org/officeDocument/2006/relationships/slide" Target="slides/slide290.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322" Type="http://schemas.openxmlformats.org/officeDocument/2006/relationships/slide" Target="slides/slide280.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slide" Target="slides/slide182.xml"/><Relationship Id="rId245" Type="http://schemas.openxmlformats.org/officeDocument/2006/relationships/slide" Target="slides/slide203.xml"/><Relationship Id="rId266" Type="http://schemas.openxmlformats.org/officeDocument/2006/relationships/slide" Target="slides/slide224.xml"/><Relationship Id="rId287" Type="http://schemas.openxmlformats.org/officeDocument/2006/relationships/slide" Target="slides/slide245.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312" Type="http://schemas.openxmlformats.org/officeDocument/2006/relationships/slide" Target="slides/slide270.xml"/><Relationship Id="rId333" Type="http://schemas.openxmlformats.org/officeDocument/2006/relationships/notesMaster" Target="notesMasters/notesMaster1.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302" Type="http://schemas.openxmlformats.org/officeDocument/2006/relationships/slide" Target="slides/slide260.xml"/><Relationship Id="rId323" Type="http://schemas.openxmlformats.org/officeDocument/2006/relationships/slide" Target="slides/slide2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106" Type="http://schemas.openxmlformats.org/officeDocument/2006/relationships/slide" Target="slides/slide64.xml"/><Relationship Id="rId127" Type="http://schemas.openxmlformats.org/officeDocument/2006/relationships/slide" Target="slides/slide85.xml"/><Relationship Id="rId313" Type="http://schemas.openxmlformats.org/officeDocument/2006/relationships/slide" Target="slides/slide2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94" Type="http://schemas.openxmlformats.org/officeDocument/2006/relationships/slide" Target="slides/slide52.xml"/><Relationship Id="rId148" Type="http://schemas.openxmlformats.org/officeDocument/2006/relationships/slide" Target="slides/slide106.xml"/><Relationship Id="rId169" Type="http://schemas.openxmlformats.org/officeDocument/2006/relationships/slide" Target="slides/slide127.xml"/><Relationship Id="rId334" Type="http://schemas.openxmlformats.org/officeDocument/2006/relationships/presProps" Target="presProps.xml"/><Relationship Id="rId4" Type="http://schemas.openxmlformats.org/officeDocument/2006/relationships/slideMaster" Target="slideMasters/slideMaster4.xml"/><Relationship Id="rId180" Type="http://schemas.openxmlformats.org/officeDocument/2006/relationships/slide" Target="slides/slide13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303" Type="http://schemas.openxmlformats.org/officeDocument/2006/relationships/slide" Target="slides/slide261.xml"/><Relationship Id="rId42" Type="http://schemas.openxmlformats.org/officeDocument/2006/relationships/slideMaster" Target="slideMasters/slideMaster42.xml"/><Relationship Id="rId84" Type="http://schemas.openxmlformats.org/officeDocument/2006/relationships/slide" Target="slides/slide42.xml"/><Relationship Id="rId138" Type="http://schemas.openxmlformats.org/officeDocument/2006/relationships/slide" Target="slides/slide96.xml"/><Relationship Id="rId191" Type="http://schemas.openxmlformats.org/officeDocument/2006/relationships/slide" Target="slides/slide149.xml"/><Relationship Id="rId205" Type="http://schemas.openxmlformats.org/officeDocument/2006/relationships/slide" Target="slides/slide163.xml"/><Relationship Id="rId247" Type="http://schemas.openxmlformats.org/officeDocument/2006/relationships/slide" Target="slides/slide205.xml"/><Relationship Id="rId107" Type="http://schemas.openxmlformats.org/officeDocument/2006/relationships/slide" Target="slides/slide65.xml"/><Relationship Id="rId289" Type="http://schemas.openxmlformats.org/officeDocument/2006/relationships/slide" Target="slides/slide247.xml"/><Relationship Id="rId11" Type="http://schemas.openxmlformats.org/officeDocument/2006/relationships/slideMaster" Target="slideMasters/slideMaster11.xml"/><Relationship Id="rId53" Type="http://schemas.openxmlformats.org/officeDocument/2006/relationships/slide" Target="slides/slide11.xml"/><Relationship Id="rId149" Type="http://schemas.openxmlformats.org/officeDocument/2006/relationships/slide" Target="slides/slide107.xml"/><Relationship Id="rId314" Type="http://schemas.openxmlformats.org/officeDocument/2006/relationships/slide" Target="slides/slide272.xml"/><Relationship Id="rId95" Type="http://schemas.openxmlformats.org/officeDocument/2006/relationships/slide" Target="slides/slide53.xml"/><Relationship Id="rId160" Type="http://schemas.openxmlformats.org/officeDocument/2006/relationships/slide" Target="slides/slide118.xml"/><Relationship Id="rId216" Type="http://schemas.openxmlformats.org/officeDocument/2006/relationships/slide" Target="slides/slide174.xml"/><Relationship Id="rId258" Type="http://schemas.openxmlformats.org/officeDocument/2006/relationships/slide" Target="slides/slide216.xml"/><Relationship Id="rId22" Type="http://schemas.openxmlformats.org/officeDocument/2006/relationships/slideMaster" Target="slideMasters/slideMaster22.xml"/><Relationship Id="rId64" Type="http://schemas.openxmlformats.org/officeDocument/2006/relationships/slide" Target="slides/slide22.xml"/><Relationship Id="rId118" Type="http://schemas.openxmlformats.org/officeDocument/2006/relationships/slide" Target="slides/slide76.xml"/><Relationship Id="rId325" Type="http://schemas.openxmlformats.org/officeDocument/2006/relationships/slide" Target="slides/slide283.xml"/><Relationship Id="rId171" Type="http://schemas.openxmlformats.org/officeDocument/2006/relationships/slide" Target="slides/slide129.xml"/><Relationship Id="rId227" Type="http://schemas.openxmlformats.org/officeDocument/2006/relationships/slide" Target="slides/slide185.xml"/><Relationship Id="rId269" Type="http://schemas.openxmlformats.org/officeDocument/2006/relationships/slide" Target="slides/slide227.xml"/><Relationship Id="rId33" Type="http://schemas.openxmlformats.org/officeDocument/2006/relationships/slideMaster" Target="slideMasters/slideMaster33.xml"/><Relationship Id="rId129" Type="http://schemas.openxmlformats.org/officeDocument/2006/relationships/slide" Target="slides/slide87.xml"/><Relationship Id="rId280" Type="http://schemas.openxmlformats.org/officeDocument/2006/relationships/slide" Target="slides/slide238.xml"/><Relationship Id="rId336" Type="http://schemas.openxmlformats.org/officeDocument/2006/relationships/theme" Target="theme/theme1.xml"/><Relationship Id="rId75" Type="http://schemas.openxmlformats.org/officeDocument/2006/relationships/slide" Target="slides/slide33.xml"/><Relationship Id="rId140" Type="http://schemas.openxmlformats.org/officeDocument/2006/relationships/slide" Target="slides/slide98.xml"/><Relationship Id="rId182" Type="http://schemas.openxmlformats.org/officeDocument/2006/relationships/slide" Target="slides/slide140.xml"/><Relationship Id="rId6" Type="http://schemas.openxmlformats.org/officeDocument/2006/relationships/slideMaster" Target="slideMasters/slideMaster6.xml"/><Relationship Id="rId238" Type="http://schemas.openxmlformats.org/officeDocument/2006/relationships/slide" Target="slides/slide196.xml"/><Relationship Id="rId291" Type="http://schemas.openxmlformats.org/officeDocument/2006/relationships/slide" Target="slides/slide249.xml"/><Relationship Id="rId305" Type="http://schemas.openxmlformats.org/officeDocument/2006/relationships/slide" Target="slides/slide263.xml"/><Relationship Id="rId44" Type="http://schemas.openxmlformats.org/officeDocument/2006/relationships/slide" Target="slides/slide2.xml"/><Relationship Id="rId86" Type="http://schemas.openxmlformats.org/officeDocument/2006/relationships/slide" Target="slides/slide44.xml"/><Relationship Id="rId151" Type="http://schemas.openxmlformats.org/officeDocument/2006/relationships/slide" Target="slides/slide109.xml"/><Relationship Id="rId193" Type="http://schemas.openxmlformats.org/officeDocument/2006/relationships/slide" Target="slides/slide151.xml"/><Relationship Id="rId207" Type="http://schemas.openxmlformats.org/officeDocument/2006/relationships/slide" Target="slides/slide165.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316" Type="http://schemas.openxmlformats.org/officeDocument/2006/relationships/slide" Target="slides/slide274.xml"/><Relationship Id="rId55" Type="http://schemas.openxmlformats.org/officeDocument/2006/relationships/slide" Target="slides/slide13.xml"/><Relationship Id="rId97" Type="http://schemas.openxmlformats.org/officeDocument/2006/relationships/slide" Target="slides/slide55.xml"/><Relationship Id="rId120" Type="http://schemas.openxmlformats.org/officeDocument/2006/relationships/slide" Target="slides/slide78.xml"/><Relationship Id="rId162" Type="http://schemas.openxmlformats.org/officeDocument/2006/relationships/slide" Target="slides/slide120.xml"/><Relationship Id="rId218" Type="http://schemas.openxmlformats.org/officeDocument/2006/relationships/slide" Target="slides/slide176.xml"/><Relationship Id="rId271" Type="http://schemas.openxmlformats.org/officeDocument/2006/relationships/slide" Target="slides/slide229.xml"/><Relationship Id="rId24" Type="http://schemas.openxmlformats.org/officeDocument/2006/relationships/slideMaster" Target="slideMasters/slideMaster24.xml"/><Relationship Id="rId66" Type="http://schemas.openxmlformats.org/officeDocument/2006/relationships/slide" Target="slides/slide24.xml"/><Relationship Id="rId131" Type="http://schemas.openxmlformats.org/officeDocument/2006/relationships/slide" Target="slides/slide89.xml"/><Relationship Id="rId327" Type="http://schemas.openxmlformats.org/officeDocument/2006/relationships/slide" Target="slides/slide2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pPr/>
              <a:t>27/09/2025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pPr/>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00368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“So, Jesus often withdrew from the crowds and went into the wilderness to be alone and pray” (Luke 5:16). </a:t>
            </a:r>
          </a:p>
          <a:p>
            <a:r>
              <a:rPr lang="en-US" sz="1200" kern="1200" dirty="0">
                <a:solidFill>
                  <a:schemeClr val="tx1"/>
                </a:solidFill>
                <a:effectLst/>
                <a:ea typeface="ＭＳ Ｐゴシック" charset="-128"/>
              </a:rPr>
              <a:t>_____</a:t>
            </a:r>
          </a:p>
          <a:p>
            <a:pPr algn="r" rtl="1"/>
            <a:r>
              <a:rPr lang="ar-SA" dirty="0"/>
              <a:t>لوقا ٥ : ١٦</a:t>
            </a:r>
          </a:p>
          <a:p>
            <a:pPr algn="r" rtl="1"/>
            <a:r>
              <a:rPr lang="ar-SA" dirty="0"/>
              <a:t>١٦ وَأَمَّا هُوَ فَكَانَ يَعْتَزِلُ فِي الْبَرَارِي وَيُصَلِّي.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3788948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9657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443141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155304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76320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81914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410536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77787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18512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2915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86329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602309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267637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315354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201958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42050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189848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015726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84145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462334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66115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192677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215557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44101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210202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90534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227282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45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538206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3093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09261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3733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6372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349682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905403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34923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138115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38341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5215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122683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4905508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143366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LC-02-Authentication-122</a:t>
            </a:r>
          </a:p>
          <a:p>
            <a:pPr eaLnBrk="1" hangingPunct="1"/>
            <a:r>
              <a:rPr lang="en-US" dirty="0">
                <a:latin typeface="Times New Roman" charset="0"/>
                <a:ea typeface="ＭＳ Ｐゴシック" charset="0"/>
                <a:cs typeface="ＭＳ Ｐゴシック" charset="0"/>
              </a:rPr>
              <a:t>NS-04-John1-12-slide 279.</a:t>
            </a:r>
          </a:p>
        </p:txBody>
      </p:sp>
    </p:spTree>
    <p:extLst>
      <p:ext uri="{BB962C8B-B14F-4D97-AF65-F5344CB8AC3E}">
        <p14:creationId xmlns:p14="http://schemas.microsoft.com/office/powerpoint/2010/main" val="270192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769394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a:t>
            </a:r>
            <a:r>
              <a:rPr lang="en-US" sz="1200" kern="1200">
                <a:solidFill>
                  <a:schemeClr val="tx1"/>
                </a:solidFill>
                <a:effectLst/>
                <a:latin typeface="+mn-lt"/>
                <a:ea typeface="+mn-ea"/>
                <a:cs typeface="+mn-cs"/>
              </a:rPr>
              <a:t>    At about that time Jesus was walking through some grainfields on the Sabbath. His disciples were hungry, so they began breaking off some heads of grain and eating them.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But some Pharisees saw them do it and protested, “Look, your disciples are breaking the law by harvesting grain on the Sabbath.”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12:3</a:t>
            </a:r>
            <a:r>
              <a:rPr lang="en-US" sz="1200" kern="1200">
                <a:solidFill>
                  <a:schemeClr val="tx1"/>
                </a:solidFill>
                <a:effectLst/>
                <a:latin typeface="+mn-lt"/>
                <a:ea typeface="+mn-ea"/>
                <a:cs typeface="+mn-cs"/>
              </a:rPr>
              <a:t>    Jesus said to them, “Haven’t you read in the Scriptures what David did when he and his companions were hungry?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He went into the house of God, and he and his companions broke the law by eating the sacred loaves of bread that only the priests are allowed to eat.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And haven’t you read in the law of Moses that the priests on duty in the Temple may work on the Sabbath?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I tell you, there is one here who is even greater than the Temple!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But you would not have condemned my innocent disciples if you knew the meaning of this Scripture: ‘I want you to show mercy, not offer sacrifices.’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the Son of Man is Lord, even over the Sabbath!”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2:23</a:t>
            </a:r>
            <a:r>
              <a:rPr lang="en-US" sz="1200" kern="1200">
                <a:solidFill>
                  <a:schemeClr val="tx1"/>
                </a:solidFill>
                <a:effectLst/>
                <a:latin typeface="+mn-lt"/>
                <a:ea typeface="+mn-ea"/>
                <a:cs typeface="+mn-cs"/>
              </a:rPr>
              <a:t>    One Sabbath day as Jesus was walking through some grainfields, his disciples began breaking off heads of grain to eat.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But the Pharisees said to Jesus, “Look, why are they breaking the law by harvesting grain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2:25</a:t>
            </a:r>
            <a:r>
              <a:rPr lang="en-US" sz="1200" kern="1200">
                <a:solidFill>
                  <a:schemeClr val="tx1"/>
                </a:solidFill>
                <a:effectLst/>
                <a:latin typeface="+mn-lt"/>
                <a:ea typeface="+mn-ea"/>
                <a:cs typeface="+mn-cs"/>
              </a:rPr>
              <a:t>    Jesus said to them, “Haven’t you ever read in the Scriptures what David did when he and his companions were hungry?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He went into the house of God (during the days when Abiathar was high priest) and broke the law by eating the sacred loaves of bread that only the priests are allowed to eat. He also gave some to his companions.”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2:27</a:t>
            </a:r>
            <a:r>
              <a:rPr lang="en-US" sz="1200" kern="1200">
                <a:solidFill>
                  <a:schemeClr val="tx1"/>
                </a:solidFill>
                <a:effectLst/>
                <a:latin typeface="+mn-lt"/>
                <a:ea typeface="+mn-ea"/>
                <a:cs typeface="+mn-cs"/>
              </a:rPr>
              <a:t>    Then Jesus said to them, “The Sabbath was made to meet the needs of people, and not people to meet the requirements of the Sabbath.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So the Son of Man is Lord, even over the Sabbath!”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a:t>
            </a:r>
            <a:r>
              <a:rPr lang="en-US" sz="1200" kern="1200">
                <a:solidFill>
                  <a:schemeClr val="tx1"/>
                </a:solidFill>
                <a:effectLst/>
                <a:latin typeface="+mn-lt"/>
                <a:ea typeface="+mn-ea"/>
                <a:cs typeface="+mn-cs"/>
              </a:rPr>
              <a:t>    One Sabbath day as Jesus was walking through some grainfields, his disciples broke off heads of grain, rubbed off the husks in their hands, and ate the grain.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But some Pharisees said, “Why are you breaking the law by harvesting grain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a:t>
            </a:r>
            <a:r>
              <a:rPr lang="en-US" sz="1200" kern="1200">
                <a:solidFill>
                  <a:schemeClr val="tx1"/>
                </a:solidFill>
                <a:effectLst/>
                <a:latin typeface="+mn-lt"/>
                <a:ea typeface="+mn-ea"/>
                <a:cs typeface="+mn-cs"/>
              </a:rPr>
              <a:t>    Jesus replied, “Haven’t you read in the Scriptures what David did when he and his companions were hungry?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He went into the house of God and broke the law by eating the sacred loaves of bread that only the priests can eat. He also gave some to his companions.”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And Jesus added, “The Son of Man is Lord, even over the Sabbath.” </a:t>
            </a:r>
          </a:p>
          <a:p>
            <a:endParaRPr lang="en-US"/>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pPr/>
              <a:t>183</a:t>
            </a:fld>
            <a:endParaRPr lang="en-GB"/>
          </a:p>
        </p:txBody>
      </p:sp>
    </p:spTree>
    <p:extLst>
      <p:ext uri="{BB962C8B-B14F-4D97-AF65-F5344CB8AC3E}">
        <p14:creationId xmlns:p14="http://schemas.microsoft.com/office/powerpoint/2010/main" val="285432123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rtl="1"/>
            <a:r>
              <a:rPr lang="ar-JO" dirty="0"/>
              <a:t>عارض القادةُ الدينيون اليهود يسوعَ في البداية بسبب أمور مختلفة (مرقس 2: 13- 3: 35).</a:t>
            </a:r>
          </a:p>
        </p:txBody>
      </p:sp>
    </p:spTree>
    <p:extLst>
      <p:ext uri="{BB962C8B-B14F-4D97-AF65-F5344CB8AC3E}">
        <p14:creationId xmlns:p14="http://schemas.microsoft.com/office/powerpoint/2010/main" val="35530969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67420172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LC-03-Controversy-114</a:t>
            </a:r>
          </a:p>
          <a:p>
            <a:r>
              <a:rPr lang="en-US" dirty="0">
                <a:latin typeface="Times New Roman" charset="0"/>
                <a:ea typeface="ＭＳ Ｐゴシック" charset="0"/>
                <a:cs typeface="ＭＳ Ｐゴシック" charset="0"/>
              </a:rPr>
              <a:t>LC-04-Instruction-152</a:t>
            </a:r>
          </a:p>
          <a:p>
            <a:r>
              <a:rPr lang="en-US" dirty="0">
                <a:latin typeface="Times New Roman" charset="0"/>
                <a:ea typeface="ＭＳ Ｐゴシック" charset="0"/>
                <a:cs typeface="ＭＳ Ｐゴシック" charset="0"/>
              </a:rPr>
              <a:t>NS-02-Mark1-9-slide 168, 246</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191</a:t>
            </a:fld>
            <a:endParaRPr lang="en-GB"/>
          </a:p>
        </p:txBody>
      </p:sp>
    </p:spTree>
    <p:extLst>
      <p:ext uri="{BB962C8B-B14F-4D97-AF65-F5344CB8AC3E}">
        <p14:creationId xmlns:p14="http://schemas.microsoft.com/office/powerpoint/2010/main" val="800516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You may have noticed that my</a:t>
            </a:r>
            <a:r>
              <a:rPr lang="en-US" b="1" baseline="0" dirty="0">
                <a:latin typeface="Arial" panose="020B0604020202020204" pitchFamily="34" charset="0"/>
                <a:ea typeface="ＭＳ Ｐゴシック" charset="0"/>
                <a:cs typeface="ＭＳ Ｐゴシック" charset="0"/>
              </a:rPr>
              <a:t> series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Best Sermon Ever.</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 Maybe you thought I had totally lost any sense of humility—but actually, I was referring to Christ</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s message in Matthew 5–7, which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Sermon on the Mount.</a:t>
            </a:r>
            <a:r>
              <a:rPr lang="mr-IN"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a:t>
            </a:r>
            <a:r>
              <a:rPr lang="en-US" baseline="0"/>
              <a:t>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4458934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a:t>
            </a:r>
            <a:r>
              <a:rPr lang="en-US" dirty="0" err="1"/>
              <a:t>www.youtube.com</a:t>
            </a:r>
            <a:r>
              <a:rPr lang="en-US" dirty="0"/>
              <a:t>/</a:t>
            </a:r>
            <a:r>
              <a:rPr lang="en-US" dirty="0" err="1"/>
              <a:t>watch?v</a:t>
            </a:r>
            <a:r>
              <a:rPr lang="en-US" dirty="0"/>
              <a:t>=wxWCspyE7lg</a:t>
            </a:r>
          </a:p>
          <a:p>
            <a:r>
              <a:rPr lang="en-US" dirty="0"/>
              <a:t>Accessed</a:t>
            </a:r>
            <a:r>
              <a:rPr lang="en-US" baseline="0" dirty="0"/>
              <a:t> 24 Jan 2016</a:t>
            </a:r>
          </a:p>
          <a:p>
            <a:endParaRPr lang="en-US" dirty="0"/>
          </a:p>
        </p:txBody>
      </p:sp>
    </p:spTree>
    <p:extLst>
      <p:ext uri="{BB962C8B-B14F-4D97-AF65-F5344CB8AC3E}">
        <p14:creationId xmlns:p14="http://schemas.microsoft.com/office/powerpoint/2010/main" val="229996602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Matt 5–7 gives His principles—the Sermon on the Mount shows the lifestyle that his subjects should show</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SG" sz="1200" b="1" kern="1200" dirty="0">
                <a:solidFill>
                  <a:schemeClr val="tx1"/>
                </a:solidFill>
                <a:effectLst/>
                <a:latin typeface="Arial" panose="020B0604020202020204" pitchFamily="34" charset="0"/>
                <a:ea typeface="ＭＳ Ｐゴシック" charset="-128"/>
                <a:cs typeface="ＭＳ Ｐゴシック" charset="-128"/>
              </a:rPr>
              <a:t>•</a:t>
            </a:r>
            <a:r>
              <a:rPr lang="en-SG" sz="1200" b="1" kern="1200" baseline="0" dirty="0">
                <a:solidFill>
                  <a:schemeClr val="tx1"/>
                </a:solidFill>
                <a:effectLst/>
                <a:latin typeface="Arial" panose="020B0604020202020204" pitchFamily="34" charset="0"/>
                <a:ea typeface="ＭＳ Ｐゴシック" charset="-128"/>
                <a:cs typeface="ＭＳ Ｐゴシック" charset="-128"/>
              </a:rPr>
              <a:t> </a:t>
            </a:r>
            <a:r>
              <a:rPr lang="en-US" sz="1200" b="1" kern="1200" dirty="0">
                <a:solidFill>
                  <a:schemeClr val="tx1"/>
                </a:solidFill>
                <a:effectLst/>
                <a:latin typeface="Arial" panose="020B0604020202020204" pitchFamily="34" charset="0"/>
                <a:ea typeface="ＭＳ Ｐゴシック" charset="-128"/>
                <a:cs typeface="ＭＳ Ｐゴシック" charset="-128"/>
              </a:rPr>
              <a:t>Matt 8–10 reveals His power—the authority of King Jesus over nature, sickness, demons, and actually everything!</a:t>
            </a:r>
            <a:r>
              <a:rPr lang="en-SG" dirty="0">
                <a:effectLst/>
              </a:rPr>
              <a:t> </a:t>
            </a:r>
            <a:endParaRPr lang="en-US" dirty="0"/>
          </a:p>
        </p:txBody>
      </p:sp>
    </p:spTree>
    <p:extLst>
      <p:ext uri="{BB962C8B-B14F-4D97-AF65-F5344CB8AC3E}">
        <p14:creationId xmlns:p14="http://schemas.microsoft.com/office/powerpoint/2010/main" val="269081277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The purpose of the Sermon on the Mount has been debated. What are these chapters about?</a:t>
            </a:r>
            <a:r>
              <a:rPr lang="en-SG" dirty="0">
                <a:effectLst/>
              </a:rPr>
              <a:t> </a:t>
            </a:r>
            <a:endParaRPr lang="en-US" dirty="0"/>
          </a:p>
        </p:txBody>
      </p:sp>
    </p:spTree>
    <p:extLst>
      <p:ext uri="{BB962C8B-B14F-4D97-AF65-F5344CB8AC3E}">
        <p14:creationId xmlns:p14="http://schemas.microsoft.com/office/powerpoint/2010/main" val="32671142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a:t>
            </a:r>
            <a:r>
              <a:rPr lang="en-US" baseline="0" dirty="0"/>
              <a:t> </a:t>
            </a:r>
            <a:r>
              <a:rPr lang="en-US" dirty="0"/>
              <a:t>20 Sundays we</a:t>
            </a:r>
            <a:r>
              <a:rPr lang="uk-UA" dirty="0"/>
              <a:t>'</a:t>
            </a:r>
            <a:r>
              <a:rPr lang="en-US" dirty="0"/>
              <a:t>re digging into this most significant sermon ever. 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has these traits: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It shows a condition in which God blesses—when God adds a special measure of his grace so that we are better off than before.</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That condition is an undesirable state—something people typically avoid.</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qualities Jesus mentioned in this list,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poor in spirit,</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those who mourn,</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meek,</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(Louis A. </a:t>
            </a:r>
            <a:r>
              <a:rPr lang="en-US" sz="1200" b="1" kern="1200" dirty="0" err="1">
                <a:solidFill>
                  <a:schemeClr val="tx1"/>
                </a:solidFill>
                <a:effectLst/>
                <a:latin typeface="Arial" panose="020B0604020202020204" pitchFamily="34" charset="0"/>
                <a:ea typeface="ＭＳ Ｐゴシック" charset="-128"/>
                <a:cs typeface="ＭＳ Ｐゴシック" charset="-128"/>
              </a:rPr>
              <a:t>Barbieri</a:t>
            </a:r>
            <a:r>
              <a:rPr lang="en-US" sz="1200" b="1" kern="1200" dirty="0">
                <a:solidFill>
                  <a:schemeClr val="tx1"/>
                </a:solidFill>
                <a:effectLst/>
                <a:latin typeface="Arial" panose="020B0604020202020204" pitchFamily="34" charset="0"/>
                <a:ea typeface="ＭＳ Ｐゴシック" charset="-128"/>
                <a:cs typeface="ＭＳ Ｐゴシック" charset="-128"/>
              </a:rPr>
              <a:t>, Jr.,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Matthew,</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in BKC, 2:29).</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105533175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Each second statement also is parallel with one another in some ways:</a:t>
            </a:r>
          </a:p>
          <a:p>
            <a:r>
              <a:rPr lang="en-US" dirty="0"/>
              <a:t>Each second statement is the way God blesses us in a way parallel to the first statement—but it is upside down in nature—not what you</a:t>
            </a:r>
            <a:r>
              <a:rPr lang="uk-UA" dirty="0"/>
              <a:t>'</a:t>
            </a:r>
            <a:r>
              <a:rPr lang="en-US" dirty="0"/>
              <a:t>d expect!</a:t>
            </a:r>
          </a:p>
          <a:p>
            <a:endParaRPr lang="en-US" dirty="0"/>
          </a:p>
        </p:txBody>
      </p:sp>
    </p:spTree>
    <p:extLst>
      <p:ext uri="{BB962C8B-B14F-4D97-AF65-F5344CB8AC3E}">
        <p14:creationId xmlns:p14="http://schemas.microsoft.com/office/powerpoint/2010/main" val="654792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626506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It is also something we typically do not seek—</a:t>
            </a:r>
          </a:p>
          <a:p>
            <a:r>
              <a:rPr lang="en-US" dirty="0"/>
              <a:t>However, this condition is what we really need!</a:t>
            </a:r>
          </a:p>
          <a:p>
            <a:r>
              <a:rPr lang="en-US" dirty="0"/>
              <a:t>In fact, it</a:t>
            </a:r>
            <a:r>
              <a:rPr lang="uk-UA" dirty="0"/>
              <a:t>'</a:t>
            </a:r>
            <a:r>
              <a:rPr lang="en-US" dirty="0"/>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With that introduction, today we</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err="1">
                <a:solidFill>
                  <a:schemeClr val="tx1"/>
                </a:solidFill>
                <a:effectLst/>
                <a:latin typeface="Arial" panose="020B0604020202020204" pitchFamily="34" charset="0"/>
                <a:ea typeface="ＭＳ Ｐゴシック" charset="-128"/>
                <a:cs typeface="ＭＳ Ｐゴシック" charset="-128"/>
              </a:rPr>
              <a:t>ll</a:t>
            </a:r>
            <a:r>
              <a:rPr lang="en-US" sz="1200" b="1" kern="1200" dirty="0">
                <a:solidFill>
                  <a:schemeClr val="tx1"/>
                </a:solidFill>
                <a:effectLst/>
                <a:latin typeface="Arial" panose="020B0604020202020204" pitchFamily="34" charset="0"/>
                <a:ea typeface="ＭＳ Ｐゴシック" charset="-128"/>
                <a:cs typeface="ＭＳ Ｐゴシック" charset="-128"/>
              </a:rPr>
              <a:t> see the benefits or results of believing in Christ, followed by what to do about these results</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So how can you get blessed in life? It is found by faith or trust in God. In other words…</a:t>
            </a:r>
            <a:r>
              <a:rPr lang="en-SG" dirty="0">
                <a:effectLst/>
              </a:rPr>
              <a:t> </a:t>
            </a:r>
            <a:endParaRPr lang="en-US" dirty="0"/>
          </a:p>
        </p:txBody>
      </p:sp>
    </p:spTree>
    <p:extLst>
      <p:ext uri="{BB962C8B-B14F-4D97-AF65-F5344CB8AC3E}">
        <p14:creationId xmlns:p14="http://schemas.microsoft.com/office/powerpoint/2010/main" val="311824711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How can we sum up the way to be blessed in 5:1-12?</a:t>
            </a:r>
            <a:r>
              <a:rPr lang="en-SG" dirty="0">
                <a:effectLst/>
              </a:rPr>
              <a:t> </a:t>
            </a:r>
            <a:endParaRPr lang="en-US" dirty="0"/>
          </a:p>
        </p:txBody>
      </p:sp>
    </p:spTree>
    <p:extLst>
      <p:ext uri="{BB962C8B-B14F-4D97-AF65-F5344CB8AC3E}">
        <p14:creationId xmlns:p14="http://schemas.microsoft.com/office/powerpoint/2010/main" val="112708720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aseline="0" dirty="0"/>
              <a:t>God rewards us not for our actions but first in our attitudes that produce good deeds.</a:t>
            </a:r>
            <a:endParaRPr lang="en-US" dirty="0"/>
          </a:p>
        </p:txBody>
      </p:sp>
    </p:spTree>
    <p:extLst>
      <p:ext uri="{BB962C8B-B14F-4D97-AF65-F5344CB8AC3E}">
        <p14:creationId xmlns:p14="http://schemas.microsoft.com/office/powerpoint/2010/main" val="398876241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Those who trust Christ as King experience many rewards</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26969796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Rejoice over being persecuted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38267126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Influence people to follow God (MI restated). </a:t>
            </a:r>
          </a:p>
          <a:p>
            <a:r>
              <a:rPr lang="en-US" dirty="0"/>
              <a:t>Impact others for good (MI restated).</a:t>
            </a:r>
          </a:p>
          <a:p>
            <a:r>
              <a:rPr lang="en-US" dirty="0"/>
              <a:t>Show people God (MI restated).</a:t>
            </a:r>
          </a:p>
          <a:p>
            <a:endParaRPr lang="en-US" dirty="0"/>
          </a:p>
        </p:txBody>
      </p:sp>
    </p:spTree>
    <p:extLst>
      <p:ext uri="{BB962C8B-B14F-4D97-AF65-F5344CB8AC3E}">
        <p14:creationId xmlns:p14="http://schemas.microsoft.com/office/powerpoint/2010/main" val="559709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8877475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Like salt, help people hunger for God (5:13).</a:t>
            </a:r>
            <a:r>
              <a:rPr lang="en-SG" dirty="0">
                <a:effectLst/>
              </a:rPr>
              <a:t> </a:t>
            </a:r>
            <a:endParaRPr lang="en-US" dirty="0"/>
          </a:p>
        </p:txBody>
      </p:sp>
    </p:spTree>
    <p:extLst>
      <p:ext uri="{BB962C8B-B14F-4D97-AF65-F5344CB8AC3E}">
        <p14:creationId xmlns:p14="http://schemas.microsoft.com/office/powerpoint/2010/main" val="189102057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Like light, lead people to God so they’ll praise him (5:14-16).</a:t>
            </a:r>
            <a:r>
              <a:rPr lang="en-SG" dirty="0">
                <a:effectLst/>
              </a:rPr>
              <a:t> </a:t>
            </a:r>
            <a:endParaRPr lang="en-US" dirty="0"/>
          </a:p>
        </p:txBody>
      </p:sp>
    </p:spTree>
    <p:extLst>
      <p:ext uri="{BB962C8B-B14F-4D97-AF65-F5344CB8AC3E}">
        <p14:creationId xmlns:p14="http://schemas.microsoft.com/office/powerpoint/2010/main" val="372368850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3973224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one hurt for not resolving a financial relationship is </a:t>
            </a:r>
            <a:r>
              <a:rPr lang="en-US" sz="1200" i="1" kern="1200" dirty="0">
                <a:solidFill>
                  <a:schemeClr val="tx1"/>
                </a:solidFill>
                <a:effectLst/>
                <a:latin typeface="+mn-lt"/>
                <a:ea typeface="+mn-ea"/>
                <a:cs typeface="+mn-cs"/>
              </a:rPr>
              <a:t>you</a:t>
            </a:r>
            <a:r>
              <a:rPr lang="en-SG" dirty="0">
                <a:effectLst/>
              </a:rPr>
              <a:t> </a:t>
            </a:r>
            <a:endParaRPr lang="en-US" dirty="0"/>
          </a:p>
        </p:txBody>
      </p:sp>
    </p:spTree>
    <p:extLst>
      <p:ext uri="{BB962C8B-B14F-4D97-AF65-F5344CB8AC3E}">
        <p14:creationId xmlns:p14="http://schemas.microsoft.com/office/powerpoint/2010/main" val="132972499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234</a:t>
            </a:fld>
            <a:endParaRPr lang="en-GB"/>
          </a:p>
        </p:txBody>
      </p:sp>
    </p:spTree>
    <p:extLst>
      <p:ext uri="{BB962C8B-B14F-4D97-AF65-F5344CB8AC3E}">
        <p14:creationId xmlns:p14="http://schemas.microsoft.com/office/powerpoint/2010/main" val="187874690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endParaRPr lang="en-US" dirty="0"/>
          </a:p>
        </p:txBody>
      </p:sp>
    </p:spTree>
    <p:extLst>
      <p:ext uri="{BB962C8B-B14F-4D97-AF65-F5344CB8AC3E}">
        <p14:creationId xmlns:p14="http://schemas.microsoft.com/office/powerpoint/2010/main" val="166601717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let it be devalued, but now we see one of the most important ways to preserve it in the next verse</a:t>
            </a:r>
            <a:r>
              <a:rPr lang="is-IS"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153907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853391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30157811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Today we’ll see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to treat your enemy and then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you should treat this person that way.</a:t>
            </a:r>
            <a:r>
              <a:rPr lang="en-SG" dirty="0">
                <a:effectLst/>
              </a:rPr>
              <a:t> </a:t>
            </a:r>
            <a:endParaRPr lang="en-US" dirty="0"/>
          </a:p>
        </p:txBody>
      </p:sp>
    </p:spTree>
    <p:extLst>
      <p:ext uri="{BB962C8B-B14F-4D97-AF65-F5344CB8AC3E}">
        <p14:creationId xmlns:p14="http://schemas.microsoft.com/office/powerpoint/2010/main" val="170470015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In verses 43-44, Jesus said to love and pray for that enemy of yours! But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dirty="0"/>
          </a:p>
        </p:txBody>
      </p:sp>
    </p:spTree>
    <p:extLst>
      <p:ext uri="{BB962C8B-B14F-4D97-AF65-F5344CB8AC3E}">
        <p14:creationId xmlns:p14="http://schemas.microsoft.com/office/powerpoint/2010/main" val="58842597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Loving and praying for that rival shows God’s doing his good work in you</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53388850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Barbieri notes, </a:t>
            </a:r>
            <a:r>
              <a:rPr lang="mr-IN" dirty="0">
                <a:cs typeface="ＭＳ Ｐゴシック" charset="0"/>
              </a:rPr>
              <a:t>"</a:t>
            </a:r>
            <a:r>
              <a:rPr lang="en-US" sz="1200" kern="1200" dirty="0">
                <a:solidFill>
                  <a:schemeClr val="tx1"/>
                </a:solidFill>
                <a:effectLst/>
                <a:latin typeface="+mn-lt"/>
                <a:ea typeface="+mn-ea"/>
                <a:cs typeface="+mn-cs"/>
              </a:rPr>
              <a:t>In all three examples of Pharisaic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righteousness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—almsgiving (vv. 1-4), praying (vv. 5-15), and fasting (vv. 16-18)—Jesus spoke of </a:t>
            </a:r>
            <a:r>
              <a:rPr lang="en-US" sz="1200" b="1" kern="1200" dirty="0">
                <a:solidFill>
                  <a:schemeClr val="tx1"/>
                </a:solidFill>
                <a:effectLst/>
                <a:latin typeface="+mn-lt"/>
                <a:ea typeface="+mn-ea"/>
                <a:cs typeface="+mn-cs"/>
              </a:rPr>
              <a:t>hypocrites</a:t>
            </a:r>
            <a:r>
              <a:rPr lang="en-US" sz="1200" kern="1200" dirty="0">
                <a:solidFill>
                  <a:schemeClr val="tx1"/>
                </a:solidFill>
                <a:effectLst/>
                <a:latin typeface="+mn-lt"/>
                <a:ea typeface="+mn-ea"/>
                <a:cs typeface="+mn-cs"/>
              </a:rPr>
              <a:t> (vv. 2, 5, 16), public ostentation (vv. 1-2, 5, 16), receiving</a:t>
            </a:r>
            <a:r>
              <a:rPr lang="en-US" sz="1200" b="1" kern="1200" dirty="0">
                <a:solidFill>
                  <a:schemeClr val="tx1"/>
                </a:solidFill>
                <a:effectLst/>
                <a:latin typeface="+mn-lt"/>
                <a:ea typeface="+mn-ea"/>
                <a:cs typeface="+mn-cs"/>
              </a:rPr>
              <a:t> their reward in full</a:t>
            </a:r>
            <a:r>
              <a:rPr lang="en-US" sz="1200" kern="1200" dirty="0">
                <a:solidFill>
                  <a:schemeClr val="tx1"/>
                </a:solidFill>
                <a:effectLst/>
                <a:latin typeface="+mn-lt"/>
                <a:ea typeface="+mn-ea"/>
                <a:cs typeface="+mn-cs"/>
              </a:rPr>
              <a:t> when their actions are done before men (vv. 2, 5, 16), acting </a:t>
            </a:r>
            <a:r>
              <a:rPr lang="en-US" sz="1200" b="1" kern="1200" dirty="0">
                <a:solidFill>
                  <a:schemeClr val="tx1"/>
                </a:solidFill>
                <a:effectLst/>
                <a:latin typeface="+mn-lt"/>
                <a:ea typeface="+mn-ea"/>
                <a:cs typeface="+mn-cs"/>
              </a:rPr>
              <a:t>in secret</a:t>
            </a:r>
            <a:r>
              <a:rPr lang="en-US" sz="1200" kern="1200" dirty="0">
                <a:solidFill>
                  <a:schemeClr val="tx1"/>
                </a:solidFill>
                <a:effectLst/>
                <a:latin typeface="+mn-lt"/>
                <a:ea typeface="+mn-ea"/>
                <a:cs typeface="+mn-cs"/>
              </a:rPr>
              <a:t> (vv. 4, 6, 18), and being rewarded by the </a:t>
            </a:r>
            <a:r>
              <a:rPr lang="en-US" sz="1200" b="1" kern="1200" dirty="0">
                <a:solidFill>
                  <a:schemeClr val="tx1"/>
                </a:solidFill>
                <a:effectLst/>
                <a:latin typeface="+mn-lt"/>
                <a:ea typeface="+mn-ea"/>
                <a:cs typeface="+mn-cs"/>
              </a:rPr>
              <a:t>Father, who sees</a:t>
            </a:r>
            <a:r>
              <a:rPr lang="en-US" sz="1200" kern="1200" dirty="0">
                <a:solidFill>
                  <a:schemeClr val="tx1"/>
                </a:solidFill>
                <a:effectLst/>
                <a:latin typeface="+mn-lt"/>
                <a:ea typeface="+mn-ea"/>
                <a:cs typeface="+mn-cs"/>
              </a:rPr>
              <a:t> or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knows,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when one</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actions are done secretly (vv. 4, 6, 8, 18)</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 contrast to the hypocritical teaching of the Pharisees</a:t>
            </a:r>
            <a:r>
              <a:rPr lang="is-IS" sz="1200" kern="1200" dirty="0">
                <a:solidFill>
                  <a:schemeClr val="tx1"/>
                </a:solidFill>
                <a:effectLst/>
                <a:latin typeface="+mn-lt"/>
                <a:ea typeface="+mn-ea"/>
                <a:cs typeface="+mn-cs"/>
              </a:rPr>
              <a:t>…</a:t>
            </a:r>
          </a:p>
          <a:p>
            <a:r>
              <a:rPr lang="is-I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gave his own humble teaching that was backed by his life example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In Matthew 7:1–7:6, Jesus addresses six areas of life: giving, prayer, fasting, investing, trust (not worry), and humility (not judging).</a:t>
            </a:r>
            <a:r>
              <a:rPr lang="en-SG" dirty="0">
                <a:effectLst/>
              </a:rPr>
              <a:t> </a:t>
            </a:r>
            <a:endParaRPr lang="en-US" dirty="0">
              <a:effectLst/>
            </a:endParaRPr>
          </a:p>
          <a:p>
            <a:r>
              <a:rPr lang="en-US" dirty="0">
                <a:effectLst/>
              </a:rPr>
              <a:t>• </a:t>
            </a:r>
            <a:r>
              <a:rPr lang="en-US" sz="1200" kern="1200" dirty="0">
                <a:solidFill>
                  <a:schemeClr val="tx1"/>
                </a:solidFill>
                <a:effectLst/>
                <a:latin typeface="+mn-lt"/>
                <a:ea typeface="+mn-ea"/>
                <a:cs typeface="+mn-cs"/>
              </a:rPr>
              <a:t>Each of these areas shows that the religious leaders did their good works only for public show just like 7:1 warns against.</a:t>
            </a:r>
            <a:r>
              <a:rPr lang="en-SG" dirty="0">
                <a:effectLst/>
              </a:rPr>
              <a:t> </a:t>
            </a:r>
            <a:endParaRPr lang="en-US" dirty="0"/>
          </a:p>
        </p:txBody>
      </p:sp>
    </p:spTree>
    <p:extLst>
      <p:ext uri="{BB962C8B-B14F-4D97-AF65-F5344CB8AC3E}">
        <p14:creationId xmlns:p14="http://schemas.microsoft.com/office/powerpoint/2010/main" val="230535572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GB" sz="1200" b="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269</a:t>
            </a:fld>
            <a:endParaRPr lang="en-GB"/>
          </a:p>
        </p:txBody>
      </p:sp>
    </p:spTree>
    <p:extLst>
      <p:ext uri="{BB962C8B-B14F-4D97-AF65-F5344CB8AC3E}">
        <p14:creationId xmlns:p14="http://schemas.microsoft.com/office/powerpoint/2010/main" val="13679588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OS-19-Nehemiah-318</a:t>
            </a:r>
          </a:p>
          <a:p>
            <a:r>
              <a:rPr lang="en-US" dirty="0"/>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286</a:t>
            </a:fld>
            <a:endParaRPr lang="en-GB"/>
          </a:p>
        </p:txBody>
      </p:sp>
    </p:spTree>
    <p:extLst>
      <p:ext uri="{BB962C8B-B14F-4D97-AF65-F5344CB8AC3E}">
        <p14:creationId xmlns:p14="http://schemas.microsoft.com/office/powerpoint/2010/main" val="3110261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8242341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5063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297F1-4CE7-C90E-5D50-A06146BB57FD}"/>
            </a:ext>
          </a:extLst>
        </p:cNvPr>
        <p:cNvGrpSpPr/>
        <p:nvPr/>
      </p:nvGrpSpPr>
      <p:grpSpPr>
        <a:xfrm>
          <a:off x="0" y="0"/>
          <a:ext cx="0" cy="0"/>
          <a:chOff x="0" y="0"/>
          <a:chExt cx="0" cy="0"/>
        </a:xfrm>
      </p:grpSpPr>
      <p:sp>
        <p:nvSpPr>
          <p:cNvPr id="519169" name="Rectangle 1031">
            <a:extLst>
              <a:ext uri="{FF2B5EF4-FFF2-40B4-BE49-F238E27FC236}">
                <a16:creationId xmlns:a16="http://schemas.microsoft.com/office/drawing/2014/main" id="{B48A12D4-E8BA-85F5-3377-E78E7D91FA72}"/>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9170" name="Rectangle 2">
            <a:extLst>
              <a:ext uri="{FF2B5EF4-FFF2-40B4-BE49-F238E27FC236}">
                <a16:creationId xmlns:a16="http://schemas.microsoft.com/office/drawing/2014/main" id="{4B20511D-00E3-29F3-0CBB-03D1D591B9CC}"/>
              </a:ext>
            </a:extLst>
          </p:cNvPr>
          <p:cNvSpPr>
            <a:spLocks noGrp="1" noRot="1" noChangeAspect="1" noChangeArrowheads="1" noTextEdit="1"/>
          </p:cNvSpPr>
          <p:nvPr>
            <p:ph type="sldImg"/>
          </p:nvPr>
        </p:nvSpPr>
        <p:spPr>
          <a:ln/>
        </p:spPr>
      </p:sp>
      <p:sp>
        <p:nvSpPr>
          <p:cNvPr id="519171" name="Rectangle 3">
            <a:extLst>
              <a:ext uri="{FF2B5EF4-FFF2-40B4-BE49-F238E27FC236}">
                <a16:creationId xmlns:a16="http://schemas.microsoft.com/office/drawing/2014/main" id="{C8F2138C-871E-A040-91F9-164F48AD4C09}"/>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LC-02-Authentication-122</a:t>
            </a:r>
          </a:p>
          <a:p>
            <a:pPr eaLnBrk="1" hangingPunct="1"/>
            <a:r>
              <a:rPr lang="en-US" dirty="0">
                <a:latin typeface="Times New Roman" charset="0"/>
                <a:ea typeface="ＭＳ Ｐゴシック" charset="0"/>
                <a:cs typeface="ＭＳ Ｐゴシック" charset="0"/>
              </a:rPr>
              <a:t>NS-04-John1-12-slide 279.</a:t>
            </a:r>
          </a:p>
        </p:txBody>
      </p:sp>
    </p:spTree>
    <p:extLst>
      <p:ext uri="{BB962C8B-B14F-4D97-AF65-F5344CB8AC3E}">
        <p14:creationId xmlns:p14="http://schemas.microsoft.com/office/powerpoint/2010/main" val="2688147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Lucida Grande" panose="020B0600040502020204" pitchFamily="34" charset="0"/>
              </a:rPr>
              <a:t>So when He was raised from the dead, His disciples remembered that He said this; and they believed the Scripture and the word which Jesus had spoken.</a:t>
            </a:r>
          </a:p>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believing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believing of John 2:22 is the same as the believing of John 2:23.</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51</a:t>
            </a:fld>
            <a:endParaRPr lang="en-GB"/>
          </a:p>
        </p:txBody>
      </p:sp>
    </p:spTree>
    <p:extLst>
      <p:ext uri="{BB962C8B-B14F-4D97-AF65-F5344CB8AC3E}">
        <p14:creationId xmlns:p14="http://schemas.microsoft.com/office/powerpoint/2010/main" val="1911463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 2:23-25 is a summary of </a:t>
            </a:r>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 2. </a:t>
            </a:r>
          </a:p>
          <a:p>
            <a:pPr marL="228600" indent="-228600" eaLnBrk="1" hangingPunct="1"/>
            <a:r>
              <a:rPr lang="en-US" altLang="en-US" b="1" dirty="0">
                <a:latin typeface="Arial" panose="020B0604020202020204" pitchFamily="34" charset="0"/>
                <a:cs typeface="Arial" panose="020B0604020202020204" pitchFamily="34" charset="0"/>
              </a:rPr>
              <a:t>We see that “many people saw… and believed in his name,” so we can safely presume that some saw but did not believe in his name. </a:t>
            </a:r>
          </a:p>
          <a:p>
            <a:pPr marL="228600" indent="-228600" eaLnBrk="1" hangingPunct="1"/>
            <a:r>
              <a:rPr lang="en-US" altLang="en-US" b="1" dirty="0">
                <a:latin typeface="Arial" panose="020B0604020202020204" pitchFamily="34" charset="0"/>
                <a:cs typeface="Arial" panose="020B0604020202020204" pitchFamily="34" charset="0"/>
              </a:rPr>
              <a:t>• But does "believed" means "believed"?</a:t>
            </a:r>
          </a:p>
          <a:p>
            <a:pPr marL="228600" indent="-228600" eaLnBrk="1" hangingPunct="1"/>
            <a:r>
              <a:rPr lang="en-US" altLang="en-US" b="1" dirty="0">
                <a:latin typeface="Arial" panose="020B0604020202020204" pitchFamily="34" charset="0"/>
                <a:cs typeface="Arial" panose="020B0604020202020204" pitchFamily="34" charset="0"/>
              </a:rPr>
              <a:t>And to which group did Jesus not give further revelation of himself—to those who believed or to those who didn't believe?</a:t>
            </a:r>
          </a:p>
          <a:p>
            <a:pPr marL="228600" indent="-228600" eaLnBrk="1" hangingPunct="1"/>
            <a:r>
              <a:rPr lang="en-US" altLang="en-US" b="1" dirty="0">
                <a:latin typeface="Arial" panose="020B0604020202020204" pitchFamily="34" charset="0"/>
                <a:cs typeface="Arial" panose="020B0604020202020204" pitchFamily="34" charset="0"/>
              </a:rPr>
              <a:t>Actually, the text does not even mention those who did NOT believe! We just assume that unbelievers are being referred to!</a:t>
            </a:r>
          </a:p>
          <a:p>
            <a:pPr marL="228600" indent="-228600" eaLnBrk="1" hangingPunct="1"/>
            <a:r>
              <a:rPr lang="en-US" altLang="en-US" b="1" dirty="0">
                <a:latin typeface="Arial" panose="020B0604020202020204" pitchFamily="34" charset="0"/>
                <a:cs typeface="Arial" panose="020B0604020202020204" pitchFamily="34" charset="0"/>
              </a:rPr>
              <a:t>We also assume that seeing Christ’s miracles and then believing is not true belief, but does the text say that?</a:t>
            </a:r>
          </a:p>
          <a:p>
            <a:pPr marL="228600" indent="-228600" eaLnBrk="1" hangingPunct="1"/>
            <a:r>
              <a:rPr lang="en-US" altLang="en-US" b="1" dirty="0">
                <a:latin typeface="Arial" panose="020B0604020202020204" pitchFamily="34" charset="0"/>
                <a:cs typeface="Arial" panose="020B0604020202020204" pitchFamily="34" charset="0"/>
              </a:rPr>
              <a:t>• Is this the only time in </a:t>
            </a:r>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’s gospel where “believe” does NOT mean to trust Christ for salvation? I think not!</a:t>
            </a:r>
          </a:p>
          <a:p>
            <a:pPr marL="228600" indent="-228600" eaLnBrk="1" hangingPunct="1"/>
            <a:r>
              <a:rPr lang="en-US" altLang="en-US" b="1" dirty="0">
                <a:latin typeface="Arial" panose="020B0604020202020204" pitchFamily="34" charset="0"/>
                <a:cs typeface="Arial" panose="020B0604020202020204" pitchFamily="34" charset="0"/>
              </a:rPr>
              <a:t>It simply says that Jesus was smart enough to know which believers could be responsible with more revelation of himself. Jesus also did not need man's approval before revealing himself.</a:t>
            </a:r>
          </a:p>
          <a:p>
            <a:pPr marL="228600" indent="-228600" eaLnBrk="1" hangingPunct="1"/>
            <a:r>
              <a:rPr lang="en-US" altLang="en-US" b="1" dirty="0">
                <a:latin typeface="Arial" panose="020B0604020202020204" pitchFamily="34" charset="0"/>
                <a:cs typeface="Arial" panose="020B0604020202020204" pitchFamily="34" charset="0"/>
              </a:rPr>
              <a:t>He does the same today, by the way. Even if we know him personally, if our focus is on outward signs, Jesus will not trust us like he will trust truly committed believers.</a:t>
            </a:r>
          </a:p>
          <a:p>
            <a:pPr marL="228600" indent="-228600" eaLnBrk="1" hangingPunct="1"/>
            <a:r>
              <a:rPr lang="en-US" altLang="en-US" b="1" dirty="0">
                <a:latin typeface="Arial" panose="020B0604020202020204" pitchFamily="34" charset="0"/>
                <a:cs typeface="Arial" panose="020B0604020202020204" pitchFamily="34" charset="0"/>
              </a:rPr>
              <a:t>So do you not think “believed in him” means “believed in him”? I wonder, especially in </a:t>
            </a:r>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’s gospel where signs are given so that we might believe (</a:t>
            </a:r>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 20:21), why this passage would be an exception where the signs led people to believe.</a:t>
            </a:r>
          </a:p>
          <a:p>
            <a:pPr marL="228600" indent="-228600" eaLnBrk="1" hangingPunct="1"/>
            <a:endParaRPr lang="en-US"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92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6</a:t>
            </a:fld>
            <a:endParaRPr lang="en-GB"/>
          </a:p>
        </p:txBody>
      </p:sp>
    </p:spTree>
    <p:extLst>
      <p:ext uri="{BB962C8B-B14F-4D97-AF65-F5344CB8AC3E}">
        <p14:creationId xmlns:p14="http://schemas.microsoft.com/office/powerpoint/2010/main" val="3145920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dirty="0">
                <a:latin typeface="Arial" panose="020B0604020202020204" pitchFamily="34" charset="0"/>
                <a:cs typeface="Arial" panose="020B0604020202020204" pitchFamily="34" charset="0"/>
              </a:rPr>
              <a:t>This handout in the notes explains more about </a:t>
            </a:r>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 2:23-25.</a:t>
            </a:r>
          </a:p>
        </p:txBody>
      </p:sp>
    </p:spTree>
    <p:extLst>
      <p:ext uri="{BB962C8B-B14F-4D97-AF65-F5344CB8AC3E}">
        <p14:creationId xmlns:p14="http://schemas.microsoft.com/office/powerpoint/2010/main" val="872282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618376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Rot="1" noChangeAspect="1" noChangeArrowheads="1" noTextEdit="1"/>
          </p:cNvSpPr>
          <p:nvPr>
            <p:ph type="sldImg"/>
          </p:nvPr>
        </p:nvSpPr>
        <p:spPr>
          <a:xfrm>
            <a:off x="1143000" y="685800"/>
            <a:ext cx="4572000" cy="3429000"/>
          </a:xfrm>
          <a:ln/>
        </p:spPr>
      </p:sp>
      <p:sp>
        <p:nvSpPr>
          <p:cNvPr id="5068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2994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a:r>
              <a:rPr lang="ar-JO" b="1" dirty="0">
                <a:latin typeface="Times New Roman" charset="0"/>
              </a:rPr>
              <a:t>(عدد 21: 8- 9) </a:t>
            </a:r>
            <a:r>
              <a:rPr lang="ar-JO" b="0" dirty="0">
                <a:latin typeface="Times New Roman" charset="0"/>
              </a:rPr>
              <a:t>فَقَالَ الرَّبُّ لِمُوسَى: «اصْنَعْ لَكَ حَيَّةً سَامَّةً وَارْفَعْهَا عَلَى عَمُودٍ، لِكَيْ يَلْتَفِتَ إِلَيْهَا كُلُّ مَنْ تَلْدَغُهُ حَيَّةٌ، فَيَحْيَا» فَصَنَعَ مُوسَى حَيَّةً مِنْ نُحَاسٍ وَأَقَامَهَا عَلَى عَمُودٍ، فَكَانَ كُلُّ مَنْ لَدَغَتْهُ حَيَّةٌ، يَلْتَفِتُ إِلَى حَيَّةِ النُّحَاسِ </a:t>
            </a:r>
            <a:r>
              <a:rPr lang="ar-JO" b="1" dirty="0">
                <a:latin typeface="Times New Roman" charset="0"/>
              </a:rPr>
              <a:t>وَيَحْيَا.</a:t>
            </a:r>
            <a:endParaRPr lang="en-US" b="1" dirty="0">
              <a:latin typeface="Times New Roman" charset="0"/>
            </a:endParaRPr>
          </a:p>
        </p:txBody>
      </p:sp>
    </p:spTree>
    <p:extLst>
      <p:ext uri="{BB962C8B-B14F-4D97-AF65-F5344CB8AC3E}">
        <p14:creationId xmlns:p14="http://schemas.microsoft.com/office/powerpoint/2010/main" val="4121096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dirty="0">
                <a:latin typeface="Times New Roman" charset="0"/>
              </a:rPr>
              <a:t>تظهر الحية النحاسية بشكل مزدوج على ختم الجمعية الطبية الأمريكية.</a:t>
            </a:r>
            <a:endParaRPr lang="en-US" dirty="0">
              <a:latin typeface="Times New Roman" charset="0"/>
            </a:endParaRPr>
          </a:p>
        </p:txBody>
      </p:sp>
    </p:spTree>
    <p:extLst>
      <p:ext uri="{BB962C8B-B14F-4D97-AF65-F5344CB8AC3E}">
        <p14:creationId xmlns:p14="http://schemas.microsoft.com/office/powerpoint/2010/main" val="3163171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b="1" dirty="0">
                <a:latin typeface="Arial" panose="020B0604020202020204" pitchFamily="34" charset="0"/>
                <a:cs typeface="Arial" panose="020B0604020202020204" pitchFamily="34" charset="0"/>
              </a:rPr>
              <a:t>يوحنا 3: 14 "وَكَمَا عَلَّقَ مُوسَى الْحَيَّةَ فِي الْبَرِّيَّةِ، فَكَذلِكَ لَا بُدَّ مِنْ أَنْ يُعَلَّقَ ابْنُ الإِنْسَانِ."</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912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13738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252EB-954F-BE43-ADFF-BA81BCE79D52}"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02986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BD42FB-5F1D-014A-9C61-C1383C601E8F}"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7</a:t>
            </a:fld>
            <a:endParaRPr lang="en-GB"/>
          </a:p>
        </p:txBody>
      </p:sp>
    </p:spTree>
    <p:extLst>
      <p:ext uri="{BB962C8B-B14F-4D97-AF65-F5344CB8AC3E}">
        <p14:creationId xmlns:p14="http://schemas.microsoft.com/office/powerpoint/2010/main" val="1385492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ED26B9-5413-0A44-8872-FD4EE8F409A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6246DA-6411-2842-9632-ACE4DC2E5345}"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290" name="Rectangle 1026"/>
          <p:cNvSpPr>
            <a:spLocks noGrp="1" noRot="1" noChangeAspect="1" noChangeArrowheads="1"/>
          </p:cNvSpPr>
          <p:nvPr>
            <p:ph type="sldImg"/>
          </p:nvPr>
        </p:nvSpPr>
        <p:spPr>
          <a:solidFill>
            <a:srgbClr val="FFFFFF"/>
          </a:solidFill>
          <a:ln/>
        </p:spPr>
      </p:sp>
      <p:sp>
        <p:nvSpPr>
          <p:cNvPr id="1402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200" b="1" dirty="0">
                <a:effectLst/>
                <a:latin typeface="XBRiyaz"/>
                <a:cs typeface="Arial" panose="020B0604020202020204" pitchFamily="34" charset="0"/>
              </a:rPr>
              <a:t>سافر يسوع من اليهودية إلى الجليل وقرر </a:t>
            </a:r>
            <a:r>
              <a:rPr lang="ar-SA" sz="1200" b="1" dirty="0" err="1">
                <a:effectLst/>
                <a:latin typeface="XBRiyaz"/>
                <a:cs typeface="Arial" panose="020B0604020202020204" pitchFamily="34" charset="0"/>
              </a:rPr>
              <a:t>أن</a:t>
            </a:r>
            <a:r>
              <a:rPr lang="ar-SA" sz="1200" b="1" dirty="0">
                <a:effectLst/>
                <a:latin typeface="XBRiyaz"/>
                <a:cs typeface="Arial" panose="020B0604020202020204" pitchFamily="34" charset="0"/>
              </a:rPr>
              <a:t> يمر بمنطقة </a:t>
            </a:r>
            <a:endParaRPr lang="ar-SA" b="1" dirty="0">
              <a:cs typeface="Arial" panose="020B0604020202020204" pitchFamily="34" charset="0"/>
            </a:endParaRPr>
          </a:p>
          <a:p>
            <a:pPr algn="r" rtl="1"/>
            <a:r>
              <a:rPr lang="ar-SA" sz="1200" b="1" dirty="0">
                <a:effectLst/>
                <a:latin typeface="XBRiyaz"/>
                <a:cs typeface="Arial" panose="020B0604020202020204" pitchFamily="34" charset="0"/>
              </a:rPr>
              <a:t>السامرة حيث يعيش السامر يون. </a:t>
            </a:r>
            <a:endParaRPr lang="ar-SA" b="1" dirty="0">
              <a:cs typeface="Arial" panose="020B0604020202020204" pitchFamily="34" charset="0"/>
            </a:endParaRPr>
          </a:p>
          <a:p>
            <a:pPr lvl="0" algn="r" rtl="1"/>
            <a:endParaRPr lang="en-US" dirty="0"/>
          </a:p>
          <a:p>
            <a:pPr lvl="0" algn="r" rtl="1"/>
            <a:r>
              <a:rPr lang="en-US" dirty="0"/>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وكان السامريون عرق من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اليهود كانوا قد تزوجوا في الماضي من </a:t>
            </a:r>
            <a:r>
              <a:rPr lang="ar-SA" sz="1800" b="1" dirty="0" err="1">
                <a:effectLst/>
                <a:latin typeface="XBRiyaz"/>
                <a:cs typeface="Arial" panose="020B0604020202020204" pitchFamily="34" charset="0"/>
              </a:rPr>
              <a:t>أجناس</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ولم يكن اليهود يسمحون للسامرين بأن يعبدوا الله معهم ولم يكن بينهم </a:t>
            </a:r>
            <a:r>
              <a:rPr lang="ar-SA" sz="1800" b="1" dirty="0" err="1">
                <a:effectLst/>
                <a:latin typeface="XBRiyaz"/>
                <a:cs typeface="Arial" panose="020B0604020202020204" pitchFamily="34" charset="0"/>
              </a:rPr>
              <a:t>أي</a:t>
            </a:r>
            <a:r>
              <a:rPr lang="ar-SA" sz="1800" b="1" dirty="0">
                <a:effectLst/>
                <a:latin typeface="XBRiyaz"/>
                <a:cs typeface="Arial" panose="020B0604020202020204" pitchFamily="34" charset="0"/>
              </a:rPr>
              <a:t> علاقة. وكان اليهود يتجنبون السفر عن طريق السامرة. هنالك تاريخ من العداوة والكره بين اليهود والسامريين ولذلك فهم لا يتحدثون مع بعضهم البعض. </a:t>
            </a:r>
            <a:endParaRPr lang="ar-SA" sz="2800" b="1" dirty="0">
              <a:cs typeface="Arial" panose="020B0604020202020204" pitchFamily="34" charset="0"/>
            </a:endParaRPr>
          </a:p>
          <a:p>
            <a:pPr lvl="0" algn="r" rtl="1"/>
            <a:endParaRPr lang="en-US" dirty="0"/>
          </a:p>
          <a:p>
            <a:pPr lvl="0" algn="r" rtl="1"/>
            <a:r>
              <a:rPr lang="en-US" dirty="0"/>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ووصل الرب يسوع وتلاميذه عند الظهيرة إلى بئر خارج بلدة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تدعى سوخار </a:t>
            </a:r>
            <a:endParaRPr lang="ar-SA" b="1" dirty="0">
              <a:cs typeface="Arial" panose="020B0604020202020204" pitchFamily="34" charset="0"/>
            </a:endParaRPr>
          </a:p>
          <a:p>
            <a:pPr lvl="0" algn="r" rtl="1"/>
            <a:endParaRPr lang="en-US" dirty="0"/>
          </a:p>
          <a:p>
            <a:pPr lvl="0" algn="r" rtl="1"/>
            <a:r>
              <a:rPr lang="en-US" dirty="0"/>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Arial" panose="020B0604020202020204" pitchFamily="34" charset="0"/>
                <a:cs typeface="Arial" panose="020B0604020202020204" pitchFamily="34" charset="0"/>
              </a:rPr>
              <a:t>وجلس الرب يسوع ليستريح بينما ذهب تلاميذه ليشتروا </a:t>
            </a:r>
            <a:endParaRPr lang="ar-SA" b="1" dirty="0">
              <a:latin typeface="Arial" panose="020B0604020202020204" pitchFamily="34" charset="0"/>
              <a:cs typeface="Arial" panose="020B0604020202020204" pitchFamily="34" charset="0"/>
            </a:endParaRPr>
          </a:p>
          <a:p>
            <a:pPr algn="r" rtl="1"/>
            <a:r>
              <a:rPr lang="ar-SA" sz="1800" b="1" dirty="0">
                <a:effectLst/>
                <a:latin typeface="Arial" panose="020B0604020202020204" pitchFamily="34" charset="0"/>
                <a:cs typeface="Arial" panose="020B0604020202020204" pitchFamily="34" charset="0"/>
              </a:rPr>
              <a:t>طعامًا لهم. </a:t>
            </a:r>
            <a:endParaRPr lang="en-US" b="1" dirty="0">
              <a:latin typeface="Arial" panose="020B0604020202020204" pitchFamily="34" charset="0"/>
              <a:cs typeface="Arial" panose="020B0604020202020204" pitchFamily="34" charset="0"/>
            </a:endParaRPr>
          </a:p>
          <a:p>
            <a:pPr lvl="0" algn="r" rtl="1"/>
            <a:endParaRPr lang="en-US" b="1" dirty="0">
              <a:latin typeface="Arial" panose="020B0604020202020204" pitchFamily="34" charset="0"/>
              <a:cs typeface="Arial" panose="020B0604020202020204" pitchFamily="34" charset="0"/>
            </a:endParaRPr>
          </a:p>
          <a:p>
            <a:pPr lvl="0" algn="r" rtl="1"/>
            <a:r>
              <a:rPr lang="en-US" b="1" dirty="0">
                <a:latin typeface="Arial" panose="020B0604020202020204" pitchFamily="34" charset="0"/>
                <a:cs typeface="Arial" panose="020B0604020202020204" pitchFamily="34" charset="0"/>
              </a:rPr>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وجاءت امرأة سامرية لتملأ ماءً من البئر. فطلب منها الرب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يسوع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تعطيه ليشرب.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فاعترضت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وقالت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يهودي، </a:t>
            </a:r>
            <a:r>
              <a:rPr lang="ar-SA" sz="1800" b="1" dirty="0" err="1">
                <a:effectLst/>
                <a:latin typeface="XBRiyaz"/>
                <a:cs typeface="Arial" panose="020B0604020202020204" pitchFamily="34" charset="0"/>
              </a:rPr>
              <a:t>وأنا</a:t>
            </a:r>
            <a:r>
              <a:rPr lang="ar-SA" sz="1800" b="1" dirty="0">
                <a:effectLst/>
                <a:latin typeface="XBRiyaz"/>
                <a:cs typeface="Arial" panose="020B0604020202020204" pitchFamily="34" charset="0"/>
              </a:rPr>
              <a:t> سامرية" كيف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تطلب مني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أعطيك</a:t>
            </a:r>
            <a:r>
              <a:rPr lang="ar-SA" sz="1800" b="1" dirty="0">
                <a:effectLst/>
                <a:latin typeface="XBRiyaz"/>
                <a:cs typeface="Arial" panose="020B0604020202020204" pitchFamily="34" charset="0"/>
              </a:rPr>
              <a:t> لتشرب؟ لأنها كانت تعرف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اليهود لا يستخدمون الأكواب والأطباق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نفسها التي استخدمها سامر </a:t>
            </a:r>
            <a:r>
              <a:rPr lang="ar-SA" sz="1800" b="1" dirty="0" err="1">
                <a:effectLst/>
                <a:latin typeface="XBRiyaz"/>
                <a:cs typeface="Arial" panose="020B0604020202020204" pitchFamily="34" charset="0"/>
              </a:rPr>
              <a:t>يين</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lgn="r" rtl="1"/>
            <a:r>
              <a:rPr lang="ar-SA" b="1" dirty="0">
                <a:cs typeface="Arial" panose="020B0604020202020204" pitchFamily="34" charset="0"/>
              </a:rPr>
              <a:t>أَجَابَ يَسُوعُ: «لَوْ كُنْتِ تَعْلَمِينَ عَطِيَّةَ اللَّهِ وَمَنْ هُوَ الَّذِي يَقُولُ لَكِ أَعْطِينِي لأَشْرَبَ لَطَلَبْتِ أَنْتِ مِنْهُ فَأَعْطَاكِ مَاءً حَيّاً».</a:t>
            </a:r>
          </a:p>
          <a:p>
            <a:pPr lvl="0" algn="r" rtl="1"/>
            <a:endParaRPr lang="ar-SA" b="1" dirty="0">
              <a:cs typeface="Arial" panose="020B0604020202020204" pitchFamily="34" charset="0"/>
            </a:endParaRPr>
          </a:p>
          <a:p>
            <a:pPr lvl="0" algn="r" rtl="1"/>
            <a:r>
              <a:rPr lang="en-US" dirty="0"/>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97F4195-449F-5E49-869A-B7FC685C20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3DD52-F3BA-2C4D-B5A2-3C1EB1A27281}"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11" name="Rectangle 2">
            <a:extLst>
              <a:ext uri="{FF2B5EF4-FFF2-40B4-BE49-F238E27FC236}">
                <a16:creationId xmlns:a16="http://schemas.microsoft.com/office/drawing/2014/main" id="{A6EE5A4E-C4CB-B44E-B237-F70B28897849}"/>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88FBE76-A423-E347-B187-B9E275ED0C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John 2 encompasses two parts: (1) the first miracle, popularly known as water to wine, and (2) the temple cleansing.</a:t>
            </a:r>
          </a:p>
        </p:txBody>
      </p:sp>
    </p:spTree>
    <p:extLst>
      <p:ext uri="{BB962C8B-B14F-4D97-AF65-F5344CB8AC3E}">
        <p14:creationId xmlns:p14="http://schemas.microsoft.com/office/powerpoint/2010/main" val="9145302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فسألته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"ليس معك شيء تسحب به الماء من البئر العميق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فمن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ستحصل على الماء الحي؟"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فأجابها الرب يسوع وقال: الذين يشربون ماءً عاديًا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سيعطشون ثانية ولكن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أتحدث</a:t>
            </a:r>
            <a:r>
              <a:rPr lang="ar-SA" sz="1800" b="1" dirty="0">
                <a:effectLst/>
                <a:latin typeface="XBRiyaz"/>
                <a:cs typeface="Arial" panose="020B0604020202020204" pitchFamily="34" charset="0"/>
              </a:rPr>
              <a:t> عن الماء الحي الذي يعطي حياة </a:t>
            </a:r>
            <a:r>
              <a:rPr lang="ar-SA" sz="1800" b="1" dirty="0" err="1">
                <a:effectLst/>
                <a:latin typeface="XBRiyaz"/>
                <a:cs typeface="Arial" panose="020B0604020202020204" pitchFamily="34" charset="0"/>
              </a:rPr>
              <a:t>أبدية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فطلبت منه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يعطيها من هذا الماء لكيلا تعود إلى هنا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مرة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يسوع " اذهبي ونادي زوجك وارجعي" فقالت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"ليس لي زوج". </a:t>
            </a:r>
            <a:endParaRPr lang="en-US" dirty="0"/>
          </a:p>
          <a:p>
            <a:pPr lvl="0" algn="r" rtl="1"/>
            <a:endParaRPr lang="en-US" dirty="0"/>
          </a:p>
          <a:p>
            <a:pPr lvl="0" algn="r" rtl="1"/>
            <a:r>
              <a:rPr lang="en-US" dirty="0"/>
              <a:t>'Go and call your husband,’ Jesus told her, ‘and come back.’ </a:t>
            </a:r>
          </a:p>
          <a:p>
            <a:pPr lvl="0" algn="r" rtl="1"/>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الرب يسوع "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محقة" ولكنك تزوجت من قبل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بخمسة رجال والذي يعيش معك الآن ليس زوجك" فصدمت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لأن يسوع يعرف الكثير عنها وقالت له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نبي".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err="1">
                <a:effectLst/>
                <a:latin typeface="XBRiyaz"/>
                <a:cs typeface="Arial" panose="020B0604020202020204" pitchFamily="34" charset="0"/>
              </a:rPr>
              <a:t>وأكملت</a:t>
            </a:r>
            <a:r>
              <a:rPr lang="ar-SA" sz="1800" b="1" dirty="0">
                <a:effectLst/>
                <a:latin typeface="XBRiyaz"/>
                <a:cs typeface="Arial" panose="020B0604020202020204" pitchFamily="34" charset="0"/>
              </a:rPr>
              <a:t> كلامها "السامريون يعبدون الله على هذا الجبل </a:t>
            </a:r>
            <a:endParaRPr lang="ar-SA" b="1" dirty="0">
              <a:cs typeface="Arial" panose="020B0604020202020204" pitchFamily="34" charset="0"/>
            </a:endParaRPr>
          </a:p>
          <a:p>
            <a:pPr algn="r" rtl="1"/>
            <a:r>
              <a:rPr lang="ar-SA" sz="1800" b="1" dirty="0" err="1">
                <a:effectLst/>
                <a:latin typeface="XBRiyaz"/>
                <a:cs typeface="Arial" panose="020B0604020202020204" pitchFamily="34" charset="0"/>
              </a:rPr>
              <a:t>وأنتم</a:t>
            </a:r>
            <a:r>
              <a:rPr lang="ar-SA" sz="1800" b="1" dirty="0">
                <a:effectLst/>
                <a:latin typeface="XBRiyaz"/>
                <a:cs typeface="Arial" panose="020B0604020202020204" pitchFamily="34" charset="0"/>
              </a:rPr>
              <a:t> اليهود تقولون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أورشليم هي المكان الذي يجب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 الله فيه".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فشرح لها يسوع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ليس المهم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تعبد ولكن مَن تعبد. </a:t>
            </a:r>
            <a:r>
              <a:rPr lang="ar-SA" sz="1800" b="1" dirty="0" err="1">
                <a:effectLst/>
                <a:latin typeface="XBRiyaz"/>
                <a:cs typeface="Arial" panose="020B0604020202020204" pitchFamily="34" charset="0"/>
              </a:rPr>
              <a:t>وأنه</a:t>
            </a:r>
            <a:r>
              <a:rPr lang="ar-SA" sz="1800" b="1" dirty="0">
                <a:effectLst/>
                <a:latin typeface="XBRiyaz"/>
                <a:cs typeface="Arial" panose="020B0604020202020204" pitchFamily="34" charset="0"/>
              </a:rPr>
              <a:t>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سيأتي وقت سيعبد الناس الله الحق وسيقدمون له عبادة حقيقية. فالله روح ويستطيع الناس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يعبدوه بقوة هذا الروح فحسب. </a:t>
            </a:r>
            <a:endParaRPr lang="ar-SA" sz="2800"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فردت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أعلم</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عندما يأتي مخلص الله الذي يدعى المسيّا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فسيعلمنا كل شيء. فقال لها الرب يسوع: انا هو المسيّا الذي يكلمك".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وعاد التلاميذ في ذلك الوقت واندهشوا عندما وجدوه يتكلم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مع سامرية. وتركت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جرة الماء وعادت إلى البلدة </a:t>
            </a:r>
            <a:r>
              <a:rPr lang="ar-SA" sz="1800" b="1" dirty="0" err="1">
                <a:effectLst/>
                <a:latin typeface="XBRiyaz"/>
                <a:cs typeface="Arial" panose="020B0604020202020204" pitchFamily="34" charset="0"/>
              </a:rPr>
              <a:t>وأخبرت</a:t>
            </a:r>
            <a:r>
              <a:rPr lang="ar-SA" sz="1800" b="1" dirty="0">
                <a:effectLst/>
                <a:latin typeface="XBRiyaz"/>
                <a:cs typeface="Arial" panose="020B0604020202020204" pitchFamily="34" charset="0"/>
              </a:rPr>
              <a:t> الجميع وقالت "تعالوا وقابلوا الرجل الذي قال لي كل ما فعلته". هل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فذهب السامريون ليقابلوا يسوع وترجوه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يبقى معهم. وبقي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الرب يسوع معهم يومين </a:t>
            </a:r>
            <a:r>
              <a:rPr lang="ar-SA" sz="1800" b="1" dirty="0" err="1">
                <a:effectLst/>
                <a:latin typeface="XBRiyaz"/>
                <a:cs typeface="Arial" panose="020B0604020202020204" pitchFamily="34" charset="0"/>
              </a:rPr>
              <a:t>وآمن</a:t>
            </a:r>
            <a:r>
              <a:rPr lang="ar-SA" sz="1800" b="1" dirty="0">
                <a:effectLst/>
                <a:latin typeface="XBRiyaz"/>
                <a:cs typeface="Arial" panose="020B0604020202020204" pitchFamily="34" charset="0"/>
              </a:rPr>
              <a:t> كثير منهم بأن الرب يسوع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8897B51-07D5-E643-9700-34D2F8EBFA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FA3D33-842F-8A47-BB4F-1683DFAF44D1}"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131" name="Rectangle 2">
            <a:extLst>
              <a:ext uri="{FF2B5EF4-FFF2-40B4-BE49-F238E27FC236}">
                <a16:creationId xmlns:a16="http://schemas.microsoft.com/office/drawing/2014/main" id="{1FD398A7-E7D8-4A4E-AB7F-0CCCB1A5CEDB}"/>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AC7B91E-8E12-FE49-8D1B-C895F81328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4735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27.09.2025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وقالوا </a:t>
            </a:r>
            <a:r>
              <a:rPr lang="ar-SA" sz="1800" b="1" dirty="0" err="1">
                <a:effectLst/>
                <a:latin typeface="XBRiyaz"/>
                <a:cs typeface="Arial" panose="020B0604020202020204" pitchFamily="34" charset="0"/>
              </a:rPr>
              <a:t>للمرأة</a:t>
            </a:r>
            <a:r>
              <a:rPr lang="ar-SA" sz="1800" b="1" dirty="0">
                <a:effectLst/>
                <a:latin typeface="XBRiyaz"/>
                <a:cs typeface="Arial" panose="020B0604020202020204" pitchFamily="34" charset="0"/>
              </a:rPr>
              <a:t> "نحن </a:t>
            </a:r>
            <a:r>
              <a:rPr lang="ar-SA" sz="1800" b="1" dirty="0" err="1">
                <a:effectLst/>
                <a:latin typeface="XBRiyaz"/>
                <a:cs typeface="Arial" panose="020B0604020202020204" pitchFamily="34" charset="0"/>
              </a:rPr>
              <a:t>أمنا</a:t>
            </a:r>
            <a:r>
              <a:rPr lang="ar-SA" sz="1800" b="1" dirty="0">
                <a:effectLst/>
                <a:latin typeface="XBRiyaz"/>
                <a:cs typeface="Arial" panose="020B0604020202020204" pitchFamily="34" charset="0"/>
              </a:rPr>
              <a:t> لأننا سمعناه وعرفنا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بالحقيقة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مخلص العالم".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His outline of the life of Christ forms a chiasm, or literary arrangement with repeating elements in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endParaRPr lang="en-US" dirty="0"/>
          </a:p>
        </p:txBody>
      </p:sp>
      <p:sp>
        <p:nvSpPr>
          <p:cNvPr id="4" name="Slide Number Placeholder 3"/>
          <p:cNvSpPr>
            <a:spLocks noGrp="1"/>
          </p:cNvSpPr>
          <p:nvPr>
            <p:ph type="sldNum" sz="quarter" idx="5"/>
          </p:nvPr>
        </p:nvSpPr>
        <p:spPr/>
        <p:txBody>
          <a:bodyPr/>
          <a:lstStyle/>
          <a:p>
            <a:fld id="{5E2ADFD7-D11B-1947-91FB-744DDB5B077E}" type="slidenum">
              <a:rPr lang="en-US" smtClean="0"/>
              <a:pPr/>
              <a:t>90</a:t>
            </a:fld>
            <a:endParaRPr lang="en-US"/>
          </a:p>
        </p:txBody>
      </p:sp>
    </p:spTree>
    <p:extLst>
      <p:ext uri="{BB962C8B-B14F-4D97-AF65-F5344CB8AC3E}">
        <p14:creationId xmlns:p14="http://schemas.microsoft.com/office/powerpoint/2010/main" val="40429872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88ACC1-6FE4-BA45-9068-7A1A0E066F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___________</a:t>
            </a:r>
          </a:p>
          <a:p>
            <a:pPr eaLnBrk="1" hangingPunct="1"/>
            <a:r>
              <a:rPr lang="en-US">
                <a:latin typeface="Arial" charset="0"/>
                <a:ea typeface="ＭＳ Ｐゴシック" charset="0"/>
                <a:cs typeface="ＭＳ Ｐゴシック" charset="0"/>
              </a:rPr>
              <a:t>BG-05-Israel NT-12</a:t>
            </a:r>
            <a:endParaRPr lang="en-US" dirty="0"/>
          </a:p>
          <a:p>
            <a:r>
              <a:rPr lang="en-US" dirty="0"/>
              <a:t>LC-01-Introduction-5</a:t>
            </a:r>
          </a:p>
          <a:p>
            <a:r>
              <a:rPr lang="en-US" dirty="0"/>
              <a:t>LC-02-Authentication-73</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6321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93368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8356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1830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29485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1461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8531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7194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4154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96863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233398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14815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86325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8133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62099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637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247888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When Jesus came down from the mountainside </a:t>
            </a:r>
            <a:endParaRPr lang="en-US" dirty="0">
              <a:effectLst/>
            </a:endParaRPr>
          </a:p>
          <a:p>
            <a:r>
              <a:rPr lang="en-US" sz="1200" kern="1200" dirty="0">
                <a:solidFill>
                  <a:schemeClr val="tx1"/>
                </a:solidFill>
                <a:effectLst/>
                <a:ea typeface="ＭＳ Ｐゴシック" charset="-128"/>
                <a:cs typeface="ＭＳ Ｐゴシック" charset="-128"/>
              </a:rPr>
              <a:t>large crowds followed Him.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ea typeface="ＭＳ Ｐゴシック" charset="-128"/>
                <a:cs typeface="ＭＳ Ｐゴシック" charset="-128"/>
              </a:rPr>
              <a:t>عندما نزل الرب يسوع من الجبل تبعه جمع كثير.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57124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622457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Jesus was moving in and around the local towns.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ea typeface="ＭＳ Ｐゴシック" charset="-128"/>
                <a:cs typeface="ＭＳ Ｐゴシック" charset="-128"/>
              </a:rPr>
              <a:t>وكان يتنقل بين مدن المنطقة وما حولها.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377176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There was a man suffering from leprosy all </a:t>
            </a:r>
            <a:endParaRPr lang="en-US" dirty="0">
              <a:effectLst/>
            </a:endParaRPr>
          </a:p>
          <a:p>
            <a:r>
              <a:rPr lang="en-US" sz="1200" kern="1200" dirty="0">
                <a:solidFill>
                  <a:schemeClr val="tx1"/>
                </a:solidFill>
                <a:effectLst/>
                <a:ea typeface="ＭＳ Ｐゴシック" charset="-128"/>
                <a:cs typeface="ＭＳ Ｐゴシック" charset="-128"/>
              </a:rPr>
              <a:t>over his body. Those with leprosy had to keep away from everyone, even their family, so as not to pass on this terrible disease to them. </a:t>
            </a:r>
            <a:endParaRPr lang="en-US" dirty="0">
              <a:effectLst/>
            </a:endParaRPr>
          </a:p>
          <a:p>
            <a:r>
              <a:rPr lang="en-US" dirty="0"/>
              <a:t>___________</a:t>
            </a:r>
          </a:p>
          <a:p>
            <a:pPr algn="r" rtl="1"/>
            <a:r>
              <a:rPr lang="ar-SA" sz="1200" kern="1200" dirty="0">
                <a:solidFill>
                  <a:schemeClr val="tx1"/>
                </a:solidFill>
                <a:effectLst/>
                <a:ea typeface="ＭＳ Ｐゴシック" charset="-128"/>
                <a:cs typeface="ＭＳ Ｐゴシック" charset="-128"/>
              </a:rPr>
              <a:t>وكان يوجد رجل مصاب بالبرص. وكان يجب على </a:t>
            </a:r>
            <a:endParaRPr lang="ar-SA" dirty="0"/>
          </a:p>
          <a:p>
            <a:pPr algn="r" rtl="1"/>
            <a:r>
              <a:rPr lang="ar-SA" sz="1200" kern="1200" dirty="0">
                <a:solidFill>
                  <a:schemeClr val="tx1"/>
                </a:solidFill>
                <a:effectLst/>
                <a:ea typeface="ＭＳ Ｐゴシック" charset="-128"/>
                <a:cs typeface="ＭＳ Ｐゴシック" charset="-128"/>
              </a:rPr>
              <a:t>المصابين بالبرص </a:t>
            </a:r>
            <a:r>
              <a:rPr lang="ar-SA" sz="1200" kern="1200" dirty="0" err="1">
                <a:solidFill>
                  <a:schemeClr val="tx1"/>
                </a:solidFill>
                <a:effectLst/>
                <a:ea typeface="ＭＳ Ｐゴシック" charset="-128"/>
                <a:cs typeface="ＭＳ Ｐゴシック" charset="-128"/>
              </a:rPr>
              <a:t>أن</a:t>
            </a:r>
            <a:r>
              <a:rPr lang="ar-SA" sz="1200" kern="1200" dirty="0">
                <a:solidFill>
                  <a:schemeClr val="tx1"/>
                </a:solidFill>
                <a:effectLst/>
                <a:ea typeface="ＭＳ Ｐゴシック" charset="-128"/>
                <a:cs typeface="ＭＳ Ｐゴシック" charset="-128"/>
              </a:rPr>
              <a:t> يبتعدوا عن الجميع حتى عن عائلتهم حتى لا تنتقل عدوى المرض </a:t>
            </a:r>
            <a:r>
              <a:rPr lang="ar-SA" sz="1200" kern="1200" dirty="0" err="1">
                <a:solidFill>
                  <a:schemeClr val="tx1"/>
                </a:solidFill>
                <a:effectLst/>
                <a:ea typeface="ＭＳ Ｐゴシック" charset="-128"/>
                <a:cs typeface="ＭＳ Ｐゴシック" charset="-128"/>
              </a:rPr>
              <a:t>إليهم</a:t>
            </a:r>
            <a:r>
              <a:rPr lang="ar-SA" sz="1200" kern="1200" dirty="0">
                <a:solidFill>
                  <a:schemeClr val="tx1"/>
                </a:solidFill>
                <a:effectLst/>
                <a:ea typeface="ＭＳ Ｐゴシック" charset="-128"/>
                <a:cs typeface="ＭＳ Ｐゴシック" charset="-128"/>
              </a:rPr>
              <a:t>.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558055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No one wanted to touch a person with leprosy. It </a:t>
            </a:r>
            <a:endParaRPr lang="en-US" dirty="0">
              <a:effectLst/>
            </a:endParaRPr>
          </a:p>
          <a:p>
            <a:r>
              <a:rPr lang="en-US" sz="1200" kern="1200" dirty="0">
                <a:solidFill>
                  <a:schemeClr val="tx1"/>
                </a:solidFill>
                <a:effectLst/>
                <a:ea typeface="ＭＳ Ｐゴシック" charset="-128"/>
                <a:cs typeface="ＭＳ Ｐゴシック" charset="-128"/>
              </a:rPr>
              <a:t>was a contagious disease that caused discoloration and lumps on the skin and, in severe cases, disfigurement and deformities. </a:t>
            </a:r>
            <a:endParaRPr lang="en-US" dirty="0">
              <a:effectLst/>
            </a:endParaRPr>
          </a:p>
          <a:p>
            <a:pPr algn="r" rtl="1" eaLnBrk="0" fontAlgn="base" hangingPunct="0">
              <a:spcBef>
                <a:spcPct val="30000"/>
              </a:spcBef>
              <a:spcAft>
                <a:spcPct val="0"/>
              </a:spcAft>
            </a:pPr>
            <a:r>
              <a:rPr lang="ar-SA" dirty="0"/>
              <a:t>ـــــــــ</a:t>
            </a:r>
          </a:p>
          <a:p>
            <a:pPr algn="r" rtl="1"/>
            <a:r>
              <a:rPr lang="ar-SA" sz="1200" kern="1200" dirty="0">
                <a:solidFill>
                  <a:schemeClr val="tx1"/>
                </a:solidFill>
                <a:effectLst/>
                <a:ea typeface="ＭＳ Ｐゴシック" charset="-128"/>
                <a:cs typeface="ＭＳ Ｐゴシック" charset="-128"/>
              </a:rPr>
              <a:t>ولا يريد </a:t>
            </a:r>
            <a:r>
              <a:rPr lang="ar-SA" sz="1200" kern="1200" dirty="0" err="1">
                <a:solidFill>
                  <a:schemeClr val="tx1"/>
                </a:solidFill>
                <a:effectLst/>
                <a:ea typeface="ＭＳ Ｐゴシック" charset="-128"/>
                <a:cs typeface="ＭＳ Ｐゴシック" charset="-128"/>
              </a:rPr>
              <a:t>أحدًا</a:t>
            </a:r>
            <a:r>
              <a:rPr lang="ar-SA" sz="1200" kern="1200" dirty="0">
                <a:solidFill>
                  <a:schemeClr val="tx1"/>
                </a:solidFill>
                <a:effectLst/>
                <a:ea typeface="ＭＳ Ｐゴシック" charset="-128"/>
                <a:cs typeface="ＭＳ Ｐゴシック" charset="-128"/>
              </a:rPr>
              <a:t> </a:t>
            </a:r>
            <a:r>
              <a:rPr lang="ar-SA" sz="1200" kern="1200" dirty="0" err="1">
                <a:solidFill>
                  <a:schemeClr val="tx1"/>
                </a:solidFill>
                <a:effectLst/>
                <a:ea typeface="ＭＳ Ｐゴシック" charset="-128"/>
                <a:cs typeface="ＭＳ Ｐゴシック" charset="-128"/>
              </a:rPr>
              <a:t>أن</a:t>
            </a:r>
            <a:r>
              <a:rPr lang="ar-SA" sz="1200" kern="1200" dirty="0">
                <a:solidFill>
                  <a:schemeClr val="tx1"/>
                </a:solidFill>
                <a:effectLst/>
                <a:ea typeface="ＭＳ Ｐゴシック" charset="-128"/>
                <a:cs typeface="ＭＳ Ｐゴシック" charset="-128"/>
              </a:rPr>
              <a:t> يلمس شخصًا مصاب بالبرص. لأنه كان </a:t>
            </a:r>
            <a:endParaRPr lang="ar-SA" dirty="0"/>
          </a:p>
          <a:p>
            <a:pPr algn="r" rtl="1"/>
            <a:r>
              <a:rPr lang="ar-SA" sz="1200" kern="1200" dirty="0">
                <a:solidFill>
                  <a:schemeClr val="tx1"/>
                </a:solidFill>
                <a:effectLst/>
                <a:ea typeface="ＭＳ Ｐゴシック" charset="-128"/>
                <a:cs typeface="ＭＳ Ｐゴシック" charset="-128"/>
              </a:rPr>
              <a:t>مرضًا معديًا يتسبب في تغير لون الجلد وتورمه، ويسبب تشوه الجلد في حالات المرض الشديدة.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30227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When this man heard that Jesus was nearby, he made his way to see Him. People with leprosy were meant to shout that they were ‘unclean’ to warn others to keep away. </a:t>
            </a:r>
            <a:endParaRPr lang="en-US" dirty="0">
              <a:effectLst/>
            </a:endParaRPr>
          </a:p>
          <a:p>
            <a:pPr algn="r" rtl="1" eaLnBrk="0" fontAlgn="base" hangingPunct="0">
              <a:spcBef>
                <a:spcPct val="30000"/>
              </a:spcBef>
              <a:spcAft>
                <a:spcPct val="0"/>
              </a:spcAft>
            </a:pPr>
            <a:r>
              <a:rPr lang="ar-SA" dirty="0"/>
              <a:t>ــــــــــ</a:t>
            </a:r>
          </a:p>
          <a:p>
            <a:pPr algn="r" rtl="1"/>
            <a:r>
              <a:rPr lang="ar-SA" sz="1200" kern="1200" dirty="0">
                <a:solidFill>
                  <a:schemeClr val="tx1"/>
                </a:solidFill>
                <a:effectLst/>
                <a:ea typeface="ＭＳ Ｐゴシック" charset="-128"/>
                <a:cs typeface="ＭＳ Ｐゴシック" charset="-128"/>
              </a:rPr>
              <a:t>.وعندما سمع هذا الرجل بأن الرب يسوع في مكان قريب </a:t>
            </a:r>
            <a:endParaRPr lang="ar-SA" dirty="0"/>
          </a:p>
          <a:p>
            <a:pPr algn="r" rtl="1"/>
            <a:r>
              <a:rPr lang="ar-SA" sz="1200" kern="1200" dirty="0">
                <a:solidFill>
                  <a:schemeClr val="tx1"/>
                </a:solidFill>
                <a:effectLst/>
                <a:ea typeface="ＭＳ Ｐゴシック" charset="-128"/>
                <a:cs typeface="ＭＳ Ｐゴシック" charset="-128"/>
              </a:rPr>
              <a:t>ذهب </a:t>
            </a:r>
            <a:r>
              <a:rPr lang="ar-SA" sz="1200" kern="1200" dirty="0" err="1">
                <a:solidFill>
                  <a:schemeClr val="tx1"/>
                </a:solidFill>
                <a:effectLst/>
                <a:ea typeface="ＭＳ Ｐゴシック" charset="-128"/>
                <a:cs typeface="ＭＳ Ｐゴシック" charset="-128"/>
              </a:rPr>
              <a:t>إليه</a:t>
            </a:r>
            <a:r>
              <a:rPr lang="ar-SA" sz="1200" kern="1200" dirty="0">
                <a:solidFill>
                  <a:schemeClr val="tx1"/>
                </a:solidFill>
                <a:effectLst/>
                <a:ea typeface="ＭＳ Ｐゴシック" charset="-128"/>
                <a:cs typeface="ＭＳ Ｐゴシック" charset="-128"/>
              </a:rPr>
              <a:t>. وكان يجب على المصابين بالبرص </a:t>
            </a:r>
            <a:r>
              <a:rPr lang="ar-SA" sz="1200" kern="1200" dirty="0" err="1">
                <a:solidFill>
                  <a:schemeClr val="tx1"/>
                </a:solidFill>
                <a:effectLst/>
                <a:ea typeface="ＭＳ Ｐゴシック" charset="-128"/>
                <a:cs typeface="ＭＳ Ｐゴシック" charset="-128"/>
              </a:rPr>
              <a:t>أن</a:t>
            </a:r>
            <a:r>
              <a:rPr lang="ar-SA" sz="1200" kern="1200" dirty="0">
                <a:solidFill>
                  <a:schemeClr val="tx1"/>
                </a:solidFill>
                <a:effectLst/>
                <a:ea typeface="ＭＳ Ｐゴシック" charset="-128"/>
                <a:cs typeface="ＭＳ Ｐゴシック" charset="-128"/>
              </a:rPr>
              <a:t> يصيحوا "نجس" لكي يحذروا الناس من الاقتراب </a:t>
            </a:r>
            <a:r>
              <a:rPr lang="ar-SA" sz="1200" kern="1200" dirty="0" err="1">
                <a:solidFill>
                  <a:schemeClr val="tx1"/>
                </a:solidFill>
                <a:effectLst/>
                <a:ea typeface="ＭＳ Ｐゴシック" charset="-128"/>
                <a:cs typeface="ＭＳ Ｐゴシック" charset="-128"/>
              </a:rPr>
              <a:t>إليهم</a:t>
            </a:r>
            <a:r>
              <a:rPr lang="ar-SA" sz="1200" kern="1200" dirty="0">
                <a:solidFill>
                  <a:schemeClr val="tx1"/>
                </a:solidFill>
                <a:effectLst/>
                <a:ea typeface="ＭＳ Ｐゴシック" charset="-128"/>
                <a:cs typeface="ＭＳ Ｐゴシック" charset="-128"/>
              </a:rPr>
              <a:t>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6353427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The man went up to Jesus and knelt down before Him. Jesus did not move away. He begged Jesus, ‘Lord, if you are willing, you can make me clean.’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ea typeface="ＭＳ Ｐゴシック" charset="-128"/>
                <a:cs typeface="ＭＳ Ｐゴシック" charset="-128"/>
              </a:rPr>
              <a:t>ولكنه ذهب </a:t>
            </a:r>
            <a:r>
              <a:rPr lang="ar-SA" sz="1200" kern="1200" dirty="0" err="1">
                <a:solidFill>
                  <a:schemeClr val="tx1"/>
                </a:solidFill>
                <a:effectLst/>
                <a:ea typeface="ＭＳ Ｐゴシック" charset="-128"/>
                <a:cs typeface="ＭＳ Ｐゴシック" charset="-128"/>
              </a:rPr>
              <a:t>إلى</a:t>
            </a:r>
            <a:r>
              <a:rPr lang="ar-SA" sz="1200" kern="1200" dirty="0">
                <a:solidFill>
                  <a:schemeClr val="tx1"/>
                </a:solidFill>
                <a:effectLst/>
                <a:ea typeface="ＭＳ Ｐゴシック" charset="-128"/>
                <a:cs typeface="ＭＳ Ｐゴシック" charset="-128"/>
              </a:rPr>
              <a:t> الرب يسوع </a:t>
            </a:r>
            <a:endParaRPr lang="ar-SA" dirty="0"/>
          </a:p>
          <a:p>
            <a:pPr algn="r" rtl="1"/>
            <a:r>
              <a:rPr lang="ar-SA" sz="1200" kern="1200" dirty="0">
                <a:solidFill>
                  <a:schemeClr val="tx1"/>
                </a:solidFill>
                <a:effectLst/>
                <a:ea typeface="ＭＳ Ｐゴシック" charset="-128"/>
                <a:cs typeface="ＭＳ Ｐゴシック" charset="-128"/>
              </a:rPr>
              <a:t>وركع </a:t>
            </a:r>
            <a:r>
              <a:rPr lang="ar-SA" sz="1200" kern="1200" dirty="0" err="1">
                <a:solidFill>
                  <a:schemeClr val="tx1"/>
                </a:solidFill>
                <a:effectLst/>
                <a:ea typeface="ＭＳ Ｐゴシック" charset="-128"/>
                <a:cs typeface="ＭＳ Ｐゴシック" charset="-128"/>
              </a:rPr>
              <a:t>أمامه</a:t>
            </a:r>
            <a:r>
              <a:rPr lang="ar-SA" sz="1200" kern="1200" dirty="0">
                <a:solidFill>
                  <a:schemeClr val="tx1"/>
                </a:solidFill>
                <a:effectLst/>
                <a:ea typeface="ＭＳ Ｐゴシック" charset="-128"/>
                <a:cs typeface="ＭＳ Ｐゴシック" charset="-128"/>
              </a:rPr>
              <a:t> ولم يبتعد الرب يسوع عنه. وترجي الرب يسوع قائلاً «يَا سَيَّدُ، إن كُنْتَ تُرِيدُ، فَأَنْتَ قَادِرِ أَنْ تُطَهَّرَنَي!«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892468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Jesus did something no- one was expecting Him to do. He reached out and touched the man with leprosy.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ea typeface="ＭＳ Ｐゴシック" charset="-128"/>
                <a:cs typeface="ＭＳ Ｐゴシック" charset="-128"/>
              </a:rPr>
              <a:t>وفعل الرب يسوع </a:t>
            </a:r>
            <a:r>
              <a:rPr lang="ar-SA" sz="1200" kern="1200" dirty="0" err="1">
                <a:solidFill>
                  <a:schemeClr val="tx1"/>
                </a:solidFill>
                <a:effectLst/>
                <a:ea typeface="ＭＳ Ｐゴシック" charset="-128"/>
                <a:cs typeface="ＭＳ Ｐゴシック" charset="-128"/>
              </a:rPr>
              <a:t>شيىًا</a:t>
            </a:r>
            <a:r>
              <a:rPr lang="ar-SA" sz="1200" kern="1200" dirty="0">
                <a:solidFill>
                  <a:schemeClr val="tx1"/>
                </a:solidFill>
                <a:effectLst/>
                <a:ea typeface="ＭＳ Ｐゴシック" charset="-128"/>
                <a:cs typeface="ＭＳ Ｐゴシック" charset="-128"/>
              </a:rPr>
              <a:t> لا يتوقعه </a:t>
            </a:r>
            <a:r>
              <a:rPr lang="ar-SA" sz="1200" kern="1200" dirty="0" err="1">
                <a:solidFill>
                  <a:schemeClr val="tx1"/>
                </a:solidFill>
                <a:effectLst/>
                <a:ea typeface="ＭＳ Ｐゴシック" charset="-128"/>
                <a:cs typeface="ＭＳ Ｐゴシック" charset="-128"/>
              </a:rPr>
              <a:t>أحد</a:t>
            </a:r>
            <a:r>
              <a:rPr lang="ar-SA" sz="1200" kern="1200" dirty="0">
                <a:solidFill>
                  <a:schemeClr val="tx1"/>
                </a:solidFill>
                <a:effectLst/>
                <a:ea typeface="ＭＳ Ｐゴシック" charset="-128"/>
                <a:cs typeface="ＭＳ Ｐゴシック" charset="-128"/>
              </a:rPr>
              <a:t> فقد اقترب من </a:t>
            </a:r>
            <a:endParaRPr lang="ar-SA" dirty="0"/>
          </a:p>
          <a:p>
            <a:pPr algn="r" rtl="1"/>
            <a:r>
              <a:rPr lang="ar-SA" sz="1200" kern="1200" dirty="0">
                <a:solidFill>
                  <a:schemeClr val="tx1"/>
                </a:solidFill>
                <a:effectLst/>
                <a:ea typeface="ＭＳ Ｐゴシック" charset="-128"/>
                <a:cs typeface="ＭＳ Ｐゴシック" charset="-128"/>
              </a:rPr>
              <a:t>الرجل الأبرص ولمسه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4976301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‘I am willing,’ Jesus said. ‘Be clean!’ </a:t>
            </a:r>
            <a:endParaRPr lang="en-US" dirty="0">
              <a:effectLst/>
            </a:endParaRPr>
          </a:p>
          <a:p>
            <a:pPr algn="l" rtl="0" eaLnBrk="0" fontAlgn="base" hangingPunct="0">
              <a:spcBef>
                <a:spcPct val="30000"/>
              </a:spcBef>
              <a:spcAft>
                <a:spcPct val="0"/>
              </a:spcAft>
            </a:pPr>
            <a:r>
              <a:rPr lang="ar-SA" dirty="0"/>
              <a:t>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ea typeface="ＭＳ Ｐゴシック" charset="-128"/>
                <a:cs typeface="ＭＳ Ｐゴシック" charset="-128"/>
              </a:rPr>
              <a:t>وَقَالَ: «أُرِيدُ، فَاطْهُرْ!» </a:t>
            </a:r>
            <a:endParaRPr lang="ar-SA" dirty="0"/>
          </a:p>
          <a:p>
            <a:pPr algn="l"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820196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Immediately the leprosy left the man. He was healed.</a:t>
            </a:r>
            <a:endParaRPr lang="ar-SA" sz="1200" kern="1200" dirty="0">
              <a:solidFill>
                <a:schemeClr val="tx1"/>
              </a:solidFill>
              <a:effectLst/>
              <a:ea typeface="ＭＳ Ｐゴシック" charset="-128"/>
              <a:cs typeface="ＭＳ Ｐゴシック" charset="-128"/>
            </a:endParaRPr>
          </a:p>
          <a:p>
            <a:r>
              <a:rPr lang="ar-SA" sz="1200" kern="1200" dirty="0">
                <a:solidFill>
                  <a:schemeClr val="tx1"/>
                </a:solidFill>
                <a:effectLst/>
                <a:ea typeface="ＭＳ Ｐゴシック" charset="-128"/>
                <a:cs typeface="ＭＳ Ｐゴシック" charset="-128"/>
              </a:rPr>
              <a:t>ــــــــــ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 </a:t>
            </a:r>
            <a:r>
              <a:rPr lang="ar-SA" sz="1200" kern="1200" dirty="0">
                <a:solidFill>
                  <a:schemeClr val="tx1"/>
                </a:solidFill>
                <a:effectLst/>
                <a:ea typeface="ＭＳ Ｐゴシック" charset="-128"/>
                <a:cs typeface="ＭＳ Ｐゴシック" charset="-128"/>
              </a:rPr>
              <a:t>وفورًا ترك البرص الرجل. وشفى. </a:t>
            </a:r>
            <a:endParaRPr lang="ar-SA" dirty="0"/>
          </a:p>
          <a:p>
            <a:pPr algn="r" rtl="1"/>
            <a:endParaRPr lang="en-US" dirty="0">
              <a:effectLst/>
            </a:endParaRPr>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416867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Jesus told him not to tell anyone what had happened but go and be examined by a Jewish priest. ‘Offer the sacrifice Moses’ law requires for lepers who are healed,’ he said. ‘This will prove to everyone that you are well.’ </a:t>
            </a:r>
            <a:endParaRPr lang="ar-SA" sz="1200" kern="1200" dirty="0">
              <a:solidFill>
                <a:schemeClr val="tx1"/>
              </a:solidFill>
              <a:effectLst/>
              <a:ea typeface="ＭＳ Ｐゴシック" charset="-128"/>
              <a:cs typeface="ＭＳ Ｐゴシック" charset="-128"/>
            </a:endParaRPr>
          </a:p>
          <a:p>
            <a:r>
              <a:rPr lang="ar-SA" sz="1200" kern="1200" dirty="0">
                <a:solidFill>
                  <a:schemeClr val="tx1"/>
                </a:solidFill>
                <a:effectLst/>
                <a:ea typeface="ＭＳ Ｐゴシック" charset="-128"/>
              </a:rPr>
              <a:t>ــــــــ</a:t>
            </a:r>
          </a:p>
          <a:p>
            <a:pPr algn="r"/>
            <a:r>
              <a:rPr lang="ar-SA" dirty="0"/>
              <a:t>فَقَالَ لَهُ يَسُوعُ: «انْظُرْ أَنْ لاَ تَقُولَ لأَحَدٍ. بَلِ اذْهَبْ أَرِ نَفْسَكَ لِلْكَاهِنِ وَقَدَّمِ الْقُرْبَانَ الَّذِي أَمَرَ بِهِ مُوسَى شَهَادَةً لَهُمْ».</a:t>
            </a:r>
            <a:endParaRPr lang="en-US" dirty="0">
              <a:effectLst/>
            </a:endParaRPr>
          </a:p>
          <a:p>
            <a:pPr algn="r"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050706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However the report of Jesus’ power spread even faster and vast crowds came to hear Him preach and to be healed of their diseases (Luke 5:15). </a:t>
            </a:r>
            <a:endParaRPr lang="en-US" dirty="0">
              <a:effectLst/>
            </a:endParaRPr>
          </a:p>
          <a:p>
            <a:r>
              <a:rPr lang="en-US" dirty="0"/>
              <a:t>______</a:t>
            </a:r>
          </a:p>
          <a:p>
            <a:pPr algn="r" rtl="1"/>
            <a:r>
              <a:rPr lang="ar-SA" dirty="0"/>
              <a:t>لوقا ٥ : ١٥</a:t>
            </a:r>
          </a:p>
          <a:p>
            <a:pPr algn="r" rtl="1"/>
            <a:r>
              <a:rPr lang="ar-SA" dirty="0"/>
              <a:t>١٥ فَذَاعَ الْخَبَرُ عَنْهُ أَكْثَرَ. فَاجْتَمَعَ جُمُوعٌ كَثِيرَةٌ لِكَيْ يَسْمَعُوا وَيُشْفَوْا بِهِ مِنْ أَمْرَاضِهِمْ.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6874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4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b="1" i="0">
                <a:latin typeface="Arial" panose="020B0604020202020204" pitchFamily="34" charset="0"/>
              </a:defRPr>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b="1" i="0">
                <a:latin typeface="Arial" panose="020B0604020202020204" pitchFamily="34" charset="0"/>
              </a:defRPr>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dirty="0"/>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b="1" i="0">
                <a:latin typeface="Arial" panose="020B0604020202020204" pitchFamily="34" charset="0"/>
              </a:defRPr>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b="1" i="0">
                <a:latin typeface="Arial" panose="020B0604020202020204" pitchFamily="34" charset="0"/>
              </a:defRPr>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dirty="0"/>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b="1" i="0">
                <a:latin typeface="Arial" panose="020B0604020202020204" pitchFamily="34" charset="0"/>
              </a:defRPr>
            </a:lvl1pPr>
          </a:lstStyle>
          <a:p>
            <a:fld id="{90DE44F8-E790-45D9-9CD8-8283DEB15334}" type="slidenum">
              <a:rPr lang="en-US" altLang="en-US" smtClean="0"/>
              <a:pPr/>
              <a:t>‹#›</a:t>
            </a:fld>
            <a:endParaRPr lang="en-US" altLang="en-US" dirty="0"/>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b="1" i="0">
                <a:latin typeface="Arial" panose="020B0604020202020204" pitchFamily="34" charset="0"/>
              </a:defRPr>
            </a:lvl1pPr>
          </a:lstStyle>
          <a:p>
            <a:fld id="{9985960E-D13A-40E1-B48E-C0BB59A91150}" type="slidenum">
              <a:rPr lang="en-US" altLang="en-US" smtClean="0"/>
              <a:pPr/>
              <a:t>‹#›</a:t>
            </a:fld>
            <a:endParaRPr lang="en-US" altLang="en-US" dirty="0"/>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b="1" i="0">
                <a:latin typeface="Arial" panose="020B0604020202020204" pitchFamily="34" charset="0"/>
              </a:defRPr>
            </a:lvl1pPr>
          </a:lstStyle>
          <a:p>
            <a:fld id="{21D4F817-1581-4557-B027-283956C3688E}" type="slidenum">
              <a:rPr lang="en-US" altLang="en-US" smtClean="0"/>
              <a:pPr/>
              <a:t>‹#›</a:t>
            </a:fld>
            <a:endParaRPr lang="en-US" altLang="en-US" dirty="0"/>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b="1" i="0">
                <a:latin typeface="Arial" panose="020B0604020202020204" pitchFamily="34" charset="0"/>
              </a:defRPr>
            </a:lvl1pPr>
          </a:lstStyle>
          <a:p>
            <a:fld id="{71D98545-7D4D-481F-AC9C-790A8565A265}" type="slidenum">
              <a:rPr lang="en-US" altLang="en-US" smtClean="0"/>
              <a:pPr/>
              <a:t>‹#›</a:t>
            </a:fld>
            <a:endParaRPr lang="en-US" altLang="en-US" dirty="0"/>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b="1" i="0">
                <a:latin typeface="Arial" panose="020B0604020202020204" pitchFamily="34" charset="0"/>
              </a:defRPr>
            </a:lvl1pPr>
          </a:lstStyle>
          <a:p>
            <a:fld id="{3B82E254-72ED-41BE-9C95-EC7115761BD2}" type="slidenum">
              <a:rPr lang="en-US" altLang="en-US" smtClean="0"/>
              <a:pPr/>
              <a:t>‹#›</a:t>
            </a:fld>
            <a:endParaRPr lang="en-US" altLang="en-US" dirty="0"/>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b="1" i="0">
                <a:latin typeface="Arial" panose="020B0604020202020204" pitchFamily="34" charset="0"/>
              </a:defRPr>
            </a:lvl1pPr>
          </a:lstStyle>
          <a:p>
            <a:fld id="{06B956FA-DBF4-498E-857A-05E35BC6D36B}" type="slidenum">
              <a:rPr lang="en-US" altLang="en-US" smtClean="0"/>
              <a:pPr/>
              <a:t>‹#›</a:t>
            </a:fld>
            <a:endParaRPr lang="en-US" altLang="en-US" dirty="0"/>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b="1" i="0">
                <a:latin typeface="Arial" panose="020B0604020202020204" pitchFamily="34" charset="0"/>
              </a:defRPr>
            </a:lvl1pPr>
          </a:lstStyle>
          <a:p>
            <a:fld id="{BEB77E2F-87E4-4D73-8100-794F9944CBCD}" type="slidenum">
              <a:rPr lang="en-US" altLang="en-US" smtClean="0"/>
              <a:pPr/>
              <a:t>‹#›</a:t>
            </a:fld>
            <a:endParaRPr lang="en-US" altLang="en-US" dirty="0"/>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b="1" i="0">
                <a:latin typeface="Arial" panose="020B0604020202020204" pitchFamily="34" charset="0"/>
              </a:defRPr>
            </a:lvl1pPr>
          </a:lstStyle>
          <a:p>
            <a:fld id="{2C6C2034-B28B-4EFB-857F-88A380A1118E}" type="slidenum">
              <a:rPr lang="en-US" altLang="en-US" smtClean="0"/>
              <a:pPr/>
              <a:t>‹#›</a:t>
            </a:fld>
            <a:endParaRPr lang="en-US" altLang="en-US" dirty="0"/>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b="1" i="0">
                <a:latin typeface="Arial" panose="020B0604020202020204" pitchFamily="34" charset="0"/>
              </a:defRPr>
            </a:lvl1pPr>
          </a:lstStyle>
          <a:p>
            <a:fld id="{1E3416F7-8278-4624-841F-0D283CC02F76}" type="slidenum">
              <a:rPr lang="en-US" altLang="en-US" smtClean="0"/>
              <a:pPr/>
              <a:t>‹#›</a:t>
            </a:fld>
            <a:endParaRPr lang="en-US" altLang="en-US" dirty="0"/>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b="1" i="0">
                <a:latin typeface="Arial" panose="020B0604020202020204" pitchFamily="34" charset="0"/>
              </a:defRPr>
            </a:lvl1pPr>
          </a:lstStyle>
          <a:p>
            <a:fld id="{F672505B-B2EB-45C6-AACB-9ADA5DE58369}" type="slidenum">
              <a:rPr lang="en-US" altLang="en-US" smtClean="0"/>
              <a:pPr/>
              <a:t>‹#›</a:t>
            </a:fld>
            <a:endParaRPr lang="en-US" altLang="en-US" dirty="0"/>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b="1" i="0">
                <a:latin typeface="Arial" panose="020B0604020202020204" pitchFamily="34" charset="0"/>
              </a:defRPr>
            </a:lvl1pPr>
          </a:lstStyle>
          <a:p>
            <a:fld id="{8843CB69-14CC-41FD-92DC-F4FD047DE5BF}" type="slidenum">
              <a:rPr lang="en-US" altLang="en-US" smtClean="0"/>
              <a:pPr/>
              <a:t>‹#›</a:t>
            </a:fld>
            <a:endParaRPr lang="en-US" altLang="en-US" dirty="0"/>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577FB69C-B1B8-4F8C-954F-96AC04693315}" type="slidenum">
              <a:rPr lang="en-US" altLang="en-US" smtClean="0"/>
              <a:pPr/>
              <a:t>‹#›</a:t>
            </a:fld>
            <a:endParaRPr lang="en-US" altLang="en-US" dirty="0"/>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lvl1pPr>
              <a:defRPr b="1" i="0">
                <a:latin typeface="Arial" panose="020B0604020202020204" pitchFamily="34" charset="0"/>
              </a:defRPr>
            </a:lvl1pPr>
          </a:lstStyle>
          <a:p>
            <a:endParaRPr lang="en-GB" dirty="0"/>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8B2D7C4A-3912-4A8C-8100-8B03DE116E94}" type="slidenum">
              <a:rPr lang="en-US" altLang="en-US" smtClean="0"/>
              <a:pPr/>
              <a:t>‹#›</a:t>
            </a:fld>
            <a:endParaRPr lang="en-US" altLang="en-US" dirty="0"/>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693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99314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87955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39908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99396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25799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76936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53846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29400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70668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9305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79892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725019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733685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168639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68507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099082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175151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4504474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5053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92245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2777266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726885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7597533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1816559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512164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9633977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5805412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594538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7418203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786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9574162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3902391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791365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54977484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3933374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445377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8876929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8219180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0564783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8893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179364765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8552721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22639237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856381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468749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35148582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0072956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83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3279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3277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10248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14164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86701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545728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7304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1069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6231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9331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617506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212978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2413758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3479897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7683259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19094645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26597685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129108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b="1" i="0">
                <a:latin typeface="Arial" panose="020B0604020202020204" pitchFamily="34" charset="0"/>
              </a:defRPr>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dirty="0"/>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3802226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256493349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3002976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2694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25796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5401151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78234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2799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661118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3014295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3916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16511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527785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1389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554888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983459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582592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2E007516-53C8-A442-B655-FFACA71C80C7}"/>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FB43DAD1-4B6B-A742-A8E7-B0E230C8E092}"/>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18DDF0A-5FE4-6340-8BD1-94309EBDDB7C}"/>
              </a:ext>
            </a:extLst>
          </p:cNvPr>
          <p:cNvSpPr>
            <a:spLocks noGrp="1" noChangeArrowheads="1"/>
          </p:cNvSpPr>
          <p:nvPr>
            <p:ph type="sldNum" sz="quarter" idx="12"/>
          </p:nvPr>
        </p:nvSpPr>
        <p:spPr>
          <a:ln/>
        </p:spPr>
        <p:txBody>
          <a:bodyPr/>
          <a:lstStyle>
            <a:lvl1pPr>
              <a:defRPr/>
            </a:lvl1pPr>
          </a:lstStyle>
          <a:p>
            <a:fld id="{C4C2E7FC-4E31-1C43-8A8C-CF30CBD8C403}" type="slidenum">
              <a:rPr lang="en-US" altLang="en-US"/>
              <a:pPr/>
              <a:t>‹#›</a:t>
            </a:fld>
            <a:endParaRPr lang="en-US" altLang="en-US"/>
          </a:p>
        </p:txBody>
      </p:sp>
    </p:spTree>
    <p:extLst>
      <p:ext uri="{BB962C8B-B14F-4D97-AF65-F5344CB8AC3E}">
        <p14:creationId xmlns:p14="http://schemas.microsoft.com/office/powerpoint/2010/main" val="12018832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54E0F26F-43D6-204C-BACD-44D8A1DB9D40}"/>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840CCD0-2FB0-B345-AE0C-B53AB4BC7668}"/>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B4B856C-07CA-894D-A78A-D5C2EC75B39D}"/>
              </a:ext>
            </a:extLst>
          </p:cNvPr>
          <p:cNvSpPr>
            <a:spLocks noGrp="1" noChangeArrowheads="1"/>
          </p:cNvSpPr>
          <p:nvPr>
            <p:ph type="sldNum" sz="quarter" idx="12"/>
          </p:nvPr>
        </p:nvSpPr>
        <p:spPr>
          <a:ln/>
        </p:spPr>
        <p:txBody>
          <a:bodyPr/>
          <a:lstStyle>
            <a:lvl1pPr>
              <a:defRPr/>
            </a:lvl1pPr>
          </a:lstStyle>
          <a:p>
            <a:fld id="{280BD999-F884-0A4C-BFCB-89148880BD96}" type="slidenum">
              <a:rPr lang="en-US" altLang="en-US"/>
              <a:pPr/>
              <a:t>‹#›</a:t>
            </a:fld>
            <a:endParaRPr lang="en-US" altLang="en-US"/>
          </a:p>
        </p:txBody>
      </p:sp>
    </p:spTree>
    <p:extLst>
      <p:ext uri="{BB962C8B-B14F-4D97-AF65-F5344CB8AC3E}">
        <p14:creationId xmlns:p14="http://schemas.microsoft.com/office/powerpoint/2010/main" val="148187464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6F8D685E-5BF0-6140-9BAA-ADD8204B592E}"/>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EE7953E7-B1DC-DB44-8C72-13DFC69FA6F7}"/>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A423D36-1E02-BE45-9074-0E4F9877F1AC}"/>
              </a:ext>
            </a:extLst>
          </p:cNvPr>
          <p:cNvSpPr>
            <a:spLocks noGrp="1" noChangeArrowheads="1"/>
          </p:cNvSpPr>
          <p:nvPr>
            <p:ph type="sldNum" sz="quarter" idx="12"/>
          </p:nvPr>
        </p:nvSpPr>
        <p:spPr>
          <a:ln/>
        </p:spPr>
        <p:txBody>
          <a:bodyPr/>
          <a:lstStyle>
            <a:lvl1pPr>
              <a:defRPr/>
            </a:lvl1pPr>
          </a:lstStyle>
          <a:p>
            <a:fld id="{36003C29-0041-B947-9DAC-E44984DD4861}" type="slidenum">
              <a:rPr lang="en-US" altLang="en-US"/>
              <a:pPr/>
              <a:t>‹#›</a:t>
            </a:fld>
            <a:endParaRPr lang="en-US" altLang="en-US"/>
          </a:p>
        </p:txBody>
      </p:sp>
    </p:spTree>
    <p:extLst>
      <p:ext uri="{BB962C8B-B14F-4D97-AF65-F5344CB8AC3E}">
        <p14:creationId xmlns:p14="http://schemas.microsoft.com/office/powerpoint/2010/main" val="316961509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E20A1EF9-038C-3841-9C46-44F8096D1832}"/>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04189CC8-877D-E74C-B83F-B1B5932E9D89}"/>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92CAB179-79C6-5244-BE54-65019769E52C}"/>
              </a:ext>
            </a:extLst>
          </p:cNvPr>
          <p:cNvSpPr>
            <a:spLocks noGrp="1" noChangeArrowheads="1"/>
          </p:cNvSpPr>
          <p:nvPr>
            <p:ph type="sldNum" sz="quarter" idx="12"/>
          </p:nvPr>
        </p:nvSpPr>
        <p:spPr>
          <a:ln/>
        </p:spPr>
        <p:txBody>
          <a:bodyPr/>
          <a:lstStyle>
            <a:lvl1pPr>
              <a:defRPr/>
            </a:lvl1pPr>
          </a:lstStyle>
          <a:p>
            <a:fld id="{E9E1D187-53C9-CB4B-BF92-9CEFBCF8ECFA}" type="slidenum">
              <a:rPr lang="en-US" altLang="en-US"/>
              <a:pPr/>
              <a:t>‹#›</a:t>
            </a:fld>
            <a:endParaRPr lang="en-US" altLang="en-US"/>
          </a:p>
        </p:txBody>
      </p:sp>
    </p:spTree>
    <p:extLst>
      <p:ext uri="{BB962C8B-B14F-4D97-AF65-F5344CB8AC3E}">
        <p14:creationId xmlns:p14="http://schemas.microsoft.com/office/powerpoint/2010/main" val="78818377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5A2415C-E5A9-C945-8D8D-D2B75EC8BB05}"/>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AECAC14F-B1C7-F64E-BC3B-E872F0413FF3}"/>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3DA0B190-8B8C-A94C-AA32-7BFD5A2483BE}"/>
              </a:ext>
            </a:extLst>
          </p:cNvPr>
          <p:cNvSpPr>
            <a:spLocks noGrp="1" noChangeArrowheads="1"/>
          </p:cNvSpPr>
          <p:nvPr>
            <p:ph type="sldNum" sz="quarter" idx="12"/>
          </p:nvPr>
        </p:nvSpPr>
        <p:spPr>
          <a:ln/>
        </p:spPr>
        <p:txBody>
          <a:bodyPr/>
          <a:lstStyle>
            <a:lvl1pPr>
              <a:defRPr/>
            </a:lvl1pPr>
          </a:lstStyle>
          <a:p>
            <a:fld id="{F5823344-B610-DB42-94C9-BCD5C657E49B}" type="slidenum">
              <a:rPr lang="en-US" altLang="en-US"/>
              <a:pPr/>
              <a:t>‹#›</a:t>
            </a:fld>
            <a:endParaRPr lang="en-US" altLang="en-US"/>
          </a:p>
        </p:txBody>
      </p:sp>
    </p:spTree>
    <p:extLst>
      <p:ext uri="{BB962C8B-B14F-4D97-AF65-F5344CB8AC3E}">
        <p14:creationId xmlns:p14="http://schemas.microsoft.com/office/powerpoint/2010/main" val="99898547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2E744D76-DDC4-9B48-8602-323F55266A53}"/>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C7DF3AA7-4071-BE44-A56C-68F7568DCAE0}"/>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A7F3FEA8-20ED-264F-AE17-96D79DF9529C}"/>
              </a:ext>
            </a:extLst>
          </p:cNvPr>
          <p:cNvSpPr>
            <a:spLocks noGrp="1" noChangeArrowheads="1"/>
          </p:cNvSpPr>
          <p:nvPr>
            <p:ph type="sldNum" sz="quarter" idx="12"/>
          </p:nvPr>
        </p:nvSpPr>
        <p:spPr>
          <a:ln/>
        </p:spPr>
        <p:txBody>
          <a:bodyPr/>
          <a:lstStyle>
            <a:lvl1pPr>
              <a:defRPr/>
            </a:lvl1pPr>
          </a:lstStyle>
          <a:p>
            <a:fld id="{C015F012-DD95-664A-BB79-73FCE2CF97E4}" type="slidenum">
              <a:rPr lang="en-US" altLang="en-US"/>
              <a:pPr/>
              <a:t>‹#›</a:t>
            </a:fld>
            <a:endParaRPr lang="en-US" altLang="en-US"/>
          </a:p>
        </p:txBody>
      </p:sp>
    </p:spTree>
    <p:extLst>
      <p:ext uri="{BB962C8B-B14F-4D97-AF65-F5344CB8AC3E}">
        <p14:creationId xmlns:p14="http://schemas.microsoft.com/office/powerpoint/2010/main" val="289860077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9CE0D6-36CE-0B4B-B2AB-51F75CCEE5F1}"/>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E4826878-7E8D-FB43-98D5-6939964927FD}"/>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9874FFFF-E712-3A45-8D3A-38EDFEDECE88}"/>
              </a:ext>
            </a:extLst>
          </p:cNvPr>
          <p:cNvSpPr>
            <a:spLocks noGrp="1" noChangeArrowheads="1"/>
          </p:cNvSpPr>
          <p:nvPr>
            <p:ph type="sldNum" sz="quarter" idx="12"/>
          </p:nvPr>
        </p:nvSpPr>
        <p:spPr>
          <a:ln/>
        </p:spPr>
        <p:txBody>
          <a:bodyPr/>
          <a:lstStyle>
            <a:lvl1pPr>
              <a:defRPr/>
            </a:lvl1pPr>
          </a:lstStyle>
          <a:p>
            <a:fld id="{00B8FC34-CE82-D640-B112-B4ACAD6BE674}" type="slidenum">
              <a:rPr lang="en-US" altLang="en-US"/>
              <a:pPr/>
              <a:t>‹#›</a:t>
            </a:fld>
            <a:endParaRPr lang="en-US" altLang="en-US"/>
          </a:p>
        </p:txBody>
      </p:sp>
    </p:spTree>
    <p:extLst>
      <p:ext uri="{BB962C8B-B14F-4D97-AF65-F5344CB8AC3E}">
        <p14:creationId xmlns:p14="http://schemas.microsoft.com/office/powerpoint/2010/main" val="1204625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2A8BE3B2-EEAB-724B-88FC-64C5DB94BB0C}"/>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BFCC2861-24DA-0044-B9F1-543EC7235C0C}"/>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FA387905-B791-8442-B1B3-E2A5D11ED2AA}"/>
              </a:ext>
            </a:extLst>
          </p:cNvPr>
          <p:cNvSpPr>
            <a:spLocks noGrp="1" noChangeArrowheads="1"/>
          </p:cNvSpPr>
          <p:nvPr>
            <p:ph type="sldNum" sz="quarter" idx="12"/>
          </p:nvPr>
        </p:nvSpPr>
        <p:spPr>
          <a:ln/>
        </p:spPr>
        <p:txBody>
          <a:bodyPr/>
          <a:lstStyle>
            <a:lvl1pPr>
              <a:defRPr/>
            </a:lvl1pPr>
          </a:lstStyle>
          <a:p>
            <a:fld id="{D14B2930-B7DE-B445-958B-6BF7F125B18F}" type="slidenum">
              <a:rPr lang="en-US" altLang="en-US"/>
              <a:pPr/>
              <a:t>‹#›</a:t>
            </a:fld>
            <a:endParaRPr lang="en-US" altLang="en-US"/>
          </a:p>
        </p:txBody>
      </p:sp>
    </p:spTree>
    <p:extLst>
      <p:ext uri="{BB962C8B-B14F-4D97-AF65-F5344CB8AC3E}">
        <p14:creationId xmlns:p14="http://schemas.microsoft.com/office/powerpoint/2010/main" val="135709315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9309BFA0-2444-D84A-9FFF-D870842920DA}"/>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078DED57-0801-D141-81B8-D723720FE900}"/>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DEAE0486-A9A2-644D-BEF3-86CDCBE49EC1}"/>
              </a:ext>
            </a:extLst>
          </p:cNvPr>
          <p:cNvSpPr>
            <a:spLocks noGrp="1" noChangeArrowheads="1"/>
          </p:cNvSpPr>
          <p:nvPr>
            <p:ph type="sldNum" sz="quarter" idx="12"/>
          </p:nvPr>
        </p:nvSpPr>
        <p:spPr>
          <a:ln/>
        </p:spPr>
        <p:txBody>
          <a:bodyPr/>
          <a:lstStyle>
            <a:lvl1pPr>
              <a:defRPr/>
            </a:lvl1pPr>
          </a:lstStyle>
          <a:p>
            <a:fld id="{40515573-8B06-864F-90E8-4577B3B2E84B}" type="slidenum">
              <a:rPr lang="en-US" altLang="en-US"/>
              <a:pPr/>
              <a:t>‹#›</a:t>
            </a:fld>
            <a:endParaRPr lang="en-US" altLang="en-US"/>
          </a:p>
        </p:txBody>
      </p:sp>
    </p:spTree>
    <p:extLst>
      <p:ext uri="{BB962C8B-B14F-4D97-AF65-F5344CB8AC3E}">
        <p14:creationId xmlns:p14="http://schemas.microsoft.com/office/powerpoint/2010/main" val="210753990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6BA2FDB-1EAE-4147-BC5E-33950BE461C9}"/>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8DB979E-F0E8-F841-8B02-BE6815395EB8}"/>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1F48323A-AE70-E941-AEC5-28D9E0E552B2}"/>
              </a:ext>
            </a:extLst>
          </p:cNvPr>
          <p:cNvSpPr>
            <a:spLocks noGrp="1" noChangeArrowheads="1"/>
          </p:cNvSpPr>
          <p:nvPr>
            <p:ph type="sldNum" sz="quarter" idx="12"/>
          </p:nvPr>
        </p:nvSpPr>
        <p:spPr>
          <a:ln/>
        </p:spPr>
        <p:txBody>
          <a:bodyPr/>
          <a:lstStyle>
            <a:lvl1pPr>
              <a:defRPr/>
            </a:lvl1pPr>
          </a:lstStyle>
          <a:p>
            <a:fld id="{1E5960ED-08BF-AB49-B77D-26827011365C}" type="slidenum">
              <a:rPr lang="en-US" altLang="en-US"/>
              <a:pPr/>
              <a:t>‹#›</a:t>
            </a:fld>
            <a:endParaRPr lang="en-US" altLang="en-US"/>
          </a:p>
        </p:txBody>
      </p:sp>
    </p:spTree>
    <p:extLst>
      <p:ext uri="{BB962C8B-B14F-4D97-AF65-F5344CB8AC3E}">
        <p14:creationId xmlns:p14="http://schemas.microsoft.com/office/powerpoint/2010/main" val="99620985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C146F8A-52D1-1949-8558-8E09956BA06A}"/>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26BE308-0559-0A4B-90E0-B826C18799EA}"/>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525C154-05DE-9444-8445-F655EFCCB9A3}"/>
              </a:ext>
            </a:extLst>
          </p:cNvPr>
          <p:cNvSpPr>
            <a:spLocks noGrp="1" noChangeArrowheads="1"/>
          </p:cNvSpPr>
          <p:nvPr>
            <p:ph type="sldNum" sz="quarter" idx="12"/>
          </p:nvPr>
        </p:nvSpPr>
        <p:spPr>
          <a:ln/>
        </p:spPr>
        <p:txBody>
          <a:bodyPr/>
          <a:lstStyle>
            <a:lvl1pPr>
              <a:defRPr/>
            </a:lvl1pPr>
          </a:lstStyle>
          <a:p>
            <a:fld id="{505AB3BC-48DD-B948-8DC1-15D5B6157804}" type="slidenum">
              <a:rPr lang="en-US" altLang="en-US"/>
              <a:pPr/>
              <a:t>‹#›</a:t>
            </a:fld>
            <a:endParaRPr lang="en-US" altLang="en-US"/>
          </a:p>
        </p:txBody>
      </p:sp>
    </p:spTree>
    <p:extLst>
      <p:ext uri="{BB962C8B-B14F-4D97-AF65-F5344CB8AC3E}">
        <p14:creationId xmlns:p14="http://schemas.microsoft.com/office/powerpoint/2010/main" val="279830631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71D45C27-3C5E-FF4F-A2CC-0D0A5710EA09}"/>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12ADD769-8423-C348-86BD-67C3A8BD4CC2}"/>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565EE831-8AC6-8940-A54C-E3120F8BC65C}"/>
              </a:ext>
            </a:extLst>
          </p:cNvPr>
          <p:cNvSpPr>
            <a:spLocks noGrp="1" noChangeArrowheads="1"/>
          </p:cNvSpPr>
          <p:nvPr>
            <p:ph type="sldNum" sz="quarter" idx="12"/>
          </p:nvPr>
        </p:nvSpPr>
        <p:spPr>
          <a:ln/>
        </p:spPr>
        <p:txBody>
          <a:bodyPr/>
          <a:lstStyle>
            <a:lvl1pPr>
              <a:defRPr/>
            </a:lvl1pPr>
          </a:lstStyle>
          <a:p>
            <a:fld id="{6EED5274-8D0D-2E46-B110-3024B602919B}" type="slidenum">
              <a:rPr lang="en-US" altLang="en-US"/>
              <a:pPr/>
              <a:t>‹#›</a:t>
            </a:fld>
            <a:endParaRPr lang="en-US" altLang="en-US"/>
          </a:p>
        </p:txBody>
      </p:sp>
    </p:spTree>
    <p:extLst>
      <p:ext uri="{BB962C8B-B14F-4D97-AF65-F5344CB8AC3E}">
        <p14:creationId xmlns:p14="http://schemas.microsoft.com/office/powerpoint/2010/main" val="42047757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5626B630-0FA5-2C41-905E-8624B5E7D86E}"/>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5">
            <a:extLst>
              <a:ext uri="{FF2B5EF4-FFF2-40B4-BE49-F238E27FC236}">
                <a16:creationId xmlns:a16="http://schemas.microsoft.com/office/drawing/2014/main" id="{DAA3614A-B722-464B-BAAB-0717E8AF7B1A}"/>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6">
            <a:extLst>
              <a:ext uri="{FF2B5EF4-FFF2-40B4-BE49-F238E27FC236}">
                <a16:creationId xmlns:a16="http://schemas.microsoft.com/office/drawing/2014/main" id="{D3BDA6F3-1EA8-4340-ACAB-F5BE896299E1}"/>
              </a:ext>
            </a:extLst>
          </p:cNvPr>
          <p:cNvSpPr>
            <a:spLocks noGrp="1" noChangeArrowheads="1"/>
          </p:cNvSpPr>
          <p:nvPr>
            <p:ph type="sldNum" sz="quarter" idx="12"/>
          </p:nvPr>
        </p:nvSpPr>
        <p:spPr>
          <a:ln/>
        </p:spPr>
        <p:txBody>
          <a:bodyPr/>
          <a:lstStyle>
            <a:lvl1pPr>
              <a:defRPr/>
            </a:lvl1pPr>
          </a:lstStyle>
          <a:p>
            <a:fld id="{81973D70-0006-7A4E-8162-5DA8B69B19EE}" type="slidenum">
              <a:rPr lang="en-US" altLang="en-US"/>
              <a:pPr/>
              <a:t>‹#›</a:t>
            </a:fld>
            <a:endParaRPr lang="en-US" altLang="en-US"/>
          </a:p>
        </p:txBody>
      </p:sp>
    </p:spTree>
    <p:extLst>
      <p:ext uri="{BB962C8B-B14F-4D97-AF65-F5344CB8AC3E}">
        <p14:creationId xmlns:p14="http://schemas.microsoft.com/office/powerpoint/2010/main" val="20213959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B86DA7DF-02EC-6E4E-9943-AD9BDF9FF35A}"/>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5">
            <a:extLst>
              <a:ext uri="{FF2B5EF4-FFF2-40B4-BE49-F238E27FC236}">
                <a16:creationId xmlns:a16="http://schemas.microsoft.com/office/drawing/2014/main" id="{55AD7DCF-985B-8F41-AE95-84D044417E13}"/>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6">
            <a:extLst>
              <a:ext uri="{FF2B5EF4-FFF2-40B4-BE49-F238E27FC236}">
                <a16:creationId xmlns:a16="http://schemas.microsoft.com/office/drawing/2014/main" id="{DE746CA4-19CA-9C43-9123-2475FB8E5FEF}"/>
              </a:ext>
            </a:extLst>
          </p:cNvPr>
          <p:cNvSpPr>
            <a:spLocks noGrp="1" noChangeArrowheads="1"/>
          </p:cNvSpPr>
          <p:nvPr>
            <p:ph type="sldNum" sz="quarter" idx="12"/>
          </p:nvPr>
        </p:nvSpPr>
        <p:spPr>
          <a:ln/>
        </p:spPr>
        <p:txBody>
          <a:bodyPr/>
          <a:lstStyle>
            <a:lvl1pPr>
              <a:defRPr/>
            </a:lvl1pPr>
          </a:lstStyle>
          <a:p>
            <a:fld id="{50F674BB-E7DE-4345-A2A4-BF968A96164B}" type="slidenum">
              <a:rPr lang="en-US" altLang="en-US"/>
              <a:pPr/>
              <a:t>‹#›</a:t>
            </a:fld>
            <a:endParaRPr lang="en-US" altLang="en-US"/>
          </a:p>
        </p:txBody>
      </p:sp>
    </p:spTree>
    <p:extLst>
      <p:ext uri="{BB962C8B-B14F-4D97-AF65-F5344CB8AC3E}">
        <p14:creationId xmlns:p14="http://schemas.microsoft.com/office/powerpoint/2010/main" val="282007931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29399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696716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5109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3576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30410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24516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192330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232945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034410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254730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952222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27"/>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955950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1869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792624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3598586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4936384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565724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547225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775467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7358212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526187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966130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63710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103500993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14045714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25967621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355228941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41165758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414594617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343141035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69983323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41712142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96727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80013739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26020297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D0F89A-A6B2-3C4E-9547-D25027EEA30B}" type="datetime1">
              <a:rPr lang="en-US"/>
              <a:pPr>
                <a:defRPr/>
              </a:pPr>
              <a:t>9/28/25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37283D-4CA7-B14E-92B6-73667F1FBF49}" type="slidenum">
              <a:rPr lang="en-US"/>
              <a:pPr>
                <a:defRPr/>
              </a:pPr>
              <a:t>‹#›</a:t>
            </a:fld>
            <a:endParaRPr lang="en-US"/>
          </a:p>
        </p:txBody>
      </p:sp>
    </p:spTree>
    <p:extLst>
      <p:ext uri="{BB962C8B-B14F-4D97-AF65-F5344CB8AC3E}">
        <p14:creationId xmlns:p14="http://schemas.microsoft.com/office/powerpoint/2010/main" val="214155268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2628106515"/>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1692911074"/>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961905372"/>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3066154194"/>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210560611"/>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3934782674"/>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233440166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3128729122"/>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3078136520"/>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2126731592"/>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3792632122"/>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272167970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09339145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126276137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419398939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148030537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881089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38998831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35099837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98016826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19025039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294584012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E19C57-9A26-5D4B-B983-4C87829D2ED6}" type="slidenum">
              <a:rPr lang="en-US" smtClean="0"/>
              <a:pPr>
                <a:defRPr/>
              </a:pPr>
              <a:t>‹#›</a:t>
            </a:fld>
            <a:endParaRPr lang="en-US" dirty="0"/>
          </a:p>
        </p:txBody>
      </p:sp>
    </p:spTree>
    <p:extLst>
      <p:ext uri="{BB962C8B-B14F-4D97-AF65-F5344CB8AC3E}">
        <p14:creationId xmlns:p14="http://schemas.microsoft.com/office/powerpoint/2010/main" val="222151175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A442CC-7D72-D048-9D3A-C851933CEC69}" type="slidenum">
              <a:rPr lang="en-US" smtClean="0"/>
              <a:pPr>
                <a:defRPr/>
              </a:pPr>
              <a:t>‹#›</a:t>
            </a:fld>
            <a:endParaRPr lang="en-US" dirty="0"/>
          </a:p>
        </p:txBody>
      </p:sp>
    </p:spTree>
    <p:extLst>
      <p:ext uri="{BB962C8B-B14F-4D97-AF65-F5344CB8AC3E}">
        <p14:creationId xmlns:p14="http://schemas.microsoft.com/office/powerpoint/2010/main" val="217940780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8A3DC3-86D6-D34C-8CF1-08371B36ADB0}" type="slidenum">
              <a:rPr lang="en-US" smtClean="0"/>
              <a:pPr>
                <a:defRPr/>
              </a:pPr>
              <a:t>‹#›</a:t>
            </a:fld>
            <a:endParaRPr lang="en-US" dirty="0"/>
          </a:p>
        </p:txBody>
      </p:sp>
    </p:spTree>
    <p:extLst>
      <p:ext uri="{BB962C8B-B14F-4D97-AF65-F5344CB8AC3E}">
        <p14:creationId xmlns:p14="http://schemas.microsoft.com/office/powerpoint/2010/main" val="46855808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B49FA1-52ED-7247-9E27-146B31B04B4E}" type="slidenum">
              <a:rPr lang="en-US" smtClean="0"/>
              <a:pPr>
                <a:defRPr/>
              </a:pPr>
              <a:t>‹#›</a:t>
            </a:fld>
            <a:endParaRPr lang="en-US" dirty="0"/>
          </a:p>
        </p:txBody>
      </p:sp>
    </p:spTree>
    <p:extLst>
      <p:ext uri="{BB962C8B-B14F-4D97-AF65-F5344CB8AC3E}">
        <p14:creationId xmlns:p14="http://schemas.microsoft.com/office/powerpoint/2010/main" val="57397436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B300FF0-FCF8-7345-85A9-7A83CDD60638}" type="slidenum">
              <a:rPr lang="en-US" smtClean="0"/>
              <a:pPr>
                <a:defRPr/>
              </a:pPr>
              <a:t>‹#›</a:t>
            </a:fld>
            <a:endParaRPr lang="en-US" dirty="0"/>
          </a:p>
        </p:txBody>
      </p:sp>
    </p:spTree>
    <p:extLst>
      <p:ext uri="{BB962C8B-B14F-4D97-AF65-F5344CB8AC3E}">
        <p14:creationId xmlns:p14="http://schemas.microsoft.com/office/powerpoint/2010/main" val="2358424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3C2984-8752-B748-97CF-B28D113BCD63}" type="slidenum">
              <a:rPr lang="en-US" smtClean="0"/>
              <a:pPr>
                <a:defRPr/>
              </a:pPr>
              <a:t>‹#›</a:t>
            </a:fld>
            <a:endParaRPr lang="en-US" dirty="0"/>
          </a:p>
        </p:txBody>
      </p:sp>
    </p:spTree>
    <p:extLst>
      <p:ext uri="{BB962C8B-B14F-4D97-AF65-F5344CB8AC3E}">
        <p14:creationId xmlns:p14="http://schemas.microsoft.com/office/powerpoint/2010/main" val="243498683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7F0899-899A-D347-9ADC-808C90297A3F}" type="slidenum">
              <a:rPr lang="en-US" smtClean="0"/>
              <a:pPr>
                <a:defRPr/>
              </a:pPr>
              <a:t>‹#›</a:t>
            </a:fld>
            <a:endParaRPr lang="en-US" dirty="0"/>
          </a:p>
        </p:txBody>
      </p:sp>
    </p:spTree>
    <p:extLst>
      <p:ext uri="{BB962C8B-B14F-4D97-AF65-F5344CB8AC3E}">
        <p14:creationId xmlns:p14="http://schemas.microsoft.com/office/powerpoint/2010/main" val="404706077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413AF7-0801-7A4C-97D6-E23C78749EFD}" type="slidenum">
              <a:rPr lang="en-US" smtClean="0"/>
              <a:pPr>
                <a:defRPr/>
              </a:pPr>
              <a:t>‹#›</a:t>
            </a:fld>
            <a:endParaRPr lang="en-US" dirty="0"/>
          </a:p>
        </p:txBody>
      </p:sp>
    </p:spTree>
    <p:extLst>
      <p:ext uri="{BB962C8B-B14F-4D97-AF65-F5344CB8AC3E}">
        <p14:creationId xmlns:p14="http://schemas.microsoft.com/office/powerpoint/2010/main" val="158287261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75A3AB-D46E-CD40-8376-9863AF66E09F}" type="slidenum">
              <a:rPr lang="en-US" smtClean="0"/>
              <a:pPr>
                <a:defRPr/>
              </a:pPr>
              <a:t>‹#›</a:t>
            </a:fld>
            <a:endParaRPr lang="en-US" dirty="0"/>
          </a:p>
        </p:txBody>
      </p:sp>
    </p:spTree>
    <p:extLst>
      <p:ext uri="{BB962C8B-B14F-4D97-AF65-F5344CB8AC3E}">
        <p14:creationId xmlns:p14="http://schemas.microsoft.com/office/powerpoint/2010/main" val="54302635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2FEAA9-733A-B948-851F-F9238D373E44}" type="slidenum">
              <a:rPr lang="en-US" smtClean="0"/>
              <a:pPr>
                <a:defRPr/>
              </a:pPr>
              <a:t>‹#›</a:t>
            </a:fld>
            <a:endParaRPr lang="en-US" dirty="0"/>
          </a:p>
        </p:txBody>
      </p:sp>
    </p:spTree>
    <p:extLst>
      <p:ext uri="{BB962C8B-B14F-4D97-AF65-F5344CB8AC3E}">
        <p14:creationId xmlns:p14="http://schemas.microsoft.com/office/powerpoint/2010/main" val="146886269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A207BD-BF0E-B34E-9BC9-11EA31E85F46}" type="slidenum">
              <a:rPr lang="en-US" smtClean="0"/>
              <a:pPr>
                <a:defRPr/>
              </a:pPr>
              <a:t>‹#›</a:t>
            </a:fld>
            <a:endParaRPr lang="en-US" dirty="0"/>
          </a:p>
        </p:txBody>
      </p:sp>
    </p:spTree>
    <p:extLst>
      <p:ext uri="{BB962C8B-B14F-4D97-AF65-F5344CB8AC3E}">
        <p14:creationId xmlns:p14="http://schemas.microsoft.com/office/powerpoint/2010/main" val="353431248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512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7512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1051"/>
          <p:cNvSpPr>
            <a:spLocks noGrp="1" noChangeArrowheads="1"/>
          </p:cNvSpPr>
          <p:nvPr>
            <p:ph type="ftr" sz="quarter" idx="11"/>
          </p:nvPr>
        </p:nvSpPr>
        <p:spPr/>
        <p:txBody>
          <a:bodyPr/>
          <a:lstStyle>
            <a:lvl1pPr>
              <a:defRPr/>
            </a:lvl1pPr>
          </a:lstStyle>
          <a:p>
            <a:pPr>
              <a:defRPr/>
            </a:pPr>
            <a:endParaRPr lang="en-US"/>
          </a:p>
        </p:txBody>
      </p:sp>
      <p:sp>
        <p:nvSpPr>
          <p:cNvPr id="28" name="Rectangle 1052"/>
          <p:cNvSpPr>
            <a:spLocks noGrp="1" noChangeArrowheads="1"/>
          </p:cNvSpPr>
          <p:nvPr>
            <p:ph type="sldNum" sz="quarter" idx="12"/>
          </p:nvPr>
        </p:nvSpPr>
        <p:spPr/>
        <p:txBody>
          <a:bodyPr/>
          <a:lstStyle>
            <a:lvl1pPr>
              <a:defRPr/>
            </a:lvl1pPr>
          </a:lstStyle>
          <a:p>
            <a:pPr>
              <a:defRPr/>
            </a:pPr>
            <a:fld id="{E08E22CA-1748-1342-A4E7-3F9C0F3875CE}" type="slidenum">
              <a:rPr lang="en-US"/>
              <a:pPr>
                <a:defRPr/>
              </a:pPr>
              <a:t>‹#›</a:t>
            </a:fld>
            <a:endParaRPr lang="en-US"/>
          </a:p>
        </p:txBody>
      </p:sp>
    </p:spTree>
    <p:extLst>
      <p:ext uri="{BB962C8B-B14F-4D97-AF65-F5344CB8AC3E}">
        <p14:creationId xmlns:p14="http://schemas.microsoft.com/office/powerpoint/2010/main" val="34866238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2DD3893-7326-DA44-8490-20364187DE6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0711880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75FB42E-1F59-FB4B-94B9-6FE71EE7E67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341026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0C420E6-9EE2-9843-8455-B56D8BFA623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6828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2068E293-FB2C-F944-A221-720B2FB65927}"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501214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223539C6-B22C-CE41-A9EB-B20DC5A9602A}"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199618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45419771-98F3-CD46-B65A-F45CB6168A3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958187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AA36F17-D64D-484B-8634-15C3D9FCFF0B}"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427112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6F8221E-CF7F-4A44-992F-0ADF2A46424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355081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4A8504D-7863-AC4D-96A9-0FF27CAC7FF9}"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805773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55130DC-F0AC-0043-9098-1FE33A67064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634916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127063776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194389850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b="1" i="0">
                <a:latin typeface="Arial" panose="020B0604020202020204" pitchFamily="34" charset="0"/>
              </a:defRPr>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3220453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5"/>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52993113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i="0">
                <a:latin typeface="Arial" panose="020B0604020202020204" pitchFamily="34" charset="0"/>
              </a:defRPr>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230563573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61438920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342138808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b="1" i="0">
                <a:latin typeface="Arial" panose="020B0604020202020204" pitchFamily="34" charset="0"/>
              </a:defRPr>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320954099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b="1" i="0">
                <a:latin typeface="Arial" panose="020B0604020202020204" pitchFamily="34" charset="0"/>
              </a:defRPr>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dirty="0"/>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b="1" i="0">
                <a:latin typeface="Arial" panose="020B0604020202020204" pitchFamily="34" charset="0"/>
              </a:defRPr>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65285126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62785707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365526225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14277502"/>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6342">
              <a:spcBef>
                <a:spcPts val="400"/>
              </a:spcBef>
              <a:buSzTx/>
              <a:buNone/>
              <a:defRPr sz="2000" b="1" i="0">
                <a:latin typeface="Arial" panose="020B0604020202020204" pitchFamily="34" charset="0"/>
                <a:cs typeface="Arial" panose="020B0604020202020204" pitchFamily="34" charset="0"/>
              </a:defRPr>
            </a:lvl2pPr>
            <a:lvl3pPr marL="0" indent="912690">
              <a:spcBef>
                <a:spcPts val="400"/>
              </a:spcBef>
              <a:buSzTx/>
              <a:buNone/>
              <a:defRPr sz="2000" b="1" i="0">
                <a:latin typeface="Arial" panose="020B0604020202020204" pitchFamily="34" charset="0"/>
                <a:cs typeface="Arial" panose="020B0604020202020204" pitchFamily="34" charset="0"/>
              </a:defRPr>
            </a:lvl3pPr>
            <a:lvl4pPr marL="0" indent="1369015">
              <a:spcBef>
                <a:spcPts val="400"/>
              </a:spcBef>
              <a:buSzTx/>
              <a:buNone/>
              <a:defRPr sz="2000" b="1" i="0">
                <a:latin typeface="Arial" panose="020B0604020202020204" pitchFamily="34" charset="0"/>
                <a:cs typeface="Arial" panose="020B0604020202020204" pitchFamily="34" charset="0"/>
              </a:defRPr>
            </a:lvl4pPr>
            <a:lvl5pPr marL="0" indent="1825374">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3550595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89082" indent="-332754">
              <a:spcBef>
                <a:spcPts val="600"/>
              </a:spcBef>
              <a:defRPr sz="2800" b="1" i="0">
                <a:latin typeface="Arial" panose="020B0604020202020204" pitchFamily="34" charset="0"/>
                <a:cs typeface="Arial" panose="020B0604020202020204" pitchFamily="34" charset="0"/>
              </a:defRPr>
            </a:lvl2pPr>
            <a:lvl3pPr marL="1232107" indent="-319440">
              <a:spcBef>
                <a:spcPts val="600"/>
              </a:spcBef>
              <a:defRPr sz="2800" b="1" i="0">
                <a:latin typeface="Arial" panose="020B0604020202020204" pitchFamily="34" charset="0"/>
                <a:cs typeface="Arial" panose="020B0604020202020204" pitchFamily="34" charset="0"/>
              </a:defRPr>
            </a:lvl3pPr>
            <a:lvl4pPr marL="1723956" indent="-354934">
              <a:spcBef>
                <a:spcPts val="600"/>
              </a:spcBef>
              <a:defRPr sz="2800" b="1" i="0">
                <a:latin typeface="Arial" panose="020B0604020202020204" pitchFamily="34" charset="0"/>
                <a:cs typeface="Arial" panose="020B0604020202020204" pitchFamily="34" charset="0"/>
              </a:defRPr>
            </a:lvl4pPr>
            <a:lvl5pPr marL="2180286" indent="-354934">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02469854"/>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6342">
              <a:spcBef>
                <a:spcPts val="500"/>
              </a:spcBef>
              <a:buSzTx/>
              <a:buNone/>
              <a:defRPr sz="2400" b="1" i="0">
                <a:latin typeface="Arial" panose="020B0604020202020204" pitchFamily="34" charset="0"/>
                <a:cs typeface="Arial" panose="020B0604020202020204" pitchFamily="34" charset="0"/>
              </a:defRPr>
            </a:lvl2pPr>
            <a:lvl3pPr marL="0" indent="912690">
              <a:spcBef>
                <a:spcPts val="500"/>
              </a:spcBef>
              <a:buSzTx/>
              <a:buNone/>
              <a:defRPr sz="2400" b="1" i="0">
                <a:latin typeface="Arial" panose="020B0604020202020204" pitchFamily="34" charset="0"/>
                <a:cs typeface="Arial" panose="020B0604020202020204" pitchFamily="34" charset="0"/>
              </a:defRPr>
            </a:lvl3pPr>
            <a:lvl4pPr marL="0" indent="1369015">
              <a:spcBef>
                <a:spcPts val="500"/>
              </a:spcBef>
              <a:buSzTx/>
              <a:buNone/>
              <a:defRPr sz="2400" b="1" i="0">
                <a:latin typeface="Arial" panose="020B0604020202020204" pitchFamily="34" charset="0"/>
                <a:cs typeface="Arial" panose="020B0604020202020204" pitchFamily="34" charset="0"/>
              </a:defRPr>
            </a:lvl4pPr>
            <a:lvl5pPr marL="0" indent="1825374">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82092916"/>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2760951"/>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18326991"/>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14532168"/>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6342">
              <a:spcBef>
                <a:spcPts val="300"/>
              </a:spcBef>
              <a:buSzTx/>
              <a:buNone/>
              <a:defRPr sz="1400" b="1" i="0">
                <a:latin typeface="Arial" panose="020B0604020202020204" pitchFamily="34" charset="0"/>
                <a:cs typeface="Arial" panose="020B0604020202020204" pitchFamily="34" charset="0"/>
              </a:defRPr>
            </a:lvl2pPr>
            <a:lvl3pPr marL="0" indent="912690">
              <a:spcBef>
                <a:spcPts val="300"/>
              </a:spcBef>
              <a:buSzTx/>
              <a:buNone/>
              <a:defRPr sz="1400" b="1" i="0">
                <a:latin typeface="Arial" panose="020B0604020202020204" pitchFamily="34" charset="0"/>
                <a:cs typeface="Arial" panose="020B0604020202020204" pitchFamily="34" charset="0"/>
              </a:defRPr>
            </a:lvl3pPr>
            <a:lvl4pPr marL="0" indent="1369015">
              <a:spcBef>
                <a:spcPts val="300"/>
              </a:spcBef>
              <a:buSzTx/>
              <a:buNone/>
              <a:defRPr sz="1400" b="1" i="0">
                <a:latin typeface="Arial" panose="020B0604020202020204" pitchFamily="34" charset="0"/>
                <a:cs typeface="Arial" panose="020B0604020202020204" pitchFamily="34" charset="0"/>
              </a:defRPr>
            </a:lvl4pPr>
            <a:lvl5pPr marL="0" indent="1825374">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26042369"/>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52835942"/>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dirty="0"/>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7397669"/>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384287004"/>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0321718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639970530"/>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037366220"/>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530674888"/>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109184791"/>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247429981"/>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96477873"/>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919277531"/>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24021204"/>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401326570"/>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0816580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32220722"/>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76094917"/>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375063899"/>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21759095"/>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33051133"/>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467341"/>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85265677"/>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2463420"/>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00443007"/>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6663019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b="1" i="0" cap="all">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05732373"/>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013093"/>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2886087"/>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5757532"/>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5616285"/>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3644205"/>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8567057"/>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06315620"/>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6944730"/>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algn="ctr">
              <a:buSzPct val="100000"/>
              <a:buChar char="–"/>
              <a:defRPr b="1" i="0">
                <a:solidFill>
                  <a:srgbClr val="FFFFFF"/>
                </a:solidFill>
                <a:latin typeface="Arial" panose="020B0604020202020204" pitchFamily="34" charset="0"/>
                <a:cs typeface="Arial" panose="020B0604020202020204" pitchFamily="34" charset="0"/>
              </a:defRPr>
            </a:lvl2pPr>
            <a:lvl3pPr algn="ctr">
              <a:buSzPct val="100000"/>
              <a:buChar char="•"/>
              <a:defRPr b="1" i="0">
                <a:solidFill>
                  <a:srgbClr val="FFFFFF"/>
                </a:solidFill>
                <a:latin typeface="Arial" panose="020B0604020202020204" pitchFamily="34" charset="0"/>
                <a:cs typeface="Arial" panose="020B0604020202020204" pitchFamily="34" charset="0"/>
              </a:defRPr>
            </a:lvl3pPr>
            <a:lvl4pPr algn="ctr">
              <a:buSzPct val="100000"/>
              <a:buChar char="–"/>
              <a:defRPr b="1" i="0">
                <a:solidFill>
                  <a:srgbClr val="FFFFFF"/>
                </a:solidFill>
                <a:latin typeface="Arial" panose="020B0604020202020204" pitchFamily="34" charset="0"/>
                <a:cs typeface="Arial" panose="020B0604020202020204" pitchFamily="34" charset="0"/>
              </a:defRPr>
            </a:lvl4pPr>
            <a:lvl5pPr algn="ct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929811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27/09/2025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4787914"/>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2036437"/>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726144"/>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9240862"/>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83901576"/>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45534688"/>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20316423"/>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3476081"/>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17535725"/>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7059057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05612350"/>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23"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24810047"/>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4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2519366"/>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b="1" i="0">
                <a:solidFill>
                  <a:srgbClr val="006666"/>
                </a:solidFill>
                <a:latin typeface="Arial" panose="020B0604020202020204" pitchFamily="34" charset="0"/>
                <a:cs typeface="Arial" panose="020B0604020202020204" pitchFamily="34" charset="0"/>
              </a:defRPr>
            </a:lvl1pPr>
            <a:lvl2pPr marL="789082" indent="-332754">
              <a:spcBef>
                <a:spcPts val="600"/>
              </a:spcBef>
              <a:buSzPct val="75000"/>
              <a:buChar char="–"/>
              <a:defRPr sz="2800" b="1" i="0">
                <a:solidFill>
                  <a:srgbClr val="006666"/>
                </a:solidFill>
                <a:latin typeface="Arial" panose="020B0604020202020204" pitchFamily="34" charset="0"/>
                <a:cs typeface="Arial" panose="020B0604020202020204" pitchFamily="34" charset="0"/>
              </a:defRPr>
            </a:lvl2pPr>
            <a:lvl3pPr marL="1232107" indent="-319440">
              <a:spcBef>
                <a:spcPts val="600"/>
              </a:spcBef>
              <a:buSzPct val="75000"/>
              <a:defRPr sz="2800" b="1" i="0">
                <a:solidFill>
                  <a:srgbClr val="006666"/>
                </a:solidFill>
                <a:latin typeface="Arial" panose="020B0604020202020204" pitchFamily="34" charset="0"/>
                <a:cs typeface="Arial" panose="020B0604020202020204" pitchFamily="34" charset="0"/>
              </a:defRPr>
            </a:lvl3pPr>
            <a:lvl4pPr marL="1723956" indent="-354934">
              <a:spcBef>
                <a:spcPts val="600"/>
              </a:spcBef>
              <a:buSzPct val="80000"/>
              <a:buChar char="–"/>
              <a:defRPr sz="2800" b="1" i="0">
                <a:solidFill>
                  <a:srgbClr val="006666"/>
                </a:solidFill>
                <a:latin typeface="Arial" panose="020B0604020202020204" pitchFamily="34" charset="0"/>
                <a:cs typeface="Arial" panose="020B0604020202020204" pitchFamily="34" charset="0"/>
              </a:defRPr>
            </a:lvl4pPr>
            <a:lvl5pPr marL="2180286" indent="-354934">
              <a:spcBef>
                <a:spcPts val="600"/>
              </a:spcBef>
              <a:buSzPct val="65000"/>
              <a:buChar char="●"/>
              <a:defRPr sz="2800" b="1" i="0">
                <a:solidFill>
                  <a:srgbClr val="0066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b="1" i="0">
                <a:solidFill>
                  <a:srgbClr val="003366"/>
                </a:solidFill>
                <a:latin typeface="Arial" panose="020B0604020202020204" pitchFamily="34" charset="0"/>
                <a:cs typeface="Arial" panose="020B0604020202020204" pitchFamily="34" charset="0"/>
              </a:defRPr>
            </a:lvl1pPr>
          </a:lstStyle>
          <a:p>
            <a:r>
              <a:rPr dirty="0"/>
              <a:t>Title Text</a:t>
            </a:r>
          </a:p>
        </p:txBody>
      </p:sp>
      <p:sp>
        <p:nvSpPr>
          <p:cNvPr id="1056" name="Slide Number"/>
          <p:cNvSpPr txBox="1">
            <a:spLocks noGrp="1"/>
          </p:cNvSpPr>
          <p:nvPr>
            <p:ph type="sldNum" sz="quarter" idx="2"/>
          </p:nvPr>
        </p:nvSpPr>
        <p:spPr>
          <a:xfrm>
            <a:off x="9525" y="6356214"/>
            <a:ext cx="499314" cy="492261"/>
          </a:xfrm>
          <a:prstGeom prst="rect">
            <a:avLst/>
          </a:prstGeom>
        </p:spPr>
        <p:txBody>
          <a:bodyPr/>
          <a:lstStyle>
            <a:lvl1pPr algn="l">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71765214"/>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b="1" i="0" cap="all">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3366"/>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3366"/>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3366"/>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3366"/>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88"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01327834"/>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0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24963648"/>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3366"/>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3366"/>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3366"/>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3366"/>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3366"/>
                </a:solidFill>
              </a:defRPr>
            </a:pPr>
            <a:endParaRPr dirty="0"/>
          </a:p>
        </p:txBody>
      </p:sp>
      <p:sp>
        <p:nvSpPr>
          <p:cNvPr id="1121"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5539054"/>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3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54182184"/>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85982596"/>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b="1" i="0">
                <a:solidFill>
                  <a:srgbClr val="003366"/>
                </a:solidFill>
                <a:latin typeface="Arial" panose="020B0604020202020204" pitchFamily="34" charset="0"/>
                <a:cs typeface="Arial" panose="020B0604020202020204" pitchFamily="34" charset="0"/>
              </a:defRPr>
            </a:lvl1pPr>
            <a:lvl2pPr>
              <a:buClr>
                <a:srgbClr val="003366"/>
              </a:buClr>
              <a:buSzPct val="75000"/>
              <a:buChar char="–"/>
              <a:defRPr b="1" i="0">
                <a:solidFill>
                  <a:srgbClr val="003366"/>
                </a:solidFill>
                <a:latin typeface="Arial" panose="020B0604020202020204" pitchFamily="34" charset="0"/>
                <a:cs typeface="Arial" panose="020B0604020202020204" pitchFamily="34" charset="0"/>
              </a:defRPr>
            </a:lvl2pPr>
            <a:lvl3pPr>
              <a:buClr>
                <a:srgbClr val="003366"/>
              </a:buClr>
              <a:buSzPct val="75000"/>
              <a:defRPr b="1" i="0">
                <a:solidFill>
                  <a:srgbClr val="003366"/>
                </a:solidFill>
                <a:latin typeface="Arial" panose="020B0604020202020204" pitchFamily="34" charset="0"/>
                <a:cs typeface="Arial" panose="020B0604020202020204" pitchFamily="34" charset="0"/>
              </a:defRPr>
            </a:lvl3pPr>
            <a:lvl4pPr>
              <a:buClr>
                <a:srgbClr val="003366"/>
              </a:buClr>
              <a:buSzPct val="80000"/>
              <a:buChar char="–"/>
              <a:defRPr b="1" i="0">
                <a:solidFill>
                  <a:srgbClr val="003366"/>
                </a:solidFill>
                <a:latin typeface="Arial" panose="020B0604020202020204" pitchFamily="34" charset="0"/>
                <a:cs typeface="Arial" panose="020B0604020202020204" pitchFamily="34" charset="0"/>
              </a:defRPr>
            </a:lvl4pPr>
            <a:lvl5pPr>
              <a:buClr>
                <a:srgbClr val="003366"/>
              </a:buClr>
              <a:buSzPct val="65000"/>
              <a:buChar char="●"/>
              <a:defRPr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3366"/>
                </a:solidFill>
              </a:defRPr>
            </a:pPr>
            <a:endParaRPr dirty="0"/>
          </a:p>
        </p:txBody>
      </p:sp>
      <p:sp>
        <p:nvSpPr>
          <p:cNvPr id="1167"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191041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3366"/>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3366"/>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3366"/>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3366"/>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630636"/>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27135990"/>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1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28977112"/>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6342" algn="ctr">
              <a:buSzTx/>
              <a:buNone/>
              <a:defRPr b="1" i="0">
                <a:solidFill>
                  <a:srgbClr val="000000"/>
                </a:solidFill>
                <a:latin typeface="Arial" panose="020B0604020202020204" pitchFamily="34" charset="0"/>
                <a:cs typeface="Arial" panose="020B0604020202020204" pitchFamily="34" charset="0"/>
              </a:defRPr>
            </a:lvl2pPr>
            <a:lvl3pPr marL="0" indent="912690" algn="ctr">
              <a:buSzTx/>
              <a:buNone/>
              <a:defRPr b="1" i="0">
                <a:solidFill>
                  <a:srgbClr val="000000"/>
                </a:solidFill>
                <a:latin typeface="Arial" panose="020B0604020202020204" pitchFamily="34" charset="0"/>
                <a:cs typeface="Arial" panose="020B0604020202020204" pitchFamily="34" charset="0"/>
              </a:defRPr>
            </a:lvl3pPr>
            <a:lvl4pPr marL="0" indent="1369015" algn="ctr">
              <a:buSzTx/>
              <a:buNone/>
              <a:defRPr b="1" i="0">
                <a:solidFill>
                  <a:srgbClr val="000000"/>
                </a:solidFill>
                <a:latin typeface="Arial" panose="020B0604020202020204" pitchFamily="34" charset="0"/>
                <a:cs typeface="Arial" panose="020B0604020202020204" pitchFamily="34" charset="0"/>
              </a:defRPr>
            </a:lvl4pPr>
            <a:lvl5pPr marL="0" indent="1825374"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75545545"/>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91572747"/>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4536623"/>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374321"/>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7780937"/>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2101841"/>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088218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92721275"/>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1523149"/>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46420185"/>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53472678"/>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12387241"/>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0566920"/>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46163116"/>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55769598"/>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8031854"/>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328635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33858210"/>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4443400"/>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3512521"/>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0339243"/>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2544507"/>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44113239"/>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4583043"/>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4736225"/>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47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9436139"/>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8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1654766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30088034"/>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51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58675012"/>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1317947"/>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96041169"/>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72490548"/>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algn="ctr">
              <a:buSzPct val="100000"/>
              <a:buChar char="–"/>
              <a:defRPr b="1" i="0">
                <a:solidFill>
                  <a:srgbClr val="000000"/>
                </a:solidFill>
                <a:latin typeface="Arial" panose="020B0604020202020204" pitchFamily="34" charset="0"/>
                <a:cs typeface="Arial" panose="020B0604020202020204" pitchFamily="34" charset="0"/>
              </a:defRPr>
            </a:lvl2pPr>
            <a:lvl3pPr algn="ctr">
              <a:buSzPct val="100000"/>
              <a:buChar char="•"/>
              <a:defRPr b="1" i="0">
                <a:solidFill>
                  <a:srgbClr val="000000"/>
                </a:solidFill>
                <a:latin typeface="Arial" panose="020B0604020202020204" pitchFamily="34" charset="0"/>
                <a:cs typeface="Arial" panose="020B0604020202020204" pitchFamily="34" charset="0"/>
              </a:defRPr>
            </a:lvl3pPr>
            <a:lvl4pPr algn="ctr">
              <a:buSzPct val="100000"/>
              <a:buChar char="–"/>
              <a:defRPr b="1" i="0">
                <a:solidFill>
                  <a:srgbClr val="000000"/>
                </a:solidFill>
                <a:latin typeface="Arial" panose="020B0604020202020204" pitchFamily="34" charset="0"/>
                <a:cs typeface="Arial" panose="020B0604020202020204" pitchFamily="34" charset="0"/>
              </a:defRPr>
            </a:lvl4pPr>
            <a:lvl5pPr algn="ct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48569865"/>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39888736"/>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4359543"/>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7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48836077"/>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58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2903697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92"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53418922"/>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83425392"/>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60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1913580"/>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1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53997047"/>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2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6810788"/>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3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7428739"/>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5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37304691"/>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6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22864302"/>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7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44942160"/>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68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210810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91"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60517678"/>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69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36006073"/>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70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61211864"/>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1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48349480"/>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2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55537521"/>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55909619"/>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022"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045"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07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4091"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34917173"/>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4467467"/>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10677897"/>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5743231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700" b="1">
                <a:solidFill>
                  <a:srgbClr val="000000"/>
                </a:solidFill>
              </a:defRPr>
            </a:pPr>
            <a:endParaRPr dirty="0"/>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0856886"/>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93138639"/>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0617138"/>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000">
                <a:solidFill>
                  <a:srgbClr val="000000"/>
                </a:solidFill>
              </a:defRPr>
            </a:pPr>
            <a:endParaRPr dirty="0"/>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14707262"/>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49913494"/>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95178031"/>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9807636"/>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53"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95341356"/>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725">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3454">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0171">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6907">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62"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70469600"/>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2126" indent="-355231">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7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0439126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725">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3454">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0171">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6907">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88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4432073"/>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89"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49247866"/>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05151357"/>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90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2446700"/>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725">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3454">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0171">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6907">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23495357"/>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25"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72988345"/>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34"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9272618"/>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FFFFFF"/>
        </a:solidFill>
        <a:effectLst/>
      </p:bgPr>
    </p:bg>
    <p:spTree>
      <p:nvGrpSpPr>
        <p:cNvPr id="1" name=""/>
        <p:cNvGrpSpPr/>
        <p:nvPr/>
      </p:nvGrpSpPr>
      <p:grpSpPr>
        <a:xfrm>
          <a:off x="0" y="0"/>
          <a:ext cx="0" cy="0"/>
          <a:chOff x="0" y="0"/>
          <a:chExt cx="0" cy="0"/>
        </a:xfrm>
      </p:grpSpPr>
      <p:sp>
        <p:nvSpPr>
          <p:cNvPr id="1941" name="Title Text"/>
          <p:cNvSpPr txBox="1">
            <a:spLocks noGrp="1"/>
          </p:cNvSpPr>
          <p:nvPr>
            <p:ph type="title"/>
          </p:nvPr>
        </p:nvSpPr>
        <p:spPr>
          <a:xfrm>
            <a:off x="685436" y="2130088"/>
            <a:ext cx="7773128" cy="1470290"/>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42" name="Body Level One…"/>
          <p:cNvSpPr txBox="1">
            <a:spLocks noGrp="1"/>
          </p:cNvSpPr>
          <p:nvPr>
            <p:ph type="body" sz="quarter" idx="1"/>
          </p:nvPr>
        </p:nvSpPr>
        <p:spPr>
          <a:xfrm>
            <a:off x="1371990" y="3886163"/>
            <a:ext cx="6400019" cy="1752737"/>
          </a:xfrm>
          <a:prstGeom prst="rect">
            <a:avLst/>
          </a:prstGeom>
        </p:spPr>
        <p:txBody>
          <a:bodyPr lIns="32890" tIns="32890" rIns="32890" bIns="32890">
            <a:normAutofit/>
          </a:bodyPr>
          <a:lstStyle>
            <a:lvl1pPr marL="0" indent="0"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326"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653"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981"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307"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4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52912826"/>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6420802"/>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703837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27/09/2025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28325504"/>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700" b="1">
                <a:solidFill>
                  <a:srgbClr val="000000"/>
                </a:solidFill>
              </a:defRPr>
            </a:pPr>
            <a:endParaRPr dirty="0"/>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4364050"/>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3842407"/>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2350274"/>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000">
                <a:solidFill>
                  <a:srgbClr val="000000"/>
                </a:solidFill>
              </a:defRPr>
            </a:pPr>
            <a:endParaRPr dirty="0"/>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0043690"/>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3624162"/>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9437552"/>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730053"/>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2040" name="Title Text"/>
          <p:cNvSpPr txBox="1">
            <a:spLocks noGrp="1"/>
          </p:cNvSpPr>
          <p:nvPr>
            <p:ph type="title"/>
          </p:nvPr>
        </p:nvSpPr>
        <p:spPr>
          <a:xfrm>
            <a:off x="685436" y="2130076"/>
            <a:ext cx="7773128" cy="1470290"/>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41" name="Body Level One…"/>
          <p:cNvSpPr txBox="1">
            <a:spLocks noGrp="1"/>
          </p:cNvSpPr>
          <p:nvPr>
            <p:ph type="body" sz="quarter" idx="1"/>
          </p:nvPr>
        </p:nvSpPr>
        <p:spPr>
          <a:xfrm>
            <a:off x="1371990" y="3886163"/>
            <a:ext cx="6400019" cy="1752737"/>
          </a:xfrm>
          <a:prstGeom prst="rect">
            <a:avLst/>
          </a:prstGeom>
        </p:spPr>
        <p:txBody>
          <a:bodyPr lIns="32910" tIns="32910" rIns="32910" bIns="32910">
            <a:normAutofit/>
          </a:bodyPr>
          <a:lstStyle>
            <a:lvl1pPr marL="0" indent="0"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4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337701"/>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309651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41327240"/>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7960901"/>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700" b="1">
                <a:solidFill>
                  <a:srgbClr val="000000"/>
                </a:solidFill>
              </a:defRPr>
            </a:pPr>
            <a:endParaRPr dirty="0"/>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2120401"/>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19619651"/>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FFFFFF"/>
        </a:solidFill>
        <a:effectLst/>
      </p:bgPr>
    </p:bg>
    <p:spTree>
      <p:nvGrpSpPr>
        <p:cNvPr id="1" name=""/>
        <p:cNvGrpSpPr/>
        <p:nvPr/>
      </p:nvGrpSpPr>
      <p:grpSpPr>
        <a:xfrm>
          <a:off x="0" y="0"/>
          <a:ext cx="0" cy="0"/>
          <a:chOff x="0" y="0"/>
          <a:chExt cx="0" cy="0"/>
        </a:xfrm>
      </p:grpSpPr>
      <p:sp>
        <p:nvSpPr>
          <p:cNvPr id="209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6783157"/>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000">
                <a:solidFill>
                  <a:srgbClr val="000000"/>
                </a:solidFill>
              </a:defRPr>
            </a:pPr>
            <a:endParaRPr dirty="0"/>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29092714"/>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51597842"/>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0440067"/>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5557762"/>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defRPr b="1" i="0">
                <a:latin typeface="Arial" panose="020B0604020202020204" pitchFamily="34" charset="0"/>
                <a:cs typeface="Arial" panose="020B0604020202020204" pitchFamily="34" charset="0"/>
              </a:defRPr>
            </a:lvl1pPr>
            <a:lvl2pPr marL="783771" indent="-326571" algn="ctr">
              <a:defRPr b="1" i="0">
                <a:latin typeface="Arial" panose="020B0604020202020204" pitchFamily="34" charset="0"/>
                <a:cs typeface="Arial" panose="020B0604020202020204" pitchFamily="34" charset="0"/>
              </a:defRPr>
            </a:lvl2pPr>
            <a:lvl3pPr marL="1219200" indent="-304800" algn="ctr">
              <a:defRPr b="1" i="0">
                <a:latin typeface="Arial" panose="020B0604020202020204" pitchFamily="34" charset="0"/>
                <a:cs typeface="Arial" panose="020B0604020202020204" pitchFamily="34" charset="0"/>
              </a:defRPr>
            </a:lvl3pPr>
            <a:lvl4pPr marL="1737360" indent="-365760" algn="ctr">
              <a:defRPr b="1" i="0">
                <a:latin typeface="Arial" panose="020B0604020202020204" pitchFamily="34" charset="0"/>
                <a:cs typeface="Arial" panose="020B0604020202020204" pitchFamily="34" charset="0"/>
              </a:defRPr>
            </a:lvl4pPr>
            <a:lvl5pPr marL="2194560" indent="-365760" algn="ct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40199156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04825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029631805"/>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961894863"/>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918240703"/>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12182672"/>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132417765"/>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Title Only 0">
    <p:bg>
      <p:bgPr>
        <a:solidFill>
          <a:srgbClr val="000000"/>
        </a:solidFill>
        <a:effectLst/>
      </p:bgPr>
    </p:bg>
    <p:spTree>
      <p:nvGrpSpPr>
        <p:cNvPr id="1" name=""/>
        <p:cNvGrpSpPr/>
        <p:nvPr/>
      </p:nvGrpSpPr>
      <p:grpSpPr>
        <a:xfrm>
          <a:off x="0" y="0"/>
          <a:ext cx="0" cy="0"/>
          <a:chOff x="0" y="0"/>
          <a:chExt cx="0" cy="0"/>
        </a:xfrm>
      </p:grpSpPr>
      <p:sp>
        <p:nvSpPr>
          <p:cNvPr id="2433"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34"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284410840"/>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796612395"/>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484137802"/>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567481644"/>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99404680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48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48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4372655"/>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7382525"/>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60094687"/>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19088067"/>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57226532"/>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601727"/>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54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9416693"/>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3171790"/>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2806665"/>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7134852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2004469"/>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43861339"/>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1490946"/>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2603"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04"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0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72438748"/>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23995840"/>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61299590"/>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81469020"/>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22048439"/>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96751686"/>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5818680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39720150"/>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46456763"/>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64628014"/>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69226604"/>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13"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31057752"/>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22"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4365942"/>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3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86160762"/>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74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28252061"/>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49"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59951775"/>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0663847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76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85539102"/>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7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65592926"/>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85"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76979368"/>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94"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53709476"/>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12"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83771619"/>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02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04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05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08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21"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01960312"/>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260" indent="-33324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949" indent="-31991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515" indent="-355459">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3533" indent="-35546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1825804"/>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02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04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05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08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84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33961662"/>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48"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74765457"/>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0443661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86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73448124"/>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02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04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05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08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7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90358655"/>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84"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01564568"/>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93"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02822185"/>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11"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2162700"/>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131">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265">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39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53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0"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1610361"/>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456" indent="-33332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255" indent="-31999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942" indent="-355548">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075" indent="-355548">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83809979"/>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131">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265">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39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53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93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90751561"/>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47"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8516526"/>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000000"/>
        </a:solidFill>
        <a:effectLst/>
      </p:bgPr>
    </p:bg>
    <p:spTree>
      <p:nvGrpSpPr>
        <p:cNvPr id="1" name=""/>
        <p:cNvGrpSpPr/>
        <p:nvPr/>
      </p:nvGrpSpPr>
      <p:grpSpPr>
        <a:xfrm>
          <a:off x="0" y="0"/>
          <a:ext cx="0" cy="0"/>
          <a:chOff x="0" y="0"/>
          <a:chExt cx="0" cy="0"/>
        </a:xfrm>
      </p:grpSpPr>
      <p:sp>
        <p:nvSpPr>
          <p:cNvPr id="295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878617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96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0139502"/>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131">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265">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39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53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7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76560545"/>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83"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19922873"/>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92"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9801804"/>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2999" name="Title Text"/>
          <p:cNvSpPr txBox="1">
            <a:spLocks noGrp="1"/>
          </p:cNvSpPr>
          <p:nvPr>
            <p:ph type="title"/>
          </p:nvPr>
        </p:nvSpPr>
        <p:spPr>
          <a:xfrm>
            <a:off x="685436" y="2130080"/>
            <a:ext cx="7773128" cy="1470290"/>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0" name="Body Level One…"/>
          <p:cNvSpPr txBox="1">
            <a:spLocks noGrp="1"/>
          </p:cNvSpPr>
          <p:nvPr>
            <p:ph type="body" sz="quarter" idx="1"/>
          </p:nvPr>
        </p:nvSpPr>
        <p:spPr>
          <a:xfrm>
            <a:off x="1371990" y="3886163"/>
            <a:ext cx="6400019" cy="1752737"/>
          </a:xfrm>
          <a:prstGeom prst="rect">
            <a:avLst/>
          </a:prstGeom>
        </p:spPr>
        <p:txBody>
          <a:bodyPr lIns="32903" tIns="32903" rIns="32903" bIns="32903">
            <a:normAutofit/>
          </a:bodyPr>
          <a:lstStyle>
            <a:lvl1pPr marL="0" indent="0"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454"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909"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4364"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819"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0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09202128"/>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3747893"/>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8819982"/>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89180616"/>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700" b="1">
                <a:solidFill>
                  <a:srgbClr val="000000"/>
                </a:solidFill>
              </a:defRPr>
            </a:pPr>
            <a:endParaRPr dirty="0"/>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94593633"/>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338215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8240517-BEF9-5B44-B83A-C7C4999FD4ED}" type="slidenum">
              <a:rPr lang="en-US" smtClean="0"/>
              <a:pPr/>
              <a:t>‹#›</a:t>
            </a:fld>
            <a:endParaRPr lang="en-US" dirty="0"/>
          </a:p>
        </p:txBody>
      </p:sp>
    </p:spTree>
    <p:extLst>
      <p:ext uri="{BB962C8B-B14F-4D97-AF65-F5344CB8AC3E}">
        <p14:creationId xmlns:p14="http://schemas.microsoft.com/office/powerpoint/2010/main" val="254081333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3292234"/>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000">
                <a:solidFill>
                  <a:srgbClr val="000000"/>
                </a:solidFill>
              </a:defRPr>
            </a:pPr>
            <a:endParaRPr dirty="0"/>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84576579"/>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95889718"/>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1654258"/>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81970898"/>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69839773"/>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520"/>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96286847"/>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68023571"/>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31965060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27/09/2025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9B95138B-AAD4-6E48-B7A2-7CF55257014F}" type="slidenum">
              <a:rPr lang="en-US" smtClean="0"/>
              <a:pPr/>
              <a:t>‹#›</a:t>
            </a:fld>
            <a:endParaRPr lang="en-US" dirty="0"/>
          </a:p>
        </p:txBody>
      </p:sp>
    </p:spTree>
    <p:extLst>
      <p:ext uri="{BB962C8B-B14F-4D97-AF65-F5344CB8AC3E}">
        <p14:creationId xmlns:p14="http://schemas.microsoft.com/office/powerpoint/2010/main" val="4166431962"/>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93099228"/>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21_Blank">
    <p:bg>
      <p:bgPr>
        <a:solidFill>
          <a:srgbClr val="FFFFFF"/>
        </a:solidFill>
        <a:effectLst/>
      </p:bgPr>
    </p:bg>
    <p:spTree>
      <p:nvGrpSpPr>
        <p:cNvPr id="1" name=""/>
        <p:cNvGrpSpPr/>
        <p:nvPr/>
      </p:nvGrpSpPr>
      <p:grpSpPr>
        <a:xfrm>
          <a:off x="0" y="0"/>
          <a:ext cx="0" cy="0"/>
          <a:chOff x="0" y="0"/>
          <a:chExt cx="0" cy="0"/>
        </a:xfrm>
      </p:grpSpPr>
      <p:sp>
        <p:nvSpPr>
          <p:cNvPr id="315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21532175"/>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48213559"/>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79428873"/>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84932371"/>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14355472"/>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0978771"/>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83593379"/>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3173542"/>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4436799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b="1" i="0">
                <a:latin typeface="Arial" panose="020B0604020202020204" pitchFamily="34" charset="0"/>
              </a:defRPr>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E1985E9-6F85-9D41-9EA9-515E90BB0C5D}" type="slidenum">
              <a:rPr lang="en-US" smtClean="0"/>
              <a:pPr/>
              <a:t>‹#›</a:t>
            </a:fld>
            <a:endParaRPr lang="en-US" dirty="0"/>
          </a:p>
        </p:txBody>
      </p:sp>
    </p:spTree>
    <p:extLst>
      <p:ext uri="{BB962C8B-B14F-4D97-AF65-F5344CB8AC3E}">
        <p14:creationId xmlns:p14="http://schemas.microsoft.com/office/powerpoint/2010/main" val="1322929029"/>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01069912"/>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FFFFFF"/>
        </a:solidFill>
        <a:effectLst/>
      </p:bgPr>
    </p:bg>
    <p:spTree>
      <p:nvGrpSpPr>
        <p:cNvPr id="1" name=""/>
        <p:cNvGrpSpPr/>
        <p:nvPr/>
      </p:nvGrpSpPr>
      <p:grpSpPr>
        <a:xfrm>
          <a:off x="0" y="0"/>
          <a:ext cx="0" cy="0"/>
          <a:chOff x="0" y="0"/>
          <a:chExt cx="0" cy="0"/>
        </a:xfrm>
      </p:grpSpPr>
      <p:sp>
        <p:nvSpPr>
          <p:cNvPr id="3243"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44"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29869827"/>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22_Blank">
    <p:bg>
      <p:bgPr>
        <a:solidFill>
          <a:srgbClr val="FFFFFF"/>
        </a:solidFill>
        <a:effectLst/>
      </p:bgPr>
    </p:bg>
    <p:spTree>
      <p:nvGrpSpPr>
        <p:cNvPr id="1" name=""/>
        <p:cNvGrpSpPr/>
        <p:nvPr/>
      </p:nvGrpSpPr>
      <p:grpSpPr>
        <a:xfrm>
          <a:off x="0" y="0"/>
          <a:ext cx="0" cy="0"/>
          <a:chOff x="0" y="0"/>
          <a:chExt cx="0" cy="0"/>
        </a:xfrm>
      </p:grpSpPr>
      <p:sp>
        <p:nvSpPr>
          <p:cNvPr id="325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1897680"/>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9976505"/>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760748"/>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39765444"/>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006729"/>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000000"/>
        </a:solidFill>
        <a:effectLst/>
      </p:bgPr>
    </p:bg>
    <p:spTree>
      <p:nvGrpSpPr>
        <p:cNvPr id="1" name=""/>
        <p:cNvGrpSpPr/>
        <p:nvPr/>
      </p:nvGrpSpPr>
      <p:grpSpPr>
        <a:xfrm>
          <a:off x="0" y="0"/>
          <a:ext cx="0" cy="0"/>
          <a:chOff x="0" y="0"/>
          <a:chExt cx="0" cy="0"/>
        </a:xfrm>
      </p:grpSpPr>
      <p:sp>
        <p:nvSpPr>
          <p:cNvPr id="329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29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9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60233746"/>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3486697"/>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7611857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7"/>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029B02F8-678A-B44B-AA03-7563B9CB025C}" type="slidenum">
              <a:rPr lang="en-US" smtClean="0"/>
              <a:pPr/>
              <a:t>‹#›</a:t>
            </a:fld>
            <a:endParaRPr lang="en-US" dirty="0"/>
          </a:p>
        </p:txBody>
      </p:sp>
    </p:spTree>
    <p:extLst>
      <p:ext uri="{BB962C8B-B14F-4D97-AF65-F5344CB8AC3E}">
        <p14:creationId xmlns:p14="http://schemas.microsoft.com/office/powerpoint/2010/main" val="1530341560"/>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39267001"/>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25607552"/>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8268225"/>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7033361"/>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23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62957944"/>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3182160"/>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64813759"/>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8149387"/>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5091056"/>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433872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6C43F3F-A073-264B-A2CD-9702F623EADF}" type="slidenum">
              <a:rPr lang="en-US" smtClean="0"/>
              <a:pPr/>
              <a:t>‹#›</a:t>
            </a:fld>
            <a:endParaRPr lang="en-US" dirty="0"/>
          </a:p>
        </p:txBody>
      </p:sp>
    </p:spTree>
    <p:extLst>
      <p:ext uri="{BB962C8B-B14F-4D97-AF65-F5344CB8AC3E}">
        <p14:creationId xmlns:p14="http://schemas.microsoft.com/office/powerpoint/2010/main" val="2327831256"/>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5867335"/>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67682544"/>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6809528"/>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2880085"/>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9604261"/>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600" b="1">
                <a:solidFill>
                  <a:srgbClr val="000000"/>
                </a:solidFill>
              </a:defRPr>
            </a:pPr>
            <a:endParaRPr dirty="0"/>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24979116"/>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696159"/>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24_Blank">
    <p:bg>
      <p:bgPr>
        <a:solidFill>
          <a:srgbClr val="FFFFFF"/>
        </a:solidFill>
        <a:effectLst/>
      </p:bgPr>
    </p:bg>
    <p:spTree>
      <p:nvGrpSpPr>
        <p:cNvPr id="1" name=""/>
        <p:cNvGrpSpPr/>
        <p:nvPr/>
      </p:nvGrpSpPr>
      <p:grpSpPr>
        <a:xfrm>
          <a:off x="0" y="0"/>
          <a:ext cx="0" cy="0"/>
          <a:chOff x="0" y="0"/>
          <a:chExt cx="0" cy="0"/>
        </a:xfrm>
      </p:grpSpPr>
      <p:sp>
        <p:nvSpPr>
          <p:cNvPr id="347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2841016"/>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100">
                <a:solidFill>
                  <a:srgbClr val="000000"/>
                </a:solidFill>
              </a:defRPr>
            </a:pPr>
            <a:endParaRPr dirty="0"/>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0331786"/>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1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1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1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1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53473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FB1E8082-CAD5-9B4F-A7A8-89FAD430E617}" type="slidenum">
              <a:rPr lang="en-US" smtClean="0"/>
              <a:pPr/>
              <a:t>‹#›</a:t>
            </a:fld>
            <a:endParaRPr lang="en-US" dirty="0"/>
          </a:p>
        </p:txBody>
      </p:sp>
    </p:spTree>
    <p:extLst>
      <p:ext uri="{BB962C8B-B14F-4D97-AF65-F5344CB8AC3E}">
        <p14:creationId xmlns:p14="http://schemas.microsoft.com/office/powerpoint/2010/main" val="2916894067"/>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50603678"/>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90020050"/>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4449290"/>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33558453"/>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62363870"/>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2126" indent="-355231">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0231410"/>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dirty="0"/>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03652549"/>
      </p:ext>
    </p:extLst>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1515301"/>
      </p:ext>
    </p:extLst>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390039"/>
        </a:solidFill>
        <a:effectLst/>
      </p:bgPr>
    </p:bg>
    <p:spTree>
      <p:nvGrpSpPr>
        <p:cNvPr id="1" name=""/>
        <p:cNvGrpSpPr/>
        <p:nvPr/>
      </p:nvGrpSpPr>
      <p:grpSpPr>
        <a:xfrm>
          <a:off x="0" y="0"/>
          <a:ext cx="0" cy="0"/>
          <a:chOff x="0" y="0"/>
          <a:chExt cx="0" cy="0"/>
        </a:xfrm>
      </p:grpSpPr>
      <p:sp>
        <p:nvSpPr>
          <p:cNvPr id="357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39054500"/>
      </p:ext>
    </p:extLst>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dirty="0"/>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395273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96A03651-6E26-254B-816C-4AA53A2FAB39}" type="slidenum">
              <a:rPr lang="en-US" smtClean="0"/>
              <a:pPr/>
              <a:t>‹#›</a:t>
            </a:fld>
            <a:endParaRPr lang="en-US" dirty="0"/>
          </a:p>
        </p:txBody>
      </p:sp>
    </p:spTree>
    <p:extLst>
      <p:ext uri="{BB962C8B-B14F-4D97-AF65-F5344CB8AC3E}">
        <p14:creationId xmlns:p14="http://schemas.microsoft.com/office/powerpoint/2010/main" val="176710226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71171475"/>
      </p:ext>
    </p:extLst>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55866894"/>
      </p:ext>
    </p:extLst>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99527451"/>
      </p:ext>
    </p:extLst>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56564855"/>
      </p:ext>
    </p:extLst>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3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7496600"/>
      </p:ext>
    </p:extLst>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56"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8564895"/>
      </p:ext>
    </p:extLst>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73"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54320554"/>
      </p:ext>
    </p:extLst>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dirty="0"/>
          </a:p>
        </p:txBody>
      </p:sp>
      <p:sp>
        <p:nvSpPr>
          <p:cNvPr id="3691"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55081732"/>
      </p:ext>
    </p:extLst>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07"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15489148"/>
      </p:ext>
    </p:extLst>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type="tx">
  <p:cSld name="26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5492614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2B6F637-A453-E84F-94C4-6BF821E363DD}" type="slidenum">
              <a:rPr lang="en-US" smtClean="0"/>
              <a:pPr/>
              <a:t>‹#›</a:t>
            </a:fld>
            <a:endParaRPr lang="en-US" dirty="0"/>
          </a:p>
        </p:txBody>
      </p:sp>
    </p:spTree>
    <p:extLst>
      <p:ext uri="{BB962C8B-B14F-4D97-AF65-F5344CB8AC3E}">
        <p14:creationId xmlns:p14="http://schemas.microsoft.com/office/powerpoint/2010/main" val="13382751"/>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effectLst>
                  <a:outerShdw blurRad="38100" dist="38100" dir="2700000" rotWithShape="0">
                    <a:srgbClr val="000000"/>
                  </a:outerShdw>
                </a:effectLst>
              </a:defRPr>
            </a:pPr>
            <a:endParaRPr dirty="0"/>
          </a:p>
        </p:txBody>
      </p:sp>
      <p:sp>
        <p:nvSpPr>
          <p:cNvPr id="3740"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88621418"/>
      </p:ext>
    </p:extLst>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58"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44469197"/>
      </p:ext>
    </p:extLst>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75"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7211064"/>
      </p:ext>
    </p:extLst>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9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04604396"/>
      </p:ext>
    </p:extLst>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000000"/>
        </a:solidFill>
        <a:effectLst/>
      </p:bgPr>
    </p:bg>
    <p:spTree>
      <p:nvGrpSpPr>
        <p:cNvPr id="1" name=""/>
        <p:cNvGrpSpPr/>
        <p:nvPr/>
      </p:nvGrpSpPr>
      <p:grpSpPr>
        <a:xfrm>
          <a:off x="0" y="0"/>
          <a:ext cx="0" cy="0"/>
          <a:chOff x="0" y="0"/>
          <a:chExt cx="0" cy="0"/>
        </a:xfrm>
      </p:grpSpPr>
      <p:grpSp>
        <p:nvGrpSpPr>
          <p:cNvPr id="3806" name="Group 2"/>
          <p:cNvGrpSpPr/>
          <p:nvPr/>
        </p:nvGrpSpPr>
        <p:grpSpPr>
          <a:xfrm>
            <a:off x="0" y="3902080"/>
            <a:ext cx="3400426" cy="2949576"/>
            <a:chOff x="0" y="0"/>
            <a:chExt cx="3400425" cy="2949575"/>
          </a:xfrm>
        </p:grpSpPr>
        <p:sp>
          <p:nvSpPr>
            <p:cNvPr id="379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807" name="Title Text"/>
          <p:cNvSpPr txBox="1">
            <a:spLocks noGrp="1"/>
          </p:cNvSpPr>
          <p:nvPr>
            <p:ph type="title"/>
          </p:nvPr>
        </p:nvSpPr>
        <p:spPr>
          <a:xfrm>
            <a:off x="685800" y="2130430"/>
            <a:ext cx="7772400" cy="14700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808"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0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defTabSz="457150">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15063035"/>
      </p:ext>
    </p:extLst>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type="tx">
  <p:cSld name="27_Blank">
    <p:bg>
      <p:bgPr>
        <a:solidFill>
          <a:srgbClr val="000000"/>
        </a:solidFill>
        <a:effectLst/>
      </p:bgPr>
    </p:bg>
    <p:spTree>
      <p:nvGrpSpPr>
        <p:cNvPr id="1" name=""/>
        <p:cNvGrpSpPr/>
        <p:nvPr/>
      </p:nvGrpSpPr>
      <p:grpSpPr>
        <a:xfrm>
          <a:off x="0" y="0"/>
          <a:ext cx="0" cy="0"/>
          <a:chOff x="0" y="0"/>
          <a:chExt cx="0" cy="0"/>
        </a:xfrm>
      </p:grpSpPr>
      <p:grpSp>
        <p:nvGrpSpPr>
          <p:cNvPr id="3823" name="Group 1026"/>
          <p:cNvGrpSpPr/>
          <p:nvPr/>
        </p:nvGrpSpPr>
        <p:grpSpPr>
          <a:xfrm>
            <a:off x="0" y="3902075"/>
            <a:ext cx="3400426" cy="2949575"/>
            <a:chOff x="0" y="0"/>
            <a:chExt cx="3400425" cy="2949575"/>
          </a:xfrm>
        </p:grpSpPr>
        <p:sp>
          <p:nvSpPr>
            <p:cNvPr id="381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24"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5402240"/>
      </p:ext>
    </p:extLst>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38" name="Group 1026"/>
          <p:cNvGrpSpPr/>
          <p:nvPr/>
        </p:nvGrpSpPr>
        <p:grpSpPr>
          <a:xfrm>
            <a:off x="0" y="3902075"/>
            <a:ext cx="3400426" cy="2949575"/>
            <a:chOff x="0" y="0"/>
            <a:chExt cx="3400425" cy="2949575"/>
          </a:xfrm>
        </p:grpSpPr>
        <p:sp>
          <p:nvSpPr>
            <p:cNvPr id="383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3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effectLst>
                  <a:outerShdw blurRad="38100" dist="38100" dir="2700000" rotWithShape="0">
                    <a:srgbClr val="FFFFFF"/>
                  </a:outerShdw>
                </a:effectLst>
                <a:latin typeface="Arial" panose="020B0604020202020204" pitchFamily="34" charset="0"/>
                <a:cs typeface="Arial" panose="020B0604020202020204" pitchFamily="34" charset="0"/>
              </a:defRPr>
            </a:lvl1pPr>
          </a:lstStyle>
          <a:p>
            <a:r>
              <a:rPr dirty="0"/>
              <a:t>Title Text</a:t>
            </a:r>
          </a:p>
        </p:txBody>
      </p:sp>
      <p:sp>
        <p:nvSpPr>
          <p:cNvPr id="384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4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64066681"/>
      </p:ext>
    </p:extLst>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855" name="Group 1026"/>
          <p:cNvGrpSpPr/>
          <p:nvPr/>
        </p:nvGrpSpPr>
        <p:grpSpPr>
          <a:xfrm>
            <a:off x="0" y="3902075"/>
            <a:ext cx="3400426" cy="2949575"/>
            <a:chOff x="0" y="0"/>
            <a:chExt cx="3400425" cy="2949575"/>
          </a:xfrm>
        </p:grpSpPr>
        <p:sp>
          <p:nvSpPr>
            <p:cNvPr id="384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4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5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effectLst>
                  <a:outerShdw blurRad="38100" dist="38100" dir="2700000" rotWithShape="0">
                    <a:srgbClr val="FFFFFF"/>
                  </a:outerShdw>
                </a:effectLst>
                <a:latin typeface="Arial" panose="020B0604020202020204" pitchFamily="34" charset="0"/>
                <a:cs typeface="Arial" panose="020B0604020202020204" pitchFamily="34" charset="0"/>
              </a:defRPr>
            </a:lvl1pPr>
          </a:lstStyle>
          <a:p>
            <a:r>
              <a:rPr dirty="0"/>
              <a:t>Title Text</a:t>
            </a:r>
          </a:p>
        </p:txBody>
      </p:sp>
      <p:sp>
        <p:nvSpPr>
          <p:cNvPr id="385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5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8763544"/>
      </p:ext>
    </p:extLst>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x">
  <p:cSld name="28_Blank">
    <p:bg>
      <p:bgPr>
        <a:solidFill>
          <a:srgbClr val="FFFFFF"/>
        </a:solidFill>
        <a:effectLst/>
      </p:bgPr>
    </p:bg>
    <p:spTree>
      <p:nvGrpSpPr>
        <p:cNvPr id="1" name=""/>
        <p:cNvGrpSpPr/>
        <p:nvPr/>
      </p:nvGrpSpPr>
      <p:grpSpPr>
        <a:xfrm>
          <a:off x="0" y="0"/>
          <a:ext cx="0" cy="0"/>
          <a:chOff x="0" y="0"/>
          <a:chExt cx="0" cy="0"/>
        </a:xfrm>
      </p:grpSpPr>
      <p:sp>
        <p:nvSpPr>
          <p:cNvPr id="3865"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866" name="Text Box 2"/>
          <p:cNvSpPr txBox="1"/>
          <p:nvPr/>
        </p:nvSpPr>
        <p:spPr>
          <a:xfrm>
            <a:off x="797140" y="6562225"/>
            <a:ext cx="798090" cy="223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rPr b="1" i="0" dirty="0">
                <a:latin typeface="Arial" panose="020B0604020202020204" pitchFamily="34" charset="0"/>
                <a:cs typeface="Arial" panose="020B0604020202020204" pitchFamily="34" charset="0"/>
              </a:rPr>
              <a:t>© </a:t>
            </a:r>
            <a:r>
              <a:rPr sz="900" b="1" i="0" dirty="0">
                <a:latin typeface="Arial" panose="020B0604020202020204" pitchFamily="34" charset="0"/>
                <a:cs typeface="Arial" panose="020B0604020202020204" pitchFamily="34" charset="0"/>
              </a:rPr>
              <a:t>2006</a:t>
            </a:r>
            <a:r>
              <a:rPr b="1" i="0" dirty="0">
                <a:latin typeface="Arial" panose="020B0604020202020204" pitchFamily="34" charset="0"/>
                <a:cs typeface="Arial" panose="020B0604020202020204" pitchFamily="34" charset="0"/>
              </a:rPr>
              <a:t> TBBMI</a:t>
            </a:r>
          </a:p>
        </p:txBody>
      </p:sp>
      <p:sp>
        <p:nvSpPr>
          <p:cNvPr id="3867" name="Rectangle 3"/>
          <p:cNvSpPr txBox="1"/>
          <p:nvPr/>
        </p:nvSpPr>
        <p:spPr>
          <a:xfrm>
            <a:off x="7884120" y="6534253"/>
            <a:ext cx="594132" cy="249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868" name="Rectangle 4"/>
          <p:cNvSpPr txBox="1"/>
          <p:nvPr/>
        </p:nvSpPr>
        <p:spPr>
          <a:xfrm>
            <a:off x="507489" y="106362"/>
            <a:ext cx="3969783" cy="919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86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22317364"/>
      </p:ext>
    </p:extLst>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x">
  <p:cSld name="29_Blank">
    <p:bg>
      <p:bgPr>
        <a:solidFill>
          <a:srgbClr val="000000"/>
        </a:solidFill>
        <a:effectLst/>
      </p:bgPr>
    </p:bg>
    <p:spTree>
      <p:nvGrpSpPr>
        <p:cNvPr id="1" name=""/>
        <p:cNvGrpSpPr/>
        <p:nvPr/>
      </p:nvGrpSpPr>
      <p:grpSpPr>
        <a:xfrm>
          <a:off x="0" y="0"/>
          <a:ext cx="0" cy="0"/>
          <a:chOff x="0" y="0"/>
          <a:chExt cx="0" cy="0"/>
        </a:xfrm>
      </p:grpSpPr>
      <p:grpSp>
        <p:nvGrpSpPr>
          <p:cNvPr id="3883" name="Group 1026"/>
          <p:cNvGrpSpPr/>
          <p:nvPr/>
        </p:nvGrpSpPr>
        <p:grpSpPr>
          <a:xfrm>
            <a:off x="0" y="3902075"/>
            <a:ext cx="3400426" cy="2949575"/>
            <a:chOff x="0" y="0"/>
            <a:chExt cx="3400425" cy="2949575"/>
          </a:xfrm>
        </p:grpSpPr>
        <p:sp>
          <p:nvSpPr>
            <p:cNvPr id="387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84"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4050269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b="1" i="0">
                <a:latin typeface="Arial" panose="020B0604020202020204" pitchFamily="34" charset="0"/>
              </a:defRPr>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dirty="0"/>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E027091-AB02-7343-BD73-FDFF653865E2}" type="slidenum">
              <a:rPr lang="en-US" smtClean="0"/>
              <a:pPr/>
              <a:t>‹#›</a:t>
            </a:fld>
            <a:endParaRPr lang="en-US" dirty="0"/>
          </a:p>
        </p:txBody>
      </p:sp>
    </p:spTree>
    <p:extLst>
      <p:ext uri="{BB962C8B-B14F-4D97-AF65-F5344CB8AC3E}">
        <p14:creationId xmlns:p14="http://schemas.microsoft.com/office/powerpoint/2010/main" val="4028460080"/>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rPr dirty="0"/>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0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79734345"/>
      </p:ext>
    </p:extLst>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x">
  <p:cSld name="1_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rPr dirty="0"/>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01212462"/>
      </p:ext>
    </p:extLst>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x">
  <p:cSld name="30_Blank">
    <p:bg>
      <p:bgPr>
        <a:solidFill>
          <a:srgbClr val="000000"/>
        </a:solidFill>
        <a:effectLst/>
      </p:bgPr>
    </p:bg>
    <p:spTree>
      <p:nvGrpSpPr>
        <p:cNvPr id="1" name=""/>
        <p:cNvGrpSpPr/>
        <p:nvPr/>
      </p:nvGrpSpPr>
      <p:grpSpPr>
        <a:xfrm>
          <a:off x="0" y="0"/>
          <a:ext cx="0" cy="0"/>
          <a:chOff x="0" y="0"/>
          <a:chExt cx="0" cy="0"/>
        </a:xfrm>
      </p:grpSpPr>
      <p:grpSp>
        <p:nvGrpSpPr>
          <p:cNvPr id="3932" name="Group 1026"/>
          <p:cNvGrpSpPr/>
          <p:nvPr/>
        </p:nvGrpSpPr>
        <p:grpSpPr>
          <a:xfrm>
            <a:off x="0" y="3902075"/>
            <a:ext cx="3400426" cy="2949575"/>
            <a:chOff x="0" y="0"/>
            <a:chExt cx="3400425" cy="2949575"/>
          </a:xfrm>
        </p:grpSpPr>
        <p:sp>
          <p:nvSpPr>
            <p:cNvPr id="3925"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6"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7"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8"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9"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0"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1"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33"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36568591"/>
      </p:ext>
    </p:extLst>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000000"/>
        </a:solidFill>
        <a:effectLst/>
      </p:bgPr>
    </p:bg>
    <p:spTree>
      <p:nvGrpSpPr>
        <p:cNvPr id="1" name=""/>
        <p:cNvGrpSpPr/>
        <p:nvPr/>
      </p:nvGrpSpPr>
      <p:grpSpPr>
        <a:xfrm>
          <a:off x="0" y="0"/>
          <a:ext cx="0" cy="0"/>
          <a:chOff x="0" y="0"/>
          <a:chExt cx="0" cy="0"/>
        </a:xfrm>
      </p:grpSpPr>
      <p:grpSp>
        <p:nvGrpSpPr>
          <p:cNvPr id="3944" name="Group 1026"/>
          <p:cNvGrpSpPr/>
          <p:nvPr/>
        </p:nvGrpSpPr>
        <p:grpSpPr>
          <a:xfrm>
            <a:off x="457200" y="992150"/>
            <a:ext cx="8153401" cy="1600239"/>
            <a:chOff x="0" y="-37"/>
            <a:chExt cx="8153400" cy="1600237"/>
          </a:xfrm>
        </p:grpSpPr>
        <p:sp>
          <p:nvSpPr>
            <p:cNvPr id="3940" name="Arc 1027"/>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600"/>
                    <a:pt x="102" y="21600"/>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1" name="Arc 1028"/>
            <p:cNvSpPr/>
            <p:nvPr/>
          </p:nvSpPr>
          <p:spPr>
            <a:xfrm>
              <a:off x="5175250" y="165070"/>
              <a:ext cx="2906713" cy="1270030"/>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2" name="Arc 1029"/>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cubicBezTo>
                    <a:pt x="312" y="0"/>
                    <a:pt x="316" y="0"/>
                    <a:pt x="320" y="0"/>
                  </a:cubicBezTo>
                  <a:cubicBezTo>
                    <a:pt x="12072" y="0"/>
                    <a:pt x="21600" y="4835"/>
                    <a:pt x="21600" y="10800"/>
                  </a:cubicBezTo>
                  <a:cubicBezTo>
                    <a:pt x="21600" y="16765"/>
                    <a:pt x="12072" y="21600"/>
                    <a:pt x="320" y="21600"/>
                  </a:cubicBezTo>
                  <a:cubicBezTo>
                    <a:pt x="213" y="21600"/>
                    <a:pt x="106" y="21600"/>
                    <a:pt x="0" y="21599"/>
                  </a:cubicBezTo>
                  <a:lnTo>
                    <a:pt x="320" y="10800"/>
                  </a:lnTo>
                  <a:lnTo>
                    <a:pt x="308" y="0"/>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3" name="AutoShape 1030"/>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grpSp>
      <p:sp>
        <p:nvSpPr>
          <p:cNvPr id="3945" name="Title Text"/>
          <p:cNvSpPr txBox="1">
            <a:spLocks noGrp="1"/>
          </p:cNvSpPr>
          <p:nvPr>
            <p:ph type="title"/>
          </p:nvPr>
        </p:nvSpPr>
        <p:spPr>
          <a:xfrm>
            <a:off x="381000" y="381000"/>
            <a:ext cx="8458200" cy="1143000"/>
          </a:xfrm>
          <a:prstGeom prst="rect">
            <a:avLst/>
          </a:prstGeom>
          <a:noFill/>
        </p:spPr>
        <p:txBody>
          <a:bodyPr lIns="46005" tIns="46005" rIns="46005" bIns="46005" anchor="b"/>
          <a:lstStyle>
            <a:lvl1pPr algn="r">
              <a:defRPr sz="44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3946" name="Body Level One…"/>
          <p:cNvSpPr txBox="1">
            <a:spLocks noGrp="1"/>
          </p:cNvSpPr>
          <p:nvPr>
            <p:ph type="body" idx="1"/>
          </p:nvPr>
        </p:nvSpPr>
        <p:spPr>
          <a:xfrm>
            <a:off x="381000" y="2057400"/>
            <a:ext cx="8458200" cy="4114800"/>
          </a:xfrm>
          <a:prstGeom prst="rect">
            <a:avLst/>
          </a:prstGeom>
        </p:spPr>
        <p:txBody>
          <a:bodyPr lIns="46005" tIns="46005" rIns="46005" bIns="46005">
            <a:normAutofit/>
          </a:bodyPr>
          <a:lstStyle>
            <a:lvl1pPr marL="342659" indent="-342659">
              <a:buClr>
                <a:srgbClr val="FFCC66"/>
              </a:buClr>
              <a:buSzPct val="100000"/>
              <a:buChar char="•"/>
              <a:defRPr b="1" i="0">
                <a:solidFill>
                  <a:srgbClr val="FFFFCC"/>
                </a:solidFill>
                <a:latin typeface="Arial" panose="020B0604020202020204" pitchFamily="34" charset="0"/>
                <a:cs typeface="Arial" panose="020B0604020202020204" pitchFamily="34" charset="0"/>
              </a:defRPr>
            </a:lvl1pPr>
            <a:lvl2pPr marL="783220" indent="-326340">
              <a:buClr>
                <a:srgbClr val="FFCC66"/>
              </a:buClr>
              <a:buSzPct val="100000"/>
              <a:buChar char="–"/>
              <a:defRPr b="1" i="0">
                <a:solidFill>
                  <a:srgbClr val="FFFFCC"/>
                </a:solidFill>
                <a:latin typeface="Arial" panose="020B0604020202020204" pitchFamily="34" charset="0"/>
                <a:cs typeface="Arial" panose="020B0604020202020204" pitchFamily="34" charset="0"/>
              </a:defRPr>
            </a:lvl2pPr>
            <a:lvl3pPr marL="1218345" indent="-304585">
              <a:buClr>
                <a:srgbClr val="FFCC66"/>
              </a:buClr>
              <a:buSzPct val="100000"/>
              <a:buChar char="•"/>
              <a:defRPr b="1" i="0">
                <a:solidFill>
                  <a:srgbClr val="FFFFCC"/>
                </a:solidFill>
                <a:latin typeface="Arial" panose="020B0604020202020204" pitchFamily="34" charset="0"/>
                <a:cs typeface="Arial" panose="020B0604020202020204" pitchFamily="34" charset="0"/>
              </a:defRPr>
            </a:lvl3pPr>
            <a:lvl4pPr marL="1736140" indent="-365502">
              <a:buClr>
                <a:srgbClr val="FFCC66"/>
              </a:buClr>
              <a:buSzPct val="100000"/>
              <a:buChar char="–"/>
              <a:defRPr b="1" i="0">
                <a:solidFill>
                  <a:srgbClr val="FFFFCC"/>
                </a:solidFill>
                <a:latin typeface="Arial" panose="020B0604020202020204" pitchFamily="34" charset="0"/>
                <a:cs typeface="Arial" panose="020B0604020202020204" pitchFamily="34" charset="0"/>
              </a:defRPr>
            </a:lvl4pPr>
            <a:lvl5pPr marL="2193020" indent="-365502">
              <a:buClr>
                <a:srgbClr val="FFCC66"/>
              </a:buCl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47" name="Slide Number"/>
          <p:cNvSpPr txBox="1">
            <a:spLocks noGrp="1"/>
          </p:cNvSpPr>
          <p:nvPr>
            <p:ph type="sldNum" sz="quarter" idx="2"/>
          </p:nvPr>
        </p:nvSpPr>
        <p:spPr>
          <a:xfrm>
            <a:off x="8147284" y="6399024"/>
            <a:ext cx="310917" cy="308352"/>
          </a:xfrm>
          <a:prstGeom prst="rect">
            <a:avLst/>
          </a:prstGeom>
        </p:spPr>
        <p:txBody>
          <a:bodyPr lIns="46005" tIns="46005" rIns="46005" bIns="46005" anchor="ctr"/>
          <a:lstStyle>
            <a:lvl1pPr>
              <a:defRPr b="1" i="0">
                <a:solidFill>
                  <a:srgbClr val="FFFFCC"/>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82559744"/>
      </p:ext>
    </p:extLst>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x">
  <p:cSld name="31_Blank">
    <p:bg>
      <p:bgPr>
        <a:solidFill>
          <a:srgbClr val="FFFFFF"/>
        </a:solidFill>
        <a:effectLst/>
      </p:bgPr>
    </p:bg>
    <p:spTree>
      <p:nvGrpSpPr>
        <p:cNvPr id="1" name=""/>
        <p:cNvGrpSpPr/>
        <p:nvPr/>
      </p:nvGrpSpPr>
      <p:grpSpPr>
        <a:xfrm>
          <a:off x="0" y="0"/>
          <a:ext cx="0" cy="0"/>
          <a:chOff x="0" y="0"/>
          <a:chExt cx="0" cy="0"/>
        </a:xfrm>
      </p:grpSpPr>
      <p:sp>
        <p:nvSpPr>
          <p:cNvPr id="3954"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955" name="Text Box 2"/>
          <p:cNvSpPr txBox="1"/>
          <p:nvPr/>
        </p:nvSpPr>
        <p:spPr>
          <a:xfrm>
            <a:off x="797140" y="6562225"/>
            <a:ext cx="798090" cy="223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rPr b="1" i="0" dirty="0">
                <a:latin typeface="Arial" panose="020B0604020202020204" pitchFamily="34" charset="0"/>
                <a:cs typeface="Arial" panose="020B0604020202020204" pitchFamily="34" charset="0"/>
              </a:rPr>
              <a:t>© </a:t>
            </a:r>
            <a:r>
              <a:rPr sz="900" b="1" i="0" dirty="0">
                <a:latin typeface="Arial" panose="020B0604020202020204" pitchFamily="34" charset="0"/>
                <a:cs typeface="Arial" panose="020B0604020202020204" pitchFamily="34" charset="0"/>
              </a:rPr>
              <a:t>2006</a:t>
            </a:r>
            <a:r>
              <a:rPr b="1" i="0" dirty="0">
                <a:latin typeface="Arial" panose="020B0604020202020204" pitchFamily="34" charset="0"/>
                <a:cs typeface="Arial" panose="020B0604020202020204" pitchFamily="34" charset="0"/>
              </a:rPr>
              <a:t> TBBMI</a:t>
            </a:r>
          </a:p>
        </p:txBody>
      </p:sp>
      <p:sp>
        <p:nvSpPr>
          <p:cNvPr id="3956" name="Rectangle 3"/>
          <p:cNvSpPr txBox="1"/>
          <p:nvPr/>
        </p:nvSpPr>
        <p:spPr>
          <a:xfrm>
            <a:off x="7884120" y="6534253"/>
            <a:ext cx="594132" cy="249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957" name="Rectangle 4"/>
          <p:cNvSpPr txBox="1"/>
          <p:nvPr/>
        </p:nvSpPr>
        <p:spPr>
          <a:xfrm>
            <a:off x="507489" y="106362"/>
            <a:ext cx="3969783" cy="919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95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57235826"/>
      </p:ext>
    </p:extLst>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x">
  <p:cSld name="3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65" name="Slide Number"/>
          <p:cNvSpPr txBox="1">
            <a:spLocks noGrp="1"/>
          </p:cNvSpPr>
          <p:nvPr>
            <p:ph type="sldNum" sz="quarter" idx="2"/>
          </p:nvPr>
        </p:nvSpPr>
        <p:spPr>
          <a:xfrm>
            <a:off x="8176323" y="6248400"/>
            <a:ext cx="281877" cy="287023"/>
          </a:xfrm>
          <a:prstGeom prst="rect">
            <a:avLst/>
          </a:prstGeom>
        </p:spPr>
        <p:txBody>
          <a:bodyPr lIns="45687" tIns="45687" rIns="45687" bIns="45687"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3986366"/>
      </p:ext>
    </p:extLst>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67521465"/>
      </p:ext>
    </p:extLst>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53827172"/>
      </p:ext>
    </p:extLst>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66947285"/>
      </p:ext>
    </p:extLst>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dirty="0"/>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739769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071B384-14F2-AD4E-BFD3-B7E781677FB5}" type="slidenum">
              <a:rPr lang="en-US" smtClean="0"/>
              <a:pPr/>
              <a:t>‹#›</a:t>
            </a:fld>
            <a:endParaRPr lang="en-US" dirty="0"/>
          </a:p>
        </p:txBody>
      </p:sp>
    </p:spTree>
    <p:extLst>
      <p:ext uri="{BB962C8B-B14F-4D97-AF65-F5344CB8AC3E}">
        <p14:creationId xmlns:p14="http://schemas.microsoft.com/office/powerpoint/2010/main" val="3419791065"/>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4588024"/>
      </p:ext>
    </p:extLst>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showMasterSp="0" type="tx">
  <p:cSld name="33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23651394"/>
      </p:ext>
    </p:extLst>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dirty="0"/>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5870014"/>
      </p:ext>
    </p:extLst>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5247595"/>
      </p:ext>
    </p:extLst>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0663006"/>
      </p:ext>
    </p:extLst>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93462988"/>
      </p:ext>
    </p:extLst>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7485438"/>
      </p:ext>
    </p:extLst>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x">
  <p:cSld name="18_Title Slide">
    <p:bg>
      <p:bgPr>
        <a:solidFill>
          <a:srgbClr val="FFFFFF"/>
        </a:solidFill>
        <a:effectLst/>
      </p:bgPr>
    </p:bg>
    <p:spTree>
      <p:nvGrpSpPr>
        <p:cNvPr id="1" name=""/>
        <p:cNvGrpSpPr/>
        <p:nvPr/>
      </p:nvGrpSpPr>
      <p:grpSpPr>
        <a:xfrm>
          <a:off x="0" y="0"/>
          <a:ext cx="0" cy="0"/>
          <a:chOff x="0" y="0"/>
          <a:chExt cx="0" cy="0"/>
        </a:xfrm>
      </p:grpSpPr>
      <p:sp>
        <p:nvSpPr>
          <p:cNvPr id="4080" name="Title Text"/>
          <p:cNvSpPr txBox="1">
            <a:spLocks noGrp="1"/>
          </p:cNvSpPr>
          <p:nvPr>
            <p:ph type="title"/>
          </p:nvPr>
        </p:nvSpPr>
        <p:spPr>
          <a:xfrm>
            <a:off x="685436" y="2130088"/>
            <a:ext cx="7773128" cy="1470291"/>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81" name="Body Level One…"/>
          <p:cNvSpPr txBox="1">
            <a:spLocks noGrp="1"/>
          </p:cNvSpPr>
          <p:nvPr>
            <p:ph type="body" sz="quarter" idx="1"/>
          </p:nvPr>
        </p:nvSpPr>
        <p:spPr>
          <a:xfrm>
            <a:off x="1371990" y="3886163"/>
            <a:ext cx="6400019" cy="1752737"/>
          </a:xfrm>
          <a:prstGeom prst="rect">
            <a:avLst/>
          </a:prstGeom>
        </p:spPr>
        <p:txBody>
          <a:bodyPr lIns="32888" tIns="32888" rIns="32888" bIns="32888">
            <a:normAutofit/>
          </a:bodyPr>
          <a:lstStyle>
            <a:lvl1pPr marL="0" indent="0"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311"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622"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933"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244"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8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93487694"/>
      </p:ext>
    </p:extLst>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type="tx">
  <p:cSld name="30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56023124"/>
      </p:ext>
    </p:extLst>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174831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236A21-0EA6-4342-B3C8-F90D815D66F4}" type="slidenum">
              <a:rPr lang="en-US" smtClean="0"/>
              <a:pPr/>
              <a:t>‹#›</a:t>
            </a:fld>
            <a:endParaRPr lang="en-US" dirty="0"/>
          </a:p>
        </p:txBody>
      </p:sp>
    </p:spTree>
    <p:extLst>
      <p:ext uri="{BB962C8B-B14F-4D97-AF65-F5344CB8AC3E}">
        <p14:creationId xmlns:p14="http://schemas.microsoft.com/office/powerpoint/2010/main" val="1827202238"/>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5417956"/>
      </p:ext>
    </p:extLst>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700" b="1">
                <a:solidFill>
                  <a:srgbClr val="000000"/>
                </a:solidFill>
              </a:defRPr>
            </a:pPr>
            <a:endParaRPr dirty="0"/>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3292817"/>
      </p:ext>
    </p:extLst>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20243899"/>
      </p:ext>
    </p:extLst>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25010275"/>
      </p:ext>
    </p:extLst>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000">
                <a:solidFill>
                  <a:srgbClr val="000000"/>
                </a:solidFill>
              </a:defRPr>
            </a:pPr>
            <a:endParaRPr dirty="0"/>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62317872"/>
      </p:ext>
    </p:extLst>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82187882"/>
      </p:ext>
    </p:extLst>
  </p:cSld>
  <p:clrMapOvr>
    <a:masterClrMapping/>
  </p:clrMapOvr>
  <p:transition spd="med"/>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87912301"/>
      </p:ext>
    </p:extLst>
  </p:cSld>
  <p:clrMapOvr>
    <a:masterClrMapping/>
  </p:clrMapOvr>
  <p:transition spd="med"/>
</p:sldLayout>
</file>

<file path=ppt/slideLayouts/slideLayout797.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7123429"/>
      </p:ext>
    </p:extLst>
  </p:cSld>
  <p:clrMapOvr>
    <a:masterClrMapping/>
  </p:clrMapOvr>
  <p:transition spd="med"/>
</p:sldLayout>
</file>

<file path=ppt/slideLayouts/slideLayout798.xml><?xml version="1.0" encoding="utf-8"?>
<p:sldLayout xmlns:a="http://schemas.openxmlformats.org/drawingml/2006/main" xmlns:r="http://schemas.openxmlformats.org/officeDocument/2006/relationships" xmlns:p="http://schemas.openxmlformats.org/presentationml/2006/main" showMasterSp="0" type="tx">
  <p:cSld name="19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783220" indent="-326340" algn="ctr">
              <a:buSzPct val="100000"/>
              <a:buChar char="–"/>
              <a:defRPr b="1" i="0">
                <a:solidFill>
                  <a:srgbClr val="FFFFFF"/>
                </a:solidFill>
                <a:latin typeface="Arial" panose="020B0604020202020204" pitchFamily="34" charset="0"/>
                <a:cs typeface="Arial" panose="020B0604020202020204" pitchFamily="34" charset="0"/>
              </a:defRPr>
            </a:lvl2pPr>
            <a:lvl3pPr marL="1218345" indent="-304585" algn="ctr">
              <a:buSzPct val="100000"/>
              <a:buChar char="•"/>
              <a:defRPr b="1" i="0">
                <a:solidFill>
                  <a:srgbClr val="FFFFFF"/>
                </a:solidFill>
                <a:latin typeface="Arial" panose="020B0604020202020204" pitchFamily="34" charset="0"/>
                <a:cs typeface="Arial" panose="020B0604020202020204" pitchFamily="34" charset="0"/>
              </a:defRPr>
            </a:lvl3pPr>
            <a:lvl4pPr marL="1736140" indent="-365502" algn="ctr">
              <a:buSzPct val="100000"/>
              <a:buChar char="–"/>
              <a:defRPr b="1" i="0">
                <a:solidFill>
                  <a:srgbClr val="FFFFFF"/>
                </a:solidFill>
                <a:latin typeface="Arial" panose="020B0604020202020204" pitchFamily="34" charset="0"/>
                <a:cs typeface="Arial" panose="020B0604020202020204" pitchFamily="34" charset="0"/>
              </a:defRPr>
            </a:lvl4pPr>
            <a:lvl5pPr marL="2193020" indent="-365502" algn="ct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6613499"/>
      </p:ext>
    </p:extLst>
  </p:cSld>
  <p:clrMapOvr>
    <a:masterClrMapping/>
  </p:clrMapOvr>
  <p:transition spd="med"/>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type="tx">
  <p:cSld name="31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675064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7AA21C-6766-0547-A4F6-849357384D63}" type="slidenum">
              <a:rPr lang="en-US" smtClean="0"/>
              <a:pPr/>
              <a:t>‹#›</a:t>
            </a:fld>
            <a:endParaRPr lang="en-US" dirty="0"/>
          </a:p>
        </p:txBody>
      </p:sp>
    </p:spTree>
    <p:extLst>
      <p:ext uri="{BB962C8B-B14F-4D97-AF65-F5344CB8AC3E}">
        <p14:creationId xmlns:p14="http://schemas.microsoft.com/office/powerpoint/2010/main" val="351452346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88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3757">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0639">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7516">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6350916"/>
      </p:ext>
    </p:extLst>
  </p:cSld>
  <p:clrMapOvr>
    <a:masterClrMapping/>
  </p:clrMapOvr>
  <p:transition spd="med"/>
</p:sldLayout>
</file>

<file path=ppt/slideLayouts/slideLayout801.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019" indent="-333139">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3574" indent="-319814">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5987" indent="-355349">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2867" indent="-355349">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7238254"/>
      </p:ext>
    </p:extLst>
  </p:cSld>
  <p:clrMapOvr>
    <a:masterClrMapping/>
  </p:clrMapOvr>
  <p:transition spd="med"/>
</p:sldLayout>
</file>

<file path=ppt/slideLayouts/slideLayout802.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88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3757">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0639">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7516">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14693800"/>
      </p:ext>
    </p:extLst>
  </p:cSld>
  <p:clrMapOvr>
    <a:masterClrMapping/>
  </p:clrMapOvr>
  <p:transition spd="med"/>
</p:sldLayout>
</file>

<file path=ppt/slideLayouts/slideLayout803.xml><?xml version="1.0" encoding="utf-8"?>
<p:sldLayout xmlns:a="http://schemas.openxmlformats.org/drawingml/2006/main" xmlns:r="http://schemas.openxmlformats.org/officeDocument/2006/relationships" xmlns:p="http://schemas.openxmlformats.org/presentationml/2006/main" showMasterSp="0" type="tx">
  <p:cSld name="30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0597447"/>
      </p:ext>
    </p:extLst>
  </p:cSld>
  <p:clrMapOvr>
    <a:masterClrMapping/>
  </p:clrMapOvr>
  <p:transition spd="med"/>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x">
  <p:cSld name="35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4629012"/>
      </p:ext>
    </p:extLst>
  </p:cSld>
  <p:clrMapOvr>
    <a:masterClrMapping/>
  </p:clrMapOvr>
  <p:transition spd="med"/>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1068735"/>
      </p:ext>
    </p:extLst>
  </p:cSld>
  <p:clrMapOvr>
    <a:masterClrMapping/>
  </p:clrMapOvr>
  <p:transition spd="med"/>
</p:sldLayout>
</file>

<file path=ppt/slideLayouts/slideLayout806.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88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3757">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0639">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7516">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68559715"/>
      </p:ext>
    </p:extLst>
  </p:cSld>
  <p:clrMapOvr>
    <a:masterClrMapping/>
  </p:clrMapOvr>
  <p:transition spd="med"/>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28872594"/>
      </p:ext>
    </p:extLst>
  </p:cSld>
  <p:clrMapOvr>
    <a:masterClrMapping/>
  </p:clrMapOvr>
  <p:transition spd="med"/>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09700283"/>
      </p:ext>
    </p:extLst>
  </p:cSld>
  <p:clrMapOvr>
    <a:masterClrMapping/>
  </p:clrMapOvr>
  <p:transition spd="med"/>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453986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4FAA6B8-F6A4-A343-8E71-E1AA462E2B9C}" type="slidenum">
              <a:rPr lang="en-US" smtClean="0"/>
              <a:pPr/>
              <a:t>‹#›</a:t>
            </a:fld>
            <a:endParaRPr lang="en-US" dirty="0"/>
          </a:p>
        </p:txBody>
      </p:sp>
    </p:spTree>
    <p:extLst>
      <p:ext uri="{BB962C8B-B14F-4D97-AF65-F5344CB8AC3E}">
        <p14:creationId xmlns:p14="http://schemas.microsoft.com/office/powerpoint/2010/main" val="1744587199"/>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x">
  <p:cSld name="1_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403" name="Group 2"/>
          <p:cNvGrpSpPr/>
          <p:nvPr/>
        </p:nvGrpSpPr>
        <p:grpSpPr>
          <a:xfrm>
            <a:off x="-1" y="6"/>
            <a:ext cx="9144001" cy="6860193"/>
            <a:chOff x="0" y="3"/>
            <a:chExt cx="9144000" cy="6860192"/>
          </a:xfrm>
        </p:grpSpPr>
        <p:sp>
          <p:nvSpPr>
            <p:cNvPr id="439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404"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40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12240380"/>
      </p:ext>
    </p:extLst>
  </p:cSld>
  <p:clrMapOvr>
    <a:masterClrMapping/>
  </p:clrMapOvr>
  <p:transition spd="med"/>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238212572"/>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282736119"/>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440843162"/>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304774514"/>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2080003392"/>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3539445379"/>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275006812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2336205928"/>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6925395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b="1" i="0">
                <a:latin typeface="Arial" panose="020B0604020202020204" pitchFamily="34" charset="0"/>
              </a:defRPr>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C880F1A-F011-E746-9B49-4C216A09F825}" type="slidenum">
              <a:rPr lang="en-US" smtClean="0"/>
              <a:pPr/>
              <a:t>‹#›</a:t>
            </a:fld>
            <a:endParaRPr lang="en-US" dirty="0"/>
          </a:p>
        </p:txBody>
      </p:sp>
    </p:spTree>
    <p:extLst>
      <p:ext uri="{BB962C8B-B14F-4D97-AF65-F5344CB8AC3E}">
        <p14:creationId xmlns:p14="http://schemas.microsoft.com/office/powerpoint/2010/main" val="3560851639"/>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18005933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8177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38735B5-B149-A447-950C-547F21A40C1A}" type="slidenum">
              <a:rPr lang="en-US" smtClean="0"/>
              <a:pPr/>
              <a:t>‹#›</a:t>
            </a:fld>
            <a:endParaRPr lang="en-US" dirty="0"/>
          </a:p>
        </p:txBody>
      </p:sp>
    </p:spTree>
    <p:extLst>
      <p:ext uri="{BB962C8B-B14F-4D97-AF65-F5344CB8AC3E}">
        <p14:creationId xmlns:p14="http://schemas.microsoft.com/office/powerpoint/2010/main" val="41282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4959E9AB-5B14-2848-B4A1-7CE2D9400850}" type="slidenum">
              <a:rPr lang="en-US" smtClean="0"/>
              <a:pPr/>
              <a:t>‹#›</a:t>
            </a:fld>
            <a:endParaRPr lang="en-US" dirty="0"/>
          </a:p>
        </p:txBody>
      </p:sp>
    </p:spTree>
    <p:extLst>
      <p:ext uri="{BB962C8B-B14F-4D97-AF65-F5344CB8AC3E}">
        <p14:creationId xmlns:p14="http://schemas.microsoft.com/office/powerpoint/2010/main" val="239970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D346532D-2BFD-9A49-8943-585569EE06AE}" type="slidenum">
              <a:rPr lang="en-US" smtClean="0"/>
              <a:pPr/>
              <a:t>‹#›</a:t>
            </a:fld>
            <a:endParaRPr lang="en-US" dirty="0"/>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9C02F83-CD8E-1947-A698-149E49ABF198}" type="slidenum">
              <a:rPr lang="en-US" smtClean="0"/>
              <a:pPr/>
              <a:t>‹#›</a:t>
            </a:fld>
            <a:endParaRPr lang="en-US" dirty="0"/>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14361EE3-B040-C74A-8E1E-D5EB99B0B424}" type="slidenum">
              <a:rPr lang="en-US" smtClean="0"/>
              <a:pPr/>
              <a:t>‹#›</a:t>
            </a:fld>
            <a:endParaRPr lang="en-US" dirty="0"/>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b="1" i="0">
                <a:latin typeface="Arial" panose="020B0604020202020204" pitchFamily="34" charset="0"/>
              </a:defRPr>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dirty="0"/>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1E4BC26-0E8A-2546-9116-FDC0641AAA31}" type="slidenum">
              <a:rPr lang="en-US" smtClean="0"/>
              <a:pPr/>
              <a:t>‹#›</a:t>
            </a:fld>
            <a:endParaRPr lang="en-US" dirty="0"/>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2992C8-BBFF-834A-B7A5-25F74DB9FF34}" type="slidenum">
              <a:rPr lang="en-US" smtClean="0"/>
              <a:pPr/>
              <a:t>‹#›</a:t>
            </a:fld>
            <a:endParaRPr lang="en-US" dirty="0"/>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38A5E3D-FF7F-7B43-9C47-B06954022CF2}" type="slidenum">
              <a:rPr lang="en-US" smtClean="0"/>
              <a:pPr/>
              <a:t>‹#›</a:t>
            </a:fld>
            <a:endParaRPr lang="en-US" dirty="0"/>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2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2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5" Type="http://schemas.openxmlformats.org/officeDocument/2006/relationships/theme" Target="../theme/theme30.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6" Type="http://schemas.openxmlformats.org/officeDocument/2006/relationships/image" Target="../media/image1.jpeg"/><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theme" Target="../theme/theme31.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theme" Target="../theme/theme32.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3.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theme" Target="../theme/theme34.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0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6.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7.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8.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39.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0.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1.xml.rels><?xml version="1.0" encoding="UTF-8" standalone="yes"?>
<Relationships xmlns="http://schemas.openxmlformats.org/package/2006/relationships"><Relationship Id="rId117" Type="http://schemas.openxmlformats.org/officeDocument/2006/relationships/slideLayout" Target="../slideLayouts/slideLayout574.xml"/><Relationship Id="rId299" Type="http://schemas.openxmlformats.org/officeDocument/2006/relationships/slideLayout" Target="../slideLayouts/slideLayout756.xml"/><Relationship Id="rId21" Type="http://schemas.openxmlformats.org/officeDocument/2006/relationships/slideLayout" Target="../slideLayouts/slideLayout478.xml"/><Relationship Id="rId63" Type="http://schemas.openxmlformats.org/officeDocument/2006/relationships/slideLayout" Target="../slideLayouts/slideLayout520.xml"/><Relationship Id="rId159" Type="http://schemas.openxmlformats.org/officeDocument/2006/relationships/slideLayout" Target="../slideLayouts/slideLayout616.xml"/><Relationship Id="rId324" Type="http://schemas.openxmlformats.org/officeDocument/2006/relationships/slideLayout" Target="../slideLayouts/slideLayout781.xml"/><Relationship Id="rId170" Type="http://schemas.openxmlformats.org/officeDocument/2006/relationships/slideLayout" Target="../slideLayouts/slideLayout627.xml"/><Relationship Id="rId226" Type="http://schemas.openxmlformats.org/officeDocument/2006/relationships/slideLayout" Target="../slideLayouts/slideLayout683.xml"/><Relationship Id="rId268" Type="http://schemas.openxmlformats.org/officeDocument/2006/relationships/slideLayout" Target="../slideLayouts/slideLayout725.xml"/><Relationship Id="rId32" Type="http://schemas.openxmlformats.org/officeDocument/2006/relationships/slideLayout" Target="../slideLayouts/slideLayout489.xml"/><Relationship Id="rId74" Type="http://schemas.openxmlformats.org/officeDocument/2006/relationships/slideLayout" Target="../slideLayouts/slideLayout531.xml"/><Relationship Id="rId128" Type="http://schemas.openxmlformats.org/officeDocument/2006/relationships/slideLayout" Target="../slideLayouts/slideLayout585.xml"/><Relationship Id="rId335" Type="http://schemas.openxmlformats.org/officeDocument/2006/relationships/slideLayout" Target="../slideLayouts/slideLayout792.xml"/><Relationship Id="rId5" Type="http://schemas.openxmlformats.org/officeDocument/2006/relationships/slideLayout" Target="../slideLayouts/slideLayout462.xml"/><Relationship Id="rId181" Type="http://schemas.openxmlformats.org/officeDocument/2006/relationships/slideLayout" Target="../slideLayouts/slideLayout638.xml"/><Relationship Id="rId237" Type="http://schemas.openxmlformats.org/officeDocument/2006/relationships/slideLayout" Target="../slideLayouts/slideLayout694.xml"/><Relationship Id="rId279" Type="http://schemas.openxmlformats.org/officeDocument/2006/relationships/slideLayout" Target="../slideLayouts/slideLayout736.xml"/><Relationship Id="rId43" Type="http://schemas.openxmlformats.org/officeDocument/2006/relationships/slideLayout" Target="../slideLayouts/slideLayout500.xml"/><Relationship Id="rId139" Type="http://schemas.openxmlformats.org/officeDocument/2006/relationships/slideLayout" Target="../slideLayouts/slideLayout596.xml"/><Relationship Id="rId290" Type="http://schemas.openxmlformats.org/officeDocument/2006/relationships/slideLayout" Target="../slideLayouts/slideLayout747.xml"/><Relationship Id="rId304" Type="http://schemas.openxmlformats.org/officeDocument/2006/relationships/slideLayout" Target="../slideLayouts/slideLayout761.xml"/><Relationship Id="rId346" Type="http://schemas.openxmlformats.org/officeDocument/2006/relationships/slideLayout" Target="../slideLayouts/slideLayout803.xml"/><Relationship Id="rId85" Type="http://schemas.openxmlformats.org/officeDocument/2006/relationships/slideLayout" Target="../slideLayouts/slideLayout542.xml"/><Relationship Id="rId150" Type="http://schemas.openxmlformats.org/officeDocument/2006/relationships/slideLayout" Target="../slideLayouts/slideLayout607.xml"/><Relationship Id="rId192" Type="http://schemas.openxmlformats.org/officeDocument/2006/relationships/slideLayout" Target="../slideLayouts/slideLayout649.xml"/><Relationship Id="rId206" Type="http://schemas.openxmlformats.org/officeDocument/2006/relationships/slideLayout" Target="../slideLayouts/slideLayout663.xml"/><Relationship Id="rId248" Type="http://schemas.openxmlformats.org/officeDocument/2006/relationships/slideLayout" Target="../slideLayouts/slideLayout705.xml"/><Relationship Id="rId12" Type="http://schemas.openxmlformats.org/officeDocument/2006/relationships/slideLayout" Target="../slideLayouts/slideLayout469.xml"/><Relationship Id="rId108" Type="http://schemas.openxmlformats.org/officeDocument/2006/relationships/slideLayout" Target="../slideLayouts/slideLayout565.xml"/><Relationship Id="rId315" Type="http://schemas.openxmlformats.org/officeDocument/2006/relationships/slideLayout" Target="../slideLayouts/slideLayout772.xml"/><Relationship Id="rId54" Type="http://schemas.openxmlformats.org/officeDocument/2006/relationships/slideLayout" Target="../slideLayouts/slideLayout511.xml"/><Relationship Id="rId96" Type="http://schemas.openxmlformats.org/officeDocument/2006/relationships/slideLayout" Target="../slideLayouts/slideLayout553.xml"/><Relationship Id="rId161" Type="http://schemas.openxmlformats.org/officeDocument/2006/relationships/slideLayout" Target="../slideLayouts/slideLayout618.xml"/><Relationship Id="rId217" Type="http://schemas.openxmlformats.org/officeDocument/2006/relationships/slideLayout" Target="../slideLayouts/slideLayout674.xml"/><Relationship Id="rId259" Type="http://schemas.openxmlformats.org/officeDocument/2006/relationships/slideLayout" Target="../slideLayouts/slideLayout716.xml"/><Relationship Id="rId23" Type="http://schemas.openxmlformats.org/officeDocument/2006/relationships/slideLayout" Target="../slideLayouts/slideLayout480.xml"/><Relationship Id="rId119" Type="http://schemas.openxmlformats.org/officeDocument/2006/relationships/slideLayout" Target="../slideLayouts/slideLayout576.xml"/><Relationship Id="rId270" Type="http://schemas.openxmlformats.org/officeDocument/2006/relationships/slideLayout" Target="../slideLayouts/slideLayout727.xml"/><Relationship Id="rId326" Type="http://schemas.openxmlformats.org/officeDocument/2006/relationships/slideLayout" Target="../slideLayouts/slideLayout783.xml"/><Relationship Id="rId65" Type="http://schemas.openxmlformats.org/officeDocument/2006/relationships/slideLayout" Target="../slideLayouts/slideLayout522.xml"/><Relationship Id="rId130" Type="http://schemas.openxmlformats.org/officeDocument/2006/relationships/slideLayout" Target="../slideLayouts/slideLayout587.xml"/><Relationship Id="rId172" Type="http://schemas.openxmlformats.org/officeDocument/2006/relationships/slideLayout" Target="../slideLayouts/slideLayout629.xml"/><Relationship Id="rId228" Type="http://schemas.openxmlformats.org/officeDocument/2006/relationships/slideLayout" Target="../slideLayouts/slideLayout685.xml"/><Relationship Id="rId281" Type="http://schemas.openxmlformats.org/officeDocument/2006/relationships/slideLayout" Target="../slideLayouts/slideLayout738.xml"/><Relationship Id="rId337" Type="http://schemas.openxmlformats.org/officeDocument/2006/relationships/slideLayout" Target="../slideLayouts/slideLayout794.xml"/><Relationship Id="rId34" Type="http://schemas.openxmlformats.org/officeDocument/2006/relationships/slideLayout" Target="../slideLayouts/slideLayout491.xml"/><Relationship Id="rId76" Type="http://schemas.openxmlformats.org/officeDocument/2006/relationships/slideLayout" Target="../slideLayouts/slideLayout533.xml"/><Relationship Id="rId141" Type="http://schemas.openxmlformats.org/officeDocument/2006/relationships/slideLayout" Target="../slideLayouts/slideLayout598.xml"/><Relationship Id="rId7" Type="http://schemas.openxmlformats.org/officeDocument/2006/relationships/slideLayout" Target="../slideLayouts/slideLayout464.xml"/><Relationship Id="rId183" Type="http://schemas.openxmlformats.org/officeDocument/2006/relationships/slideLayout" Target="../slideLayouts/slideLayout640.xml"/><Relationship Id="rId239" Type="http://schemas.openxmlformats.org/officeDocument/2006/relationships/slideLayout" Target="../slideLayouts/slideLayout696.xml"/><Relationship Id="rId250" Type="http://schemas.openxmlformats.org/officeDocument/2006/relationships/slideLayout" Target="../slideLayouts/slideLayout707.xml"/><Relationship Id="rId292" Type="http://schemas.openxmlformats.org/officeDocument/2006/relationships/slideLayout" Target="../slideLayouts/slideLayout749.xml"/><Relationship Id="rId306" Type="http://schemas.openxmlformats.org/officeDocument/2006/relationships/slideLayout" Target="../slideLayouts/slideLayout763.xml"/><Relationship Id="rId45" Type="http://schemas.openxmlformats.org/officeDocument/2006/relationships/slideLayout" Target="../slideLayouts/slideLayout502.xml"/><Relationship Id="rId87" Type="http://schemas.openxmlformats.org/officeDocument/2006/relationships/slideLayout" Target="../slideLayouts/slideLayout544.xml"/><Relationship Id="rId110" Type="http://schemas.openxmlformats.org/officeDocument/2006/relationships/slideLayout" Target="../slideLayouts/slideLayout567.xml"/><Relationship Id="rId348" Type="http://schemas.openxmlformats.org/officeDocument/2006/relationships/slideLayout" Target="../slideLayouts/slideLayout805.xml"/><Relationship Id="rId152" Type="http://schemas.openxmlformats.org/officeDocument/2006/relationships/slideLayout" Target="../slideLayouts/slideLayout609.xml"/><Relationship Id="rId194" Type="http://schemas.openxmlformats.org/officeDocument/2006/relationships/slideLayout" Target="../slideLayouts/slideLayout651.xml"/><Relationship Id="rId208" Type="http://schemas.openxmlformats.org/officeDocument/2006/relationships/slideLayout" Target="../slideLayouts/slideLayout665.xml"/><Relationship Id="rId261" Type="http://schemas.openxmlformats.org/officeDocument/2006/relationships/slideLayout" Target="../slideLayouts/slideLayout718.xml"/><Relationship Id="rId14" Type="http://schemas.openxmlformats.org/officeDocument/2006/relationships/slideLayout" Target="../slideLayouts/slideLayout471.xml"/><Relationship Id="rId56" Type="http://schemas.openxmlformats.org/officeDocument/2006/relationships/slideLayout" Target="../slideLayouts/slideLayout513.xml"/><Relationship Id="rId317" Type="http://schemas.openxmlformats.org/officeDocument/2006/relationships/slideLayout" Target="../slideLayouts/slideLayout774.xml"/><Relationship Id="rId98" Type="http://schemas.openxmlformats.org/officeDocument/2006/relationships/slideLayout" Target="../slideLayouts/slideLayout555.xml"/><Relationship Id="rId121" Type="http://schemas.openxmlformats.org/officeDocument/2006/relationships/slideLayout" Target="../slideLayouts/slideLayout578.xml"/><Relationship Id="rId163" Type="http://schemas.openxmlformats.org/officeDocument/2006/relationships/slideLayout" Target="../slideLayouts/slideLayout620.xml"/><Relationship Id="rId219" Type="http://schemas.openxmlformats.org/officeDocument/2006/relationships/slideLayout" Target="../slideLayouts/slideLayout676.xml"/><Relationship Id="rId230" Type="http://schemas.openxmlformats.org/officeDocument/2006/relationships/slideLayout" Target="../slideLayouts/slideLayout687.xml"/><Relationship Id="rId251" Type="http://schemas.openxmlformats.org/officeDocument/2006/relationships/slideLayout" Target="../slideLayouts/slideLayout708.xml"/><Relationship Id="rId25" Type="http://schemas.openxmlformats.org/officeDocument/2006/relationships/slideLayout" Target="../slideLayouts/slideLayout482.xml"/><Relationship Id="rId46" Type="http://schemas.openxmlformats.org/officeDocument/2006/relationships/slideLayout" Target="../slideLayouts/slideLayout503.xml"/><Relationship Id="rId67" Type="http://schemas.openxmlformats.org/officeDocument/2006/relationships/slideLayout" Target="../slideLayouts/slideLayout524.xml"/><Relationship Id="rId272" Type="http://schemas.openxmlformats.org/officeDocument/2006/relationships/slideLayout" Target="../slideLayouts/slideLayout729.xml"/><Relationship Id="rId293" Type="http://schemas.openxmlformats.org/officeDocument/2006/relationships/slideLayout" Target="../slideLayouts/slideLayout750.xml"/><Relationship Id="rId307" Type="http://schemas.openxmlformats.org/officeDocument/2006/relationships/slideLayout" Target="../slideLayouts/slideLayout764.xml"/><Relationship Id="rId328" Type="http://schemas.openxmlformats.org/officeDocument/2006/relationships/slideLayout" Target="../slideLayouts/slideLayout785.xml"/><Relationship Id="rId349" Type="http://schemas.openxmlformats.org/officeDocument/2006/relationships/slideLayout" Target="../slideLayouts/slideLayout806.xml"/><Relationship Id="rId88" Type="http://schemas.openxmlformats.org/officeDocument/2006/relationships/slideLayout" Target="../slideLayouts/slideLayout545.xml"/><Relationship Id="rId111" Type="http://schemas.openxmlformats.org/officeDocument/2006/relationships/slideLayout" Target="../slideLayouts/slideLayout568.xml"/><Relationship Id="rId132" Type="http://schemas.openxmlformats.org/officeDocument/2006/relationships/slideLayout" Target="../slideLayouts/slideLayout589.xml"/><Relationship Id="rId153" Type="http://schemas.openxmlformats.org/officeDocument/2006/relationships/slideLayout" Target="../slideLayouts/slideLayout610.xml"/><Relationship Id="rId174" Type="http://schemas.openxmlformats.org/officeDocument/2006/relationships/slideLayout" Target="../slideLayouts/slideLayout631.xml"/><Relationship Id="rId195" Type="http://schemas.openxmlformats.org/officeDocument/2006/relationships/slideLayout" Target="../slideLayouts/slideLayout652.xml"/><Relationship Id="rId209" Type="http://schemas.openxmlformats.org/officeDocument/2006/relationships/slideLayout" Target="../slideLayouts/slideLayout666.xml"/><Relationship Id="rId220" Type="http://schemas.openxmlformats.org/officeDocument/2006/relationships/slideLayout" Target="../slideLayouts/slideLayout677.xml"/><Relationship Id="rId241" Type="http://schemas.openxmlformats.org/officeDocument/2006/relationships/slideLayout" Target="../slideLayouts/slideLayout698.xml"/><Relationship Id="rId15" Type="http://schemas.openxmlformats.org/officeDocument/2006/relationships/slideLayout" Target="../slideLayouts/slideLayout472.xml"/><Relationship Id="rId36" Type="http://schemas.openxmlformats.org/officeDocument/2006/relationships/slideLayout" Target="../slideLayouts/slideLayout493.xml"/><Relationship Id="rId57" Type="http://schemas.openxmlformats.org/officeDocument/2006/relationships/slideLayout" Target="../slideLayouts/slideLayout514.xml"/><Relationship Id="rId262" Type="http://schemas.openxmlformats.org/officeDocument/2006/relationships/slideLayout" Target="../slideLayouts/slideLayout719.xml"/><Relationship Id="rId283" Type="http://schemas.openxmlformats.org/officeDocument/2006/relationships/slideLayout" Target="../slideLayouts/slideLayout740.xml"/><Relationship Id="rId318" Type="http://schemas.openxmlformats.org/officeDocument/2006/relationships/slideLayout" Target="../slideLayouts/slideLayout775.xml"/><Relationship Id="rId339" Type="http://schemas.openxmlformats.org/officeDocument/2006/relationships/slideLayout" Target="../slideLayouts/slideLayout796.xml"/><Relationship Id="rId78" Type="http://schemas.openxmlformats.org/officeDocument/2006/relationships/slideLayout" Target="../slideLayouts/slideLayout535.xml"/><Relationship Id="rId99" Type="http://schemas.openxmlformats.org/officeDocument/2006/relationships/slideLayout" Target="../slideLayouts/slideLayout556.xml"/><Relationship Id="rId101" Type="http://schemas.openxmlformats.org/officeDocument/2006/relationships/slideLayout" Target="../slideLayouts/slideLayout558.xml"/><Relationship Id="rId122" Type="http://schemas.openxmlformats.org/officeDocument/2006/relationships/slideLayout" Target="../slideLayouts/slideLayout579.xml"/><Relationship Id="rId143" Type="http://schemas.openxmlformats.org/officeDocument/2006/relationships/slideLayout" Target="../slideLayouts/slideLayout600.xml"/><Relationship Id="rId164" Type="http://schemas.openxmlformats.org/officeDocument/2006/relationships/slideLayout" Target="../slideLayouts/slideLayout621.xml"/><Relationship Id="rId185" Type="http://schemas.openxmlformats.org/officeDocument/2006/relationships/slideLayout" Target="../slideLayouts/slideLayout642.xml"/><Relationship Id="rId350" Type="http://schemas.openxmlformats.org/officeDocument/2006/relationships/slideLayout" Target="../slideLayouts/slideLayout807.xml"/><Relationship Id="rId9" Type="http://schemas.openxmlformats.org/officeDocument/2006/relationships/slideLayout" Target="../slideLayouts/slideLayout466.xml"/><Relationship Id="rId210" Type="http://schemas.openxmlformats.org/officeDocument/2006/relationships/slideLayout" Target="../slideLayouts/slideLayout667.xml"/><Relationship Id="rId26" Type="http://schemas.openxmlformats.org/officeDocument/2006/relationships/slideLayout" Target="../slideLayouts/slideLayout483.xml"/><Relationship Id="rId231" Type="http://schemas.openxmlformats.org/officeDocument/2006/relationships/slideLayout" Target="../slideLayouts/slideLayout688.xml"/><Relationship Id="rId252" Type="http://schemas.openxmlformats.org/officeDocument/2006/relationships/slideLayout" Target="../slideLayouts/slideLayout709.xml"/><Relationship Id="rId273" Type="http://schemas.openxmlformats.org/officeDocument/2006/relationships/slideLayout" Target="../slideLayouts/slideLayout730.xml"/><Relationship Id="rId294" Type="http://schemas.openxmlformats.org/officeDocument/2006/relationships/slideLayout" Target="../slideLayouts/slideLayout751.xml"/><Relationship Id="rId308" Type="http://schemas.openxmlformats.org/officeDocument/2006/relationships/slideLayout" Target="../slideLayouts/slideLayout765.xml"/><Relationship Id="rId329" Type="http://schemas.openxmlformats.org/officeDocument/2006/relationships/slideLayout" Target="../slideLayouts/slideLayout786.xml"/><Relationship Id="rId47" Type="http://schemas.openxmlformats.org/officeDocument/2006/relationships/slideLayout" Target="../slideLayouts/slideLayout504.xml"/><Relationship Id="rId68" Type="http://schemas.openxmlformats.org/officeDocument/2006/relationships/slideLayout" Target="../slideLayouts/slideLayout525.xml"/><Relationship Id="rId89" Type="http://schemas.openxmlformats.org/officeDocument/2006/relationships/slideLayout" Target="../slideLayouts/slideLayout546.xml"/><Relationship Id="rId112" Type="http://schemas.openxmlformats.org/officeDocument/2006/relationships/slideLayout" Target="../slideLayouts/slideLayout569.xml"/><Relationship Id="rId133" Type="http://schemas.openxmlformats.org/officeDocument/2006/relationships/slideLayout" Target="../slideLayouts/slideLayout590.xml"/><Relationship Id="rId154" Type="http://schemas.openxmlformats.org/officeDocument/2006/relationships/slideLayout" Target="../slideLayouts/slideLayout611.xml"/><Relationship Id="rId175" Type="http://schemas.openxmlformats.org/officeDocument/2006/relationships/slideLayout" Target="../slideLayouts/slideLayout632.xml"/><Relationship Id="rId340" Type="http://schemas.openxmlformats.org/officeDocument/2006/relationships/slideLayout" Target="../slideLayouts/slideLayout797.xml"/><Relationship Id="rId196" Type="http://schemas.openxmlformats.org/officeDocument/2006/relationships/slideLayout" Target="../slideLayouts/slideLayout653.xml"/><Relationship Id="rId200" Type="http://schemas.openxmlformats.org/officeDocument/2006/relationships/slideLayout" Target="../slideLayouts/slideLayout657.xml"/><Relationship Id="rId16" Type="http://schemas.openxmlformats.org/officeDocument/2006/relationships/slideLayout" Target="../slideLayouts/slideLayout473.xml"/><Relationship Id="rId221" Type="http://schemas.openxmlformats.org/officeDocument/2006/relationships/slideLayout" Target="../slideLayouts/slideLayout678.xml"/><Relationship Id="rId242" Type="http://schemas.openxmlformats.org/officeDocument/2006/relationships/slideLayout" Target="../slideLayouts/slideLayout699.xml"/><Relationship Id="rId263" Type="http://schemas.openxmlformats.org/officeDocument/2006/relationships/slideLayout" Target="../slideLayouts/slideLayout720.xml"/><Relationship Id="rId284" Type="http://schemas.openxmlformats.org/officeDocument/2006/relationships/slideLayout" Target="../slideLayouts/slideLayout741.xml"/><Relationship Id="rId319" Type="http://schemas.openxmlformats.org/officeDocument/2006/relationships/slideLayout" Target="../slideLayouts/slideLayout776.xml"/><Relationship Id="rId37" Type="http://schemas.openxmlformats.org/officeDocument/2006/relationships/slideLayout" Target="../slideLayouts/slideLayout494.xml"/><Relationship Id="rId58" Type="http://schemas.openxmlformats.org/officeDocument/2006/relationships/slideLayout" Target="../slideLayouts/slideLayout515.xml"/><Relationship Id="rId79" Type="http://schemas.openxmlformats.org/officeDocument/2006/relationships/slideLayout" Target="../slideLayouts/slideLayout536.xml"/><Relationship Id="rId102" Type="http://schemas.openxmlformats.org/officeDocument/2006/relationships/slideLayout" Target="../slideLayouts/slideLayout559.xml"/><Relationship Id="rId123" Type="http://schemas.openxmlformats.org/officeDocument/2006/relationships/slideLayout" Target="../slideLayouts/slideLayout580.xml"/><Relationship Id="rId144" Type="http://schemas.openxmlformats.org/officeDocument/2006/relationships/slideLayout" Target="../slideLayouts/slideLayout601.xml"/><Relationship Id="rId330" Type="http://schemas.openxmlformats.org/officeDocument/2006/relationships/slideLayout" Target="../slideLayouts/slideLayout787.xml"/><Relationship Id="rId90" Type="http://schemas.openxmlformats.org/officeDocument/2006/relationships/slideLayout" Target="../slideLayouts/slideLayout547.xml"/><Relationship Id="rId165" Type="http://schemas.openxmlformats.org/officeDocument/2006/relationships/slideLayout" Target="../slideLayouts/slideLayout622.xml"/><Relationship Id="rId186" Type="http://schemas.openxmlformats.org/officeDocument/2006/relationships/slideLayout" Target="../slideLayouts/slideLayout643.xml"/><Relationship Id="rId351" Type="http://schemas.openxmlformats.org/officeDocument/2006/relationships/slideLayout" Target="../slideLayouts/slideLayout808.xml"/><Relationship Id="rId211" Type="http://schemas.openxmlformats.org/officeDocument/2006/relationships/slideLayout" Target="../slideLayouts/slideLayout668.xml"/><Relationship Id="rId232" Type="http://schemas.openxmlformats.org/officeDocument/2006/relationships/slideLayout" Target="../slideLayouts/slideLayout689.xml"/><Relationship Id="rId253" Type="http://schemas.openxmlformats.org/officeDocument/2006/relationships/slideLayout" Target="../slideLayouts/slideLayout710.xml"/><Relationship Id="rId274" Type="http://schemas.openxmlformats.org/officeDocument/2006/relationships/slideLayout" Target="../slideLayouts/slideLayout731.xml"/><Relationship Id="rId295" Type="http://schemas.openxmlformats.org/officeDocument/2006/relationships/slideLayout" Target="../slideLayouts/slideLayout752.xml"/><Relationship Id="rId309" Type="http://schemas.openxmlformats.org/officeDocument/2006/relationships/slideLayout" Target="../slideLayouts/slideLayout766.xml"/><Relationship Id="rId27" Type="http://schemas.openxmlformats.org/officeDocument/2006/relationships/slideLayout" Target="../slideLayouts/slideLayout484.xml"/><Relationship Id="rId48" Type="http://schemas.openxmlformats.org/officeDocument/2006/relationships/slideLayout" Target="../slideLayouts/slideLayout505.xml"/><Relationship Id="rId69" Type="http://schemas.openxmlformats.org/officeDocument/2006/relationships/slideLayout" Target="../slideLayouts/slideLayout526.xml"/><Relationship Id="rId113" Type="http://schemas.openxmlformats.org/officeDocument/2006/relationships/slideLayout" Target="../slideLayouts/slideLayout570.xml"/><Relationship Id="rId134" Type="http://schemas.openxmlformats.org/officeDocument/2006/relationships/slideLayout" Target="../slideLayouts/slideLayout591.xml"/><Relationship Id="rId320" Type="http://schemas.openxmlformats.org/officeDocument/2006/relationships/slideLayout" Target="../slideLayouts/slideLayout777.xml"/><Relationship Id="rId80" Type="http://schemas.openxmlformats.org/officeDocument/2006/relationships/slideLayout" Target="../slideLayouts/slideLayout537.xml"/><Relationship Id="rId155" Type="http://schemas.openxmlformats.org/officeDocument/2006/relationships/slideLayout" Target="../slideLayouts/slideLayout612.xml"/><Relationship Id="rId176" Type="http://schemas.openxmlformats.org/officeDocument/2006/relationships/slideLayout" Target="../slideLayouts/slideLayout633.xml"/><Relationship Id="rId197" Type="http://schemas.openxmlformats.org/officeDocument/2006/relationships/slideLayout" Target="../slideLayouts/slideLayout654.xml"/><Relationship Id="rId341" Type="http://schemas.openxmlformats.org/officeDocument/2006/relationships/slideLayout" Target="../slideLayouts/slideLayout798.xml"/><Relationship Id="rId201" Type="http://schemas.openxmlformats.org/officeDocument/2006/relationships/slideLayout" Target="../slideLayouts/slideLayout658.xml"/><Relationship Id="rId222" Type="http://schemas.openxmlformats.org/officeDocument/2006/relationships/slideLayout" Target="../slideLayouts/slideLayout679.xml"/><Relationship Id="rId243" Type="http://schemas.openxmlformats.org/officeDocument/2006/relationships/slideLayout" Target="../slideLayouts/slideLayout700.xml"/><Relationship Id="rId264" Type="http://schemas.openxmlformats.org/officeDocument/2006/relationships/slideLayout" Target="../slideLayouts/slideLayout721.xml"/><Relationship Id="rId285" Type="http://schemas.openxmlformats.org/officeDocument/2006/relationships/slideLayout" Target="../slideLayouts/slideLayout742.xml"/><Relationship Id="rId17" Type="http://schemas.openxmlformats.org/officeDocument/2006/relationships/slideLayout" Target="../slideLayouts/slideLayout474.xml"/><Relationship Id="rId38" Type="http://schemas.openxmlformats.org/officeDocument/2006/relationships/slideLayout" Target="../slideLayouts/slideLayout495.xml"/><Relationship Id="rId59" Type="http://schemas.openxmlformats.org/officeDocument/2006/relationships/slideLayout" Target="../slideLayouts/slideLayout516.xml"/><Relationship Id="rId103" Type="http://schemas.openxmlformats.org/officeDocument/2006/relationships/slideLayout" Target="../slideLayouts/slideLayout560.xml"/><Relationship Id="rId124" Type="http://schemas.openxmlformats.org/officeDocument/2006/relationships/slideLayout" Target="../slideLayouts/slideLayout581.xml"/><Relationship Id="rId310" Type="http://schemas.openxmlformats.org/officeDocument/2006/relationships/slideLayout" Target="../slideLayouts/slideLayout767.xml"/><Relationship Id="rId70" Type="http://schemas.openxmlformats.org/officeDocument/2006/relationships/slideLayout" Target="../slideLayouts/slideLayout527.xml"/><Relationship Id="rId91" Type="http://schemas.openxmlformats.org/officeDocument/2006/relationships/slideLayout" Target="../slideLayouts/slideLayout548.xml"/><Relationship Id="rId145" Type="http://schemas.openxmlformats.org/officeDocument/2006/relationships/slideLayout" Target="../slideLayouts/slideLayout602.xml"/><Relationship Id="rId166" Type="http://schemas.openxmlformats.org/officeDocument/2006/relationships/slideLayout" Target="../slideLayouts/slideLayout623.xml"/><Relationship Id="rId187" Type="http://schemas.openxmlformats.org/officeDocument/2006/relationships/slideLayout" Target="../slideLayouts/slideLayout644.xml"/><Relationship Id="rId331" Type="http://schemas.openxmlformats.org/officeDocument/2006/relationships/slideLayout" Target="../slideLayouts/slideLayout788.xml"/><Relationship Id="rId352" Type="http://schemas.openxmlformats.org/officeDocument/2006/relationships/slideLayout" Target="../slideLayouts/slideLayout809.xml"/><Relationship Id="rId1" Type="http://schemas.openxmlformats.org/officeDocument/2006/relationships/slideLayout" Target="../slideLayouts/slideLayout458.xml"/><Relationship Id="rId212" Type="http://schemas.openxmlformats.org/officeDocument/2006/relationships/slideLayout" Target="../slideLayouts/slideLayout669.xml"/><Relationship Id="rId233" Type="http://schemas.openxmlformats.org/officeDocument/2006/relationships/slideLayout" Target="../slideLayouts/slideLayout690.xml"/><Relationship Id="rId254" Type="http://schemas.openxmlformats.org/officeDocument/2006/relationships/slideLayout" Target="../slideLayouts/slideLayout711.xml"/><Relationship Id="rId28" Type="http://schemas.openxmlformats.org/officeDocument/2006/relationships/slideLayout" Target="../slideLayouts/slideLayout485.xml"/><Relationship Id="rId49" Type="http://schemas.openxmlformats.org/officeDocument/2006/relationships/slideLayout" Target="../slideLayouts/slideLayout506.xml"/><Relationship Id="rId114" Type="http://schemas.openxmlformats.org/officeDocument/2006/relationships/slideLayout" Target="../slideLayouts/slideLayout571.xml"/><Relationship Id="rId275" Type="http://schemas.openxmlformats.org/officeDocument/2006/relationships/slideLayout" Target="../slideLayouts/slideLayout732.xml"/><Relationship Id="rId296" Type="http://schemas.openxmlformats.org/officeDocument/2006/relationships/slideLayout" Target="../slideLayouts/slideLayout753.xml"/><Relationship Id="rId300" Type="http://schemas.openxmlformats.org/officeDocument/2006/relationships/slideLayout" Target="../slideLayouts/slideLayout757.xml"/><Relationship Id="rId60" Type="http://schemas.openxmlformats.org/officeDocument/2006/relationships/slideLayout" Target="../slideLayouts/slideLayout517.xml"/><Relationship Id="rId81" Type="http://schemas.openxmlformats.org/officeDocument/2006/relationships/slideLayout" Target="../slideLayouts/slideLayout538.xml"/><Relationship Id="rId135" Type="http://schemas.openxmlformats.org/officeDocument/2006/relationships/slideLayout" Target="../slideLayouts/slideLayout592.xml"/><Relationship Id="rId156" Type="http://schemas.openxmlformats.org/officeDocument/2006/relationships/slideLayout" Target="../slideLayouts/slideLayout613.xml"/><Relationship Id="rId177" Type="http://schemas.openxmlformats.org/officeDocument/2006/relationships/slideLayout" Target="../slideLayouts/slideLayout634.xml"/><Relationship Id="rId198" Type="http://schemas.openxmlformats.org/officeDocument/2006/relationships/slideLayout" Target="../slideLayouts/slideLayout655.xml"/><Relationship Id="rId321" Type="http://schemas.openxmlformats.org/officeDocument/2006/relationships/slideLayout" Target="../slideLayouts/slideLayout778.xml"/><Relationship Id="rId342" Type="http://schemas.openxmlformats.org/officeDocument/2006/relationships/slideLayout" Target="../slideLayouts/slideLayout799.xml"/><Relationship Id="rId202" Type="http://schemas.openxmlformats.org/officeDocument/2006/relationships/slideLayout" Target="../slideLayouts/slideLayout659.xml"/><Relationship Id="rId223" Type="http://schemas.openxmlformats.org/officeDocument/2006/relationships/slideLayout" Target="../slideLayouts/slideLayout680.xml"/><Relationship Id="rId244" Type="http://schemas.openxmlformats.org/officeDocument/2006/relationships/slideLayout" Target="../slideLayouts/slideLayout701.xml"/><Relationship Id="rId18" Type="http://schemas.openxmlformats.org/officeDocument/2006/relationships/slideLayout" Target="../slideLayouts/slideLayout475.xml"/><Relationship Id="rId39" Type="http://schemas.openxmlformats.org/officeDocument/2006/relationships/slideLayout" Target="../slideLayouts/slideLayout496.xml"/><Relationship Id="rId265" Type="http://schemas.openxmlformats.org/officeDocument/2006/relationships/slideLayout" Target="../slideLayouts/slideLayout722.xml"/><Relationship Id="rId286" Type="http://schemas.openxmlformats.org/officeDocument/2006/relationships/slideLayout" Target="../slideLayouts/slideLayout743.xml"/><Relationship Id="rId50" Type="http://schemas.openxmlformats.org/officeDocument/2006/relationships/slideLayout" Target="../slideLayouts/slideLayout507.xml"/><Relationship Id="rId104" Type="http://schemas.openxmlformats.org/officeDocument/2006/relationships/slideLayout" Target="../slideLayouts/slideLayout561.xml"/><Relationship Id="rId125" Type="http://schemas.openxmlformats.org/officeDocument/2006/relationships/slideLayout" Target="../slideLayouts/slideLayout582.xml"/><Relationship Id="rId146" Type="http://schemas.openxmlformats.org/officeDocument/2006/relationships/slideLayout" Target="../slideLayouts/slideLayout603.xml"/><Relationship Id="rId167" Type="http://schemas.openxmlformats.org/officeDocument/2006/relationships/slideLayout" Target="../slideLayouts/slideLayout624.xml"/><Relationship Id="rId188" Type="http://schemas.openxmlformats.org/officeDocument/2006/relationships/slideLayout" Target="../slideLayouts/slideLayout645.xml"/><Relationship Id="rId311" Type="http://schemas.openxmlformats.org/officeDocument/2006/relationships/slideLayout" Target="../slideLayouts/slideLayout768.xml"/><Relationship Id="rId332" Type="http://schemas.openxmlformats.org/officeDocument/2006/relationships/slideLayout" Target="../slideLayouts/slideLayout789.xml"/><Relationship Id="rId353" Type="http://schemas.openxmlformats.org/officeDocument/2006/relationships/slideLayout" Target="../slideLayouts/slideLayout810.xml"/><Relationship Id="rId71" Type="http://schemas.openxmlformats.org/officeDocument/2006/relationships/slideLayout" Target="../slideLayouts/slideLayout528.xml"/><Relationship Id="rId92" Type="http://schemas.openxmlformats.org/officeDocument/2006/relationships/slideLayout" Target="../slideLayouts/slideLayout549.xml"/><Relationship Id="rId213" Type="http://schemas.openxmlformats.org/officeDocument/2006/relationships/slideLayout" Target="../slideLayouts/slideLayout670.xml"/><Relationship Id="rId234" Type="http://schemas.openxmlformats.org/officeDocument/2006/relationships/slideLayout" Target="../slideLayouts/slideLayout691.xml"/><Relationship Id="rId2" Type="http://schemas.openxmlformats.org/officeDocument/2006/relationships/slideLayout" Target="../slideLayouts/slideLayout459.xml"/><Relationship Id="rId29" Type="http://schemas.openxmlformats.org/officeDocument/2006/relationships/slideLayout" Target="../slideLayouts/slideLayout486.xml"/><Relationship Id="rId255" Type="http://schemas.openxmlformats.org/officeDocument/2006/relationships/slideLayout" Target="../slideLayouts/slideLayout712.xml"/><Relationship Id="rId276" Type="http://schemas.openxmlformats.org/officeDocument/2006/relationships/slideLayout" Target="../slideLayouts/slideLayout733.xml"/><Relationship Id="rId297" Type="http://schemas.openxmlformats.org/officeDocument/2006/relationships/slideLayout" Target="../slideLayouts/slideLayout754.xml"/><Relationship Id="rId40" Type="http://schemas.openxmlformats.org/officeDocument/2006/relationships/slideLayout" Target="../slideLayouts/slideLayout497.xml"/><Relationship Id="rId115" Type="http://schemas.openxmlformats.org/officeDocument/2006/relationships/slideLayout" Target="../slideLayouts/slideLayout572.xml"/><Relationship Id="rId136" Type="http://schemas.openxmlformats.org/officeDocument/2006/relationships/slideLayout" Target="../slideLayouts/slideLayout593.xml"/><Relationship Id="rId157" Type="http://schemas.openxmlformats.org/officeDocument/2006/relationships/slideLayout" Target="../slideLayouts/slideLayout614.xml"/><Relationship Id="rId178" Type="http://schemas.openxmlformats.org/officeDocument/2006/relationships/slideLayout" Target="../slideLayouts/slideLayout635.xml"/><Relationship Id="rId301" Type="http://schemas.openxmlformats.org/officeDocument/2006/relationships/slideLayout" Target="../slideLayouts/slideLayout758.xml"/><Relationship Id="rId322" Type="http://schemas.openxmlformats.org/officeDocument/2006/relationships/slideLayout" Target="../slideLayouts/slideLayout779.xml"/><Relationship Id="rId343" Type="http://schemas.openxmlformats.org/officeDocument/2006/relationships/slideLayout" Target="../slideLayouts/slideLayout800.xml"/><Relationship Id="rId61" Type="http://schemas.openxmlformats.org/officeDocument/2006/relationships/slideLayout" Target="../slideLayouts/slideLayout518.xml"/><Relationship Id="rId82" Type="http://schemas.openxmlformats.org/officeDocument/2006/relationships/slideLayout" Target="../slideLayouts/slideLayout539.xml"/><Relationship Id="rId199" Type="http://schemas.openxmlformats.org/officeDocument/2006/relationships/slideLayout" Target="../slideLayouts/slideLayout656.xml"/><Relationship Id="rId203" Type="http://schemas.openxmlformats.org/officeDocument/2006/relationships/slideLayout" Target="../slideLayouts/slideLayout660.xml"/><Relationship Id="rId19" Type="http://schemas.openxmlformats.org/officeDocument/2006/relationships/slideLayout" Target="../slideLayouts/slideLayout476.xml"/><Relationship Id="rId224" Type="http://schemas.openxmlformats.org/officeDocument/2006/relationships/slideLayout" Target="../slideLayouts/slideLayout681.xml"/><Relationship Id="rId245" Type="http://schemas.openxmlformats.org/officeDocument/2006/relationships/slideLayout" Target="../slideLayouts/slideLayout702.xml"/><Relationship Id="rId266" Type="http://schemas.openxmlformats.org/officeDocument/2006/relationships/slideLayout" Target="../slideLayouts/slideLayout723.xml"/><Relationship Id="rId287" Type="http://schemas.openxmlformats.org/officeDocument/2006/relationships/slideLayout" Target="../slideLayouts/slideLayout744.xml"/><Relationship Id="rId30" Type="http://schemas.openxmlformats.org/officeDocument/2006/relationships/slideLayout" Target="../slideLayouts/slideLayout487.xml"/><Relationship Id="rId105" Type="http://schemas.openxmlformats.org/officeDocument/2006/relationships/slideLayout" Target="../slideLayouts/slideLayout562.xml"/><Relationship Id="rId126" Type="http://schemas.openxmlformats.org/officeDocument/2006/relationships/slideLayout" Target="../slideLayouts/slideLayout583.xml"/><Relationship Id="rId147" Type="http://schemas.openxmlformats.org/officeDocument/2006/relationships/slideLayout" Target="../slideLayouts/slideLayout604.xml"/><Relationship Id="rId168" Type="http://schemas.openxmlformats.org/officeDocument/2006/relationships/slideLayout" Target="../slideLayouts/slideLayout625.xml"/><Relationship Id="rId312" Type="http://schemas.openxmlformats.org/officeDocument/2006/relationships/slideLayout" Target="../slideLayouts/slideLayout769.xml"/><Relationship Id="rId333" Type="http://schemas.openxmlformats.org/officeDocument/2006/relationships/slideLayout" Target="../slideLayouts/slideLayout790.xml"/><Relationship Id="rId354" Type="http://schemas.openxmlformats.org/officeDocument/2006/relationships/theme" Target="../theme/theme41.xml"/><Relationship Id="rId51" Type="http://schemas.openxmlformats.org/officeDocument/2006/relationships/slideLayout" Target="../slideLayouts/slideLayout508.xml"/><Relationship Id="rId72" Type="http://schemas.openxmlformats.org/officeDocument/2006/relationships/slideLayout" Target="../slideLayouts/slideLayout529.xml"/><Relationship Id="rId93" Type="http://schemas.openxmlformats.org/officeDocument/2006/relationships/slideLayout" Target="../slideLayouts/slideLayout550.xml"/><Relationship Id="rId189" Type="http://schemas.openxmlformats.org/officeDocument/2006/relationships/slideLayout" Target="../slideLayouts/slideLayout646.xml"/><Relationship Id="rId3" Type="http://schemas.openxmlformats.org/officeDocument/2006/relationships/slideLayout" Target="../slideLayouts/slideLayout460.xml"/><Relationship Id="rId214" Type="http://schemas.openxmlformats.org/officeDocument/2006/relationships/slideLayout" Target="../slideLayouts/slideLayout671.xml"/><Relationship Id="rId235" Type="http://schemas.openxmlformats.org/officeDocument/2006/relationships/slideLayout" Target="../slideLayouts/slideLayout692.xml"/><Relationship Id="rId256" Type="http://schemas.openxmlformats.org/officeDocument/2006/relationships/slideLayout" Target="../slideLayouts/slideLayout713.xml"/><Relationship Id="rId277" Type="http://schemas.openxmlformats.org/officeDocument/2006/relationships/slideLayout" Target="../slideLayouts/slideLayout734.xml"/><Relationship Id="rId298" Type="http://schemas.openxmlformats.org/officeDocument/2006/relationships/slideLayout" Target="../slideLayouts/slideLayout755.xml"/><Relationship Id="rId116" Type="http://schemas.openxmlformats.org/officeDocument/2006/relationships/slideLayout" Target="../slideLayouts/slideLayout573.xml"/><Relationship Id="rId137" Type="http://schemas.openxmlformats.org/officeDocument/2006/relationships/slideLayout" Target="../slideLayouts/slideLayout594.xml"/><Relationship Id="rId158" Type="http://schemas.openxmlformats.org/officeDocument/2006/relationships/slideLayout" Target="../slideLayouts/slideLayout615.xml"/><Relationship Id="rId302" Type="http://schemas.openxmlformats.org/officeDocument/2006/relationships/slideLayout" Target="../slideLayouts/slideLayout759.xml"/><Relationship Id="rId323" Type="http://schemas.openxmlformats.org/officeDocument/2006/relationships/slideLayout" Target="../slideLayouts/slideLayout780.xml"/><Relationship Id="rId344" Type="http://schemas.openxmlformats.org/officeDocument/2006/relationships/slideLayout" Target="../slideLayouts/slideLayout801.xml"/><Relationship Id="rId20" Type="http://schemas.openxmlformats.org/officeDocument/2006/relationships/slideLayout" Target="../slideLayouts/slideLayout477.xml"/><Relationship Id="rId41" Type="http://schemas.openxmlformats.org/officeDocument/2006/relationships/slideLayout" Target="../slideLayouts/slideLayout498.xml"/><Relationship Id="rId62" Type="http://schemas.openxmlformats.org/officeDocument/2006/relationships/slideLayout" Target="../slideLayouts/slideLayout519.xml"/><Relationship Id="rId83" Type="http://schemas.openxmlformats.org/officeDocument/2006/relationships/slideLayout" Target="../slideLayouts/slideLayout540.xml"/><Relationship Id="rId179" Type="http://schemas.openxmlformats.org/officeDocument/2006/relationships/slideLayout" Target="../slideLayouts/slideLayout636.xml"/><Relationship Id="rId190" Type="http://schemas.openxmlformats.org/officeDocument/2006/relationships/slideLayout" Target="../slideLayouts/slideLayout647.xml"/><Relationship Id="rId204" Type="http://schemas.openxmlformats.org/officeDocument/2006/relationships/slideLayout" Target="../slideLayouts/slideLayout661.xml"/><Relationship Id="rId225" Type="http://schemas.openxmlformats.org/officeDocument/2006/relationships/slideLayout" Target="../slideLayouts/slideLayout682.xml"/><Relationship Id="rId246" Type="http://schemas.openxmlformats.org/officeDocument/2006/relationships/slideLayout" Target="../slideLayouts/slideLayout703.xml"/><Relationship Id="rId267" Type="http://schemas.openxmlformats.org/officeDocument/2006/relationships/slideLayout" Target="../slideLayouts/slideLayout724.xml"/><Relationship Id="rId288" Type="http://schemas.openxmlformats.org/officeDocument/2006/relationships/slideLayout" Target="../slideLayouts/slideLayout745.xml"/><Relationship Id="rId106" Type="http://schemas.openxmlformats.org/officeDocument/2006/relationships/slideLayout" Target="../slideLayouts/slideLayout563.xml"/><Relationship Id="rId127" Type="http://schemas.openxmlformats.org/officeDocument/2006/relationships/slideLayout" Target="../slideLayouts/slideLayout584.xml"/><Relationship Id="rId313" Type="http://schemas.openxmlformats.org/officeDocument/2006/relationships/slideLayout" Target="../slideLayouts/slideLayout770.xml"/><Relationship Id="rId10" Type="http://schemas.openxmlformats.org/officeDocument/2006/relationships/slideLayout" Target="../slideLayouts/slideLayout467.xml"/><Relationship Id="rId31" Type="http://schemas.openxmlformats.org/officeDocument/2006/relationships/slideLayout" Target="../slideLayouts/slideLayout488.xml"/><Relationship Id="rId52" Type="http://schemas.openxmlformats.org/officeDocument/2006/relationships/slideLayout" Target="../slideLayouts/slideLayout509.xml"/><Relationship Id="rId73" Type="http://schemas.openxmlformats.org/officeDocument/2006/relationships/slideLayout" Target="../slideLayouts/slideLayout530.xml"/><Relationship Id="rId94" Type="http://schemas.openxmlformats.org/officeDocument/2006/relationships/slideLayout" Target="../slideLayouts/slideLayout551.xml"/><Relationship Id="rId148" Type="http://schemas.openxmlformats.org/officeDocument/2006/relationships/slideLayout" Target="../slideLayouts/slideLayout605.xml"/><Relationship Id="rId169" Type="http://schemas.openxmlformats.org/officeDocument/2006/relationships/slideLayout" Target="../slideLayouts/slideLayout626.xml"/><Relationship Id="rId334" Type="http://schemas.openxmlformats.org/officeDocument/2006/relationships/slideLayout" Target="../slideLayouts/slideLayout791.xml"/><Relationship Id="rId355" Type="http://schemas.openxmlformats.org/officeDocument/2006/relationships/image" Target="../media/image2.png"/><Relationship Id="rId4" Type="http://schemas.openxmlformats.org/officeDocument/2006/relationships/slideLayout" Target="../slideLayouts/slideLayout461.xml"/><Relationship Id="rId180" Type="http://schemas.openxmlformats.org/officeDocument/2006/relationships/slideLayout" Target="../slideLayouts/slideLayout637.xml"/><Relationship Id="rId215" Type="http://schemas.openxmlformats.org/officeDocument/2006/relationships/slideLayout" Target="../slideLayouts/slideLayout672.xml"/><Relationship Id="rId236" Type="http://schemas.openxmlformats.org/officeDocument/2006/relationships/slideLayout" Target="../slideLayouts/slideLayout693.xml"/><Relationship Id="rId257" Type="http://schemas.openxmlformats.org/officeDocument/2006/relationships/slideLayout" Target="../slideLayouts/slideLayout714.xml"/><Relationship Id="rId278" Type="http://schemas.openxmlformats.org/officeDocument/2006/relationships/slideLayout" Target="../slideLayouts/slideLayout735.xml"/><Relationship Id="rId303" Type="http://schemas.openxmlformats.org/officeDocument/2006/relationships/slideLayout" Target="../slideLayouts/slideLayout760.xml"/><Relationship Id="rId42" Type="http://schemas.openxmlformats.org/officeDocument/2006/relationships/slideLayout" Target="../slideLayouts/slideLayout499.xml"/><Relationship Id="rId84" Type="http://schemas.openxmlformats.org/officeDocument/2006/relationships/slideLayout" Target="../slideLayouts/slideLayout541.xml"/><Relationship Id="rId138" Type="http://schemas.openxmlformats.org/officeDocument/2006/relationships/slideLayout" Target="../slideLayouts/slideLayout595.xml"/><Relationship Id="rId345" Type="http://schemas.openxmlformats.org/officeDocument/2006/relationships/slideLayout" Target="../slideLayouts/slideLayout802.xml"/><Relationship Id="rId191" Type="http://schemas.openxmlformats.org/officeDocument/2006/relationships/slideLayout" Target="../slideLayouts/slideLayout648.xml"/><Relationship Id="rId205" Type="http://schemas.openxmlformats.org/officeDocument/2006/relationships/slideLayout" Target="../slideLayouts/slideLayout662.xml"/><Relationship Id="rId247" Type="http://schemas.openxmlformats.org/officeDocument/2006/relationships/slideLayout" Target="../slideLayouts/slideLayout704.xml"/><Relationship Id="rId107" Type="http://schemas.openxmlformats.org/officeDocument/2006/relationships/slideLayout" Target="../slideLayouts/slideLayout564.xml"/><Relationship Id="rId289" Type="http://schemas.openxmlformats.org/officeDocument/2006/relationships/slideLayout" Target="../slideLayouts/slideLayout746.xml"/><Relationship Id="rId11" Type="http://schemas.openxmlformats.org/officeDocument/2006/relationships/slideLayout" Target="../slideLayouts/slideLayout468.xml"/><Relationship Id="rId53" Type="http://schemas.openxmlformats.org/officeDocument/2006/relationships/slideLayout" Target="../slideLayouts/slideLayout510.xml"/><Relationship Id="rId149" Type="http://schemas.openxmlformats.org/officeDocument/2006/relationships/slideLayout" Target="../slideLayouts/slideLayout606.xml"/><Relationship Id="rId314" Type="http://schemas.openxmlformats.org/officeDocument/2006/relationships/slideLayout" Target="../slideLayouts/slideLayout771.xml"/><Relationship Id="rId95" Type="http://schemas.openxmlformats.org/officeDocument/2006/relationships/slideLayout" Target="../slideLayouts/slideLayout552.xml"/><Relationship Id="rId160" Type="http://schemas.openxmlformats.org/officeDocument/2006/relationships/slideLayout" Target="../slideLayouts/slideLayout617.xml"/><Relationship Id="rId216" Type="http://schemas.openxmlformats.org/officeDocument/2006/relationships/slideLayout" Target="../slideLayouts/slideLayout673.xml"/><Relationship Id="rId258" Type="http://schemas.openxmlformats.org/officeDocument/2006/relationships/slideLayout" Target="../slideLayouts/slideLayout715.xml"/><Relationship Id="rId22" Type="http://schemas.openxmlformats.org/officeDocument/2006/relationships/slideLayout" Target="../slideLayouts/slideLayout479.xml"/><Relationship Id="rId64" Type="http://schemas.openxmlformats.org/officeDocument/2006/relationships/slideLayout" Target="../slideLayouts/slideLayout521.xml"/><Relationship Id="rId118" Type="http://schemas.openxmlformats.org/officeDocument/2006/relationships/slideLayout" Target="../slideLayouts/slideLayout575.xml"/><Relationship Id="rId325" Type="http://schemas.openxmlformats.org/officeDocument/2006/relationships/slideLayout" Target="../slideLayouts/slideLayout782.xml"/><Relationship Id="rId171" Type="http://schemas.openxmlformats.org/officeDocument/2006/relationships/slideLayout" Target="../slideLayouts/slideLayout628.xml"/><Relationship Id="rId227" Type="http://schemas.openxmlformats.org/officeDocument/2006/relationships/slideLayout" Target="../slideLayouts/slideLayout684.xml"/><Relationship Id="rId269" Type="http://schemas.openxmlformats.org/officeDocument/2006/relationships/slideLayout" Target="../slideLayouts/slideLayout726.xml"/><Relationship Id="rId33" Type="http://schemas.openxmlformats.org/officeDocument/2006/relationships/slideLayout" Target="../slideLayouts/slideLayout490.xml"/><Relationship Id="rId129" Type="http://schemas.openxmlformats.org/officeDocument/2006/relationships/slideLayout" Target="../slideLayouts/slideLayout586.xml"/><Relationship Id="rId280" Type="http://schemas.openxmlformats.org/officeDocument/2006/relationships/slideLayout" Target="../slideLayouts/slideLayout737.xml"/><Relationship Id="rId336" Type="http://schemas.openxmlformats.org/officeDocument/2006/relationships/slideLayout" Target="../slideLayouts/slideLayout793.xml"/><Relationship Id="rId75" Type="http://schemas.openxmlformats.org/officeDocument/2006/relationships/slideLayout" Target="../slideLayouts/slideLayout532.xml"/><Relationship Id="rId140" Type="http://schemas.openxmlformats.org/officeDocument/2006/relationships/slideLayout" Target="../slideLayouts/slideLayout597.xml"/><Relationship Id="rId182" Type="http://schemas.openxmlformats.org/officeDocument/2006/relationships/slideLayout" Target="../slideLayouts/slideLayout639.xml"/><Relationship Id="rId6" Type="http://schemas.openxmlformats.org/officeDocument/2006/relationships/slideLayout" Target="../slideLayouts/slideLayout463.xml"/><Relationship Id="rId238" Type="http://schemas.openxmlformats.org/officeDocument/2006/relationships/slideLayout" Target="../slideLayouts/slideLayout695.xml"/><Relationship Id="rId291" Type="http://schemas.openxmlformats.org/officeDocument/2006/relationships/slideLayout" Target="../slideLayouts/slideLayout748.xml"/><Relationship Id="rId305" Type="http://schemas.openxmlformats.org/officeDocument/2006/relationships/slideLayout" Target="../slideLayouts/slideLayout762.xml"/><Relationship Id="rId347" Type="http://schemas.openxmlformats.org/officeDocument/2006/relationships/slideLayout" Target="../slideLayouts/slideLayout804.xml"/><Relationship Id="rId44" Type="http://schemas.openxmlformats.org/officeDocument/2006/relationships/slideLayout" Target="../slideLayouts/slideLayout501.xml"/><Relationship Id="rId86" Type="http://schemas.openxmlformats.org/officeDocument/2006/relationships/slideLayout" Target="../slideLayouts/slideLayout543.xml"/><Relationship Id="rId151" Type="http://schemas.openxmlformats.org/officeDocument/2006/relationships/slideLayout" Target="../slideLayouts/slideLayout608.xml"/><Relationship Id="rId193" Type="http://schemas.openxmlformats.org/officeDocument/2006/relationships/slideLayout" Target="../slideLayouts/slideLayout650.xml"/><Relationship Id="rId207" Type="http://schemas.openxmlformats.org/officeDocument/2006/relationships/slideLayout" Target="../slideLayouts/slideLayout664.xml"/><Relationship Id="rId249" Type="http://schemas.openxmlformats.org/officeDocument/2006/relationships/slideLayout" Target="../slideLayouts/slideLayout706.xml"/><Relationship Id="rId13" Type="http://schemas.openxmlformats.org/officeDocument/2006/relationships/slideLayout" Target="../slideLayouts/slideLayout470.xml"/><Relationship Id="rId109" Type="http://schemas.openxmlformats.org/officeDocument/2006/relationships/slideLayout" Target="../slideLayouts/slideLayout566.xml"/><Relationship Id="rId260" Type="http://schemas.openxmlformats.org/officeDocument/2006/relationships/slideLayout" Target="../slideLayouts/slideLayout717.xml"/><Relationship Id="rId316" Type="http://schemas.openxmlformats.org/officeDocument/2006/relationships/slideLayout" Target="../slideLayouts/slideLayout773.xml"/><Relationship Id="rId55" Type="http://schemas.openxmlformats.org/officeDocument/2006/relationships/slideLayout" Target="../slideLayouts/slideLayout512.xml"/><Relationship Id="rId97" Type="http://schemas.openxmlformats.org/officeDocument/2006/relationships/slideLayout" Target="../slideLayouts/slideLayout554.xml"/><Relationship Id="rId120" Type="http://schemas.openxmlformats.org/officeDocument/2006/relationships/slideLayout" Target="../slideLayouts/slideLayout577.xml"/><Relationship Id="rId162" Type="http://schemas.openxmlformats.org/officeDocument/2006/relationships/slideLayout" Target="../slideLayouts/slideLayout619.xml"/><Relationship Id="rId218" Type="http://schemas.openxmlformats.org/officeDocument/2006/relationships/slideLayout" Target="../slideLayouts/slideLayout675.xml"/><Relationship Id="rId271" Type="http://schemas.openxmlformats.org/officeDocument/2006/relationships/slideLayout" Target="../slideLayouts/slideLayout728.xml"/><Relationship Id="rId24" Type="http://schemas.openxmlformats.org/officeDocument/2006/relationships/slideLayout" Target="../slideLayouts/slideLayout481.xml"/><Relationship Id="rId66" Type="http://schemas.openxmlformats.org/officeDocument/2006/relationships/slideLayout" Target="../slideLayouts/slideLayout523.xml"/><Relationship Id="rId131" Type="http://schemas.openxmlformats.org/officeDocument/2006/relationships/slideLayout" Target="../slideLayouts/slideLayout588.xml"/><Relationship Id="rId327" Type="http://schemas.openxmlformats.org/officeDocument/2006/relationships/slideLayout" Target="../slideLayouts/slideLayout784.xml"/><Relationship Id="rId173" Type="http://schemas.openxmlformats.org/officeDocument/2006/relationships/slideLayout" Target="../slideLayouts/slideLayout630.xml"/><Relationship Id="rId229" Type="http://schemas.openxmlformats.org/officeDocument/2006/relationships/slideLayout" Target="../slideLayouts/slideLayout686.xml"/><Relationship Id="rId240" Type="http://schemas.openxmlformats.org/officeDocument/2006/relationships/slideLayout" Target="../slideLayouts/slideLayout697.xml"/><Relationship Id="rId35" Type="http://schemas.openxmlformats.org/officeDocument/2006/relationships/slideLayout" Target="../slideLayouts/slideLayout492.xml"/><Relationship Id="rId77" Type="http://schemas.openxmlformats.org/officeDocument/2006/relationships/slideLayout" Target="../slideLayouts/slideLayout534.xml"/><Relationship Id="rId100" Type="http://schemas.openxmlformats.org/officeDocument/2006/relationships/slideLayout" Target="../slideLayouts/slideLayout557.xml"/><Relationship Id="rId282" Type="http://schemas.openxmlformats.org/officeDocument/2006/relationships/slideLayout" Target="../slideLayouts/slideLayout739.xml"/><Relationship Id="rId338" Type="http://schemas.openxmlformats.org/officeDocument/2006/relationships/slideLayout" Target="../slideLayouts/slideLayout795.xml"/><Relationship Id="rId8" Type="http://schemas.openxmlformats.org/officeDocument/2006/relationships/slideLayout" Target="../slideLayouts/slideLayout465.xml"/><Relationship Id="rId142" Type="http://schemas.openxmlformats.org/officeDocument/2006/relationships/slideLayout" Target="../slideLayouts/slideLayout599.xml"/><Relationship Id="rId184" Type="http://schemas.openxmlformats.org/officeDocument/2006/relationships/slideLayout" Target="../slideLayouts/slideLayout6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818.xml"/><Relationship Id="rId3" Type="http://schemas.openxmlformats.org/officeDocument/2006/relationships/slideLayout" Target="../slideLayouts/slideLayout813.xml"/><Relationship Id="rId7" Type="http://schemas.openxmlformats.org/officeDocument/2006/relationships/slideLayout" Target="../slideLayouts/slideLayout817.xml"/><Relationship Id="rId12" Type="http://schemas.openxmlformats.org/officeDocument/2006/relationships/theme" Target="../theme/theme42.xml"/><Relationship Id="rId2" Type="http://schemas.openxmlformats.org/officeDocument/2006/relationships/slideLayout" Target="../slideLayouts/slideLayout812.xml"/><Relationship Id="rId1" Type="http://schemas.openxmlformats.org/officeDocument/2006/relationships/slideLayout" Target="../slideLayouts/slideLayout811.xml"/><Relationship Id="rId6" Type="http://schemas.openxmlformats.org/officeDocument/2006/relationships/slideLayout" Target="../slideLayouts/slideLayout816.xml"/><Relationship Id="rId11" Type="http://schemas.openxmlformats.org/officeDocument/2006/relationships/slideLayout" Target="../slideLayouts/slideLayout821.xml"/><Relationship Id="rId5" Type="http://schemas.openxmlformats.org/officeDocument/2006/relationships/slideLayout" Target="../slideLayouts/slideLayout815.xml"/><Relationship Id="rId10" Type="http://schemas.openxmlformats.org/officeDocument/2006/relationships/slideLayout" Target="../slideLayouts/slideLayout820.xml"/><Relationship Id="rId4" Type="http://schemas.openxmlformats.org/officeDocument/2006/relationships/slideLayout" Target="../slideLayouts/slideLayout814.xml"/><Relationship Id="rId9" Type="http://schemas.openxmlformats.org/officeDocument/2006/relationships/slideLayout" Target="../slideLayouts/slideLayout8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27/09/2025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470" indent="-28556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261" indent="-228454"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171"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074"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fld id="{12737187-998D-C145-BAF2-CB6526813A35}" type="slidenum">
              <a:rPr lang="en-US" smtClean="0"/>
              <a:pPr defTabSz="321183" eaLnBrk="0" hangingPunct="0">
                <a:buSzPct val="100000"/>
              </a:pPr>
              <a:t>‹#›</a:t>
            </a:fld>
            <a:endParaRPr lang="en-US" dirty="0"/>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dirty="0"/>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8537"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fld id="{12737187-998D-C145-BAF2-CB6526813A35}" type="slidenum">
              <a:rPr lang="en-US" smtClean="0"/>
              <a:pPr defTabSz="321119" eaLnBrk="0" hangingPunct="0">
                <a:buSzPct val="100000"/>
              </a:pPr>
              <a:t>‹#›</a:t>
            </a:fld>
            <a:endParaRPr lang="en-US" dirty="0"/>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defRPr>
            </a:lvl1pPr>
          </a:lstStyle>
          <a:p>
            <a:endParaRPr lang="en-US" altLang="en-US" dirty="0"/>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C04B45F4-ADD7-4B10-AB95-D1592DA62574}" type="slidenum">
              <a:rPr lang="en-US" altLang="en-US" smtClean="0"/>
              <a:pPr/>
              <a:t>‹#›</a:t>
            </a:fld>
            <a:endParaRPr lang="en-US" altLang="en-US" dirty="0"/>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88FE4CB7-90F8-7140-8B86-3C62BFCD97D1}" type="slidenum">
              <a:rPr lang="en-US" smtClean="0"/>
              <a:pPr>
                <a:defRPr/>
              </a:pPr>
              <a:t>‹#›</a:t>
            </a:fld>
            <a:endParaRPr lang="en-US" dirty="0"/>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692589"/>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963513819"/>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196194"/>
      </p:ext>
    </p:extLst>
  </p:cSld>
  <p:clrMap bg1="dk2" tx1="lt1" bg2="dk1"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9/27/25</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041160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fld id="{2EE7642A-7B80-D448-BF65-EEDFC4BA5E40}" type="slidenum">
              <a:rPr lang="en-US" smtClean="0"/>
              <a:pPr defTabSz="320302" eaLnBrk="0" hangingPunct="0">
                <a:buSzPct val="100000"/>
              </a:pPr>
              <a:t>‹#›</a:t>
            </a:fld>
            <a:endParaRPr lang="en-US" dirty="0"/>
          </a:p>
        </p:txBody>
      </p:sp>
    </p:spTree>
    <p:extLst>
      <p:ext uri="{BB962C8B-B14F-4D97-AF65-F5344CB8AC3E}">
        <p14:creationId xmlns:p14="http://schemas.microsoft.com/office/powerpoint/2010/main" val="1671049180"/>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defTabSz="320302"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727554"/>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8FB668-FAE3-7E43-955D-C26A02E5DC7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AAB29A3F-F257-3C48-AE6A-CE5CDF71C68D}"/>
              </a:ext>
            </a:extLst>
          </p:cNvPr>
          <p:cNvSpPr>
            <a:spLocks noGrp="1" noChangeArrowheads="1"/>
          </p:cNvSpPr>
          <p:nvPr>
            <p:ph type="body" idx="1"/>
          </p:nvPr>
        </p:nvSpPr>
        <p:spPr bwMode="auto">
          <a:xfrm>
            <a:off x="1447800" y="1600200"/>
            <a:ext cx="72390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ECAA0D53-9772-A845-B023-5B6DEF48D39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defRPr/>
            </a:pPr>
            <a:endParaRPr lang="en-US" dirty="0"/>
          </a:p>
        </p:txBody>
      </p:sp>
      <p:sp>
        <p:nvSpPr>
          <p:cNvPr id="1029" name="Rectangle 5">
            <a:extLst>
              <a:ext uri="{FF2B5EF4-FFF2-40B4-BE49-F238E27FC236}">
                <a16:creationId xmlns:a16="http://schemas.microsoft.com/office/drawing/2014/main" id="{3D52746C-29D4-DA4D-84EB-399ECF86CA9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a:defRPr/>
            </a:pPr>
            <a:endParaRPr lang="en-US" dirty="0"/>
          </a:p>
        </p:txBody>
      </p:sp>
      <p:sp>
        <p:nvSpPr>
          <p:cNvPr id="1030" name="Rectangle 6">
            <a:extLst>
              <a:ext uri="{FF2B5EF4-FFF2-40B4-BE49-F238E27FC236}">
                <a16:creationId xmlns:a16="http://schemas.microsoft.com/office/drawing/2014/main" id="{516C0AE9-736D-3443-B467-55DE3B81038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24678EA-7FF9-4C42-B914-06A67FE4458D}" type="slidenum">
              <a:rPr lang="en-US" altLang="en-US"/>
              <a:pPr/>
              <a:t>‹#›</a:t>
            </a:fld>
            <a:endParaRPr lang="en-US" altLang="en-US"/>
          </a:p>
        </p:txBody>
      </p:sp>
    </p:spTree>
    <p:extLst>
      <p:ext uri="{BB962C8B-B14F-4D97-AF65-F5344CB8AC3E}">
        <p14:creationId xmlns:p14="http://schemas.microsoft.com/office/powerpoint/2010/main" val="728503344"/>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Arial" charset="0"/>
          <a:cs typeface="Arial" charset="0"/>
        </a:defRPr>
      </a:lvl2pPr>
      <a:lvl3pPr algn="ctr" rtl="0" eaLnBrk="0" fontAlgn="base" hangingPunct="0">
        <a:spcBef>
          <a:spcPct val="0"/>
        </a:spcBef>
        <a:spcAft>
          <a:spcPct val="0"/>
        </a:spcAft>
        <a:defRPr sz="4400" b="1">
          <a:solidFill>
            <a:schemeClr val="tx2"/>
          </a:solidFill>
          <a:latin typeface="Arial" charset="0"/>
          <a:ea typeface="Arial" charset="0"/>
          <a:cs typeface="Arial" charset="0"/>
        </a:defRPr>
      </a:lvl3pPr>
      <a:lvl4pPr algn="ctr" rtl="0" eaLnBrk="0" fontAlgn="base" hangingPunct="0">
        <a:spcBef>
          <a:spcPct val="0"/>
        </a:spcBef>
        <a:spcAft>
          <a:spcPct val="0"/>
        </a:spcAft>
        <a:defRPr sz="4400" b="1">
          <a:solidFill>
            <a:schemeClr val="tx2"/>
          </a:solidFill>
          <a:latin typeface="Arial" charset="0"/>
          <a:ea typeface="Arial" charset="0"/>
          <a:cs typeface="Arial" charset="0"/>
        </a:defRPr>
      </a:lvl4pPr>
      <a:lvl5pPr algn="ctr" rtl="0" eaLnBrk="0" fontAlgn="base" hangingPunct="0">
        <a:spcBef>
          <a:spcPct val="0"/>
        </a:spcBef>
        <a:spcAft>
          <a:spcPct val="0"/>
        </a:spcAft>
        <a:defRPr sz="4400" b="1">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177923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39397" indent="-227888"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5157"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0913"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275460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8398337"/>
      </p:ext>
    </p:extLst>
  </p:cSld>
  <p:clrMap bg1="dk2" tx1="lt1" bg2="dk1" tx2="lt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0993" tIns="45499" rIns="90993" bIns="45499" numCol="1" anchor="ctr" anchorCtr="0" compatLnSpc="1">
            <a:prstTxWarp prst="textNoShape">
              <a:avLst/>
            </a:prstTxWarp>
          </a:bodyPr>
          <a:lstStyle>
            <a:lvl1pPr>
              <a:defRPr sz="1200">
                <a:solidFill>
                  <a:srgbClr val="898989"/>
                </a:solidFill>
                <a:latin typeface="Calibri" charset="0"/>
              </a:defRPr>
            </a:lvl1pPr>
          </a:lstStyle>
          <a:p>
            <a:pPr>
              <a:defRPr/>
            </a:pPr>
            <a:fld id="{3CEE925A-7575-354A-BA3E-27CD4CD31DA3}" type="datetime1">
              <a:rPr lang="en-US"/>
              <a:pPr>
                <a:defRPr/>
              </a:pPr>
              <a:t>9/28/25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0993" tIns="45499" rIns="90993" bIns="45499"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0993" tIns="45499" rIns="90993" bIns="45499" numCol="1" anchor="ctr" anchorCtr="0" compatLnSpc="1">
            <a:prstTxWarp prst="textNoShape">
              <a:avLst/>
            </a:prstTxWarp>
          </a:bodyPr>
          <a:lstStyle>
            <a:lvl1pPr algn="r">
              <a:defRPr sz="1200">
                <a:solidFill>
                  <a:srgbClr val="898989"/>
                </a:solidFill>
                <a:latin typeface="Calibri" charset="0"/>
              </a:defRPr>
            </a:lvl1pPr>
          </a:lstStyle>
          <a:p>
            <a:pPr>
              <a:defRPr/>
            </a:pPr>
            <a:fld id="{B619A7F9-96D5-2D40-BB12-6C5BF5525908}" type="slidenum">
              <a:rPr lang="en-US"/>
              <a:pPr>
                <a:defRPr/>
              </a:pPr>
              <a:t>‹#›</a:t>
            </a:fld>
            <a:endParaRPr lang="en-US"/>
          </a:p>
        </p:txBody>
      </p:sp>
    </p:spTree>
    <p:extLst>
      <p:ext uri="{BB962C8B-B14F-4D97-AF65-F5344CB8AC3E}">
        <p14:creationId xmlns:p14="http://schemas.microsoft.com/office/powerpoint/2010/main" val="1441571799"/>
      </p:ext>
    </p:extLst>
  </p:cSld>
  <p:clrMap bg1="lt1" tx1="dk1" bg2="lt2" tx2="dk2" accent1="accent1" accent2="accent2" accent3="accent3" accent4="accent4" accent5="accent5" accent6="accent6" hlink="hlink" folHlink="folHlink"/>
  <p:sldLayoutIdLst>
    <p:sldLayoutId id="2147484109"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1"/>
          </a:solidFill>
          <a:latin typeface="Calibri" pitchFamily="-108" charset="0"/>
        </a:defRPr>
      </a:lvl6pPr>
      <a:lvl7pPr marL="909996" algn="ctr" rtl="0" fontAlgn="base">
        <a:spcBef>
          <a:spcPct val="0"/>
        </a:spcBef>
        <a:spcAft>
          <a:spcPct val="0"/>
        </a:spcAft>
        <a:defRPr sz="4400">
          <a:solidFill>
            <a:schemeClr val="tx1"/>
          </a:solidFill>
          <a:latin typeface="Calibri" pitchFamily="-108" charset="0"/>
        </a:defRPr>
      </a:lvl7pPr>
      <a:lvl8pPr marL="1364972" algn="ctr" rtl="0" fontAlgn="base">
        <a:spcBef>
          <a:spcPct val="0"/>
        </a:spcBef>
        <a:spcAft>
          <a:spcPct val="0"/>
        </a:spcAft>
        <a:defRPr sz="4400">
          <a:solidFill>
            <a:schemeClr val="tx1"/>
          </a:solidFill>
          <a:latin typeface="Calibri" pitchFamily="-108" charset="0"/>
        </a:defRPr>
      </a:lvl8pPr>
      <a:lvl9pPr marL="1819980" algn="ctr" rtl="0" fontAlgn="base">
        <a:spcBef>
          <a:spcPct val="0"/>
        </a:spcBef>
        <a:spcAft>
          <a:spcPct val="0"/>
        </a:spcAft>
        <a:defRPr sz="4400">
          <a:solidFill>
            <a:schemeClr val="tx1"/>
          </a:solidFill>
          <a:latin typeface="Calibri" pitchFamily="-108" charset="0"/>
        </a:defRPr>
      </a:lvl9pPr>
    </p:titleStyle>
    <p:bodyStyle>
      <a:lvl1pPr marL="341244" indent="-341244"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37471" indent="-22750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Geneva" charset="0"/>
        </a:defRPr>
      </a:lvl5pPr>
      <a:lvl6pPr marL="2502447"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449"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431"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430"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96" rtl="0" eaLnBrk="1" latinLnBrk="0" hangingPunct="1">
        <a:defRPr sz="1800" kern="1200">
          <a:solidFill>
            <a:schemeClr val="tx1"/>
          </a:solidFill>
          <a:latin typeface="+mn-lt"/>
          <a:ea typeface="+mn-ea"/>
          <a:cs typeface="+mn-cs"/>
        </a:defRPr>
      </a:lvl1pPr>
      <a:lvl2pPr marL="454998" algn="l" defTabSz="909996" rtl="0" eaLnBrk="1" latinLnBrk="0" hangingPunct="1">
        <a:defRPr sz="1800" kern="1200">
          <a:solidFill>
            <a:schemeClr val="tx1"/>
          </a:solidFill>
          <a:latin typeface="+mn-lt"/>
          <a:ea typeface="+mn-ea"/>
          <a:cs typeface="+mn-cs"/>
        </a:defRPr>
      </a:lvl2pPr>
      <a:lvl3pPr marL="909996" algn="l" defTabSz="909996" rtl="0" eaLnBrk="1" latinLnBrk="0" hangingPunct="1">
        <a:defRPr sz="1800" kern="1200">
          <a:solidFill>
            <a:schemeClr val="tx1"/>
          </a:solidFill>
          <a:latin typeface="+mn-lt"/>
          <a:ea typeface="+mn-ea"/>
          <a:cs typeface="+mn-cs"/>
        </a:defRPr>
      </a:lvl3pPr>
      <a:lvl4pPr marL="1364972" algn="l" defTabSz="909996" rtl="0" eaLnBrk="1" latinLnBrk="0" hangingPunct="1">
        <a:defRPr sz="1800" kern="1200">
          <a:solidFill>
            <a:schemeClr val="tx1"/>
          </a:solidFill>
          <a:latin typeface="+mn-lt"/>
          <a:ea typeface="+mn-ea"/>
          <a:cs typeface="+mn-cs"/>
        </a:defRPr>
      </a:lvl4pPr>
      <a:lvl5pPr marL="1819980" algn="l" defTabSz="909996" rtl="0" eaLnBrk="1" latinLnBrk="0" hangingPunct="1">
        <a:defRPr sz="1800" kern="1200">
          <a:solidFill>
            <a:schemeClr val="tx1"/>
          </a:solidFill>
          <a:latin typeface="+mn-lt"/>
          <a:ea typeface="+mn-ea"/>
          <a:cs typeface="+mn-cs"/>
        </a:defRPr>
      </a:lvl5pPr>
      <a:lvl6pPr marL="2274953" algn="l" defTabSz="909996" rtl="0" eaLnBrk="1" latinLnBrk="0" hangingPunct="1">
        <a:defRPr sz="1800" kern="1200">
          <a:solidFill>
            <a:schemeClr val="tx1"/>
          </a:solidFill>
          <a:latin typeface="+mn-lt"/>
          <a:ea typeface="+mn-ea"/>
          <a:cs typeface="+mn-cs"/>
        </a:defRPr>
      </a:lvl6pPr>
      <a:lvl7pPr marL="2729942" algn="l" defTabSz="909996" rtl="0" eaLnBrk="1" latinLnBrk="0" hangingPunct="1">
        <a:defRPr sz="1800" kern="1200">
          <a:solidFill>
            <a:schemeClr val="tx1"/>
          </a:solidFill>
          <a:latin typeface="+mn-lt"/>
          <a:ea typeface="+mn-ea"/>
          <a:cs typeface="+mn-cs"/>
        </a:defRPr>
      </a:lvl7pPr>
      <a:lvl8pPr marL="3184932" algn="l" defTabSz="909996" rtl="0" eaLnBrk="1" latinLnBrk="0" hangingPunct="1">
        <a:defRPr sz="1800" kern="1200">
          <a:solidFill>
            <a:schemeClr val="tx1"/>
          </a:solidFill>
          <a:latin typeface="+mn-lt"/>
          <a:ea typeface="+mn-ea"/>
          <a:cs typeface="+mn-cs"/>
        </a:defRPr>
      </a:lvl8pPr>
      <a:lvl9pPr marL="3639924" algn="l" defTabSz="909996"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606000"/>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3942600750"/>
      </p:ext>
    </p:extLst>
  </p:cSld>
  <p:clrMap bg1="dk2" tx1="lt1" bg2="dk1" tx2="lt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868"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a:defRPr/>
            </a:pPr>
            <a:endParaRPr lang="en-US" dirty="0"/>
          </a:p>
        </p:txBody>
      </p:sp>
      <p:sp>
        <p:nvSpPr>
          <p:cNvPr id="164869"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mn-cs"/>
              </a:defRPr>
            </a:lvl1pPr>
          </a:lstStyle>
          <a:p>
            <a:pPr>
              <a:defRPr/>
            </a:pPr>
            <a:endParaRPr lang="en-US" dirty="0"/>
          </a:p>
        </p:txBody>
      </p:sp>
      <p:sp>
        <p:nvSpPr>
          <p:cNvPr id="164870"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2D6110B-0FFE-7C41-BEB9-F7EC199117E3}" type="slidenum">
              <a:rPr lang="en-US" smtClean="0"/>
              <a:pPr>
                <a:defRPr/>
              </a:pPr>
              <a:t>‹#›</a:t>
            </a:fld>
            <a:endParaRPr lang="en-US" dirty="0"/>
          </a:p>
        </p:txBody>
      </p:sp>
    </p:spTree>
    <p:extLst>
      <p:ext uri="{BB962C8B-B14F-4D97-AF65-F5344CB8AC3E}">
        <p14:creationId xmlns:p14="http://schemas.microsoft.com/office/powerpoint/2010/main" val="2609168950"/>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9"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9"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9"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58000"/>
            <a:chOff x="0" y="0"/>
            <a:chExt cx="5770" cy="4320"/>
          </a:xfrm>
        </p:grpSpPr>
        <p:sp>
          <p:nvSpPr>
            <p:cNvPr id="1740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40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740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40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40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40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1741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1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41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
        <p:nvSpPr>
          <p:cNvPr id="1741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DEE641F-C0AF-B848-B4A6-E987E43F5871}" type="slidenum">
              <a:rPr lang="en-US"/>
              <a:pPr>
                <a:defRPr/>
              </a:pPr>
              <a:t>‹#›</a:t>
            </a:fld>
            <a:endParaRPr lang="en-US"/>
          </a:p>
        </p:txBody>
      </p:sp>
      <p:sp>
        <p:nvSpPr>
          <p:cNvPr id="1741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Tree>
    <p:extLst>
      <p:ext uri="{BB962C8B-B14F-4D97-AF65-F5344CB8AC3E}">
        <p14:creationId xmlns:p14="http://schemas.microsoft.com/office/powerpoint/2010/main" val="626169783"/>
      </p:ext>
    </p:extLst>
  </p:cSld>
  <p:clrMap bg1="dk2" tx1="lt1" bg2="dk1"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b="1" i="0">
                <a:solidFill>
                  <a:srgbClr val="000000"/>
                </a:solidFill>
                <a:latin typeface="Arial" panose="020B0604020202020204" pitchFamily="34" charset="0"/>
              </a:defRPr>
            </a:lvl1pPr>
          </a:lstStyle>
          <a:p>
            <a:pPr defTabSz="321167">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b="1" i="0">
                <a:solidFill>
                  <a:srgbClr val="000000"/>
                </a:solidFill>
                <a:latin typeface="Arial" panose="020B0604020202020204" pitchFamily="34" charset="0"/>
              </a:defRPr>
            </a:lvl1pPr>
          </a:lstStyle>
          <a:p>
            <a:pPr defTabSz="321167">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b="1" i="0">
                <a:solidFill>
                  <a:srgbClr val="000000"/>
                </a:solidFill>
                <a:latin typeface="Arial" panose="020B0604020202020204" pitchFamily="34" charset="0"/>
              </a:defRPr>
            </a:lvl1pPr>
          </a:lstStyle>
          <a:p>
            <a:pPr defTabSz="321167">
              <a:buSzPct val="100000"/>
            </a:pPr>
            <a:fld id="{4370C4B8-28FD-CA45-96DB-445CE5F9BEB5}" type="slidenum">
              <a:rPr lang="en-US" sz="1800" smtClean="0">
                <a:cs typeface="DejaVu Sans" charset="0"/>
              </a:rPr>
              <a:pPr defTabSz="321167">
                <a:buSzPct val="100000"/>
              </a:pPr>
              <a:t>‹#›</a:t>
            </a:fld>
            <a:endParaRPr lang="en-US" sz="1800" dirty="0">
              <a:cs typeface="DejaVu Sans" charset="0"/>
            </a:endParaRPr>
          </a:p>
        </p:txBody>
      </p:sp>
    </p:spTree>
    <p:extLst>
      <p:ext uri="{BB962C8B-B14F-4D97-AF65-F5344CB8AC3E}">
        <p14:creationId xmlns:p14="http://schemas.microsoft.com/office/powerpoint/2010/main" val="4107584565"/>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xStyles>
    <p:titleStyle>
      <a:lvl1pPr algn="ctr" defTabSz="321167"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rmAutofit/>
          </a:bodyPr>
          <a:lstStyle>
            <a:lvl1pPr rtl="1">
              <a:defRPr/>
            </a:lvl1pPr>
          </a:lstStyle>
          <a:p>
            <a:r>
              <a:rPr dirty="0"/>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lstStyle>
            <a:lvl1pPr rtl="1">
              <a:buBlip>
                <a:blip r:embed="rId355"/>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702323989"/>
      </p:ext>
    </p:extLst>
  </p:cSld>
  <p:clrMap bg1="dk1" tx1="lt1" bg2="dk2" tx2="lt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 id="2147484198" r:id="rId28"/>
    <p:sldLayoutId id="2147484199" r:id="rId29"/>
    <p:sldLayoutId id="2147484200" r:id="rId30"/>
    <p:sldLayoutId id="2147484201" r:id="rId31"/>
    <p:sldLayoutId id="2147484202" r:id="rId32"/>
    <p:sldLayoutId id="2147484203" r:id="rId33"/>
    <p:sldLayoutId id="2147484204" r:id="rId34"/>
    <p:sldLayoutId id="2147484205" r:id="rId35"/>
    <p:sldLayoutId id="2147484206" r:id="rId36"/>
    <p:sldLayoutId id="2147484207" r:id="rId37"/>
    <p:sldLayoutId id="2147484208" r:id="rId38"/>
    <p:sldLayoutId id="2147484209" r:id="rId39"/>
    <p:sldLayoutId id="2147484210" r:id="rId40"/>
    <p:sldLayoutId id="2147484211" r:id="rId41"/>
    <p:sldLayoutId id="2147484212" r:id="rId42"/>
    <p:sldLayoutId id="2147484213" r:id="rId43"/>
    <p:sldLayoutId id="2147484214" r:id="rId44"/>
    <p:sldLayoutId id="2147484215" r:id="rId45"/>
    <p:sldLayoutId id="2147484216" r:id="rId46"/>
    <p:sldLayoutId id="2147484217" r:id="rId47"/>
    <p:sldLayoutId id="2147484218" r:id="rId48"/>
    <p:sldLayoutId id="2147484219" r:id="rId49"/>
    <p:sldLayoutId id="2147484220" r:id="rId50"/>
    <p:sldLayoutId id="2147484221" r:id="rId51"/>
    <p:sldLayoutId id="2147484222" r:id="rId52"/>
    <p:sldLayoutId id="2147484223" r:id="rId53"/>
    <p:sldLayoutId id="2147484224" r:id="rId54"/>
    <p:sldLayoutId id="2147484225" r:id="rId55"/>
    <p:sldLayoutId id="2147484226" r:id="rId56"/>
    <p:sldLayoutId id="2147484227" r:id="rId57"/>
    <p:sldLayoutId id="2147484228" r:id="rId58"/>
    <p:sldLayoutId id="2147484229" r:id="rId59"/>
    <p:sldLayoutId id="2147484230" r:id="rId60"/>
    <p:sldLayoutId id="2147484231" r:id="rId61"/>
    <p:sldLayoutId id="2147484232" r:id="rId62"/>
    <p:sldLayoutId id="2147484233" r:id="rId63"/>
    <p:sldLayoutId id="2147484234" r:id="rId64"/>
    <p:sldLayoutId id="2147484235" r:id="rId65"/>
    <p:sldLayoutId id="2147484236" r:id="rId66"/>
    <p:sldLayoutId id="2147484237" r:id="rId67"/>
    <p:sldLayoutId id="2147484238" r:id="rId68"/>
    <p:sldLayoutId id="2147484239" r:id="rId69"/>
    <p:sldLayoutId id="2147484240" r:id="rId70"/>
    <p:sldLayoutId id="2147484241" r:id="rId71"/>
    <p:sldLayoutId id="2147484242" r:id="rId72"/>
    <p:sldLayoutId id="2147484243" r:id="rId73"/>
    <p:sldLayoutId id="2147484244" r:id="rId74"/>
    <p:sldLayoutId id="2147484245" r:id="rId75"/>
    <p:sldLayoutId id="2147484246" r:id="rId76"/>
    <p:sldLayoutId id="2147484247" r:id="rId77"/>
    <p:sldLayoutId id="2147484248" r:id="rId78"/>
    <p:sldLayoutId id="2147484249" r:id="rId79"/>
    <p:sldLayoutId id="2147484250" r:id="rId80"/>
    <p:sldLayoutId id="2147484251" r:id="rId81"/>
    <p:sldLayoutId id="2147484252" r:id="rId82"/>
    <p:sldLayoutId id="2147484253" r:id="rId83"/>
    <p:sldLayoutId id="2147484254" r:id="rId84"/>
    <p:sldLayoutId id="2147484255" r:id="rId85"/>
    <p:sldLayoutId id="2147484256" r:id="rId86"/>
    <p:sldLayoutId id="2147484257" r:id="rId87"/>
    <p:sldLayoutId id="2147484258" r:id="rId88"/>
    <p:sldLayoutId id="2147484259" r:id="rId89"/>
    <p:sldLayoutId id="2147484260" r:id="rId90"/>
    <p:sldLayoutId id="2147484261" r:id="rId91"/>
    <p:sldLayoutId id="2147484262" r:id="rId92"/>
    <p:sldLayoutId id="2147484263" r:id="rId93"/>
    <p:sldLayoutId id="2147484264" r:id="rId94"/>
    <p:sldLayoutId id="2147484265" r:id="rId95"/>
    <p:sldLayoutId id="2147484266" r:id="rId96"/>
    <p:sldLayoutId id="2147484267" r:id="rId97"/>
    <p:sldLayoutId id="2147484268" r:id="rId98"/>
    <p:sldLayoutId id="2147484269" r:id="rId99"/>
    <p:sldLayoutId id="2147484270" r:id="rId100"/>
    <p:sldLayoutId id="2147484271" r:id="rId101"/>
    <p:sldLayoutId id="2147484272" r:id="rId102"/>
    <p:sldLayoutId id="2147484273" r:id="rId103"/>
    <p:sldLayoutId id="2147484274" r:id="rId104"/>
    <p:sldLayoutId id="2147484275" r:id="rId105"/>
    <p:sldLayoutId id="2147484276" r:id="rId106"/>
    <p:sldLayoutId id="2147484277" r:id="rId107"/>
    <p:sldLayoutId id="2147484278" r:id="rId108"/>
    <p:sldLayoutId id="2147484279" r:id="rId109"/>
    <p:sldLayoutId id="2147484280" r:id="rId110"/>
    <p:sldLayoutId id="2147484281" r:id="rId111"/>
    <p:sldLayoutId id="2147484282" r:id="rId112"/>
    <p:sldLayoutId id="2147484283" r:id="rId113"/>
    <p:sldLayoutId id="2147484284" r:id="rId114"/>
    <p:sldLayoutId id="2147484285" r:id="rId115"/>
    <p:sldLayoutId id="2147484286" r:id="rId116"/>
    <p:sldLayoutId id="2147484287" r:id="rId117"/>
    <p:sldLayoutId id="2147484288" r:id="rId118"/>
    <p:sldLayoutId id="2147484289" r:id="rId119"/>
    <p:sldLayoutId id="2147484290" r:id="rId120"/>
    <p:sldLayoutId id="2147484291" r:id="rId121"/>
    <p:sldLayoutId id="2147484292" r:id="rId122"/>
    <p:sldLayoutId id="2147484293" r:id="rId123"/>
    <p:sldLayoutId id="2147484294" r:id="rId124"/>
    <p:sldLayoutId id="2147484295" r:id="rId125"/>
    <p:sldLayoutId id="2147484296" r:id="rId126"/>
    <p:sldLayoutId id="2147484297" r:id="rId127"/>
    <p:sldLayoutId id="2147484298" r:id="rId128"/>
    <p:sldLayoutId id="2147484299" r:id="rId129"/>
    <p:sldLayoutId id="2147484300" r:id="rId130"/>
    <p:sldLayoutId id="2147484301" r:id="rId131"/>
    <p:sldLayoutId id="2147484302" r:id="rId132"/>
    <p:sldLayoutId id="2147484303" r:id="rId133"/>
    <p:sldLayoutId id="2147484304" r:id="rId134"/>
    <p:sldLayoutId id="2147484305" r:id="rId135"/>
    <p:sldLayoutId id="2147484306" r:id="rId136"/>
    <p:sldLayoutId id="2147484307" r:id="rId137"/>
    <p:sldLayoutId id="2147484308" r:id="rId138"/>
    <p:sldLayoutId id="2147484309" r:id="rId139"/>
    <p:sldLayoutId id="2147484310" r:id="rId140"/>
    <p:sldLayoutId id="2147484311" r:id="rId141"/>
    <p:sldLayoutId id="2147484312" r:id="rId142"/>
    <p:sldLayoutId id="2147484313" r:id="rId143"/>
    <p:sldLayoutId id="2147484314" r:id="rId144"/>
    <p:sldLayoutId id="2147484315" r:id="rId145"/>
    <p:sldLayoutId id="2147484316" r:id="rId146"/>
    <p:sldLayoutId id="2147484317" r:id="rId147"/>
    <p:sldLayoutId id="2147484318" r:id="rId148"/>
    <p:sldLayoutId id="2147484319" r:id="rId149"/>
    <p:sldLayoutId id="2147484320" r:id="rId150"/>
    <p:sldLayoutId id="2147484321" r:id="rId151"/>
    <p:sldLayoutId id="2147484322" r:id="rId152"/>
    <p:sldLayoutId id="2147484323" r:id="rId153"/>
    <p:sldLayoutId id="2147484324" r:id="rId154"/>
    <p:sldLayoutId id="2147484325" r:id="rId155"/>
    <p:sldLayoutId id="2147484326" r:id="rId156"/>
    <p:sldLayoutId id="2147484327" r:id="rId157"/>
    <p:sldLayoutId id="2147484328" r:id="rId158"/>
    <p:sldLayoutId id="2147484329" r:id="rId159"/>
    <p:sldLayoutId id="2147484330" r:id="rId160"/>
    <p:sldLayoutId id="2147484331" r:id="rId161"/>
    <p:sldLayoutId id="2147484332" r:id="rId162"/>
    <p:sldLayoutId id="2147484333" r:id="rId163"/>
    <p:sldLayoutId id="2147484334" r:id="rId164"/>
    <p:sldLayoutId id="2147484335" r:id="rId165"/>
    <p:sldLayoutId id="2147484336" r:id="rId166"/>
    <p:sldLayoutId id="2147484337" r:id="rId167"/>
    <p:sldLayoutId id="2147484338" r:id="rId168"/>
    <p:sldLayoutId id="2147484339" r:id="rId169"/>
    <p:sldLayoutId id="2147484340" r:id="rId170"/>
    <p:sldLayoutId id="2147484341" r:id="rId171"/>
    <p:sldLayoutId id="2147484342" r:id="rId172"/>
    <p:sldLayoutId id="2147484343" r:id="rId173"/>
    <p:sldLayoutId id="2147484344" r:id="rId174"/>
    <p:sldLayoutId id="2147484345" r:id="rId175"/>
    <p:sldLayoutId id="2147484346" r:id="rId176"/>
    <p:sldLayoutId id="2147484347" r:id="rId177"/>
    <p:sldLayoutId id="2147484348" r:id="rId178"/>
    <p:sldLayoutId id="2147484349" r:id="rId179"/>
    <p:sldLayoutId id="2147484350" r:id="rId180"/>
    <p:sldLayoutId id="2147484351" r:id="rId181"/>
    <p:sldLayoutId id="2147484352" r:id="rId182"/>
    <p:sldLayoutId id="2147484353" r:id="rId183"/>
    <p:sldLayoutId id="2147484354" r:id="rId184"/>
    <p:sldLayoutId id="2147484355" r:id="rId185"/>
    <p:sldLayoutId id="2147484356" r:id="rId186"/>
    <p:sldLayoutId id="2147484357" r:id="rId187"/>
    <p:sldLayoutId id="2147484358" r:id="rId188"/>
    <p:sldLayoutId id="2147484359" r:id="rId189"/>
    <p:sldLayoutId id="2147484360" r:id="rId190"/>
    <p:sldLayoutId id="2147484361" r:id="rId191"/>
    <p:sldLayoutId id="2147484362" r:id="rId192"/>
    <p:sldLayoutId id="2147484363" r:id="rId193"/>
    <p:sldLayoutId id="2147484364" r:id="rId194"/>
    <p:sldLayoutId id="2147484365" r:id="rId195"/>
    <p:sldLayoutId id="2147484366" r:id="rId196"/>
    <p:sldLayoutId id="2147484367" r:id="rId197"/>
    <p:sldLayoutId id="2147484368" r:id="rId198"/>
    <p:sldLayoutId id="2147484369" r:id="rId199"/>
    <p:sldLayoutId id="2147484370" r:id="rId200"/>
    <p:sldLayoutId id="2147484371" r:id="rId201"/>
    <p:sldLayoutId id="2147484372" r:id="rId202"/>
    <p:sldLayoutId id="2147484373" r:id="rId203"/>
    <p:sldLayoutId id="2147484374" r:id="rId204"/>
    <p:sldLayoutId id="2147484375" r:id="rId205"/>
    <p:sldLayoutId id="2147484376" r:id="rId206"/>
    <p:sldLayoutId id="2147484377" r:id="rId207"/>
    <p:sldLayoutId id="2147484378" r:id="rId208"/>
    <p:sldLayoutId id="2147484379" r:id="rId209"/>
    <p:sldLayoutId id="2147484380" r:id="rId210"/>
    <p:sldLayoutId id="2147484381" r:id="rId211"/>
    <p:sldLayoutId id="2147484382" r:id="rId212"/>
    <p:sldLayoutId id="2147484383" r:id="rId213"/>
    <p:sldLayoutId id="2147484384" r:id="rId214"/>
    <p:sldLayoutId id="2147484385" r:id="rId215"/>
    <p:sldLayoutId id="2147484386" r:id="rId216"/>
    <p:sldLayoutId id="2147484387" r:id="rId217"/>
    <p:sldLayoutId id="2147484388" r:id="rId218"/>
    <p:sldLayoutId id="2147484389" r:id="rId219"/>
    <p:sldLayoutId id="2147484390" r:id="rId220"/>
    <p:sldLayoutId id="2147484391" r:id="rId221"/>
    <p:sldLayoutId id="2147484392" r:id="rId222"/>
    <p:sldLayoutId id="2147484393" r:id="rId223"/>
    <p:sldLayoutId id="2147484394" r:id="rId224"/>
    <p:sldLayoutId id="2147484395" r:id="rId225"/>
    <p:sldLayoutId id="2147484396" r:id="rId226"/>
    <p:sldLayoutId id="2147484397" r:id="rId227"/>
    <p:sldLayoutId id="2147484398" r:id="rId228"/>
    <p:sldLayoutId id="2147484399" r:id="rId229"/>
    <p:sldLayoutId id="2147484400" r:id="rId230"/>
    <p:sldLayoutId id="2147484401" r:id="rId231"/>
    <p:sldLayoutId id="2147484402" r:id="rId232"/>
    <p:sldLayoutId id="2147484403" r:id="rId233"/>
    <p:sldLayoutId id="2147484404" r:id="rId234"/>
    <p:sldLayoutId id="2147484405" r:id="rId235"/>
    <p:sldLayoutId id="2147484406" r:id="rId236"/>
    <p:sldLayoutId id="2147484407" r:id="rId237"/>
    <p:sldLayoutId id="2147484408" r:id="rId238"/>
    <p:sldLayoutId id="2147484409" r:id="rId239"/>
    <p:sldLayoutId id="2147484410" r:id="rId240"/>
    <p:sldLayoutId id="2147484411" r:id="rId241"/>
    <p:sldLayoutId id="2147484412" r:id="rId242"/>
    <p:sldLayoutId id="2147484413" r:id="rId243"/>
    <p:sldLayoutId id="2147484414" r:id="rId244"/>
    <p:sldLayoutId id="2147484415" r:id="rId245"/>
    <p:sldLayoutId id="2147484416" r:id="rId246"/>
    <p:sldLayoutId id="2147484417" r:id="rId247"/>
    <p:sldLayoutId id="2147484418" r:id="rId248"/>
    <p:sldLayoutId id="2147484419" r:id="rId249"/>
    <p:sldLayoutId id="2147484420" r:id="rId250"/>
    <p:sldLayoutId id="2147484421" r:id="rId251"/>
    <p:sldLayoutId id="2147484422" r:id="rId252"/>
    <p:sldLayoutId id="2147484423" r:id="rId253"/>
    <p:sldLayoutId id="2147484424" r:id="rId254"/>
    <p:sldLayoutId id="2147484425" r:id="rId255"/>
    <p:sldLayoutId id="2147484426" r:id="rId256"/>
    <p:sldLayoutId id="2147484427" r:id="rId257"/>
    <p:sldLayoutId id="2147484428" r:id="rId258"/>
    <p:sldLayoutId id="2147484429" r:id="rId259"/>
    <p:sldLayoutId id="2147484430" r:id="rId260"/>
    <p:sldLayoutId id="2147484431" r:id="rId261"/>
    <p:sldLayoutId id="2147484432" r:id="rId262"/>
    <p:sldLayoutId id="2147484433" r:id="rId263"/>
    <p:sldLayoutId id="2147484434" r:id="rId264"/>
    <p:sldLayoutId id="2147484435" r:id="rId265"/>
    <p:sldLayoutId id="2147484436" r:id="rId266"/>
    <p:sldLayoutId id="2147484437" r:id="rId267"/>
    <p:sldLayoutId id="2147484438" r:id="rId268"/>
    <p:sldLayoutId id="2147484439" r:id="rId269"/>
    <p:sldLayoutId id="2147484440" r:id="rId270"/>
    <p:sldLayoutId id="2147484441" r:id="rId271"/>
    <p:sldLayoutId id="2147484442" r:id="rId272"/>
    <p:sldLayoutId id="2147484443" r:id="rId273"/>
    <p:sldLayoutId id="2147484444" r:id="rId274"/>
    <p:sldLayoutId id="2147484445" r:id="rId275"/>
    <p:sldLayoutId id="2147484446" r:id="rId276"/>
    <p:sldLayoutId id="2147484447" r:id="rId277"/>
    <p:sldLayoutId id="2147484448" r:id="rId278"/>
    <p:sldLayoutId id="2147484449" r:id="rId279"/>
    <p:sldLayoutId id="2147484450" r:id="rId280"/>
    <p:sldLayoutId id="2147484451" r:id="rId281"/>
    <p:sldLayoutId id="2147484452" r:id="rId282"/>
    <p:sldLayoutId id="2147484453" r:id="rId283"/>
    <p:sldLayoutId id="2147484454" r:id="rId284"/>
    <p:sldLayoutId id="2147484455" r:id="rId285"/>
    <p:sldLayoutId id="2147484456" r:id="rId286"/>
    <p:sldLayoutId id="2147484457" r:id="rId287"/>
    <p:sldLayoutId id="2147484458" r:id="rId288"/>
    <p:sldLayoutId id="2147484459" r:id="rId289"/>
    <p:sldLayoutId id="2147484460" r:id="rId290"/>
    <p:sldLayoutId id="2147484461" r:id="rId291"/>
    <p:sldLayoutId id="2147484462" r:id="rId292"/>
    <p:sldLayoutId id="2147484463" r:id="rId293"/>
    <p:sldLayoutId id="2147484464" r:id="rId294"/>
    <p:sldLayoutId id="2147484465" r:id="rId295"/>
    <p:sldLayoutId id="2147484466" r:id="rId296"/>
    <p:sldLayoutId id="2147484467" r:id="rId297"/>
    <p:sldLayoutId id="2147484468" r:id="rId298"/>
    <p:sldLayoutId id="2147484469" r:id="rId299"/>
    <p:sldLayoutId id="2147484470" r:id="rId300"/>
    <p:sldLayoutId id="2147484471" r:id="rId301"/>
    <p:sldLayoutId id="2147484472" r:id="rId302"/>
    <p:sldLayoutId id="2147484473" r:id="rId303"/>
    <p:sldLayoutId id="2147484474" r:id="rId304"/>
    <p:sldLayoutId id="2147484475" r:id="rId305"/>
    <p:sldLayoutId id="2147484476" r:id="rId306"/>
    <p:sldLayoutId id="2147484477" r:id="rId307"/>
    <p:sldLayoutId id="2147484478" r:id="rId308"/>
    <p:sldLayoutId id="2147484479" r:id="rId309"/>
    <p:sldLayoutId id="2147484480" r:id="rId310"/>
    <p:sldLayoutId id="2147484481" r:id="rId311"/>
    <p:sldLayoutId id="2147484482" r:id="rId312"/>
    <p:sldLayoutId id="2147484483" r:id="rId313"/>
    <p:sldLayoutId id="2147484484" r:id="rId314"/>
    <p:sldLayoutId id="2147484485" r:id="rId315"/>
    <p:sldLayoutId id="2147484486" r:id="rId316"/>
    <p:sldLayoutId id="2147484487" r:id="rId317"/>
    <p:sldLayoutId id="2147484488" r:id="rId318"/>
    <p:sldLayoutId id="2147484489" r:id="rId319"/>
    <p:sldLayoutId id="2147484490" r:id="rId320"/>
    <p:sldLayoutId id="2147484491" r:id="rId321"/>
    <p:sldLayoutId id="2147484492" r:id="rId322"/>
    <p:sldLayoutId id="2147484493" r:id="rId323"/>
    <p:sldLayoutId id="2147484494" r:id="rId324"/>
    <p:sldLayoutId id="2147484495" r:id="rId325"/>
    <p:sldLayoutId id="2147484496" r:id="rId326"/>
    <p:sldLayoutId id="2147484497" r:id="rId327"/>
    <p:sldLayoutId id="2147484498" r:id="rId328"/>
    <p:sldLayoutId id="2147484499" r:id="rId329"/>
    <p:sldLayoutId id="2147484500" r:id="rId330"/>
    <p:sldLayoutId id="2147484501" r:id="rId331"/>
    <p:sldLayoutId id="2147484502" r:id="rId332"/>
    <p:sldLayoutId id="2147484503" r:id="rId333"/>
    <p:sldLayoutId id="2147484504" r:id="rId334"/>
    <p:sldLayoutId id="2147484505" r:id="rId335"/>
    <p:sldLayoutId id="2147484506" r:id="rId336"/>
    <p:sldLayoutId id="2147484507" r:id="rId337"/>
    <p:sldLayoutId id="2147484508" r:id="rId338"/>
    <p:sldLayoutId id="2147484509" r:id="rId339"/>
    <p:sldLayoutId id="2147484510" r:id="rId340"/>
    <p:sldLayoutId id="2147484511" r:id="rId341"/>
    <p:sldLayoutId id="2147484512" r:id="rId342"/>
    <p:sldLayoutId id="2147484513" r:id="rId343"/>
    <p:sldLayoutId id="2147484514" r:id="rId344"/>
    <p:sldLayoutId id="2147484515" r:id="rId345"/>
    <p:sldLayoutId id="2147484516" r:id="rId346"/>
    <p:sldLayoutId id="2147484517" r:id="rId347"/>
    <p:sldLayoutId id="2147484518" r:id="rId348"/>
    <p:sldLayoutId id="2147484519" r:id="rId349"/>
    <p:sldLayoutId id="2147484520" r:id="rId350"/>
    <p:sldLayoutId id="2147484521" r:id="rId351"/>
    <p:sldLayoutId id="2147484522" r:id="rId352"/>
    <p:sldLayoutId id="2147484523" r:id="rId353"/>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panose="020B0604020202020204" pitchFamily="34" charset="0"/>
          <a:ea typeface="+mj-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55"/>
        </a:buBlip>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087796692"/>
      </p:ext>
    </p:extLst>
  </p:cSld>
  <p:clrMap bg1="dk2" tx1="lt1" bg2="dk1" tx2="lt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694" indent="-285274"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1066" indent="-22821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7510" indent="-22821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3932" indent="-22821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063" indent="-28541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635" indent="-22833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00"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952"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fld id="{F3A1AA03-108C-694A-97E0-746B59CCE717}" type="slidenum">
              <a:rPr lang="en-US" smtClean="0"/>
              <a:pPr defTabSz="321455">
                <a:buSzPct val="100000"/>
              </a:pPr>
              <a:t>‹#›</a:t>
            </a:fld>
            <a:endParaRPr lang="en-US" dirty="0"/>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fld id="{5DDFCB5D-9589-6C49-93D5-A3E21ABC5181}" type="slidenum">
              <a:rPr lang="en-US" smtClean="0"/>
              <a:pPr defTabSz="321279">
                <a:buSzPct val="100000"/>
              </a:pPr>
              <a:t>‹#›</a:t>
            </a:fld>
            <a:endParaRPr lang="en-US" dirty="0"/>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8.jpeg"/><Relationship Id="rId1" Type="http://schemas.openxmlformats.org/officeDocument/2006/relationships/slideLayout" Target="../slideLayouts/slideLayout58.xml"/><Relationship Id="rId4" Type="http://schemas.openxmlformats.org/officeDocument/2006/relationships/image" Target="../media/image16.jpeg"/></Relationships>
</file>

<file path=ppt/slides/_rels/slide1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10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10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10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3.xml"/></Relationships>
</file>

<file path=ppt/slides/_rels/slide1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64.xml"/></Relationships>
</file>

<file path=ppt/slides/_rels/slide1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3.jpeg"/><Relationship Id="rId1" Type="http://schemas.openxmlformats.org/officeDocument/2006/relationships/slideLayout" Target="../slideLayouts/slideLayout97.xml"/><Relationship Id="rId4" Type="http://schemas.openxmlformats.org/officeDocument/2006/relationships/image" Target="../media/image16.jpeg"/></Relationships>
</file>

<file path=ppt/slides/_rels/slide12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9.xml"/><Relationship Id="rId1" Type="http://schemas.openxmlformats.org/officeDocument/2006/relationships/slideLayout" Target="../slideLayouts/slideLayout97.xml"/></Relationships>
</file>

<file path=ppt/slides/_rels/slide1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0.xml"/><Relationship Id="rId1" Type="http://schemas.openxmlformats.org/officeDocument/2006/relationships/slideLayout" Target="../slideLayouts/slideLayout97.xml"/></Relationships>
</file>

<file path=ppt/slides/_rels/slide1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1.xml"/><Relationship Id="rId1" Type="http://schemas.openxmlformats.org/officeDocument/2006/relationships/slideLayout" Target="../slideLayouts/slideLayout97.xml"/></Relationships>
</file>

<file path=ppt/slides/_rels/slide1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97.xml"/></Relationships>
</file>

<file path=ppt/slides/_rels/slide1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3.xml"/><Relationship Id="rId1" Type="http://schemas.openxmlformats.org/officeDocument/2006/relationships/slideLayout" Target="../slideLayouts/slideLayout97.xml"/></Relationships>
</file>

<file path=ppt/slides/_rels/slide12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4.xml"/><Relationship Id="rId1" Type="http://schemas.openxmlformats.org/officeDocument/2006/relationships/slideLayout" Target="../slideLayouts/slideLayout97.xml"/></Relationships>
</file>

<file path=ppt/slides/_rels/slide1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9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6.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65.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7.xml"/><Relationship Id="rId1" Type="http://schemas.openxmlformats.org/officeDocument/2006/relationships/slideLayout" Target="../slideLayouts/slideLayout9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8.xml"/><Relationship Id="rId1" Type="http://schemas.openxmlformats.org/officeDocument/2006/relationships/slideLayout" Target="../slideLayouts/slideLayout9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9.xml"/><Relationship Id="rId1" Type="http://schemas.openxmlformats.org/officeDocument/2006/relationships/slideLayout" Target="../slideLayouts/slideLayout9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97.xml"/></Relationships>
</file>

<file path=ppt/slides/_rels/slide13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29.jpeg"/><Relationship Id="rId1" Type="http://schemas.openxmlformats.org/officeDocument/2006/relationships/slideLayout" Target="../slideLayouts/slideLayout447.xml"/></Relationships>
</file>

<file path=ppt/slides/_rels/slide1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5.jpeg"/><Relationship Id="rId1" Type="http://schemas.openxmlformats.org/officeDocument/2006/relationships/slideLayout" Target="../slideLayouts/slideLayout103.xml"/><Relationship Id="rId4" Type="http://schemas.openxmlformats.org/officeDocument/2006/relationships/image" Target="../media/image16.jpeg"/></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1.xml"/><Relationship Id="rId1" Type="http://schemas.openxmlformats.org/officeDocument/2006/relationships/slideLayout" Target="../slideLayouts/slideLayout75.xml"/></Relationships>
</file>

<file path=ppt/slides/_rels/slide1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2.xml"/><Relationship Id="rId1" Type="http://schemas.openxmlformats.org/officeDocument/2006/relationships/slideLayout" Target="../slideLayouts/slideLayout75.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3.xml"/><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4.xml"/><Relationship Id="rId1" Type="http://schemas.openxmlformats.org/officeDocument/2006/relationships/slideLayout" Target="../slideLayouts/slideLayout75.xml"/></Relationships>
</file>

<file path=ppt/slides/_rels/slide1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5.xml"/><Relationship Id="rId1" Type="http://schemas.openxmlformats.org/officeDocument/2006/relationships/slideLayout" Target="../slideLayouts/slideLayout75.xml"/></Relationships>
</file>

<file path=ppt/slides/_rels/slide1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6.xml"/><Relationship Id="rId1" Type="http://schemas.openxmlformats.org/officeDocument/2006/relationships/slideLayout" Target="../slideLayouts/slideLayout75.xml"/></Relationships>
</file>

<file path=ppt/slides/_rels/slide1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7.xml"/><Relationship Id="rId1" Type="http://schemas.openxmlformats.org/officeDocument/2006/relationships/slideLayout" Target="../slideLayouts/slideLayout75.xml"/></Relationships>
</file>

<file path=ppt/slides/_rels/slide1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75.xml"/></Relationships>
</file>

<file path=ppt/slides/_rels/slide1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9.xml"/><Relationship Id="rId1" Type="http://schemas.openxmlformats.org/officeDocument/2006/relationships/slideLayout" Target="../slideLayouts/slideLayout75.xml"/></Relationships>
</file>

<file path=ppt/slides/_rels/slide1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0.xml"/><Relationship Id="rId1" Type="http://schemas.openxmlformats.org/officeDocument/2006/relationships/slideLayout" Target="../slideLayouts/slideLayout75.xml"/></Relationships>
</file>

<file path=ppt/slides/_rels/slide1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1.xml"/><Relationship Id="rId1" Type="http://schemas.openxmlformats.org/officeDocument/2006/relationships/slideLayout" Target="../slideLayouts/slideLayout75.xml"/></Relationships>
</file>

<file path=ppt/slides/_rels/slide14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2.xml"/><Relationship Id="rId1" Type="http://schemas.openxmlformats.org/officeDocument/2006/relationships/slideLayout" Target="../slideLayouts/slideLayout75.xml"/></Relationships>
</file>

<file path=ppt/slides/_rels/slide1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3.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4.xml"/><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5.xml"/><Relationship Id="rId1" Type="http://schemas.openxmlformats.org/officeDocument/2006/relationships/slideLayout" Target="../slideLayouts/slideLayout75.xml"/></Relationships>
</file>

<file path=ppt/slides/_rels/slide1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6.xml"/><Relationship Id="rId1" Type="http://schemas.openxmlformats.org/officeDocument/2006/relationships/slideLayout" Target="../slideLayouts/slideLayout75.xml"/></Relationships>
</file>

<file path=ppt/slides/_rels/slide1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7.xml"/><Relationship Id="rId1" Type="http://schemas.openxmlformats.org/officeDocument/2006/relationships/slideLayout" Target="../slideLayouts/slideLayout75.xml"/></Relationships>
</file>

<file path=ppt/slides/_rels/slide15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8.xml"/><Relationship Id="rId1" Type="http://schemas.openxmlformats.org/officeDocument/2006/relationships/slideLayout" Target="../slideLayouts/slideLayout75.xml"/></Relationships>
</file>

<file path=ppt/slides/_rels/slide15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9.xml"/><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0.xml"/><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1.xml"/><Relationship Id="rId1" Type="http://schemas.openxmlformats.org/officeDocument/2006/relationships/slideLayout" Target="../slideLayouts/slideLayout75.xml"/></Relationships>
</file>

<file path=ppt/slides/_rels/slide15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6.jpeg"/><Relationship Id="rId1" Type="http://schemas.openxmlformats.org/officeDocument/2006/relationships/slideLayout" Target="../slideLayouts/slideLayout114.xml"/><Relationship Id="rId4" Type="http://schemas.openxmlformats.org/officeDocument/2006/relationships/image" Target="../media/image16.jpeg"/></Relationships>
</file>

<file path=ppt/slides/_rels/slide16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2.xml"/><Relationship Id="rId1" Type="http://schemas.openxmlformats.org/officeDocument/2006/relationships/slideLayout" Target="../slideLayouts/slideLayout13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3.xml"/><Relationship Id="rId1" Type="http://schemas.openxmlformats.org/officeDocument/2006/relationships/slideLayout" Target="../slideLayouts/slideLayout131.xml"/></Relationships>
</file>

<file path=ppt/slides/_rels/slide1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4.xml"/><Relationship Id="rId1" Type="http://schemas.openxmlformats.org/officeDocument/2006/relationships/slideLayout" Target="../slideLayouts/slideLayout13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5.xml"/><Relationship Id="rId1" Type="http://schemas.openxmlformats.org/officeDocument/2006/relationships/slideLayout" Target="../slideLayouts/slideLayout131.xml"/></Relationships>
</file>

<file path=ppt/slides/_rels/slide16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6.xml"/><Relationship Id="rId1" Type="http://schemas.openxmlformats.org/officeDocument/2006/relationships/slideLayout" Target="../slideLayouts/slideLayout13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7.xml"/><Relationship Id="rId1" Type="http://schemas.openxmlformats.org/officeDocument/2006/relationships/slideLayout" Target="../slideLayouts/slideLayout13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8.xml"/><Relationship Id="rId1" Type="http://schemas.openxmlformats.org/officeDocument/2006/relationships/slideLayout" Target="../slideLayouts/slideLayout131.xml"/></Relationships>
</file>

<file path=ppt/slides/_rels/slide1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9.xml"/><Relationship Id="rId1" Type="http://schemas.openxmlformats.org/officeDocument/2006/relationships/slideLayout" Target="../slideLayouts/slideLayout131.xml"/></Relationships>
</file>

<file path=ppt/slides/_rels/slide17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0.xml"/><Relationship Id="rId1" Type="http://schemas.openxmlformats.org/officeDocument/2006/relationships/slideLayout" Target="../slideLayouts/slideLayout131.xml"/></Relationships>
</file>

<file path=ppt/slides/_rels/slide1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1.xml"/><Relationship Id="rId1" Type="http://schemas.openxmlformats.org/officeDocument/2006/relationships/slideLayout" Target="../slideLayouts/slideLayout131.xml"/></Relationships>
</file>

<file path=ppt/slides/_rels/slide1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2.xml"/><Relationship Id="rId1" Type="http://schemas.openxmlformats.org/officeDocument/2006/relationships/slideLayout" Target="../slideLayouts/slideLayout131.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3.xml"/><Relationship Id="rId1" Type="http://schemas.openxmlformats.org/officeDocument/2006/relationships/slideLayout" Target="../slideLayouts/slideLayout131.xml"/></Relationships>
</file>

<file path=ppt/slides/_rels/slide1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4.xml"/><Relationship Id="rId1" Type="http://schemas.openxmlformats.org/officeDocument/2006/relationships/slideLayout" Target="../slideLayouts/slideLayout131.xml"/></Relationships>
</file>

<file path=ppt/slides/_rels/slide17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5.xml"/><Relationship Id="rId1" Type="http://schemas.openxmlformats.org/officeDocument/2006/relationships/slideLayout" Target="../slideLayouts/slideLayout131.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6.xml"/><Relationship Id="rId1" Type="http://schemas.openxmlformats.org/officeDocument/2006/relationships/slideLayout" Target="../slideLayouts/slideLayout131.xml"/></Relationships>
</file>

<file path=ppt/slides/_rels/slide1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7.xml"/><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8.xml"/><Relationship Id="rId1" Type="http://schemas.openxmlformats.org/officeDocument/2006/relationships/slideLayout" Target="../slideLayouts/slideLayout131.xml"/></Relationships>
</file>

<file path=ppt/slides/_rels/slide18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9.xml"/><Relationship Id="rId1" Type="http://schemas.openxmlformats.org/officeDocument/2006/relationships/slideLayout" Target="../slideLayouts/slideLayout52.xml"/></Relationships>
</file>

<file path=ppt/slides/_rels/slide1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1.xml"/><Relationship Id="rId1" Type="http://schemas.openxmlformats.org/officeDocument/2006/relationships/slideLayout" Target="../slideLayouts/slideLayout463.xml"/></Relationships>
</file>

<file path=ppt/slides/_rels/slide1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2.xml"/><Relationship Id="rId1" Type="http://schemas.openxmlformats.org/officeDocument/2006/relationships/slideLayout" Target="../slideLayouts/slideLayout46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811.xml"/></Relationships>
</file>

<file path=ppt/slides/_rels/slide1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41.xml"/></Relationships>
</file>

<file path=ppt/slides/_rels/slide19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5.xml"/><Relationship Id="rId1" Type="http://schemas.openxmlformats.org/officeDocument/2006/relationships/slideLayout" Target="../slideLayouts/slideLayout148.xml"/></Relationships>
</file>

<file path=ppt/slides/_rels/slide19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6.xml"/><Relationship Id="rId1" Type="http://schemas.openxmlformats.org/officeDocument/2006/relationships/slideLayout" Target="../slideLayouts/slideLayout141.xml"/></Relationships>
</file>

<file path=ppt/slides/_rels/slide19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7.xml"/><Relationship Id="rId1" Type="http://schemas.openxmlformats.org/officeDocument/2006/relationships/slideLayout" Target="../slideLayouts/slideLayout141.xml"/><Relationship Id="rId4" Type="http://schemas.openxmlformats.org/officeDocument/2006/relationships/image" Target="../media/image148.jpeg"/></Relationships>
</file>

<file path=ppt/slides/_rels/slide19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8.xml"/><Relationship Id="rId1" Type="http://schemas.openxmlformats.org/officeDocument/2006/relationships/slideLayout" Target="../slideLayouts/slideLayout141.xml"/></Relationships>
</file>

<file path=ppt/slides/_rels/slide19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9.xml"/><Relationship Id="rId1" Type="http://schemas.openxmlformats.org/officeDocument/2006/relationships/slideLayout" Target="../slideLayouts/slideLayout141.xml"/></Relationships>
</file>

<file path=ppt/slides/_rels/slide1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0.xml"/><Relationship Id="rId1" Type="http://schemas.openxmlformats.org/officeDocument/2006/relationships/slideLayout" Target="../slideLayouts/slideLayout160.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7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2.xml"/><Relationship Id="rId1" Type="http://schemas.openxmlformats.org/officeDocument/2006/relationships/slideLayout" Target="../slideLayouts/slideLayout171.xml"/></Relationships>
</file>

<file path=ppt/slides/_rels/slide2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3.xml"/><Relationship Id="rId1" Type="http://schemas.openxmlformats.org/officeDocument/2006/relationships/slideLayout" Target="../slideLayouts/slideLayout184.xml"/></Relationships>
</file>

<file path=ppt/slides/_rels/slide20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4.xml"/><Relationship Id="rId1" Type="http://schemas.openxmlformats.org/officeDocument/2006/relationships/slideLayout" Target="../slideLayouts/slideLayout184.xml"/></Relationships>
</file>

<file path=ppt/slides/_rels/slide2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5.xml"/><Relationship Id="rId1" Type="http://schemas.openxmlformats.org/officeDocument/2006/relationships/slideLayout" Target="../slideLayouts/slideLayout184.xml"/></Relationships>
</file>

<file path=ppt/slides/_rels/slide20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6.xml"/><Relationship Id="rId1" Type="http://schemas.openxmlformats.org/officeDocument/2006/relationships/slideLayout" Target="../slideLayouts/slideLayout202.xml"/><Relationship Id="rId5" Type="http://schemas.openxmlformats.org/officeDocument/2006/relationships/image" Target="../media/image157.png"/><Relationship Id="rId4" Type="http://schemas.openxmlformats.org/officeDocument/2006/relationships/image" Target="../media/image156.png"/></Relationships>
</file>

<file path=ppt/slides/_rels/slide20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7.xml"/><Relationship Id="rId1" Type="http://schemas.openxmlformats.org/officeDocument/2006/relationships/slideLayout" Target="../slideLayouts/slideLayout18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84.xml"/></Relationships>
</file>

<file path=ppt/slides/_rels/slide21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9.xml"/><Relationship Id="rId1" Type="http://schemas.openxmlformats.org/officeDocument/2006/relationships/slideLayout" Target="../slideLayouts/slideLayout18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84.xml"/></Relationships>
</file>

<file path=ppt/slides/_rels/slide2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1.xml"/><Relationship Id="rId1" Type="http://schemas.openxmlformats.org/officeDocument/2006/relationships/slideLayout" Target="../slideLayouts/slideLayout184.xml"/></Relationships>
</file>

<file path=ppt/slides/_rels/slide2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2.xml"/><Relationship Id="rId1" Type="http://schemas.openxmlformats.org/officeDocument/2006/relationships/slideLayout" Target="../slideLayouts/slideLayout184.xml"/></Relationships>
</file>

<file path=ppt/slides/_rels/slide2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3.xml"/><Relationship Id="rId1" Type="http://schemas.openxmlformats.org/officeDocument/2006/relationships/slideLayout" Target="../slideLayouts/slideLayout184.xml"/></Relationships>
</file>

<file path=ppt/slides/_rels/slide2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4.xml"/><Relationship Id="rId1" Type="http://schemas.openxmlformats.org/officeDocument/2006/relationships/slideLayout" Target="../slideLayouts/slideLayout185.xml"/></Relationships>
</file>

<file path=ppt/slides/_rels/slide21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5.xml"/><Relationship Id="rId1" Type="http://schemas.openxmlformats.org/officeDocument/2006/relationships/slideLayout" Target="../slideLayouts/slideLayout184.xml"/></Relationships>
</file>

<file path=ppt/slides/_rels/slide2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6.xml"/><Relationship Id="rId1" Type="http://schemas.openxmlformats.org/officeDocument/2006/relationships/slideLayout" Target="../slideLayouts/slideLayout184.xml"/></Relationships>
</file>

<file path=ppt/slides/_rels/slide2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7.xml"/><Relationship Id="rId1" Type="http://schemas.openxmlformats.org/officeDocument/2006/relationships/slideLayout" Target="../slideLayouts/slideLayout208.xml"/></Relationships>
</file>

<file path=ppt/slides/_rels/slide2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8.xml"/><Relationship Id="rId1" Type="http://schemas.openxmlformats.org/officeDocument/2006/relationships/slideLayout" Target="../slideLayouts/slideLayout208.xml"/></Relationships>
</file>

<file path=ppt/slides/_rels/slide2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9.xml"/><Relationship Id="rId1" Type="http://schemas.openxmlformats.org/officeDocument/2006/relationships/slideLayout" Target="../slideLayouts/slideLayout208.xml"/></Relationships>
</file>

<file path=ppt/slides/_rels/slide22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0.xml"/><Relationship Id="rId1" Type="http://schemas.openxmlformats.org/officeDocument/2006/relationships/slideLayout" Target="../slideLayouts/slideLayout208.xml"/></Relationships>
</file>

<file path=ppt/slides/_rels/slide22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1.xml"/><Relationship Id="rId1" Type="http://schemas.openxmlformats.org/officeDocument/2006/relationships/slideLayout" Target="../slideLayouts/slideLayout208.xml"/></Relationships>
</file>

<file path=ppt/slides/_rels/slide22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2.xml"/><Relationship Id="rId1" Type="http://schemas.openxmlformats.org/officeDocument/2006/relationships/slideLayout" Target="../slideLayouts/slideLayout208.xml"/></Relationships>
</file>

<file path=ppt/slides/_rels/slide2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21.xml"/><Relationship Id="rId1" Type="http://schemas.openxmlformats.org/officeDocument/2006/relationships/themeOverride" Target="../theme/themeOverride2.xml"/><Relationship Id="rId4" Type="http://schemas.openxmlformats.org/officeDocument/2006/relationships/image" Target="../media/image170.png"/></Relationships>
</file>

<file path=ppt/slides/_rels/slide23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4.xml"/><Relationship Id="rId1" Type="http://schemas.openxmlformats.org/officeDocument/2006/relationships/slideLayout" Target="../slideLayouts/slideLayout221.xml"/></Relationships>
</file>

<file path=ppt/slides/_rels/slide23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75.xml"/><Relationship Id="rId1" Type="http://schemas.openxmlformats.org/officeDocument/2006/relationships/slideLayout" Target="../slideLayouts/slideLayout221.xml"/></Relationships>
</file>

<file path=ppt/slides/_rels/slide23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76.xml"/><Relationship Id="rId1" Type="http://schemas.openxmlformats.org/officeDocument/2006/relationships/slideLayout" Target="../slideLayouts/slideLayout221.xml"/></Relationships>
</file>

<file path=ppt/slides/_rels/slide2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8.xml"/><Relationship Id="rId1" Type="http://schemas.openxmlformats.org/officeDocument/2006/relationships/slideLayout" Target="../slideLayouts/slideLayout221.xml"/></Relationships>
</file>

<file path=ppt/slides/_rels/slide2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9.xml"/><Relationship Id="rId1" Type="http://schemas.openxmlformats.org/officeDocument/2006/relationships/slideLayout" Target="../slideLayouts/slideLayout221.xml"/></Relationships>
</file>

<file path=ppt/slides/_rels/slide23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0.xml"/><Relationship Id="rId1" Type="http://schemas.openxmlformats.org/officeDocument/2006/relationships/slideLayout" Target="../slideLayouts/slideLayout221.xml"/></Relationships>
</file>

<file path=ppt/slides/_rels/slide2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1.xml"/><Relationship Id="rId1" Type="http://schemas.openxmlformats.org/officeDocument/2006/relationships/slideLayout" Target="../slideLayouts/slideLayout221.xml"/></Relationships>
</file>

<file path=ppt/slides/_rels/slide2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2.xml"/><Relationship Id="rId1" Type="http://schemas.openxmlformats.org/officeDocument/2006/relationships/slideLayout" Target="../slideLayouts/slideLayout221.xml"/></Relationships>
</file>

<file path=ppt/slides/_rels/slide24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83.xml"/><Relationship Id="rId1" Type="http://schemas.openxmlformats.org/officeDocument/2006/relationships/slideLayout" Target="../slideLayouts/slideLayout221.xml"/></Relationships>
</file>

<file path=ppt/slides/_rels/slide2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7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71.xml"/></Relationships>
</file>

<file path=ppt/slides/_rels/slide2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6.xml"/><Relationship Id="rId1" Type="http://schemas.openxmlformats.org/officeDocument/2006/relationships/slideLayout" Target="../slideLayouts/slideLayout256.xml"/><Relationship Id="rId4" Type="http://schemas.openxmlformats.org/officeDocument/2006/relationships/image" Target="../media/image181.jpeg"/></Relationships>
</file>

<file path=ppt/slides/_rels/slide266.xml.rels><?xml version="1.0" encoding="UTF-8" standalone="yes"?>
<Relationships xmlns="http://schemas.openxmlformats.org/package/2006/relationships"><Relationship Id="rId2" Type="http://schemas.openxmlformats.org/officeDocument/2006/relationships/image" Target="../media/image182.wmf"/><Relationship Id="rId1" Type="http://schemas.openxmlformats.org/officeDocument/2006/relationships/slideLayout" Target="../slideLayouts/slideLayout256.xml"/></Relationships>
</file>

<file path=ppt/slides/_rels/slide267.x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slideLayout" Target="../slideLayouts/slideLayout256.xml"/></Relationships>
</file>

<file path=ppt/slides/_rels/slide26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51.xml"/></Relationships>
</file>

<file path=ppt/slides/_rels/slide269.x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notesSlide" Target="../notesSlides/notesSlide187.xml"/><Relationship Id="rId1" Type="http://schemas.openxmlformats.org/officeDocument/2006/relationships/slideLayout" Target="../slideLayouts/slideLayout25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70.xml.rels><?xml version="1.0" encoding="UTF-8" standalone="yes"?>
<Relationships xmlns="http://schemas.openxmlformats.org/package/2006/relationships"><Relationship Id="rId2" Type="http://schemas.openxmlformats.org/officeDocument/2006/relationships/image" Target="../media/image186.wmf"/><Relationship Id="rId1" Type="http://schemas.openxmlformats.org/officeDocument/2006/relationships/slideLayout" Target="../slideLayouts/slideLayout256.xml"/></Relationships>
</file>

<file path=ppt/slides/_rels/slide27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4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75.xml.rels><?xml version="1.0" encoding="UTF-8" standalone="yes"?>
<Relationships xmlns="http://schemas.openxmlformats.org/package/2006/relationships"><Relationship Id="rId2" Type="http://schemas.openxmlformats.org/officeDocument/2006/relationships/image" Target="../media/image189.wmf"/><Relationship Id="rId1" Type="http://schemas.openxmlformats.org/officeDocument/2006/relationships/slideLayout" Target="../slideLayouts/slideLayout256.xml"/></Relationships>
</file>

<file path=ppt/slides/_rels/slide27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48.xml"/></Relationships>
</file>

<file path=ppt/slides/_rels/slide27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48.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79.xml.rels><?xml version="1.0" encoding="UTF-8" standalone="yes"?>
<Relationships xmlns="http://schemas.openxmlformats.org/package/2006/relationships"><Relationship Id="rId2" Type="http://schemas.openxmlformats.org/officeDocument/2006/relationships/image" Target="../media/image192.wmf"/><Relationship Id="rId1" Type="http://schemas.openxmlformats.org/officeDocument/2006/relationships/slideLayout" Target="../slideLayouts/slideLayout256.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28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46.xml"/><Relationship Id="rId5" Type="http://schemas.openxmlformats.org/officeDocument/2006/relationships/image" Target="../media/image196.jpeg"/><Relationship Id="rId4" Type="http://schemas.openxmlformats.org/officeDocument/2006/relationships/image" Target="../media/image195.jpeg"/></Relationships>
</file>

<file path=ppt/slides/_rels/slide28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56.xml"/></Relationships>
</file>

<file path=ppt/slides/_rels/slide28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88.xml"/><Relationship Id="rId1" Type="http://schemas.openxmlformats.org/officeDocument/2006/relationships/slideLayout" Target="../slideLayouts/slideLayout26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84.xml.rels><?xml version="1.0" encoding="UTF-8" standalone="yes"?>
<Relationships xmlns="http://schemas.openxmlformats.org/package/2006/relationships"><Relationship Id="rId2" Type="http://schemas.openxmlformats.org/officeDocument/2006/relationships/image" Target="../media/image199.wmf"/><Relationship Id="rId1" Type="http://schemas.openxmlformats.org/officeDocument/2006/relationships/slideLayout" Target="../slideLayouts/slideLayout256.xml"/></Relationships>
</file>

<file path=ppt/slides/_rels/slide285.xml.rels><?xml version="1.0" encoding="UTF-8" standalone="yes"?>
<Relationships xmlns="http://schemas.openxmlformats.org/package/2006/relationships"><Relationship Id="rId2" Type="http://schemas.openxmlformats.org/officeDocument/2006/relationships/image" Target="../media/image200.wmf"/><Relationship Id="rId1" Type="http://schemas.openxmlformats.org/officeDocument/2006/relationships/slideLayout" Target="../slideLayouts/slideLayout256.xml"/></Relationships>
</file>

<file path=ppt/slides/_rels/slide28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89.xml"/><Relationship Id="rId1" Type="http://schemas.openxmlformats.org/officeDocument/2006/relationships/slideLayout" Target="../slideLayouts/slideLayout251.xml"/><Relationship Id="rId5" Type="http://schemas.openxmlformats.org/officeDocument/2006/relationships/image" Target="../media/image203.jpeg"/><Relationship Id="rId4" Type="http://schemas.openxmlformats.org/officeDocument/2006/relationships/image" Target="../media/image202.jpeg"/></Relationships>
</file>

<file path=ppt/slides/_rels/slide287.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56.xml"/></Relationships>
</file>

<file path=ppt/slides/_rels/slide288.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51.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90.xml"/><Relationship Id="rId1" Type="http://schemas.openxmlformats.org/officeDocument/2006/relationships/slideLayout" Target="../slideLayouts/slideLayout244.xml"/><Relationship Id="rId4" Type="http://schemas.openxmlformats.org/officeDocument/2006/relationships/image" Target="../media/image20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10.xml"/><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jpeg"/><Relationship Id="rId1" Type="http://schemas.openxmlformats.org/officeDocument/2006/relationships/slideLayout" Target="../slideLayouts/slideLayout34.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37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7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37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37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373.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73.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373.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373.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373.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373.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373.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373.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373.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373.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373.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37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90.xml"/><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396.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0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409.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409.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40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85.xml"/><Relationship Id="rId1" Type="http://schemas.openxmlformats.org/officeDocument/2006/relationships/themeOverride" Target="../theme/themeOverride1.xml"/><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4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30.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431.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437.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323.xml"/><Relationship Id="rId5" Type="http://schemas.openxmlformats.org/officeDocument/2006/relationships/image" Target="../media/image16.jpe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323.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323.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323.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323.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323.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323.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323.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323.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323.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32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323.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323.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323.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323.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323.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323.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323.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323.xml"/></Relationships>
</file>

<file path=ppt/slides/_rels/slide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2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299.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340.xml"/></Relationships>
</file>

<file path=ppt/slides/_rels/slide9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7888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8032653" cy="1988685"/>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لقد أثبت يسوع أنه المسيح من خلال قبوله الأولي لشخصه وسلطانه الذي يظهر في أعماله وتعليمه.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401498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الإيمان من خلال المعجزة الأولى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1-11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إيمان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تلاميذ يوحنا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وغيرهم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تحويل الماء إلى خمر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حيث</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كشف 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مجده كابن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الفرح الذي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عطي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لمؤمنين.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18004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290"/>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يحرر رجلاً مسكوناً</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52536" y="4149094"/>
            <a:ext cx="8891464" cy="584624"/>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1: 21-28، لوقا 4: 31-37</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371688" y="77837"/>
            <a:ext cx="3183129" cy="1544718"/>
            <a:chOff x="5508104" y="581893"/>
            <a:chExt cx="3183129"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70508" y="581893"/>
              <a:ext cx="1820725"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F3FAAAB-89BA-4542-9794-E537A5993964}"/>
              </a:ext>
            </a:extLst>
          </p:cNvPr>
          <p:cNvSpPr>
            <a:spLocks noGrp="1" noChangeArrowheads="1"/>
          </p:cNvSpPr>
          <p:nvPr>
            <p:ph type="ctrTitle"/>
          </p:nvPr>
        </p:nvSpPr>
        <p:spPr>
          <a:xfrm rot="21326222">
            <a:off x="979488" y="2209800"/>
            <a:ext cx="8164512" cy="1238250"/>
          </a:xfrm>
        </p:spPr>
        <p:txBody>
          <a:bodyPr/>
          <a:lstStyle/>
          <a:p>
            <a:pPr eaLnBrk="1" hangingPunct="1">
              <a:defRPr/>
            </a:pPr>
            <a:r>
              <a:rPr lang="ar-JO" sz="9600" dirty="0">
                <a:solidFill>
                  <a:srgbClr val="FFFF66"/>
                </a:solidFill>
                <a:effectLst>
                  <a:outerShdw blurRad="38100" dist="38100" dir="2700000" algn="tl">
                    <a:srgbClr val="000000"/>
                  </a:outerShdw>
                </a:effectLst>
              </a:rPr>
              <a:t>يوحنا 2</a:t>
            </a:r>
            <a:endParaRPr lang="en-US" sz="9600" dirty="0">
              <a:solidFill>
                <a:srgbClr val="FFFF66"/>
              </a:solidFill>
              <a:effectLst>
                <a:outerShdw blurRad="38100" dist="38100" dir="2700000" algn="tl">
                  <a:srgbClr val="000000"/>
                </a:outerShdw>
              </a:effectLst>
            </a:endParaRPr>
          </a:p>
        </p:txBody>
      </p:sp>
      <p:sp>
        <p:nvSpPr>
          <p:cNvPr id="2051" name="Rectangle 3">
            <a:extLst>
              <a:ext uri="{FF2B5EF4-FFF2-40B4-BE49-F238E27FC236}">
                <a16:creationId xmlns:a16="http://schemas.microsoft.com/office/drawing/2014/main" id="{97134760-7BD0-D941-8290-3D6B404D7BAC}"/>
              </a:ext>
            </a:extLst>
          </p:cNvPr>
          <p:cNvSpPr>
            <a:spLocks noGrp="1" noChangeArrowheads="1"/>
          </p:cNvSpPr>
          <p:nvPr>
            <p:ph type="subTitle" idx="1"/>
          </p:nvPr>
        </p:nvSpPr>
        <p:spPr>
          <a:xfrm rot="21326222">
            <a:off x="1371600" y="3581400"/>
            <a:ext cx="7416800" cy="990600"/>
          </a:xfrm>
        </p:spPr>
        <p:txBody>
          <a:bodyPr/>
          <a:lstStyle/>
          <a:p>
            <a:pPr eaLnBrk="1" hangingPunct="1">
              <a:defRPr/>
            </a:pPr>
            <a:r>
              <a:rPr lang="ar-JO" sz="5400" dirty="0">
                <a:effectLst>
                  <a:outerShdw blurRad="38100" dist="38100" dir="2700000" algn="tl">
                    <a:srgbClr val="000000"/>
                  </a:outerShdw>
                </a:effectLst>
              </a:rPr>
              <a:t>المعجزة الأولى</a:t>
            </a:r>
            <a:endParaRPr lang="en-US" sz="5400" dirty="0">
              <a:effectLst>
                <a:outerShdw blurRad="38100" dist="38100" dir="2700000" algn="tl">
                  <a:srgbClr val="000000"/>
                </a:outerShdw>
              </a:effectLst>
            </a:endParaRPr>
          </a:p>
        </p:txBody>
      </p:sp>
      <p:sp>
        <p:nvSpPr>
          <p:cNvPr id="2052" name="Rectangle 4">
            <a:extLst>
              <a:ext uri="{FF2B5EF4-FFF2-40B4-BE49-F238E27FC236}">
                <a16:creationId xmlns:a16="http://schemas.microsoft.com/office/drawing/2014/main" id="{3120707A-852E-3F4F-8D62-0C5AAE6F536F}"/>
              </a:ext>
            </a:extLst>
          </p:cNvPr>
          <p:cNvSpPr>
            <a:spLocks noChangeArrowheads="1"/>
          </p:cNvSpPr>
          <p:nvPr/>
        </p:nvSpPr>
        <p:spPr bwMode="auto">
          <a:xfrm rot="21326222">
            <a:off x="1371600" y="4495800"/>
            <a:ext cx="74168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5400" b="1" i="0" u="none" strike="noStrike" kern="1200" cap="none" spc="0" normalizeH="0" baseline="0" noProof="0" dirty="0">
                <a:ln>
                  <a:noFill/>
                </a:ln>
                <a:solidFill>
                  <a:srgbClr val="99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تطهير الهيكل</a:t>
            </a:r>
            <a:endParaRPr kumimoji="0" lang="en-US" sz="5400" b="1" i="0" u="none" strike="noStrike" kern="1200" cap="none" spc="0" normalizeH="0" baseline="0" noProof="0" dirty="0">
              <a:ln>
                <a:noFill/>
              </a:ln>
              <a:solidFill>
                <a:srgbClr val="99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893" name="TextBox 4">
            <a:extLst>
              <a:ext uri="{FF2B5EF4-FFF2-40B4-BE49-F238E27FC236}">
                <a16:creationId xmlns:a16="http://schemas.microsoft.com/office/drawing/2014/main" id="{6292429B-79BC-DD46-A1A3-E688C3611D33}"/>
              </a:ext>
            </a:extLst>
          </p:cNvPr>
          <p:cNvSpPr txBox="1">
            <a:spLocks noChangeArrowheads="1"/>
          </p:cNvSpPr>
          <p:nvPr/>
        </p:nvSpPr>
        <p:spPr bwMode="auto">
          <a:xfrm rot="-174716">
            <a:off x="304800" y="714375"/>
            <a:ext cx="8839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يستطيع المسيح أن يجعل كل شيء جديداً في حياتك</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812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plus(in)">
                                      <p:cBhvr>
                                        <p:cTn id="7" dur="5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 calcmode="lin" valueType="num">
                                      <p:cBhvr additive="base">
                                        <p:cTn id="12" dur="20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2052">
                                            <p:txEl>
                                              <p:pRg st="0" end="0"/>
                                            </p:txEl>
                                          </p:spTgt>
                                        </p:tgtEl>
                                        <p:attrNameLst>
                                          <p:attrName>style.visibility</p:attrName>
                                        </p:attrNameLst>
                                      </p:cBhvr>
                                      <p:to>
                                        <p:strVal val="visible"/>
                                      </p:to>
                                    </p:set>
                                    <p:anim calcmode="lin" valueType="num">
                                      <p:cBhvr additive="base">
                                        <p:cTn id="18" dur="2000" fill="hold"/>
                                        <p:tgtEl>
                                          <p:spTgt spid="2052">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2052">
                                            <p:txEl>
                                              <p:pRg st="0" end="0"/>
                                            </p:txEl>
                                          </p:spTgt>
                                        </p:tgtEl>
                                        <p:attrNameLst>
                                          <p:attrName>ppt_y</p:attrName>
                                        </p:attrNameLst>
                                      </p:cBhvr>
                                      <p:tavLst>
                                        <p:tav tm="0">
                                          <p:val>
                                            <p:strVal val="1+#ppt_h/2"/>
                                          </p:val>
                                        </p:tav>
                                        <p:tav tm="100000">
                                          <p:val>
                                            <p:strVal val="#ppt_y"/>
                                          </p:val>
                                        </p:tav>
                                      </p:tavLst>
                                    </p:anim>
                                  </p:childTnLst>
                                </p:cTn>
                              </p:par>
                              <p:par>
                                <p:cTn id="20" presetID="3" presetClass="emph" presetSubtype="2" fill="hold" grpId="1" nodeType="withEffect">
                                  <p:stCondLst>
                                    <p:cond delay="0"/>
                                  </p:stCondLst>
                                  <p:childTnLst>
                                    <p:animClr clrSpc="rgb" dir="cw">
                                      <p:cBhvr override="childStyle">
                                        <p:cTn id="21" dur="2000" fill="hold"/>
                                        <p:tgtEl>
                                          <p:spTgt spid="2051">
                                            <p:txEl>
                                              <p:pRg st="0" end="0"/>
                                            </p:txEl>
                                          </p:spTgt>
                                        </p:tgtEl>
                                        <p:attrNameLst>
                                          <p:attrName>style.color</p:attrName>
                                        </p:attrNameLst>
                                      </p:cBhvr>
                                      <p:to>
                                        <a:srgbClr val="FF0000"/>
                                      </p:to>
                                    </p:animClr>
                                  </p:childTnLst>
                                </p:cTn>
                              </p:par>
                            </p:childTnLst>
                          </p:cTn>
                        </p:par>
                        <p:par>
                          <p:cTn id="22" fill="hold" nodeType="afterGroup">
                            <p:stCondLst>
                              <p:cond delay="2000"/>
                            </p:stCondLst>
                            <p:childTnLst>
                              <p:par>
                                <p:cTn id="23" presetID="3" presetClass="emph" presetSubtype="6" fill="hold" nodeType="afterEffect">
                                  <p:stCondLst>
                                    <p:cond delay="0"/>
                                  </p:stCondLst>
                                  <p:childTnLst>
                                    <p:animClr clrSpc="hsl" dir="cw">
                                      <p:cBhvr override="childStyle">
                                        <p:cTn id="24" dur="2000" fill="hold"/>
                                        <p:tgtEl>
                                          <p:spTgt spid="2052">
                                            <p:txEl>
                                              <p:pRg st="0" end="0"/>
                                            </p:txEl>
                                          </p:spTgt>
                                        </p:tgtEl>
                                        <p:attrNameLst>
                                          <p:attrName>style.color</p:attrName>
                                        </p:attrNameLst>
                                      </p:cBhvr>
                                      <p:to>
                                        <a:schemeClr val="tx1"/>
                                      </p:to>
                                    </p:animClr>
                                  </p:childTnLst>
                                </p:cTn>
                              </p:par>
                            </p:childTnLst>
                          </p:cTn>
                        </p:par>
                      </p:childTnLst>
                    </p:cTn>
                  </p:par>
                  <p:par>
                    <p:cTn id="25" fill="hold" nodeType="clickPar">
                      <p:stCondLst>
                        <p:cond delay="indefinite"/>
                      </p:stCondLst>
                      <p:childTnLst>
                        <p:par>
                          <p:cTn id="26" fill="hold" nodeType="withGroup">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7893"/>
                                        </p:tgtEl>
                                        <p:attrNameLst>
                                          <p:attrName>style.visibility</p:attrName>
                                        </p:attrNameLst>
                                      </p:cBhvr>
                                      <p:to>
                                        <p:strVal val="visible"/>
                                      </p:to>
                                    </p:set>
                                    <p:animEffect transition="in" filter="fade">
                                      <p:cBhvr>
                                        <p:cTn id="29" dur="1000"/>
                                        <p:tgtEl>
                                          <p:spTgt spid="37893"/>
                                        </p:tgtEl>
                                      </p:cBhvr>
                                    </p:animEffect>
                                    <p:anim calcmode="lin" valueType="num">
                                      <p:cBhvr>
                                        <p:cTn id="30" dur="1000" fill="hold"/>
                                        <p:tgtEl>
                                          <p:spTgt spid="37893"/>
                                        </p:tgtEl>
                                        <p:attrNameLst>
                                          <p:attrName>ppt_x</p:attrName>
                                        </p:attrNameLst>
                                      </p:cBhvr>
                                      <p:tavLst>
                                        <p:tav tm="0">
                                          <p:val>
                                            <p:strVal val="#ppt_x"/>
                                          </p:val>
                                        </p:tav>
                                        <p:tav tm="100000">
                                          <p:val>
                                            <p:strVal val="#ppt_x"/>
                                          </p:val>
                                        </p:tav>
                                      </p:tavLst>
                                    </p:anim>
                                    <p:anim calcmode="lin" valueType="num">
                                      <p:cBhvr>
                                        <p:cTn id="31" dur="900" decel="100000" fill="hold"/>
                                        <p:tgtEl>
                                          <p:spTgt spid="3789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789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2051" grpId="1" build="p"/>
      <p:bldP spid="2052" grpId="0" build="p"/>
      <p:bldP spid="37893"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1041917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14-17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29-34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38-41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يسوع حماة بطرس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مرضى آخرين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ني على المرض</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لكنه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مرة أخرى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يرفض شهادة الشياطين.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16886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rtl="1">
              <a:defRPr/>
            </a:pPr>
            <a:r>
              <a:rPr lang="ar-JO" sz="3600" dirty="0">
                <a:cs typeface="Arial" panose="020B0604020202020204" pitchFamily="34" charset="0"/>
              </a:rPr>
              <a:t>قوة وسلط</a:t>
            </a:r>
            <a:r>
              <a:rPr lang="ar-LB" sz="3600" dirty="0">
                <a:cs typeface="Arial" panose="020B0604020202020204" pitchFamily="34" charset="0"/>
              </a:rPr>
              <a:t>ان</a:t>
            </a:r>
            <a:r>
              <a:rPr lang="ar-JO" sz="3600" dirty="0">
                <a:cs typeface="Arial" panose="020B0604020202020204" pitchFamily="34" charset="0"/>
              </a:rPr>
              <a:t>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المعجزات</a:t>
            </a:r>
            <a:r>
              <a:rPr kumimoji="0" lang="ar-JO" sz="3200" b="1" u="none" strike="noStrike" kern="1200" cap="none" spc="0" normalizeH="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والتلمذة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8: 1</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 34</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 8: 16-17</a:t>
            </a:r>
            <a:r>
              <a:rPr kumimoji="0" lang="ar-LB"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أش 53: 4)</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تفويض السلطة            للتلاميذ</a:t>
            </a:r>
            <a:br>
              <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 35</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 42</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noProof="0" dirty="0">
                <a:latin typeface="Arial" panose="020B0604020202020204" pitchFamily="34" charset="0"/>
                <a:cs typeface="Arial" panose="020B0604020202020204" pitchFamily="34" charset="0"/>
              </a:rPr>
              <a:t>ثم دعا تلاميذه الإثني عشر و</a:t>
            </a:r>
            <a:r>
              <a:rPr lang="ar-JO" sz="2000" b="1" noProof="0"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noProof="0" dirty="0">
                <a:latin typeface="Arial" panose="020B0604020202020204" pitchFamily="34" charset="0"/>
                <a:cs typeface="Arial" panose="020B0604020202020204" pitchFamily="34" charset="0"/>
              </a:rPr>
              <a:t>كل مرض وكل ضعف</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a:t>
            </a:r>
            <a:r>
              <a:rPr kumimoji="0" lang="ar-JO" sz="2000" b="1" u="none" strike="noStrike" kern="1200" cap="none" spc="0" normalizeH="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10: 1)</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23-25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35-39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42-44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استمر المسيح بالشفاء وال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وعظ</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حفظ</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وعود عهده من خلال إرساله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مظهراً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اتساع مجال خدم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4563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g4088">
            <a:extLst>
              <a:ext uri="{FF2B5EF4-FFF2-40B4-BE49-F238E27FC236}">
                <a16:creationId xmlns:a16="http://schemas.microsoft.com/office/drawing/2014/main" id="{9E209623-5175-DF4C-9860-3029FA94E886}"/>
              </a:ext>
            </a:extLst>
          </p:cNvPr>
          <p:cNvPicPr>
            <a:picLocks noGrp="1" noChangeAspect="1" noChangeArrowheads="1"/>
          </p:cNvPicPr>
          <p:nvPr>
            <p:ph sz="half" idx="2"/>
          </p:nvPr>
        </p:nvPicPr>
        <p:blipFill>
          <a:blip r:embed="rId3">
            <a:lum bright="-20000"/>
            <a:extLst>
              <a:ext uri="{28A0092B-C50C-407E-A947-70E740481C1C}">
                <a14:useLocalDpi xmlns:a14="http://schemas.microsoft.com/office/drawing/2010/main" val="0"/>
              </a:ext>
            </a:extLst>
          </a:blip>
          <a:srcRect t="19167" b="5833"/>
          <a:stretch>
            <a:fillRect/>
          </a:stretch>
        </p:blipFill>
        <p:spPr>
          <a:xfrm rot="21365839">
            <a:off x="1595438" y="1258888"/>
            <a:ext cx="8015287" cy="6858000"/>
          </a:xfrm>
          <a:noFill/>
          <a:extLst>
            <a:ext uri="{909E8E84-426E-40DD-AFC4-6F175D3DCCD1}">
              <a14:hiddenFill xmlns:a14="http://schemas.microsoft.com/office/drawing/2010/main">
                <a:solidFill>
                  <a:srgbClr val="FFFFFF"/>
                </a:solidFill>
              </a14:hiddenFill>
            </a:ext>
          </a:extLst>
        </p:spPr>
      </p:pic>
      <p:sp>
        <p:nvSpPr>
          <p:cNvPr id="10242" name="Rectangle 2">
            <a:extLst>
              <a:ext uri="{FF2B5EF4-FFF2-40B4-BE49-F238E27FC236}">
                <a16:creationId xmlns:a16="http://schemas.microsoft.com/office/drawing/2014/main" id="{A61C4760-DF12-0D4D-BBC7-AE680CDE12CF}"/>
              </a:ext>
            </a:extLst>
          </p:cNvPr>
          <p:cNvSpPr>
            <a:spLocks noGrp="1" noChangeArrowheads="1"/>
          </p:cNvSpPr>
          <p:nvPr>
            <p:ph type="title"/>
          </p:nvPr>
        </p:nvSpPr>
        <p:spPr>
          <a:xfrm rot="21402147">
            <a:off x="1422400" y="-347663"/>
            <a:ext cx="9144000" cy="1143001"/>
          </a:xfrm>
        </p:spPr>
        <p:txBody>
          <a:bodyPr/>
          <a:lstStyle/>
          <a:p>
            <a:pPr algn="l" eaLnBrk="1" hangingPunct="1">
              <a:defRPr/>
            </a:pPr>
            <a:r>
              <a:rPr lang="ar-JO" sz="6000" dirty="0">
                <a:solidFill>
                  <a:schemeClr val="bg1"/>
                </a:solidFill>
                <a:effectLst>
                  <a:outerShdw blurRad="38100" dist="38100" dir="2700000" algn="tl">
                    <a:srgbClr val="DDDDDD"/>
                  </a:outerShdw>
                </a:effectLst>
              </a:rPr>
              <a:t>؟؟؟؟؟؟؟؟؟؟؟؟؟؟</a:t>
            </a:r>
            <a:endParaRPr lang="en-US" sz="6000" dirty="0">
              <a:solidFill>
                <a:schemeClr val="bg1"/>
              </a:solidFill>
              <a:effectLst>
                <a:outerShdw blurRad="38100" dist="38100" dir="2700000" algn="tl">
                  <a:srgbClr val="DDDDDD"/>
                </a:outerShdw>
              </a:effectLst>
            </a:endParaRPr>
          </a:p>
        </p:txBody>
      </p:sp>
      <p:sp>
        <p:nvSpPr>
          <p:cNvPr id="7" name="Rectangle 3">
            <a:extLst>
              <a:ext uri="{FF2B5EF4-FFF2-40B4-BE49-F238E27FC236}">
                <a16:creationId xmlns:a16="http://schemas.microsoft.com/office/drawing/2014/main" id="{485A04FD-9D1F-4C49-9242-ECA18F39102C}"/>
              </a:ext>
            </a:extLst>
          </p:cNvPr>
          <p:cNvSpPr txBox="1">
            <a:spLocks noChangeArrowheads="1"/>
          </p:cNvSpPr>
          <p:nvPr/>
        </p:nvSpPr>
        <p:spPr bwMode="auto">
          <a:xfrm rot="21365682">
            <a:off x="1498600" y="1943100"/>
            <a:ext cx="5791200" cy="5410200"/>
          </a:xfrm>
          <a:prstGeom prst="rect">
            <a:avLst/>
          </a:prstGeom>
          <a:noFill/>
          <a:ln w="9525">
            <a:noFill/>
            <a:miter lim="800000"/>
            <a:headEnd/>
            <a:tailEnd/>
          </a:ln>
          <a:effectLst/>
        </p:spPr>
        <p:txBody>
          <a:bodyPr/>
          <a:lstStyle>
            <a:lvl1pPr marL="622300" indent="-622300"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622300" marR="0" lvl="0" indent="-622300" algn="r" defTabSz="914400" rtl="1"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ar-JO" altLang="en-US" sz="40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anose="020B0604020202020204" pitchFamily="34" charset="0"/>
                <a:ea typeface="ＭＳ Ｐゴシック" charset="0"/>
                <a:cs typeface="Arial" panose="020B0604020202020204" pitchFamily="34" charset="0"/>
              </a:rPr>
              <a:t>لم تكن طقوس التطهير اليهودية قادرة على التطهير بشكل كامل وإلى الأبد     (١:٢-٦).</a:t>
            </a:r>
            <a:endParaRPr kumimoji="0" lang="en-US" altLang="en-US" sz="40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8241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0244"/>
                                        </p:tgtEl>
                                        <p:attrNameLst>
                                          <p:attrName>style.opacity</p:attrName>
                                        </p:attrNameLst>
                                      </p:cBhvr>
                                      <p:to>
                                        <p:strVal val="0.25"/>
                                      </p:to>
                                    </p:set>
                                    <p:animEffect filter="image" prLst="opacity: 0.25">
                                      <p:cBhvr rctx="IE">
                                        <p:cTn id="7" dur="indefinite"/>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النجاسة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2-4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40-45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المسيح الفوري للأبرص يؤكد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حتى يأخذه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السنهدريم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الاعتبار عندما يُري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الأبرص</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نفسه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أورشليم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634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4B2E97-3C19-E749-94E2-8CB4EDA049C5}"/>
              </a:ext>
            </a:extLst>
          </p:cNvPr>
          <p:cNvSpPr txBox="1"/>
          <p:nvPr/>
        </p:nvSpPr>
        <p:spPr>
          <a:xfrm>
            <a:off x="107504" y="3595768"/>
            <a:ext cx="8568951" cy="175418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يسوع يشفي رجلاً مصابا بالبرص
</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07FF43AD-B07E-B849-9032-A11C725EABE1}"/>
              </a:ext>
            </a:extLst>
          </p:cNvPr>
          <p:cNvSpPr txBox="1"/>
          <p:nvPr/>
        </p:nvSpPr>
        <p:spPr>
          <a:xfrm>
            <a:off x="107504" y="5349957"/>
            <a:ext cx="7030815" cy="1077081"/>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 8: 1-4; مرقس ١: ٤٠-٤٥; لوقا 5: 12-16
</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a:extLst>
              <a:ext uri="{FF2B5EF4-FFF2-40B4-BE49-F238E27FC236}">
                <a16:creationId xmlns:a16="http://schemas.microsoft.com/office/drawing/2014/main" id="{D99EC929-A87A-4C4D-991E-C3A6B43659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DEAADBA6-FD27-74DE-FDA9-34052BCDAF96}"/>
              </a:ext>
            </a:extLst>
          </p:cNvPr>
          <p:cNvGrpSpPr/>
          <p:nvPr/>
        </p:nvGrpSpPr>
        <p:grpSpPr>
          <a:xfrm>
            <a:off x="107504" y="116633"/>
            <a:ext cx="3456896" cy="1551664"/>
            <a:chOff x="5508104" y="620689"/>
            <a:chExt cx="3456896" cy="1551664"/>
          </a:xfrm>
        </p:grpSpPr>
        <p:grpSp>
          <p:nvGrpSpPr>
            <p:cNvPr id="11" name="Group 10">
              <a:extLst>
                <a:ext uri="{FF2B5EF4-FFF2-40B4-BE49-F238E27FC236}">
                  <a16:creationId xmlns:a16="http://schemas.microsoft.com/office/drawing/2014/main" id="{52A36503-82EA-3C44-3E53-9087CDE82DA5}"/>
                </a:ext>
              </a:extLst>
            </p:cNvPr>
            <p:cNvGrpSpPr/>
            <p:nvPr/>
          </p:nvGrpSpPr>
          <p:grpSpPr>
            <a:xfrm>
              <a:off x="5508104" y="620689"/>
              <a:ext cx="2660102" cy="1394677"/>
              <a:chOff x="5508104" y="620689"/>
              <a:chExt cx="2660102" cy="1394677"/>
            </a:xfrm>
          </p:grpSpPr>
          <p:pic>
            <p:nvPicPr>
              <p:cNvPr id="13" name="Picture 1" descr="22_John_Baptist_Prison_JPEG_1024.jpg">
                <a:extLst>
                  <a:ext uri="{FF2B5EF4-FFF2-40B4-BE49-F238E27FC236}">
                    <a16:creationId xmlns:a16="http://schemas.microsoft.com/office/drawing/2014/main" id="{A08C59B4-5594-EA46-2653-40F53E194115}"/>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E3D3E93D-0967-92FA-716C-F2082AC9CC2A}"/>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 lastClr="FFFFFF"/>
                  </a:solidFill>
                  <a:effectLst/>
                  <a:uLnTx/>
                  <a:uFillTx/>
                  <a:latin typeface="Arial" panose="020B0604020202020204" pitchFamily="34" charset="0"/>
                  <a:ea typeface="Osaka"/>
                  <a:cs typeface="Arial" panose="020B0604020202020204" pitchFamily="34" charset="0"/>
                </a:endParaRPr>
              </a:p>
            </p:txBody>
          </p:sp>
        </p:grpSp>
        <p:sp>
          <p:nvSpPr>
            <p:cNvPr id="12" name="TextBox 11">
              <a:extLst>
                <a:ext uri="{FF2B5EF4-FFF2-40B4-BE49-F238E27FC236}">
                  <a16:creationId xmlns:a16="http://schemas.microsoft.com/office/drawing/2014/main" id="{003F2E5D-9FF8-0B34-4390-1719068FF46D}"/>
                </a:ext>
              </a:extLst>
            </p:cNvPr>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1"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1"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9878163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E1C4E42-8B85-C540-849E-A73F08172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B4345B4-43DF-7E45-A528-121A5CAC9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F916FED-AF16-C847-AB45-B5D914814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A1E088D-A1C6-C243-9EF1-A5F9CB5FB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C5E3BA3-264C-5F46-933B-CB0F46D61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3956757-3D4F-1D4C-BCEC-4AE48124F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A3265EE-897F-6349-A35D-A416B1610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Thanksgiving Joy Background Slide.jpg">
            <a:extLst>
              <a:ext uri="{FF2B5EF4-FFF2-40B4-BE49-F238E27FC236}">
                <a16:creationId xmlns:a16="http://schemas.microsoft.com/office/drawing/2014/main" id="{16FE66A7-109C-7849-A4AE-E9BBFC8657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3CC834-2CC6-A049-AF54-EA6A60F4D8A7}"/>
              </a:ext>
            </a:extLst>
          </p:cNvPr>
          <p:cNvSpPr>
            <a:spLocks noGrp="1"/>
          </p:cNvSpPr>
          <p:nvPr>
            <p:ph type="title"/>
          </p:nvPr>
        </p:nvSpPr>
        <p:spPr>
          <a:xfrm>
            <a:off x="228600" y="76200"/>
            <a:ext cx="8229600" cy="2286000"/>
          </a:xfrm>
        </p:spPr>
        <p:txBody>
          <a:bodyPr/>
          <a:lstStyle/>
          <a:p>
            <a:r>
              <a:rPr lang="ar-JO" altLang="en-US" dirty="0">
                <a:solidFill>
                  <a:srgbClr val="FFFFFF"/>
                </a:solidFill>
                <a:effectLst>
                  <a:outerShdw blurRad="38100" dist="38100" dir="2700000" algn="tl">
                    <a:schemeClr val="tx1"/>
                  </a:outerShdw>
                </a:effectLst>
              </a:rPr>
              <a:t>اعترف بأن يسوع أفضل من الطقوس لأنه يستطيع أن يجعل كل شيء جديداً.</a:t>
            </a:r>
            <a:endParaRPr lang="en-US" altLang="en-US" dirty="0">
              <a:solidFill>
                <a:srgbClr val="FFFFFF"/>
              </a:solidFill>
              <a:effectLst>
                <a:outerShdw blurRad="38100" dist="38100" dir="2700000" algn="tl">
                  <a:schemeClr val="tx1"/>
                </a:outerShdw>
              </a:effectLst>
            </a:endParaRPr>
          </a:p>
        </p:txBody>
      </p:sp>
    </p:spTree>
    <p:extLst>
      <p:ext uri="{BB962C8B-B14F-4D97-AF65-F5344CB8AC3E}">
        <p14:creationId xmlns:p14="http://schemas.microsoft.com/office/powerpoint/2010/main" val="39137279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AC72E22-469A-C54F-ABEF-741713B12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20BE949-DD4E-0D47-ABEA-CEDB6363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D490DE-7892-0A40-8039-6E19F1E10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78F8C93-2DCD-2046-8FCF-856C7F33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8056516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10.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غفران الخطايا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41-45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17-26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37105"/>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شفاء المفلوج</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يسوع كونه المسيا والله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وإ</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لديه السلط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لغفران الخطايا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16159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520606"/>
            <a:ext cx="8928100" cy="1446451"/>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يغفر </a:t>
            </a:r>
          </a:p>
          <a:p>
            <a:pPr marL="0" marR="0" lvl="0" indent="0" algn="l" defTabSz="914400" rtl="0" eaLnBrk="0" fontAlgn="base" latinLnBrk="0" hangingPunct="0">
              <a:lnSpc>
                <a:spcPct val="100000"/>
              </a:lnSpc>
              <a:spcBef>
                <a:spcPct val="0"/>
              </a:spcBef>
              <a:spcAft>
                <a:spcPct val="0"/>
              </a:spcAft>
              <a:buClrTx/>
              <a:buSzTx/>
              <a:buFontTx/>
              <a:buNone/>
              <a:tabLst/>
              <a:defRPr/>
            </a:pPr>
            <a:r>
              <a:rPr lang="ar-JO" sz="4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rPr>
              <a:t>و يشفي رجل مفلوج</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199528" y="3950303"/>
            <a:ext cx="8891464" cy="584677"/>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2: 2-12</a:t>
            </a:r>
            <a:r>
              <a:rPr lang="ar-LB"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a:t>
            </a: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 لوقا 5: 17-26</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07504" y="64585"/>
            <a:ext cx="2660102" cy="1544718"/>
            <a:chOff x="5508104" y="568641"/>
            <a:chExt cx="2660102"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57256" y="568641"/>
              <a:ext cx="129614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ctr" defTabSz="912690" rtl="0" eaLnBrk="1" fontAlgn="base" latinLnBrk="0" hangingPunct="1">
              <a:lnSpc>
                <a:spcPct val="100000"/>
              </a:lnSpc>
              <a:spcBef>
                <a:spcPct val="0"/>
              </a:spcBef>
              <a:spcAft>
                <a:spcPct val="0"/>
              </a:spcAft>
              <a:buClrTx/>
              <a:buSzTx/>
              <a:buFontTx/>
              <a:buNone/>
              <a:tabLst/>
              <a:defRPr/>
            </a:pPr>
            <a:r>
              <a:rPr kumimoji="0" lang="ar-JO"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العرس في قانا</a:t>
            </a:r>
            <a:endParaRPr kumimoji="0" lang="en-US"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1-11</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63096"/>
            <a:ext cx="2660102" cy="1544718"/>
            <a:chOff x="5508104" y="595145"/>
            <a:chExt cx="266010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9" name="TextBox 8"/>
            <p:cNvSpPr txBox="1"/>
            <p:nvPr/>
          </p:nvSpPr>
          <p:spPr>
            <a:xfrm>
              <a:off x="6804248" y="595145"/>
              <a:ext cx="129614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كتابية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11.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البشر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9-13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13-17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27-32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دعوة متى من مهنة جباية الضرائب تظهر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المسيانية على البشر وقبوله للخطاة التائبين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5843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12.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التقليد</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14-17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18-22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33-39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661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اعلان يسوع أن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تلاميذه لا يصومون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هو اظهار سلطانه المسياني </a:t>
            </a: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على التقليد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بدء نظام جديد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غ</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 متوافق مع النظام الفريسي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4005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13.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السبت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49-51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حادثتي شفاء يوم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وفي حادثة دفاع عن حقوق تلاميذه أعلن المسيح نفسه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أنه فوق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السبت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نظ</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 الله عن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95950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من خلال شفاء المشلول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5: 1-47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الرجل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شلول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ليوضح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على السبت كونه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(ابن الإنسان) وألوهيته (ابن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23181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738450"/>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يسوع والرجل المشلول عند بركة بيت حسدا</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5: 1-30</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23340"/>
            <a:ext cx="3080522" cy="1544718"/>
            <a:chOff x="5508104" y="555389"/>
            <a:chExt cx="308052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0" name="TextBox 9"/>
            <p:cNvSpPr txBox="1"/>
            <p:nvPr/>
          </p:nvSpPr>
          <p:spPr>
            <a:xfrm>
              <a:off x="6897012" y="555389"/>
              <a:ext cx="169161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6" name="Text Box 3"/>
          <p:cNvSpPr txBox="1">
            <a:spLocks noChangeArrowheads="1"/>
          </p:cNvSpPr>
          <p:nvPr/>
        </p:nvSpPr>
        <p:spPr bwMode="auto">
          <a:xfrm>
            <a:off x="8578862" y="11"/>
            <a:ext cx="681274"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7" name="Title 5"/>
          <p:cNvSpPr>
            <a:spLocks noGrp="1"/>
          </p:cNvSpPr>
          <p:nvPr>
            <p:ph type="title" idx="4294967295"/>
          </p:nvPr>
        </p:nvSpPr>
        <p:spPr>
          <a:xfrm>
            <a:off x="1219234" y="-30076"/>
            <a:ext cx="6314330" cy="523701"/>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rtl="1"/>
            <a:r>
              <a:rPr lang="ar-JO" altLang="zh-CN" sz="2800" dirty="0">
                <a:solidFill>
                  <a:schemeClr val="bg2"/>
                </a:solidFill>
                <a:effectLst/>
                <a:ea typeface="ＭＳ Ｐゴシック" charset="0"/>
                <a:cs typeface="Arial" panose="020B0604020202020204" pitchFamily="34" charset="0"/>
              </a:rPr>
              <a:t>أهمية معجزات يوحنا السبعة</a:t>
            </a:r>
            <a:endParaRPr lang="en-US" altLang="zh-CN" sz="2800" dirty="0">
              <a:solidFill>
                <a:schemeClr val="bg2"/>
              </a:solidFill>
              <a:effectLst/>
              <a:ea typeface="ＭＳ Ｐゴシック"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47770762"/>
              </p:ext>
            </p:extLst>
          </p:nvPr>
        </p:nvGraphicFramePr>
        <p:xfrm>
          <a:off x="-42994" y="549904"/>
          <a:ext cx="7561263" cy="5968188"/>
        </p:xfrm>
        <a:graphic>
          <a:graphicData uri="http://schemas.openxmlformats.org/drawingml/2006/table">
            <a:tbl>
              <a:tblPr firstRow="1" bandRow="1">
                <a:tableStyleId>{2A488322-F2BA-4B5B-9748-0D474271808F}</a:tableStyleId>
              </a:tblPr>
              <a:tblGrid>
                <a:gridCol w="2632756">
                  <a:extLst>
                    <a:ext uri="{9D8B030D-6E8A-4147-A177-3AD203B41FA5}">
                      <a16:colId xmlns:a16="http://schemas.microsoft.com/office/drawing/2014/main" val="20000"/>
                    </a:ext>
                  </a:extLst>
                </a:gridCol>
                <a:gridCol w="2120037">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392806">
                <a:tc>
                  <a:txBody>
                    <a:bodyPr/>
                    <a:lstStyle/>
                    <a:p>
                      <a:pPr algn="r" rtl="1"/>
                      <a:r>
                        <a:rPr lang="ar-JO" sz="2000" b="1" i="0" dirty="0">
                          <a:latin typeface="Arial" panose="020B0604020202020204" pitchFamily="34" charset="0"/>
                          <a:cs typeface="Arial" panose="020B0604020202020204" pitchFamily="34" charset="0"/>
                        </a:rPr>
                        <a:t>المعجزة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تعليم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التطبيق</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extLst>
                  <a:ext uri="{0D108BD9-81ED-4DB2-BD59-A6C34878D82A}">
                    <a16:rowId xmlns:a16="http://schemas.microsoft.com/office/drawing/2014/main" val="10000"/>
                  </a:ext>
                </a:extLst>
              </a:tr>
              <a:tr h="694974">
                <a:tc>
                  <a:txBody>
                    <a:bodyPr/>
                    <a:lstStyle/>
                    <a:p>
                      <a:pPr marL="342900" indent="-342900" algn="r" rtl="1">
                        <a:buNone/>
                      </a:pPr>
                      <a:r>
                        <a:rPr lang="ar-JO" sz="2000" b="1" i="0" dirty="0">
                          <a:latin typeface="Arial" panose="020B0604020202020204" pitchFamily="34" charset="0"/>
                          <a:cs typeface="Arial" panose="020B0604020202020204" pitchFamily="34" charset="0"/>
                        </a:rPr>
                        <a:t>1.</a:t>
                      </a:r>
                      <a:r>
                        <a:rPr lang="ar-JO" sz="2000" b="1" i="0" baseline="0" dirty="0">
                          <a:latin typeface="Arial" panose="020B0604020202020204" pitchFamily="34" charset="0"/>
                          <a:cs typeface="Arial" panose="020B0604020202020204" pitchFamily="34" charset="0"/>
                        </a:rPr>
                        <a:t> تحويل الماء إلى خمر في قانا (2: 1-11)*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فرح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إذا</a:t>
                      </a:r>
                      <a:r>
                        <a:rPr lang="ar-JO" sz="2000" b="1" i="0" baseline="0" dirty="0">
                          <a:latin typeface="Arial" panose="020B0604020202020204" pitchFamily="34" charset="0"/>
                          <a:cs typeface="Arial" panose="020B0604020202020204" pitchFamily="34" charset="0"/>
                        </a:rPr>
                        <a:t> استطاع تحويل الماء</a:t>
                      </a:r>
                      <a:r>
                        <a:rPr lang="ar-LB" sz="2000" b="1" i="0" baseline="0" dirty="0">
                          <a:latin typeface="Arial" panose="020B0604020202020204" pitchFamily="34" charset="0"/>
                          <a:cs typeface="Arial" panose="020B0604020202020204" pitchFamily="34" charset="0"/>
                        </a:rPr>
                        <a:t>، </a:t>
                      </a:r>
                    </a:p>
                    <a:p>
                      <a:pPr algn="r" rtl="1"/>
                      <a:r>
                        <a:rPr lang="ar-LB" sz="2000" b="1" i="0" baseline="0" dirty="0">
                          <a:latin typeface="Arial" panose="020B0604020202020204" pitchFamily="34" charset="0"/>
                          <a:cs typeface="Arial" panose="020B0604020202020204" pitchFamily="34" charset="0"/>
                        </a:rPr>
                        <a:t>  </a:t>
                      </a:r>
                      <a:r>
                        <a:rPr lang="ar-JO" sz="2000" b="1" i="0" baseline="0" dirty="0">
                          <a:latin typeface="Arial" panose="020B0604020202020204" pitchFamily="34" charset="0"/>
                          <a:cs typeface="Arial" panose="020B0604020202020204" pitchFamily="34" charset="0"/>
                        </a:rPr>
                        <a:t>فيمكنه تغييري</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1"/>
                  </a:ext>
                </a:extLst>
              </a:tr>
              <a:tr h="811822">
                <a:tc>
                  <a:txBody>
                    <a:bodyPr/>
                    <a:lstStyle/>
                    <a:p>
                      <a:pPr algn="r" rtl="1"/>
                      <a:r>
                        <a:rPr lang="ar-JO" sz="2000" b="1" i="0" baseline="0" dirty="0">
                          <a:latin typeface="Arial" panose="020B0604020202020204" pitchFamily="34" charset="0"/>
                          <a:cs typeface="Arial" panose="020B0604020202020204" pitchFamily="34" charset="0"/>
                        </a:rPr>
                        <a:t>2. شفاء ابن قائد المئة في كفرناحوم (4: 46-54)*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شرط الحياة الأبدية (الإيمان)</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لست بعيداً لأكون ضمن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عنايته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2"/>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3. شفاء المشلول عند بركة بيت حسدا (5: 1-18)*</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القوة لعيش الحياة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لا محدوديات لسلطته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3"/>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4. إطعام 5000 آلاف قرب بحر الجليل (6: 16-21)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طعام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يسدد يسوع أعمق </a:t>
                      </a:r>
                      <a:endParaRPr lang="ar-LB" sz="2000" b="1" i="0" dirty="0">
                        <a:latin typeface="Arial" panose="020B0604020202020204" pitchFamily="34" charset="0"/>
                        <a:cs typeface="Arial" panose="020B0604020202020204" pitchFamily="34" charset="0"/>
                      </a:endParaRPr>
                    </a:p>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احتياجاتنا</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4"/>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5. المشي على الماء في بحر الجليل (6: 5-14)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القيادة للحياة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هو الرب في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عواصف الحياة</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5"/>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6. شفاء الرجل المولود أعمى   (9: 1-7)*</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نور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dirty="0"/>
                        <a:t>  </a:t>
                      </a:r>
                      <a:r>
                        <a:rPr lang="ar-JO" sz="2000" b="1" dirty="0"/>
                        <a:t>يقدم يسوع رؤية </a:t>
                      </a:r>
                      <a:endParaRPr lang="ar-LB" sz="2000" b="1" dirty="0"/>
                    </a:p>
                    <a:p>
                      <a:pPr algn="r" rtl="1"/>
                      <a:r>
                        <a:rPr lang="ar-LB" sz="2000" b="1" dirty="0"/>
                        <a:t>  </a:t>
                      </a:r>
                      <a:r>
                        <a:rPr lang="ar-JO" sz="2000" b="1" dirty="0"/>
                        <a:t>روحية</a:t>
                      </a:r>
                      <a:r>
                        <a:rPr lang="ar-LB" sz="2000" b="1" dirty="0"/>
                        <a:t> </a:t>
                      </a:r>
                      <a:r>
                        <a:rPr lang="ar-JO" sz="2000" b="1" dirty="0"/>
                        <a:t>وجسدية للراغبين</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6"/>
                  </a:ext>
                </a:extLst>
              </a:tr>
              <a:tr h="811822">
                <a:tc>
                  <a:txBody>
                    <a:bodyPr/>
                    <a:lstStyle/>
                    <a:p>
                      <a:pPr algn="r" rtl="1"/>
                      <a:r>
                        <a:rPr lang="ar-JO" sz="2000" b="1" i="0" dirty="0">
                          <a:latin typeface="Arial" panose="020B0604020202020204" pitchFamily="34" charset="0"/>
                          <a:cs typeface="Arial" panose="020B0604020202020204" pitchFamily="34" charset="0"/>
                        </a:rPr>
                        <a:t>7. إقامة لعازر من الموت في بيت عنيا (11: 1-45)*</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انتصار الحياة على الموت</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المسيح هو رب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الحياة والموت</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7"/>
                  </a:ext>
                </a:extLst>
              </a:tr>
            </a:tbl>
          </a:graphicData>
        </a:graphic>
      </p:graphicFrame>
      <p:sp>
        <p:nvSpPr>
          <p:cNvPr id="518176" name="Text Box 3"/>
          <p:cNvSpPr txBox="1">
            <a:spLocks noChangeArrowheads="1"/>
          </p:cNvSpPr>
          <p:nvPr/>
        </p:nvSpPr>
        <p:spPr bwMode="auto">
          <a:xfrm>
            <a:off x="-88900" y="6485981"/>
            <a:ext cx="9321800"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Charles Ryrie, Ryrie Study Bible, 1618 (col. 2); Mahlon Friesen, First Baptist Church of Yucaipa, CA (col. 3) </a:t>
            </a:r>
            <a:endPar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تشير </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النجمة </a:t>
            </a: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المعجزات الواردة في إنجيل يوحنا فقط</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8177" name="Picture 116" descr="lazaru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0888" y="2357264"/>
            <a:ext cx="1669378"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من خلال الجدل حول الحبوب</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1086727"/>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1-8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23-28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يقول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تلاميذه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يمكنهم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التقاط الحبوب يوم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لاستثناءات 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لضرورة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وليظهر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 السبت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كالله الذي</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يجب أن يوثق به.</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561509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من خلال شفاء الرجل ذي اليد اليابسة</a:t>
            </a:r>
            <a:r>
              <a:rPr lang="en-GB" b="1" kern="0" dirty="0">
                <a:solidFill>
                  <a:srgbClr val="FFFFFF"/>
                </a:solidFill>
                <a:effectLst>
                  <a:glow rad="228600">
                    <a:srgbClr val="000000"/>
                  </a:glow>
                </a:effectLst>
                <a:latin typeface="Arial" panose="020B0604020202020204" pitchFamily="34" charset="0"/>
                <a:cs typeface="Arial" panose="020B0604020202020204" pitchFamily="34" charset="0"/>
              </a:rPr>
              <a:t> </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9-14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6-11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على السبت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يد يابسة</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ليكون نموذجاً لعمل الخير، ويكشف رياء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0153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٢ فَصَارُوا يُرَاقِبُونَهُ: هَلْ يَشْفِيهِ فِي السَّبْتِ؟ لِكَيْ يَشْتَكُوا عَلَيْهِ.</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٣ : ١-٢ </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ثُمَّ دَخَلَ أَيْضاً إِلَى الْمَجْمَعِ وَكَانَ هُنَاكَ رَجُلٌ يَدُهُ يَابِسَةٌ.</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3862720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8370" y="-998524"/>
            <a:ext cx="5786028" cy="584725"/>
          </a:xfrm>
          <a:noFill/>
        </p:spPr>
        <p:txBody>
          <a:bodyPr wrap="square" lIns="91389" tIns="45695" rIns="91389" bIns="45695">
            <a:spAutoFit/>
          </a:bodyPr>
          <a:lstStyle/>
          <a:p>
            <a:pPr eaLnBrk="0" hangingPunct="0"/>
            <a:r>
              <a:rPr lang="en-US" sz="3200" kern="1200" dirty="0">
                <a:solidFill>
                  <a:srgbClr val="FFFFFF"/>
                </a:solidFill>
                <a:effectLst>
                  <a:glow rad="228600">
                    <a:srgbClr val="000000">
                      <a:alpha val="75000"/>
                    </a:srgbClr>
                  </a:glow>
                  <a:outerShdw blurRad="50800" dist="88900" dir="2700000" algn="tl" rotWithShape="0">
                    <a:srgbClr val="000000"/>
                  </a:outerShdw>
                </a:effectLst>
                <a:ea typeface="ＭＳ Ｐゴシック" charset="0"/>
              </a:rPr>
              <a:t>Mark 3:20-21 NLT</a:t>
            </a: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2062052"/>
          </a:xfrm>
          <a:prstGeom prst="rect">
            <a:avLst/>
          </a:prstGeom>
          <a:noFill/>
        </p:spPr>
        <p:txBody>
          <a:bodyPr wrap="square" lIns="91389" tIns="45695" rIns="91389" bIns="45695">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مرقس ٣ : ٢٠-٢١</a:t>
            </a:r>
            <a:endParaRPr kumimoji="0" lang="en-US"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٢٠ فَاجْتَمَعَ أَيْضاً جَمْعٌ حَتَّى لَمْ يَقْدِرُوا وَلاَ عَلَى أَكْلِ خُبْزٍ.</a:t>
            </a:r>
            <a:br>
              <a:rPr kumimoji="0" lang="en-US"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br>
            <a:r>
              <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 ٢١ وَلَمَّا سَمِعَ أَقْرِبَاؤُهُ خَرَجُوا لِيُمْسِكُوهُ لأَنَّهُمْ قَالُوا: «إِنَّهُ مُخْتَلٌّ!». </a:t>
            </a:r>
          </a:p>
        </p:txBody>
      </p:sp>
    </p:spTree>
    <p:extLst>
      <p:ext uri="{BB962C8B-B14F-4D97-AF65-F5344CB8AC3E}">
        <p14:creationId xmlns:p14="http://schemas.microsoft.com/office/powerpoint/2010/main" val="2969135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أليس هذا هو النجار ابن مريم وأخو يعقوب و</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ويهوذا وسمعان أو ليست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أخواته</a:t>
            </a:r>
            <a:r>
              <a:rPr kumimoji="0" lang="ar-LB"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ههنا عندنا فكانوا يعثرون به (مرقس 6: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14.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الشفاء</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71081"/>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15-21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7-12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شفاء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ليهود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كمسيا حنون،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ورحوم، ولطيف 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يقوله أشعياء 42: 1-4</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034273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15. تعيين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3: 13-19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38678"/>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ليلة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قضاها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الصلاة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اختار المسيح من التلاميذ اثني عشر رسولاً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ليكونوا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ممثلين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ذوي سلطة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عمله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7995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تعيين الإثني عشر</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16.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تفسير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54-56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29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1248"/>
            <a:ext cx="9144000" cy="2899683"/>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عظ</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على الجبل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تظهر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قداسة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رعيته، واتمامه للناموس،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يسوع وليس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32899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الموعظة على الجبل</a:t>
            </a:r>
            <a:br>
              <a:rPr lang="en-US" sz="3600" b="1" dirty="0">
                <a:solidFill>
                  <a:srgbClr val="FFFFFF"/>
                </a:solidFill>
                <a:latin typeface="Arial" panose="020B0604020202020204" pitchFamily="34" charset="0"/>
                <a:ea typeface="ＭＳ Ｐゴシック" charset="0"/>
                <a:cs typeface="Arial" panose="020B0604020202020204" pitchFamily="34" charset="0"/>
              </a:rPr>
            </a:br>
            <a:r>
              <a:rPr lang="en-US" sz="3600" b="1" dirty="0">
                <a:solidFill>
                  <a:srgbClr val="FFFFFF"/>
                </a:solidFill>
                <a:latin typeface="Arial" panose="020B0604020202020204" pitchFamily="34" charset="0"/>
                <a:ea typeface="ＭＳ Ｐゴシック" charset="0"/>
                <a:cs typeface="Arial" panose="020B0604020202020204" pitchFamily="34" charset="0"/>
              </a:rPr>
              <a:t>(</a:t>
            </a:r>
            <a:r>
              <a:rPr lang="ar-JO" sz="3600" b="1" dirty="0">
                <a:solidFill>
                  <a:srgbClr val="FFFFFF"/>
                </a:solidFill>
                <a:latin typeface="Arial" panose="020B0604020202020204" pitchFamily="34" charset="0"/>
                <a:ea typeface="ＭＳ Ｐゴシック" charset="0"/>
                <a:cs typeface="Arial" panose="020B0604020202020204" pitchFamily="34" charset="0"/>
              </a:rPr>
              <a:t>مقدمة متى 5-7</a:t>
            </a:r>
            <a:r>
              <a:rPr lang="en-US" sz="3600" b="1"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أنظر غلى العروض التقديمية المكونة من 1133 شريحة على رابط وعظ العهد الجديد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690703"/>
      </p:ext>
    </p:extLst>
  </p:cSld>
  <p:clrMapOvr>
    <a:masterClrMapping/>
  </p:clrMapOvr>
  <p:transition>
    <p:cu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0"/>
            <a:ext cx="9144000" cy="234888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cs typeface="Arial" panose="020B0604020202020204" pitchFamily="34" charset="0"/>
              </a:rPr>
              <a:t>الموعظة على الجبل</a:t>
            </a:r>
            <a:br>
              <a:rPr lang="en-US" sz="4000" dirty="0">
                <a:solidFill>
                  <a:schemeClr val="bg1"/>
                </a:solidFill>
                <a:ea typeface="ＭＳ Ｐゴシック" charset="0"/>
                <a:cs typeface="Arial" panose="020B0604020202020204" pitchFamily="34" charset="0"/>
              </a:rPr>
            </a:br>
            <a:r>
              <a:rPr lang="en-US" sz="4000" dirty="0">
                <a:solidFill>
                  <a:schemeClr val="bg1"/>
                </a:solidFill>
                <a:ea typeface="ＭＳ Ｐゴシック" charset="0"/>
                <a:cs typeface="Arial" panose="020B0604020202020204" pitchFamily="34" charset="0"/>
              </a:rPr>
              <a:t>(</a:t>
            </a:r>
            <a:r>
              <a:rPr lang="ar-JO" sz="4000" dirty="0">
                <a:solidFill>
                  <a:schemeClr val="bg1"/>
                </a:solidFill>
                <a:ea typeface="ＭＳ Ｐゴシック" charset="0"/>
                <a:cs typeface="Arial" panose="020B0604020202020204" pitchFamily="34" charset="0"/>
              </a:rPr>
              <a:t>مت 5-7</a:t>
            </a:r>
            <a:r>
              <a:rPr lang="en-US" sz="4000" dirty="0">
                <a:solidFill>
                  <a:schemeClr val="bg1"/>
                </a:solidFill>
                <a:ea typeface="ＭＳ Ｐゴシック" charset="0"/>
                <a:cs typeface="Arial" panose="020B0604020202020204" pitchFamily="34" charset="0"/>
              </a:rPr>
              <a:t>)</a:t>
            </a:r>
          </a:p>
        </p:txBody>
      </p:sp>
      <p:pic>
        <p:nvPicPr>
          <p:cNvPr id="2" name="Picture 1" descr="best_sermon_ever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0" y="97654"/>
            <a:ext cx="9144000" cy="657720"/>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جبل التطويبات (مت 5-7)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3566959"/>
      </p:ext>
    </p:extLst>
  </p:cSld>
  <p:clrMapOvr>
    <a:masterClrMapping/>
  </p:clrMapOvr>
  <p:transition>
    <p:cu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163914"/>
            <a:ext cx="9144000" cy="750486"/>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جبل </a:t>
            </a:r>
            <a:r>
              <a:rPr lang="ar-JO" sz="4000" b="1" dirty="0">
                <a:solidFill>
                  <a:schemeClr val="tx1"/>
                </a:solidFill>
                <a:latin typeface="Arial" panose="020B0604020202020204" pitchFamily="34" charset="0"/>
                <a:ea typeface="ＭＳ Ｐゴシック" charset="0"/>
                <a:cs typeface="Arial" panose="020B0604020202020204" pitchFamily="34" charset="0"/>
              </a:rPr>
              <a:t>التطويبات</a:t>
            </a:r>
            <a:r>
              <a:rPr lang="ar-JO" sz="3600" b="1" dirty="0">
                <a:solidFill>
                  <a:schemeClr val="tx1"/>
                </a:solidFill>
                <a:latin typeface="Arial" panose="020B0604020202020204" pitchFamily="34" charset="0"/>
                <a:ea typeface="ＭＳ Ｐゴシック" charset="0"/>
                <a:cs typeface="Arial" panose="020B0604020202020204" pitchFamily="34" charset="0"/>
              </a:rPr>
              <a:t>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From Mt Beatitude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578207"/>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السماء على الأرض (مت 5-7)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beatitudes heaven on eart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سبب الموعظة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نخلص؟</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أخلاقيات للمخلصين؟</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rtl="1" eaLnBrk="1" hangingPunct="1">
              <a:defRPr/>
            </a:pPr>
            <a:r>
              <a:rPr lang="ar-JO" sz="6000" dirty="0">
                <a:solidFill>
                  <a:schemeClr val="bg1"/>
                </a:solidFill>
                <a:effectLst>
                  <a:glow rad="228600">
                    <a:schemeClr val="tx1"/>
                  </a:glow>
                </a:effectLst>
                <a:ea typeface="ＭＳ Ｐゴシック" charset="0"/>
                <a:cs typeface="Arial" panose="020B0604020202020204" pitchFamily="34" charset="0"/>
              </a:rPr>
              <a:t>عندما يكون يسوع ملكاً ....</a:t>
            </a:r>
            <a:br>
              <a:rPr lang="en-US" sz="4000" dirty="0">
                <a:solidFill>
                  <a:schemeClr val="bg1"/>
                </a:solidFill>
                <a:effectLst>
                  <a:glow rad="228600">
                    <a:schemeClr val="tx1"/>
                  </a:glow>
                </a:effectLst>
                <a:ea typeface="ＭＳ Ｐゴシック" charset="0"/>
                <a:cs typeface="Arial" panose="020B0604020202020204" pitchFamily="34" charset="0"/>
              </a:rPr>
            </a:br>
            <a:r>
              <a:rPr lang="ar-LB" sz="4000" dirty="0">
                <a:solidFill>
                  <a:schemeClr val="bg1"/>
                </a:solidFill>
                <a:effectLst>
                  <a:glow rad="228600">
                    <a:schemeClr val="tx1"/>
                  </a:glow>
                </a:effectLst>
                <a:ea typeface="ＭＳ Ｐゴシック" charset="0"/>
                <a:cs typeface="Arial" panose="020B0604020202020204" pitchFamily="34" charset="0"/>
              </a:rPr>
              <a:t>(</a:t>
            </a:r>
            <a:r>
              <a:rPr lang="ar-JO" sz="4000" dirty="0">
                <a:solidFill>
                  <a:schemeClr val="bg1"/>
                </a:solidFill>
                <a:effectLst>
                  <a:glow rad="228600">
                    <a:schemeClr val="tx1"/>
                  </a:glow>
                </a:effectLst>
                <a:ea typeface="ＭＳ Ｐゴシック" charset="0"/>
                <a:cs typeface="Arial" panose="020B0604020202020204" pitchFamily="34" charset="0"/>
              </a:rPr>
              <a:t>متى 5-7</a:t>
            </a:r>
            <a:r>
              <a:rPr lang="ar-LB" sz="4000" dirty="0">
                <a:solidFill>
                  <a:schemeClr val="bg1"/>
                </a:solidFill>
                <a:effectLst>
                  <a:glow rad="228600">
                    <a:schemeClr val="tx1"/>
                  </a:glow>
                </a:effectLst>
                <a:ea typeface="ＭＳ Ｐゴシック" charset="0"/>
                <a:cs typeface="Arial" panose="020B0604020202020204" pitchFamily="34" charset="0"/>
              </a:rPr>
              <a:t>)</a:t>
            </a:r>
            <a:endParaRPr lang="en-US" sz="4000" dirty="0">
              <a:solidFill>
                <a:schemeClr val="bg1"/>
              </a:solidFill>
              <a:effectLst>
                <a:glow rad="228600">
                  <a:schemeClr val="tx1"/>
                </a:glow>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416991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89540"/>
            <a:ext cx="9144000" cy="755673"/>
          </a:xfrm>
          <a:effectLst/>
        </p:spPr>
        <p:txBody>
          <a:bodyPr anchor="t"/>
          <a:lstStyle/>
          <a:p>
            <a:pPr rtl="1">
              <a:defRPr/>
            </a:pPr>
            <a:r>
              <a:rPr lang="ar-JO" sz="4000" dirty="0">
                <a:effectLst>
                  <a:glow rad="127000">
                    <a:schemeClr val="tx1"/>
                  </a:glow>
                </a:effectLst>
                <a:ea typeface="ＭＳ Ｐゴシック" charset="0"/>
              </a:rPr>
              <a:t>العودة إلى الأساسيات (مت 5: 21-48)</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سمعتم</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أنه </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قيل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أما</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أنا</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فأقول</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لكم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أمور :</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القتل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الزنا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الطلاق</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القسم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الأعداء</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الطهارة الخارجية لا تدخلنا الملكوت (20)</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تعليم الفريسيين</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871214">
            <a:off x="6590700" y="4467574"/>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قصد          الله      الصحيح</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1116" y="0"/>
            <a:ext cx="8893596" cy="2077097"/>
          </a:xfrm>
        </p:spPr>
        <p:txBody>
          <a:bodyPr/>
          <a:lstStyle/>
          <a:p>
            <a:pPr algn="r" rtl="1"/>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algn="ctr" rtl="1">
              <a:spcBef>
                <a:spcPct val="20000"/>
              </a:spcBef>
              <a:spcAft>
                <a:spcPts val="0"/>
              </a:spcAft>
              <a:buClr>
                <a:srgbClr val="FFCC00"/>
              </a:buClr>
              <a:buSzPct val="70000"/>
              <a:defRPr/>
            </a:pPr>
            <a:r>
              <a:rPr lang="ar-LB" sz="3200" b="1" kern="0" dirty="0">
                <a:solidFill>
                  <a:srgbClr val="FFFFFF"/>
                </a:solidFill>
                <a:effectLst>
                  <a:glow rad="228600">
                    <a:schemeClr val="bg2"/>
                  </a:glow>
                </a:effectLst>
                <a:latin typeface="Arial"/>
                <a:cs typeface="Arial"/>
              </a:rPr>
              <a:t>اثبتت </a:t>
            </a:r>
            <a:r>
              <a:rPr lang="ar-JO" sz="3200" b="1" kern="0" dirty="0">
                <a:solidFill>
                  <a:srgbClr val="FFFFFF"/>
                </a:solidFill>
                <a:effectLst>
                  <a:glow rad="228600">
                    <a:schemeClr val="bg2"/>
                  </a:glow>
                </a:effectLst>
                <a:latin typeface="Arial"/>
                <a:cs typeface="Arial"/>
              </a:rPr>
              <a:t>الهوية المسيانية ليسوع المسيح في مجيئه، </a:t>
            </a:r>
          </a:p>
          <a:p>
            <a:pPr algn="ctr" rtl="1">
              <a:spcBef>
                <a:spcPct val="20000"/>
              </a:spcBef>
              <a:spcAft>
                <a:spcPts val="0"/>
              </a:spcAft>
              <a:buClr>
                <a:srgbClr val="FFCC00"/>
              </a:buClr>
              <a:buSzPct val="70000"/>
              <a:defRPr/>
            </a:pPr>
            <a:r>
              <a:rPr lang="ar-LB" sz="3200" b="1" kern="0" dirty="0">
                <a:solidFill>
                  <a:srgbClr val="FFFFFF"/>
                </a:solidFill>
                <a:effectLst>
                  <a:glow rad="228600">
                    <a:schemeClr val="bg2"/>
                  </a:glow>
                </a:effectLst>
                <a:latin typeface="Arial"/>
                <a:cs typeface="Arial"/>
              </a:rPr>
              <a:t>وفي </a:t>
            </a:r>
            <a:r>
              <a:rPr lang="ar-JO" sz="3200" b="1" kern="0" dirty="0">
                <a:solidFill>
                  <a:srgbClr val="FFFFFF"/>
                </a:solidFill>
                <a:effectLst>
                  <a:glow rad="228600">
                    <a:schemeClr val="bg2"/>
                  </a:glow>
                </a:effectLst>
                <a:latin typeface="Arial"/>
                <a:cs typeface="Arial"/>
              </a:rPr>
              <a:t>شهادة يوحنا</a:t>
            </a:r>
            <a:r>
              <a:rPr lang="ar-LB" sz="3200" b="1" kern="0" dirty="0">
                <a:solidFill>
                  <a:srgbClr val="FFFFFF"/>
                </a:solidFill>
                <a:effectLst>
                  <a:glow rad="228600">
                    <a:schemeClr val="bg2"/>
                  </a:glow>
                </a:effectLst>
                <a:latin typeface="Arial"/>
                <a:cs typeface="Arial"/>
              </a:rPr>
              <a:t>،</a:t>
            </a:r>
            <a:r>
              <a:rPr lang="ar-JO" sz="3200" b="1" kern="0" dirty="0">
                <a:solidFill>
                  <a:srgbClr val="FFFFFF"/>
                </a:solidFill>
                <a:effectLst>
                  <a:glow rad="228600">
                    <a:schemeClr val="bg2"/>
                  </a:glow>
                </a:effectLst>
                <a:latin typeface="Arial"/>
                <a:cs typeface="Arial"/>
              </a:rPr>
              <a:t> وقد تم تأكيدها في معموديته وتجربته</a:t>
            </a:r>
            <a:r>
              <a:rPr lang="ar-LB" sz="3200" b="1" kern="0" dirty="0">
                <a:solidFill>
                  <a:srgbClr val="FFFFFF"/>
                </a:solidFill>
                <a:effectLst>
                  <a:glow rad="228600">
                    <a:schemeClr val="bg2"/>
                  </a:glow>
                </a:effectLst>
                <a:latin typeface="Arial"/>
                <a:cs typeface="Arial"/>
              </a:rPr>
              <a:t>.</a:t>
            </a:r>
            <a:endParaRPr lang="en-US" sz="3200" b="1" kern="0" dirty="0">
              <a:solidFill>
                <a:srgbClr val="FFFFFF"/>
              </a:solidFill>
              <a:effectLst>
                <a:glow rad="228600">
                  <a:schemeClr val="bg2"/>
                </a:glow>
              </a:effectLst>
              <a:latin typeface="Arial"/>
              <a:cs typeface="Arial"/>
            </a:endParaRP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تلخيص القسم معتمد على ج. دوايت بنتيكوست، تناغم أقوال وأعمال يسوع المسيح (جراند رابيدز : زوندرفان، 1981)</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36004" y="2332880"/>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مواضيع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17-26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على هؤلاء الذين يدخلون ملكوت المسيا أن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شخصية تقيّة،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تتجاوز الطقوس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ليق 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مملكة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البار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 التي قدمها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541240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758827"/>
            <a:ext cx="3905776" cy="6099175"/>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فإني اقول لكم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إنكم إن لم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يزد بركم على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الكتبة والفريسيين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لن تدخلوا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ملكوت السماوات</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(5: 20)</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75371398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مقدمة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6262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17-19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62389"/>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تلاميذه عن البر المتوقع من رعايا مملكته بينما كانت الحشود قد بدأت بالتجمع.</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243421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المواضيع</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9636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يصف المسيح خصائص وتأثير الرجل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صالح</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ليبيّن نوع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الشخص المبارك 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374716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شخصيتهم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تصف التطويبات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السمات المقدسة للإنسان الصالح على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أساس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لاختبار حياة مباركة.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1298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044"/>
            <a:ext cx="9144000" cy="1086599"/>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كيف تفرح بالتطويبات</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4507648"/>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9757"/>
            <a:ext cx="9144000" cy="764704"/>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إعلان الملك (مت 1-10)</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شخصه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Arial" panose="020B0604020202020204" pitchFamily="34" charset="0"/>
              </a:rPr>
              <a:t>مت 1-4</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مبادئه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Arial" panose="020B0604020202020204" pitchFamily="34" charset="0"/>
              </a:rPr>
              <a:t>مت 5-7</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قوته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مت 8-10</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وارين و. ويرزبي، كن موالياً: تبعية ملك الملوك، 15</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cstate="print"/>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rtl="1">
              <a:defRPr/>
            </a:pPr>
            <a:r>
              <a:rPr lang="ar-JO" sz="4000" dirty="0">
                <a:solidFill>
                  <a:schemeClr val="tx1"/>
                </a:solidFill>
                <a:ea typeface="ＭＳ Ｐゴシック" charset="0"/>
              </a:rPr>
              <a:t>هل التطويبات </a:t>
            </a:r>
            <a:r>
              <a:rPr lang="ar-LB" sz="4000" dirty="0">
                <a:solidFill>
                  <a:schemeClr val="tx1"/>
                </a:solidFill>
                <a:ea typeface="ＭＳ Ｐゴシック" charset="0"/>
              </a:rPr>
              <a:t>هي </a:t>
            </a:r>
            <a:r>
              <a:rPr lang="ar-JO" sz="4000" dirty="0">
                <a:solidFill>
                  <a:schemeClr val="tx1"/>
                </a:solidFill>
                <a:ea typeface="ＭＳ Ｐゴシック" charset="0"/>
              </a:rPr>
              <a:t>عبارة عن قوانين كيفية الدخول إلى الملكوت </a:t>
            </a:r>
            <a:br>
              <a:rPr lang="ar-JO" sz="4000" dirty="0">
                <a:solidFill>
                  <a:schemeClr val="tx1"/>
                </a:solidFill>
                <a:ea typeface="ＭＳ Ｐゴシック" charset="0"/>
              </a:rPr>
            </a:br>
            <a:r>
              <a:rPr lang="ar-JO" sz="4000" dirty="0">
                <a:solidFill>
                  <a:schemeClr val="tx1"/>
                </a:solidFill>
                <a:ea typeface="ＭＳ Ｐゴシック" charset="0"/>
              </a:rPr>
              <a:t>(الحياة الأبدية)؟</a:t>
            </a:r>
            <a:endParaRPr lang="en-US" sz="4000" dirty="0">
              <a:solidFill>
                <a:schemeClr val="tx1"/>
              </a:solidFill>
              <a:effectLst/>
              <a:ea typeface="ＭＳ Ｐゴシック" charset="0"/>
            </a:endParaRPr>
          </a:p>
        </p:txBody>
      </p:sp>
    </p:spTree>
    <p:extLst>
      <p:ext uri="{BB962C8B-B14F-4D97-AF65-F5344CB8AC3E}">
        <p14:creationId xmlns:p14="http://schemas.microsoft.com/office/powerpoint/2010/main" val="2912252910"/>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قصد الموعظة (متى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طريقة للخلاص؟</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شخصية للسلام العالمي؟</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نموذج الألفية؟</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أخلاقيات للمؤمنين الآن؟</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02758" y="836712"/>
            <a:ext cx="2197290" cy="1060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314534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ar-JO" sz="6000" dirty="0">
                <a:solidFill>
                  <a:schemeClr val="bg1"/>
                </a:solidFill>
                <a:effectLst>
                  <a:glow rad="228600">
                    <a:schemeClr val="tx1"/>
                  </a:glow>
                </a:effectLst>
                <a:ea typeface="ＭＳ Ｐゴシック" charset="0"/>
              </a:rPr>
              <a:t>عندما يكون يسوع ملكاً ...</a:t>
            </a:r>
            <a:br>
              <a:rPr lang="en-US" sz="4000" dirty="0">
                <a:solidFill>
                  <a:schemeClr val="bg1"/>
                </a:solidFill>
                <a:effectLst>
                  <a:glow rad="228600">
                    <a:schemeClr val="tx1"/>
                  </a:glow>
                </a:effectLst>
                <a:ea typeface="ＭＳ Ｐゴシック" charset="0"/>
              </a:rPr>
            </a:br>
            <a:r>
              <a:rPr lang="en-US" sz="4000" dirty="0">
                <a:solidFill>
                  <a:schemeClr val="bg1"/>
                </a:solidFill>
                <a:effectLst>
                  <a:glow rad="228600">
                    <a:schemeClr val="tx1"/>
                  </a:glow>
                </a:effectLst>
                <a:ea typeface="ＭＳ Ｐゴシック" charset="0"/>
              </a:rPr>
              <a:t>(</a:t>
            </a:r>
            <a:r>
              <a:rPr lang="ar-JO" sz="4000" dirty="0">
                <a:effectLst>
                  <a:glow rad="228600">
                    <a:schemeClr val="tx1"/>
                  </a:glow>
                </a:effectLst>
                <a:ea typeface="ＭＳ Ｐゴシック" charset="0"/>
              </a:rPr>
              <a:t>متى 5-7</a:t>
            </a:r>
            <a:r>
              <a:rPr lang="en-US" sz="4000" dirty="0">
                <a:solidFill>
                  <a:schemeClr val="bg1"/>
                </a:solidFill>
                <a:effectLst>
                  <a:glow rad="228600">
                    <a:schemeClr val="tx1"/>
                  </a:glow>
                </a:effectLst>
                <a:ea typeface="ＭＳ Ｐゴシック" charset="0"/>
              </a:rPr>
              <a:t>)</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236303" y="2885658"/>
            <a:ext cx="6858002" cy="108668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التطويبات</a:t>
            </a:r>
            <a:endParaRPr lang="en-US" sz="4800" dirty="0">
              <a:effectLst>
                <a:glow rad="127000">
                  <a:schemeClr val="tx1"/>
                </a:glow>
              </a:effectLst>
              <a:ea typeface="ＭＳ Ｐゴシック" charset="0"/>
            </a:endParaRPr>
          </a:p>
        </p:txBody>
      </p:sp>
      <p:sp>
        <p:nvSpPr>
          <p:cNvPr id="8" name="Rectangle 2"/>
          <p:cNvSpPr txBox="1">
            <a:spLocks noChangeArrowheads="1"/>
          </p:cNvSpPr>
          <p:nvPr/>
        </p:nvSpPr>
        <p:spPr bwMode="auto">
          <a:xfrm>
            <a:off x="144015" y="1073310"/>
            <a:ext cx="8855967"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الحزانى</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144016" y="260648"/>
            <a:ext cx="8855968"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المساكين بالروح</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109328" y="2698634"/>
            <a:ext cx="88650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rPr>
              <a:t>الجياع والعطاش إلى البر</a:t>
            </a:r>
            <a:endParaRPr kumimoji="0" lang="en-US"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144016" y="1885972"/>
            <a:ext cx="8855966"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الودعاء</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144016" y="4251950"/>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أنقياء القلب</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144016" y="5064612"/>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صانعي السلام</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122088" y="5877272"/>
            <a:ext cx="880466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المضطهدين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169668" y="3439288"/>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الرحماء</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Tree>
    <p:extLst>
      <p:ext uri="{BB962C8B-B14F-4D97-AF65-F5344CB8AC3E}">
        <p14:creationId xmlns:p14="http://schemas.microsoft.com/office/powerpoint/2010/main" val="1218803292"/>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533"/>
            <a:ext cx="9144000" cy="8011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التطويبات</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02364" y="2780928"/>
            <a:ext cx="2069435"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l" rtl="1"/>
            <a:r>
              <a:rPr lang="ar-LB" sz="4000" b="1" kern="1200" dirty="0">
                <a:solidFill>
                  <a:srgbClr val="FFFF00"/>
                </a:solidFill>
                <a:effectLst>
                  <a:glow rad="127000">
                    <a:schemeClr val="tx1"/>
                  </a:glow>
                </a:effectLst>
                <a:latin typeface="Marker Felt"/>
                <a:ea typeface="ＭＳ Ｐゴシック" charset="0"/>
                <a:cs typeface="Marker Felt"/>
              </a:rPr>
              <a:t>...</a:t>
            </a:r>
            <a:r>
              <a:rPr lang="ar-JO" sz="4000" b="1" kern="1200" dirty="0">
                <a:solidFill>
                  <a:srgbClr val="FFFF00"/>
                </a:solidFill>
                <a:effectLst>
                  <a:glow rad="127000">
                    <a:schemeClr val="tx1"/>
                  </a:glow>
                </a:effectLst>
                <a:latin typeface="Marker Felt"/>
                <a:ea typeface="ＭＳ Ｐゴシック" charset="0"/>
                <a:cs typeface="Marker Felt"/>
              </a:rPr>
              <a:t>لأنهم</a:t>
            </a:r>
            <a:r>
              <a:rPr lang="ar-LB" sz="4000" b="1" kern="1200" dirty="0">
                <a:solidFill>
                  <a:srgbClr val="FFFF00"/>
                </a:solidFill>
                <a:effectLst>
                  <a:glow rad="127000">
                    <a:schemeClr val="tx1"/>
                  </a:glow>
                </a:effectLst>
                <a:latin typeface="Marker Felt"/>
                <a:ea typeface="ＭＳ Ｐゴシック" charset="0"/>
                <a:cs typeface="Marker Felt"/>
              </a:rPr>
              <a:t>...</a:t>
            </a:r>
            <a:endParaRPr lang="en-US" sz="4000" b="1" kern="1200" dirty="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يتعزون</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 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يشبعون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يرثون الأرض</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يعاينون الله</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أبناء الله يدعون</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يرحمون</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
        <p:nvSpPr>
          <p:cNvPr id="3" name="Left Bracket 2"/>
          <p:cNvSpPr/>
          <p:nvPr/>
        </p:nvSpPr>
        <p:spPr bwMode="auto">
          <a:xfrm>
            <a:off x="2987824"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77004" y="-29269"/>
            <a:ext cx="3743708" cy="3085540"/>
          </a:xfrm>
          <a:effectLst/>
        </p:spPr>
        <p:txBody>
          <a:bodyPr/>
          <a:lstStyle/>
          <a:p>
            <a:pPr rtl="1">
              <a:defRPr/>
            </a:pPr>
            <a:r>
              <a:rPr lang="ar-JO" sz="4800" dirty="0">
                <a:effectLst>
                  <a:glow rad="228600">
                    <a:schemeClr val="tx1"/>
                  </a:glow>
                </a:effectLst>
                <a:ea typeface="ＭＳ Ｐゴシック" charset="0"/>
              </a:rPr>
              <a:t>نتائج الإيمان بالمسيح</a:t>
            </a:r>
            <a:br>
              <a:rPr lang="ar-JO" sz="4800" dirty="0">
                <a:effectLst>
                  <a:glow rad="228600">
                    <a:schemeClr val="tx1"/>
                  </a:glow>
                </a:effectLst>
                <a:ea typeface="ＭＳ Ｐゴシック" charset="0"/>
              </a:rPr>
            </a:br>
            <a:r>
              <a:rPr lang="ar-JO" sz="4800" dirty="0">
                <a:effectLst>
                  <a:glow rad="228600">
                    <a:schemeClr val="tx1"/>
                  </a:glow>
                </a:effectLst>
                <a:ea typeface="ＭＳ Ｐゴシック" charset="0"/>
              </a:rPr>
              <a:t>(1-11)</a:t>
            </a:r>
            <a:endParaRPr lang="en-US" sz="4800" dirty="0">
              <a:effectLst>
                <a:glow rad="228600">
                  <a:schemeClr val="tx1"/>
                </a:glow>
              </a:effectLst>
              <a:ea typeface="ＭＳ Ｐゴシック" charset="0"/>
            </a:endParaRPr>
          </a:p>
        </p:txBody>
      </p:sp>
      <p:sp>
        <p:nvSpPr>
          <p:cNvPr id="6" name="Rectangle 2"/>
          <p:cNvSpPr txBox="1">
            <a:spLocks noChangeArrowheads="1"/>
          </p:cNvSpPr>
          <p:nvPr/>
        </p:nvSpPr>
        <p:spPr bwMode="auto">
          <a:xfrm>
            <a:off x="47735" y="-22225"/>
            <a:ext cx="4139951" cy="30855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ما العمل بخصوص هذه النتائج     (12)</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rot="10800000">
            <a:off x="4008159" y="803647"/>
            <a:ext cx="1677024"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rtl="1">
              <a:defRPr/>
            </a:pPr>
            <a:r>
              <a:rPr lang="ar-JO" sz="6000" dirty="0">
                <a:solidFill>
                  <a:srgbClr val="000000"/>
                </a:solidFill>
                <a:ea typeface="ＭＳ Ｐゴシック" charset="0"/>
              </a:rPr>
              <a:t>كيف تكون </a:t>
            </a:r>
            <a:r>
              <a:rPr lang="ar-JO" sz="6000" dirty="0">
                <a:solidFill>
                  <a:srgbClr val="FF0000"/>
                </a:solidFill>
                <a:ea typeface="ＭＳ Ｐゴシック" charset="0"/>
              </a:rPr>
              <a:t>مباركاً</a:t>
            </a:r>
            <a:r>
              <a:rPr lang="ar-JO" sz="6000" dirty="0">
                <a:solidFill>
                  <a:srgbClr val="000000"/>
                </a:solidFill>
                <a:ea typeface="ＭＳ Ｐゴシック" charset="0"/>
              </a:rPr>
              <a:t> في الحياة؟</a:t>
            </a:r>
            <a:endParaRPr lang="en-US" sz="6000" dirty="0">
              <a:solidFill>
                <a:srgbClr val="000000"/>
              </a:solidFill>
              <a:effectLst/>
              <a:ea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5800"/>
            <a:ext cx="9144000" cy="1939056"/>
          </a:xfrm>
          <a:effectLst>
            <a:outerShdw blurRad="63500" dist="35921" dir="2700000" algn="ctr" rotWithShape="0">
              <a:schemeClr val="tx2">
                <a:alpha val="74998"/>
              </a:schemeClr>
            </a:outerShdw>
          </a:effectLst>
        </p:spPr>
        <p:txBody>
          <a:bodyPr anchor="t"/>
          <a:lstStyle/>
          <a:p>
            <a:pPr rtl="1">
              <a:defRPr/>
            </a:pPr>
            <a:r>
              <a:rPr lang="ar-JO" sz="4800" dirty="0">
                <a:solidFill>
                  <a:srgbClr val="FFFF00"/>
                </a:solidFill>
                <a:effectLst>
                  <a:glow rad="127000">
                    <a:schemeClr val="tx1"/>
                  </a:glow>
                </a:effectLst>
                <a:ea typeface="ＭＳ Ｐゴシック" charset="0"/>
              </a:rPr>
              <a:t>سلوكيات</a:t>
            </a:r>
            <a:r>
              <a:rPr lang="ar-JO" sz="4800" dirty="0">
                <a:effectLst>
                  <a:glow rad="127000">
                    <a:schemeClr val="tx1"/>
                  </a:glow>
                </a:effectLst>
                <a:ea typeface="ＭＳ Ｐゴシック" charset="0"/>
              </a:rPr>
              <a:t> المؤمن تأتي بالبركة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077081483"/>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rtl="1" eaLnBrk="1" hangingPunct="1">
              <a:defRPr/>
            </a:pPr>
            <a:r>
              <a:rPr lang="ar-JO" sz="6000" dirty="0">
                <a:solidFill>
                  <a:schemeClr val="bg1"/>
                </a:solidFill>
                <a:effectLst>
                  <a:glow rad="228600">
                    <a:schemeClr val="tx1"/>
                  </a:glow>
                </a:effectLst>
                <a:ea typeface="ＭＳ Ｐゴシック" charset="0"/>
              </a:rPr>
              <a:t>عندما يكون يسوع ملكاً ...</a:t>
            </a:r>
            <a:br>
              <a:rPr lang="en-US" sz="4000" dirty="0">
                <a:solidFill>
                  <a:schemeClr val="bg1"/>
                </a:solidFill>
                <a:effectLst>
                  <a:glow rad="228600">
                    <a:schemeClr val="tx1"/>
                  </a:glow>
                </a:effectLst>
                <a:ea typeface="ＭＳ Ｐゴシック" charset="0"/>
              </a:rPr>
            </a:br>
            <a:r>
              <a:rPr lang="ar-LB" sz="4000" dirty="0">
                <a:solidFill>
                  <a:schemeClr val="bg1"/>
                </a:solidFill>
                <a:effectLst>
                  <a:glow rad="228600">
                    <a:schemeClr val="tx1"/>
                  </a:glow>
                </a:effectLst>
                <a:ea typeface="ＭＳ Ｐゴシック" charset="0"/>
              </a:rPr>
              <a:t>(</a:t>
            </a:r>
            <a:r>
              <a:rPr lang="ar-JO" sz="4000" dirty="0">
                <a:effectLst>
                  <a:glow rad="228600">
                    <a:schemeClr val="tx1"/>
                  </a:glow>
                </a:effectLst>
                <a:ea typeface="ＭＳ Ｐゴシック" charset="0"/>
              </a:rPr>
              <a:t>متى 5-7</a:t>
            </a:r>
            <a:r>
              <a:rPr lang="ar-LB" sz="4000" dirty="0">
                <a:solidFill>
                  <a:schemeClr val="bg1"/>
                </a:solidFill>
                <a:effectLst>
                  <a:glow rad="228600">
                    <a:schemeClr val="tx1"/>
                  </a:glow>
                </a:effectLst>
                <a:ea typeface="ＭＳ Ｐゴシック" charset="0"/>
              </a:rPr>
              <a:t>)</a:t>
            </a:r>
            <a:endParaRPr lang="en-US" sz="4000" dirty="0">
              <a:solidFill>
                <a:schemeClr val="bg1"/>
              </a:solidFill>
              <a:effectLst>
                <a:glow rad="228600">
                  <a:schemeClr val="tx1"/>
                </a:glow>
              </a:effectLst>
              <a:ea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rtl="1"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rtl="1">
              <a:defRPr/>
            </a:pPr>
            <a:r>
              <a:rPr lang="ar-JO" sz="6000" dirty="0">
                <a:effectLst>
                  <a:glow rad="127000">
                    <a:schemeClr val="tx1"/>
                  </a:glow>
                </a:effectLst>
                <a:ea typeface="ＭＳ Ｐゴシック" charset="0"/>
              </a:rPr>
              <a:t>1. أنت تتبارك من خلال </a:t>
            </a:r>
            <a:r>
              <a:rPr lang="ar-JO" sz="6000" dirty="0">
                <a:solidFill>
                  <a:srgbClr val="FFFF00"/>
                </a:solidFill>
                <a:effectLst>
                  <a:glow rad="127000">
                    <a:schemeClr val="tx1"/>
                  </a:glow>
                </a:effectLst>
                <a:ea typeface="ＭＳ Ｐゴシック" charset="0"/>
              </a:rPr>
              <a:t>الإيمان</a:t>
            </a:r>
            <a:r>
              <a:rPr lang="ar-JO" sz="6000" dirty="0">
                <a:effectLst>
                  <a:glow rad="127000">
                    <a:schemeClr val="tx1"/>
                  </a:glow>
                </a:effectLst>
                <a:ea typeface="ＭＳ Ｐゴシック" charset="0"/>
              </a:rPr>
              <a:t>  (5: 1-11)</a:t>
            </a:r>
            <a:r>
              <a:rPr lang="en-US" sz="6000" dirty="0">
                <a:effectLst>
                  <a:glow rad="127000">
                    <a:schemeClr val="tx1"/>
                  </a:glow>
                </a:effectLst>
                <a:ea typeface="ＭＳ Ｐゴシック" charset="0"/>
              </a:rPr>
              <a:t> </a:t>
            </a:r>
          </a:p>
        </p:txBody>
      </p:sp>
    </p:spTree>
    <p:extLst>
      <p:ext uri="{BB962C8B-B14F-4D97-AF65-F5344CB8AC3E}">
        <p14:creationId xmlns:p14="http://schemas.microsoft.com/office/powerpoint/2010/main" val="3329696042"/>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rtl="1">
              <a:defRPr/>
            </a:pPr>
            <a:br>
              <a:rPr lang="en-US" sz="6000" dirty="0">
                <a:effectLst>
                  <a:glow rad="127000">
                    <a:schemeClr val="tx1"/>
                  </a:glow>
                </a:effectLst>
                <a:ea typeface="ＭＳ Ｐゴシック" charset="0"/>
              </a:rPr>
            </a:br>
            <a:r>
              <a:rPr lang="ar-JO" sz="6000" dirty="0">
                <a:effectLst>
                  <a:glow rad="127000">
                    <a:schemeClr val="tx1"/>
                  </a:glow>
                </a:effectLst>
                <a:ea typeface="ＭＳ Ｐゴシック" charset="0"/>
              </a:rPr>
              <a:t>2. افرح حين </a:t>
            </a:r>
            <a:r>
              <a:rPr lang="ar-JO" sz="6000" dirty="0">
                <a:solidFill>
                  <a:srgbClr val="FFFF00"/>
                </a:solidFill>
                <a:effectLst>
                  <a:glow rad="127000">
                    <a:schemeClr val="tx1"/>
                  </a:glow>
                </a:effectLst>
                <a:ea typeface="ＭＳ Ｐゴシック" charset="0"/>
              </a:rPr>
              <a:t>تعاني</a:t>
            </a:r>
            <a:r>
              <a:rPr lang="ar-JO" sz="6000" dirty="0">
                <a:effectLst>
                  <a:glow rad="127000">
                    <a:schemeClr val="tx1"/>
                  </a:glow>
                </a:effectLst>
                <a:ea typeface="ＭＳ Ｐゴシック" charset="0"/>
              </a:rPr>
              <a:t> لأجل المسيح </a:t>
            </a:r>
            <a:br>
              <a:rPr lang="ar-JO" sz="6000" dirty="0">
                <a:effectLst>
                  <a:glow rad="127000">
                    <a:schemeClr val="tx1"/>
                  </a:glow>
                </a:effectLst>
                <a:ea typeface="ＭＳ Ｐゴシック" charset="0"/>
              </a:rPr>
            </a:br>
            <a:r>
              <a:rPr lang="ar-JO" sz="6000" dirty="0">
                <a:effectLst>
                  <a:glow rad="127000">
                    <a:schemeClr val="tx1"/>
                  </a:glow>
                </a:effectLst>
                <a:ea typeface="ＭＳ Ｐゴシック" charset="0"/>
              </a:rPr>
              <a:t>(5: 12)</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2429523557"/>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تأثيرهم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96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13-16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1359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تأثير الرجل البار يخلق عطش لله في الآخرين من خلال إعلان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بر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ورفض الخطية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وجذبهم إلى الرب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4615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ملح ونور</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4" name="Picture 3"/>
          <p:cNvPicPr>
            <a:picLocks noChangeAspect="1"/>
          </p:cNvPicPr>
          <p:nvPr/>
        </p:nvPicPr>
        <p:blipFill>
          <a:blip r:embed="rId3" cstate="print"/>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كيف نستطيع أن </a:t>
            </a:r>
            <a:r>
              <a:rPr lang="ar-JO" sz="5400" dirty="0">
                <a:solidFill>
                  <a:srgbClr val="FFFF00"/>
                </a:solidFill>
                <a:effectLst>
                  <a:glow rad="127000">
                    <a:schemeClr val="tx1"/>
                  </a:glow>
                </a:effectLst>
                <a:ea typeface="ＭＳ Ｐゴシック" charset="0"/>
              </a:rPr>
              <a:t>نبارك</a:t>
            </a:r>
            <a:r>
              <a:rPr lang="ar-JO" sz="5400" dirty="0">
                <a:effectLst>
                  <a:glow rad="127000">
                    <a:schemeClr val="tx1"/>
                  </a:glow>
                </a:effectLst>
                <a:ea typeface="ＭＳ Ｐゴシック" charset="0"/>
              </a:rPr>
              <a:t> الآخرين؟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782380870"/>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r>
              <a:rPr lang="ar-JO" sz="5400" dirty="0">
                <a:solidFill>
                  <a:srgbClr val="FFFF00"/>
                </a:solidFill>
                <a:effectLst>
                  <a:glow rad="127000">
                    <a:schemeClr val="tx1"/>
                  </a:glow>
                </a:effectLst>
                <a:ea typeface="ＭＳ Ｐゴシック" charset="0"/>
              </a:rPr>
              <a:t>توجيه </a:t>
            </a:r>
            <a:r>
              <a:rPr lang="ar-JO" sz="5400" dirty="0">
                <a:effectLst>
                  <a:glow rad="127000">
                    <a:schemeClr val="tx1"/>
                  </a:glow>
                </a:effectLst>
                <a:ea typeface="ＭＳ Ｐゴシック" charset="0"/>
              </a:rPr>
              <a:t>الآخرين إلى الله</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r>
              <a:rPr lang="ar-JO" sz="5400" dirty="0">
                <a:solidFill>
                  <a:srgbClr val="FFFF00"/>
                </a:solidFill>
                <a:effectLst>
                  <a:glow rad="127000">
                    <a:schemeClr val="tx1"/>
                  </a:glow>
                </a:effectLst>
                <a:ea typeface="ＭＳ Ｐゴシック" charset="0"/>
              </a:rPr>
              <a:t>توجيه </a:t>
            </a:r>
            <a:r>
              <a:rPr lang="ar-JO" sz="5400" dirty="0">
                <a:effectLst>
                  <a:glow rad="127000">
                    <a:schemeClr val="tx1"/>
                  </a:glow>
                </a:effectLst>
                <a:ea typeface="ＭＳ Ｐゴシック" charset="0"/>
              </a:rPr>
              <a:t>الآخرين إلى الله</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1. ساعد الناس على </a:t>
            </a:r>
            <a:r>
              <a:rPr lang="ar-JO" sz="5400" dirty="0">
                <a:solidFill>
                  <a:srgbClr val="FFFF00"/>
                </a:solidFill>
                <a:effectLst>
                  <a:glow rad="127000">
                    <a:schemeClr val="tx1"/>
                  </a:glow>
                </a:effectLst>
                <a:ea typeface="ＭＳ Ｐゴシック" charset="0"/>
              </a:rPr>
              <a:t>الجوع</a:t>
            </a:r>
            <a:r>
              <a:rPr lang="ar-JO" sz="5400" dirty="0">
                <a:effectLst>
                  <a:glow rad="127000">
                    <a:schemeClr val="tx1"/>
                  </a:glow>
                </a:effectLst>
                <a:ea typeface="ＭＳ Ｐゴシック" charset="0"/>
              </a:rPr>
              <a:t> لله (13)</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2. </a:t>
            </a:r>
            <a:r>
              <a:rPr lang="ar-JO" sz="5400" dirty="0">
                <a:solidFill>
                  <a:srgbClr val="FFFF00"/>
                </a:solidFill>
                <a:effectLst>
                  <a:glow rad="127000">
                    <a:schemeClr val="tx1"/>
                  </a:glow>
                </a:effectLst>
                <a:ea typeface="ＭＳ Ｐゴシック" charset="0"/>
              </a:rPr>
              <a:t>ق</a:t>
            </a:r>
            <a:r>
              <a:rPr lang="ar-LB" sz="5400" dirty="0">
                <a:solidFill>
                  <a:srgbClr val="FFFF00"/>
                </a:solidFill>
                <a:effectLst>
                  <a:glow rad="127000">
                    <a:schemeClr val="tx1"/>
                  </a:glow>
                </a:effectLst>
                <a:ea typeface="ＭＳ Ｐゴシック" charset="0"/>
              </a:rPr>
              <a:t>ُ</a:t>
            </a:r>
            <a:r>
              <a:rPr lang="ar-JO" sz="5400" dirty="0">
                <a:solidFill>
                  <a:srgbClr val="FFFF00"/>
                </a:solidFill>
                <a:effectLst>
                  <a:glow rad="127000">
                    <a:schemeClr val="tx1"/>
                  </a:glow>
                </a:effectLst>
                <a:ea typeface="ＭＳ Ｐゴシック" charset="0"/>
              </a:rPr>
              <a:t>د</a:t>
            </a:r>
            <a:r>
              <a:rPr lang="ar-LB" sz="5400" dirty="0">
                <a:solidFill>
                  <a:srgbClr val="FFFF00"/>
                </a:solidFill>
                <a:effectLst>
                  <a:glow rad="127000">
                    <a:schemeClr val="tx1"/>
                  </a:glow>
                </a:effectLst>
                <a:ea typeface="ＭＳ Ｐゴシック" charset="0"/>
              </a:rPr>
              <a:t>ْ</a:t>
            </a:r>
            <a:r>
              <a:rPr lang="ar-JO" sz="5400" dirty="0">
                <a:effectLst>
                  <a:glow rad="127000">
                    <a:schemeClr val="tx1"/>
                  </a:glow>
                </a:effectLst>
                <a:ea typeface="ＭＳ Ｐゴシック" charset="0"/>
              </a:rPr>
              <a:t> الناس نحو الله حتى يسبحوه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(5: 14-16)</a:t>
            </a:r>
            <a:r>
              <a:rPr lang="en-US" sz="54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كن مشاركاً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LB" sz="3600" b="1" dirty="0">
                <a:latin typeface="Arial" panose="020B0604020202020204" pitchFamily="34" charset="0"/>
                <a:cs typeface="Arial" panose="020B0604020202020204" pitchFamily="34" charset="0"/>
              </a:rPr>
              <a:t>"إن </a:t>
            </a:r>
            <a:r>
              <a:rPr lang="ar-JO" sz="3600" b="1" dirty="0">
                <a:latin typeface="Arial" panose="020B0604020202020204" pitchFamily="34" charset="0"/>
                <a:cs typeface="Arial" panose="020B0604020202020204" pitchFamily="34" charset="0"/>
              </a:rPr>
              <a:t>استعار</a:t>
            </a:r>
            <a:r>
              <a:rPr lang="ar-LB" sz="3600" b="1" dirty="0">
                <a:latin typeface="Arial" panose="020B0604020202020204" pitchFamily="34" charset="0"/>
                <a:cs typeface="Arial" panose="020B0604020202020204" pitchFamily="34" charset="0"/>
              </a:rPr>
              <a:t>تي</a:t>
            </a:r>
            <a:r>
              <a:rPr lang="ar-JO" sz="3600" b="1" dirty="0">
                <a:latin typeface="Arial" panose="020B0604020202020204" pitchFamily="34" charset="0"/>
                <a:cs typeface="Arial" panose="020B0604020202020204" pitchFamily="34" charset="0"/>
              </a:rPr>
              <a:t> الملح وال</a:t>
            </a:r>
            <a:r>
              <a:rPr lang="ar-LB" sz="3600" b="1" dirty="0">
                <a:latin typeface="Arial" panose="020B0604020202020204" pitchFamily="34" charset="0"/>
                <a:cs typeface="Arial" panose="020B0604020202020204" pitchFamily="34" charset="0"/>
              </a:rPr>
              <a:t>نور</a:t>
            </a:r>
            <a:r>
              <a:rPr lang="ar-JO" sz="3600" b="1" dirty="0">
                <a:latin typeface="Arial" panose="020B0604020202020204" pitchFamily="34" charset="0"/>
                <a:cs typeface="Arial" panose="020B0604020202020204" pitchFamily="34" charset="0"/>
              </a:rPr>
              <a:t> تثير</a:t>
            </a:r>
            <a:r>
              <a:rPr lang="ar-LB" sz="3600" b="1" dirty="0">
                <a:latin typeface="Arial" panose="020B0604020202020204" pitchFamily="34" charset="0"/>
                <a:cs typeface="Arial" panose="020B0604020202020204" pitchFamily="34" charset="0"/>
              </a:rPr>
              <a:t>ان</a:t>
            </a:r>
            <a:r>
              <a:rPr lang="ar-JO" sz="3600" b="1" dirty="0">
                <a:latin typeface="Arial" panose="020B0604020202020204" pitchFamily="34" charset="0"/>
                <a:cs typeface="Arial" panose="020B0604020202020204" pitchFamily="34" charset="0"/>
              </a:rPr>
              <a:t> أسئلة مهمة حول المشاركة المسيحية في المجتمع فيما يتعلق بجميع أشكال الانفصال أو الانسحاب. نحن لسنا مدعوين للسيطرة على هياكل السلطة العلمانية</a:t>
            </a:r>
            <a:r>
              <a:rPr lang="ar-LB"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 ول</a:t>
            </a:r>
            <a:r>
              <a:rPr lang="ar-LB" sz="3600" b="1" dirty="0">
                <a:latin typeface="Arial" panose="020B0604020202020204" pitchFamily="34" charset="0"/>
                <a:cs typeface="Arial" panose="020B0604020202020204" pitchFamily="34" charset="0"/>
              </a:rPr>
              <a:t>م</a:t>
            </a:r>
            <a:r>
              <a:rPr lang="ar-JO" sz="3600" b="1" dirty="0">
                <a:latin typeface="Arial" panose="020B0604020202020204" pitchFamily="34" charset="0"/>
                <a:cs typeface="Arial" panose="020B0604020202020204" pitchFamily="34" charset="0"/>
              </a:rPr>
              <a:t> ن</a:t>
            </a:r>
            <a:r>
              <a:rPr lang="ar-LB" sz="3600" b="1" dirty="0">
                <a:latin typeface="Arial" panose="020B0604020202020204" pitchFamily="34" charset="0"/>
                <a:cs typeface="Arial" panose="020B0604020202020204" pitchFamily="34" charset="0"/>
              </a:rPr>
              <a:t>و</a:t>
            </a:r>
            <a:r>
              <a:rPr lang="ar-JO" sz="3600" b="1" dirty="0">
                <a:latin typeface="Arial" panose="020B0604020202020204" pitchFamily="34" charset="0"/>
                <a:cs typeface="Arial" panose="020B0604020202020204" pitchFamily="34" charset="0"/>
              </a:rPr>
              <a:t>عد بأننا </a:t>
            </a:r>
            <a:r>
              <a:rPr lang="ar-LB" sz="3600" b="1" dirty="0">
                <a:latin typeface="Arial" panose="020B0604020202020204" pitchFamily="34" charset="0"/>
                <a:cs typeface="Arial" panose="020B0604020202020204" pitchFamily="34" charset="0"/>
              </a:rPr>
              <a:t>قادرون</a:t>
            </a:r>
            <a:r>
              <a:rPr lang="ar-JO" sz="3600" b="1" dirty="0">
                <a:latin typeface="Arial" panose="020B0604020202020204" pitchFamily="34" charset="0"/>
                <a:cs typeface="Arial" panose="020B0604020202020204" pitchFamily="34" charset="0"/>
              </a:rPr>
              <a:t> إضفاء الطابع المسيحي على تشريعات وقيم العالم. ولكن يجب أن ن</a:t>
            </a:r>
            <a:r>
              <a:rPr lang="ar-LB" sz="3600" b="1" dirty="0">
                <a:latin typeface="Arial" panose="020B0604020202020204" pitchFamily="34" charset="0"/>
                <a:cs typeface="Arial" panose="020B0604020202020204" pitchFamily="34" charset="0"/>
              </a:rPr>
              <a:t>بقَ</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حماة </a:t>
            </a:r>
            <a:r>
              <a:rPr lang="ar-JO" sz="3600" b="1" dirty="0">
                <a:latin typeface="Arial" panose="020B0604020202020204" pitchFamily="34" charset="0"/>
                <a:cs typeface="Arial" panose="020B0604020202020204" pitchFamily="34" charset="0"/>
              </a:rPr>
              <a:t>نشط</a:t>
            </a:r>
            <a:r>
              <a:rPr lang="ar-LB" sz="3600" b="1" dirty="0">
                <a:latin typeface="Arial" panose="020B0604020202020204" pitchFamily="34" charset="0"/>
                <a:cs typeface="Arial" panose="020B0604020202020204" pitchFamily="34" charset="0"/>
              </a:rPr>
              <a:t>ين،</a:t>
            </a:r>
            <a:r>
              <a:rPr lang="ar-JO" sz="3600" b="1" dirty="0">
                <a:latin typeface="Arial" panose="020B0604020202020204" pitchFamily="34" charset="0"/>
                <a:cs typeface="Arial" panose="020B0604020202020204" pitchFamily="34" charset="0"/>
              </a:rPr>
              <a:t> بل </a:t>
            </a:r>
            <a:r>
              <a:rPr lang="ar-LB" sz="3600" b="1" dirty="0" err="1">
                <a:latin typeface="Arial" panose="020B0604020202020204" pitchFamily="34" charset="0"/>
                <a:cs typeface="Arial" panose="020B0604020202020204" pitchFamily="34" charset="0"/>
              </a:rPr>
              <a:t>وم</a:t>
            </a:r>
            <a:r>
              <a:rPr lang="ar-JO" sz="3600" b="1" dirty="0">
                <a:latin typeface="Arial" panose="020B0604020202020204" pitchFamily="34" charset="0"/>
                <a:cs typeface="Arial" panose="020B0604020202020204" pitchFamily="34" charset="0"/>
              </a:rPr>
              <a:t>زعج</a:t>
            </a:r>
            <a:r>
              <a:rPr lang="ar-LB" sz="3600" b="1" dirty="0">
                <a:latin typeface="Arial" panose="020B0604020202020204" pitchFamily="34" charset="0"/>
                <a:cs typeface="Arial" panose="020B0604020202020204" pitchFamily="34" charset="0"/>
              </a:rPr>
              <a:t>ين،</a:t>
            </a:r>
            <a:r>
              <a:rPr lang="ar-JO" sz="3600" b="1" dirty="0">
                <a:latin typeface="Arial" panose="020B0604020202020204" pitchFamily="34" charset="0"/>
                <a:cs typeface="Arial" panose="020B0604020202020204" pitchFamily="34" charset="0"/>
              </a:rPr>
              <a:t> في دعوة العالم إلى </a:t>
            </a:r>
            <a:r>
              <a:rPr lang="ar-LB" sz="3600" b="1" dirty="0">
                <a:latin typeface="Arial" panose="020B0604020202020204" pitchFamily="34" charset="0"/>
                <a:cs typeface="Arial" panose="020B0604020202020204" pitchFamily="34" charset="0"/>
              </a:rPr>
              <a:t>الاهتمام</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ب</a:t>
            </a:r>
            <a:r>
              <a:rPr lang="ar-JO" sz="3600" b="1" dirty="0">
                <a:latin typeface="Arial" panose="020B0604020202020204" pitchFamily="34" charset="0"/>
                <a:cs typeface="Arial" panose="020B0604020202020204" pitchFamily="34" charset="0"/>
              </a:rPr>
              <a:t>معايير الله. ولا نجرؤ على تشكيل </a:t>
            </a:r>
            <a:r>
              <a:rPr lang="ar-LB" sz="3600" b="1" dirty="0">
                <a:latin typeface="Arial" panose="020B0604020202020204" pitchFamily="34" charset="0"/>
                <a:cs typeface="Arial" panose="020B0604020202020204" pitchFamily="34" charset="0"/>
              </a:rPr>
              <a:t>معاقل</a:t>
            </a:r>
            <a:r>
              <a:rPr lang="ar-JO" sz="3600" b="1" dirty="0">
                <a:latin typeface="Arial" panose="020B0604020202020204" pitchFamily="34" charset="0"/>
                <a:cs typeface="Arial" panose="020B0604020202020204" pitchFamily="34" charset="0"/>
              </a:rPr>
              <a:t> مسيحية منعزلة لا </a:t>
            </a:r>
            <a:r>
              <a:rPr lang="ar-LB" sz="3600" b="1" dirty="0">
                <a:latin typeface="Arial" panose="020B0604020202020204" pitchFamily="34" charset="0"/>
                <a:cs typeface="Arial" panose="020B0604020202020204" pitchFamily="34" charset="0"/>
              </a:rPr>
              <a:t>ينتبه</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إلي</a:t>
            </a:r>
            <a:r>
              <a:rPr lang="ar-JO" sz="3600" b="1" dirty="0">
                <a:latin typeface="Arial" panose="020B0604020202020204" pitchFamily="34" charset="0"/>
                <a:cs typeface="Arial" panose="020B0604020202020204" pitchFamily="34" charset="0"/>
              </a:rPr>
              <a:t>ها العالم</a:t>
            </a:r>
            <a:r>
              <a:rPr lang="ar-LB"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كريغ بلومبيرغ، متى (ناشفيل: برودمان، 1992)، 103</a:t>
            </a:r>
            <a:r>
              <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105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علاقة الملك مع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لناموس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باستبدال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التفاسير والممارسات الفريسية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ببر المسيح وليس ببر الناموس.</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682389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المتمم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17-20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4913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كل متطلبات الناموس والأنبياء</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لذلك فإن البر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الفريسي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يستطيع أن يخلص لأنه يسيء فهم 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قصد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الحقيقي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لناموس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031882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رفض التفاسير التقليدية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21-48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لقد أساء الفريسيون تفسير الشريعة، فلم تخلص أحداً. وقد أهملوا اللوح الثاني منها الذي يتكلم عن السلوك اللائق تجاه الآخرين.</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310686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القتل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يحفظ الحياة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يجنب الغضب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الكر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والعلاقات غير المتصالحة والتي تقود إلى القتل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4895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rtl="1">
              <a:defRPr/>
            </a:pPr>
            <a:r>
              <a:rPr lang="ar-JO" dirty="0">
                <a:solidFill>
                  <a:schemeClr val="tx2"/>
                </a:solidFill>
                <a:effectLst>
                  <a:glow rad="127000">
                    <a:schemeClr val="bg1"/>
                  </a:glow>
                </a:effectLst>
                <a:ea typeface="ＭＳ Ｐゴシック" charset="0"/>
              </a:rPr>
              <a:t>كيف تحافظ على </a:t>
            </a:r>
            <a:r>
              <a:rPr lang="ar-JO" dirty="0">
                <a:solidFill>
                  <a:srgbClr val="C00000"/>
                </a:solidFill>
                <a:effectLst>
                  <a:glow rad="127000">
                    <a:schemeClr val="bg1"/>
                  </a:glow>
                </a:effectLst>
                <a:ea typeface="ＭＳ Ｐゴシック" charset="0"/>
              </a:rPr>
              <a:t>علاقات</a:t>
            </a:r>
            <a:r>
              <a:rPr lang="ar-JO" dirty="0">
                <a:solidFill>
                  <a:schemeClr val="tx2"/>
                </a:solidFill>
                <a:effectLst>
                  <a:glow rad="127000">
                    <a:schemeClr val="bg1"/>
                  </a:glow>
                </a:effectLst>
                <a:ea typeface="ＭＳ Ｐゴシック" charset="0"/>
              </a:rPr>
              <a:t> عظيمة؟</a:t>
            </a:r>
            <a:endParaRPr lang="en-US" dirty="0">
              <a:solidFill>
                <a:schemeClr val="tx2"/>
              </a:solidFill>
              <a:effectLst>
                <a:glow rad="127000">
                  <a:schemeClr val="bg1"/>
                </a:glow>
              </a:effectLst>
              <a:ea typeface="ＭＳ Ｐゴシック" charset="0"/>
            </a:endParaRPr>
          </a:p>
        </p:txBody>
      </p:sp>
      <p:pic>
        <p:nvPicPr>
          <p:cNvPr id="3" name="Picture 2"/>
          <p:cNvPicPr>
            <a:picLocks noChangeAspect="1"/>
          </p:cNvPicPr>
          <p:nvPr/>
        </p:nvPicPr>
        <p:blipFill>
          <a:blip r:embed="rId4" cstate="print"/>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060"/>
            <a:ext cx="9144000" cy="1086599"/>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راقب </a:t>
            </a:r>
            <a:r>
              <a:rPr lang="ar-JO" sz="4800" dirty="0">
                <a:solidFill>
                  <a:srgbClr val="FFFF00"/>
                </a:solidFill>
                <a:effectLst>
                  <a:glow rad="127000">
                    <a:schemeClr val="tx1"/>
                  </a:glow>
                </a:effectLst>
                <a:ea typeface="ＭＳ Ｐゴシック" charset="0"/>
              </a:rPr>
              <a:t>غضبك</a:t>
            </a:r>
            <a:r>
              <a:rPr lang="ar-JO" sz="4800" dirty="0">
                <a:effectLst>
                  <a:glow rad="127000">
                    <a:schemeClr val="tx1"/>
                  </a:glow>
                </a:effectLst>
                <a:ea typeface="ＭＳ Ｐゴシック" charset="0"/>
              </a:rPr>
              <a:t> (21-22)</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51811638"/>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cstate="print">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2. راقب </a:t>
            </a:r>
            <a:r>
              <a:rPr lang="ar-JO" sz="4800" dirty="0">
                <a:solidFill>
                  <a:srgbClr val="FFFF00"/>
                </a:solidFill>
                <a:effectLst>
                  <a:glow rad="127000">
                    <a:schemeClr val="tx1"/>
                  </a:glow>
                </a:effectLst>
                <a:ea typeface="ＭＳ Ｐゴシック" charset="0"/>
              </a:rPr>
              <a:t>عبادتك</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(23-24)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89150949"/>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2792"/>
            <a:ext cx="8799443"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3. راقب </a:t>
            </a:r>
            <a:r>
              <a:rPr lang="ar-JO" sz="4800" dirty="0">
                <a:solidFill>
                  <a:srgbClr val="FFFF00"/>
                </a:solidFill>
                <a:effectLst>
                  <a:glow rad="127000">
                    <a:schemeClr val="tx1"/>
                  </a:glow>
                </a:effectLst>
                <a:ea typeface="ＭＳ Ｐゴシック" charset="0"/>
              </a:rPr>
              <a:t>مالك</a:t>
            </a:r>
            <a:r>
              <a:rPr lang="ar-JO" sz="4800" dirty="0">
                <a:effectLst>
                  <a:glow rad="127000">
                    <a:schemeClr val="tx1"/>
                  </a:glow>
                </a:effectLst>
                <a:ea typeface="ＭＳ Ｐゴシック" charset="0"/>
              </a:rPr>
              <a:t> (25-26)</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01537375"/>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الزنا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27-30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يجعل الشخص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أميناً نحو شريك حياته فحسب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لكنه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نزع</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الشهوا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قد تؤدي الى</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الزنا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464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الطلاق</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31-32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يجنب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طلاق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القانوني فقط،</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بل كل أنواع الطلاق حتى لا ترتكب المطلقة الزنا عندما تتزوج مرة أخرى.</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723507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rtl="1">
              <a:defRPr/>
            </a:pPr>
            <a:r>
              <a:rPr lang="ar-JO" dirty="0">
                <a:solidFill>
                  <a:schemeClr val="tx2"/>
                </a:solidFill>
                <a:effectLst>
                  <a:glow rad="127000">
                    <a:schemeClr val="bg1"/>
                  </a:glow>
                </a:effectLst>
                <a:ea typeface="ＭＳ Ｐゴシック" charset="0"/>
              </a:rPr>
              <a:t>كيف نستطيع أن </a:t>
            </a:r>
            <a:r>
              <a:rPr lang="ar-JO" dirty="0">
                <a:solidFill>
                  <a:srgbClr val="C00000"/>
                </a:solidFill>
                <a:effectLst>
                  <a:glow rad="127000">
                    <a:schemeClr val="bg1"/>
                  </a:glow>
                </a:effectLst>
                <a:ea typeface="ＭＳ Ｐゴシック" charset="0"/>
              </a:rPr>
              <a:t>ندافع</a:t>
            </a:r>
            <a:r>
              <a:rPr lang="ar-JO" dirty="0">
                <a:solidFill>
                  <a:schemeClr val="tx2"/>
                </a:solidFill>
                <a:effectLst>
                  <a:glow rad="127000">
                    <a:schemeClr val="bg1"/>
                  </a:glow>
                </a:effectLst>
                <a:ea typeface="ＭＳ Ｐゴシック" charset="0"/>
              </a:rPr>
              <a:t> عن الزواج؟</a:t>
            </a:r>
            <a:endParaRPr lang="en-US"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طريقتين</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rPr>
              <a:t>1. لا </a:t>
            </a:r>
            <a:r>
              <a:rPr lang="ar-JO" sz="4800" dirty="0">
                <a:solidFill>
                  <a:srgbClr val="FFFF00"/>
                </a:solidFill>
                <a:effectLst>
                  <a:glow rad="127000">
                    <a:schemeClr val="tx1"/>
                  </a:glow>
                </a:effectLst>
                <a:ea typeface="ＭＳ Ｐゴシック" charset="0"/>
              </a:rPr>
              <a:t>تنتقص</a:t>
            </a:r>
            <a:r>
              <a:rPr lang="ar-JO" sz="4800" dirty="0">
                <a:effectLst>
                  <a:glow rad="127000">
                    <a:schemeClr val="tx1"/>
                  </a:glow>
                </a:effectLst>
                <a:ea typeface="ＭＳ Ｐゴシック" charset="0"/>
              </a:rPr>
              <a:t> من قيمة الزواج (مت 5: 31)</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01935281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rPr>
              <a:t>2. دافع عن الزواج ضد </a:t>
            </a:r>
            <a:r>
              <a:rPr lang="ar-JO" sz="4800" dirty="0">
                <a:solidFill>
                  <a:srgbClr val="FFFF00"/>
                </a:solidFill>
                <a:effectLst>
                  <a:glow rad="127000">
                    <a:schemeClr val="tx1"/>
                  </a:glow>
                </a:effectLst>
                <a:ea typeface="ＭＳ Ｐゴシック" charset="0"/>
              </a:rPr>
              <a:t>الزنا</a:t>
            </a:r>
            <a:r>
              <a:rPr lang="ar-JO" sz="4800" dirty="0">
                <a:effectLst>
                  <a:glow rad="127000">
                    <a:schemeClr val="tx1"/>
                  </a:glow>
                </a:effectLst>
                <a:ea typeface="ＭＳ Ｐゴシック" charset="0"/>
              </a:rPr>
              <a:t> (مت 5: 32)</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582408179"/>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الأقسام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33-37</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يكتفي بالقسم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الغامض،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لكن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المؤمن </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يتحدث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شكل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يصبح</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القسم غير ضروري</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4538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الإنتقام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38-42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يطلب الحق بالإنتقام لكنه يتنازل عن هذا الحق كعلامة على البر والتقوى</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953211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المحبة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4980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43-48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27-30، 32-36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يجعل الشخص يحب قريبه فقط الذي سيكافئه لكن يحب عدوه أيضاً الذي لن يكافئه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50816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rtl="1">
              <a:defRPr/>
            </a:pPr>
            <a:r>
              <a:rPr lang="ar-JO" dirty="0">
                <a:effectLst>
                  <a:glow rad="127000">
                    <a:schemeClr val="tx1"/>
                  </a:glow>
                </a:effectLst>
                <a:ea typeface="ＭＳ Ｐゴシック" charset="0"/>
              </a:rPr>
              <a:t>الأعداء:</a:t>
            </a:r>
            <a:r>
              <a:rPr lang="ar-JO" dirty="0">
                <a:solidFill>
                  <a:srgbClr val="FFFF00"/>
                </a:solidFill>
                <a:effectLst>
                  <a:glow rad="127000">
                    <a:schemeClr val="tx1"/>
                  </a:glow>
                </a:effectLst>
                <a:ea typeface="ＭＳ Ｐゴシック" charset="0"/>
              </a:rPr>
              <a:t> كيف ولماذا</a:t>
            </a:r>
            <a:endParaRPr lang="en-US" dirty="0">
              <a:solidFill>
                <a:srgbClr val="FFFF00"/>
              </a:solidFill>
              <a:effectLst>
                <a:glow rad="127000">
                  <a:schemeClr val="tx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كيف</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تعامل عدوك      (43-44)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لماذا</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تعامل عدوك هكذا      (45-48)</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9540"/>
            <a:ext cx="9144000" cy="2026708"/>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a:t>
            </a:r>
            <a:r>
              <a:rPr lang="ar-JO" sz="4800" dirty="0">
                <a:solidFill>
                  <a:srgbClr val="FFFF00"/>
                </a:solidFill>
                <a:effectLst>
                  <a:glow rad="127000">
                    <a:schemeClr val="tx1"/>
                  </a:glow>
                </a:effectLst>
                <a:ea typeface="ＭＳ Ｐゴシック" charset="0"/>
              </a:rPr>
              <a:t>أحبب</a:t>
            </a:r>
            <a:r>
              <a:rPr lang="ar-JO" sz="4800" dirty="0">
                <a:effectLst>
                  <a:glow rad="127000">
                    <a:schemeClr val="tx1"/>
                  </a:glow>
                </a:effectLst>
                <a:ea typeface="ＭＳ Ｐゴシック" charset="0"/>
              </a:rPr>
              <a:t> و</a:t>
            </a:r>
            <a:r>
              <a:rPr lang="ar-JO" sz="4800" dirty="0">
                <a:solidFill>
                  <a:srgbClr val="FFFF00"/>
                </a:solidFill>
                <a:effectLst>
                  <a:glow rad="127000">
                    <a:schemeClr val="tx1"/>
                  </a:glow>
                </a:effectLst>
                <a:ea typeface="ＭＳ Ｐゴシック" charset="0"/>
              </a:rPr>
              <a:t>صلي</a:t>
            </a:r>
            <a:r>
              <a:rPr lang="ar-JO" sz="4800" dirty="0">
                <a:effectLst>
                  <a:glow rad="127000">
                    <a:schemeClr val="tx1"/>
                  </a:glow>
                </a:effectLst>
                <a:ea typeface="ＭＳ Ｐゴシック" charset="0"/>
              </a:rPr>
              <a:t> لعدوك (5: 43-44)</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3717314196"/>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مباركة عدوك تظهر المسيح </a:t>
            </a:r>
            <a:r>
              <a:rPr lang="ar-LB" sz="4800" dirty="0">
                <a:solidFill>
                  <a:srgbClr val="FFFF00"/>
                </a:solidFill>
                <a:effectLst>
                  <a:glow rad="127000">
                    <a:schemeClr val="tx1"/>
                  </a:glow>
                </a:effectLst>
                <a:ea typeface="ＭＳ Ｐゴシック" charset="0"/>
              </a:rPr>
              <a:t>أرقى من</a:t>
            </a:r>
            <a:r>
              <a:rPr lang="ar-JO" sz="4800" dirty="0">
                <a:effectLst>
                  <a:glow rad="127000">
                    <a:schemeClr val="tx1"/>
                  </a:glow>
                </a:effectLst>
                <a:ea typeface="ＭＳ Ｐゴシック" charset="0"/>
              </a:rPr>
              <a:t> الناموس (5: 45-48)</a:t>
            </a:r>
            <a:r>
              <a:rPr lang="en-US" sz="4800" dirty="0">
                <a:effectLst>
                  <a:glow rad="127000">
                    <a:schemeClr val="tx1"/>
                  </a:glow>
                </a:effectLst>
                <a:ea typeface="ＭＳ Ｐゴシック" charset="0"/>
              </a:rPr>
              <a:t> </a:t>
            </a:r>
          </a:p>
        </p:txBody>
      </p:sp>
      <p:pic>
        <p:nvPicPr>
          <p:cNvPr id="3" name="Picture 2"/>
          <p:cNvPicPr>
            <a:picLocks noChangeAspect="1"/>
          </p:cNvPicPr>
          <p:nvPr/>
        </p:nvPicPr>
        <p:blipFill>
          <a:blip r:embed="rId3" cstate="print"/>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742950" indent="-74295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رفض الممارسات الفريسية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1-7: 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ساء الفريسي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تفسير الناموس، فلم يدخلوا أحداً الى الملكوت، بل كانوا مرائين في ممارساتهم من أجل المظهر أمام الناس بدلاً من البر الحقيقي</a:t>
            </a:r>
          </a:p>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أمام الله. </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30060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rtl="1">
              <a:defRPr/>
            </a:pPr>
            <a:r>
              <a:rPr lang="ar-JO" dirty="0">
                <a:effectLst>
                  <a:glow rad="876300">
                    <a:schemeClr val="tx1"/>
                  </a:glow>
                </a:effectLst>
                <a:ea typeface="ＭＳ Ｐゴシック" charset="0"/>
              </a:rPr>
              <a:t>هيكل متوازي (مت 6)</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الصدقة      </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1-4</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الصلاة</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5-15</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الصوم</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16-18</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المراؤون (5)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Arial" panose="020B0604020202020204" pitchFamily="34" charset="0"/>
              </a:rPr>
              <a:t>مكافأة بشرية (5)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(4)</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Arial" panose="020B0604020202020204" pitchFamily="34" charset="0"/>
              </a:rPr>
              <a:t>الخفاء (6)</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(18)</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(6، 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الاب يرى (18)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(1-2)</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Arial" panose="020B0604020202020204" pitchFamily="34" charset="0"/>
              </a:rPr>
              <a:t>عرض علني (5)</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(16)</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29296"/>
            <a:ext cx="9144000" cy="755673"/>
          </a:xfrm>
          <a:effectLst/>
        </p:spPr>
        <p:txBody>
          <a:bodyPr anchor="t"/>
          <a:lstStyle/>
          <a:p>
            <a:pPr>
              <a:defRPr/>
            </a:pPr>
            <a:r>
              <a:rPr lang="ar-JO" sz="3200" dirty="0">
                <a:effectLst>
                  <a:glow rad="127000">
                    <a:schemeClr val="tx1"/>
                  </a:glow>
                </a:effectLst>
                <a:ea typeface="ＭＳ Ｐゴシック" charset="0"/>
              </a:rPr>
              <a:t>مكافآت البر (مت 6: 1-7: 6)</a:t>
            </a:r>
            <a:endParaRPr lang="en-US" sz="3200" dirty="0">
              <a:effectLst>
                <a:glow rad="127000">
                  <a:schemeClr val="tx1"/>
                </a:glow>
              </a:effectLst>
              <a:ea typeface="ＭＳ Ｐゴシック" charset="0"/>
            </a:endParaRP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تفعل ذلك</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افعل ذلك   بدلاً منها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أمور أخرى</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الصلاة</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الصوم</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الإدانة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5641346"/>
            <a:ext cx="9144000" cy="94978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احترزوا من أن تصنعوا صدقتكم قدام الناس لكي ينظروكم وإلا فليس لكم أجر عند ابيكم الذي في السماوات (6: 1)</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ممارسة فريسية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ممارسة    نقية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تقديم الصدقات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تقديم الصدقات العلنية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التقوى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الخارجية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بدلاً من إظهار محبة الله من خلال تسديد احتياج</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765286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5-15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للصلاة العلنية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يجب أن تكون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صلاة خاصة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تشمل العبادة، الخضوع لعمل الله، الاحتياجات الشخصية،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الإعتراف</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الصلاة لأجل الحماية والروح الغافرة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0249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الصوم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16-18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للصوم العلني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أن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بسرّية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أمام الله للحصول على المكافأة منه وحده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672009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السلوك تجاه الغنى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19-24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لتجميع الثروة كعلامة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رضا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أن تستبدل 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استثمارات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أبدية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تضيع</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768203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نقص الإيمان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25-34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احتقار الإيمان بسبب الجشع يجب أن تتحول الى ثقة في الله لتوفير الطعام والملابس أثناء سعي المرء الى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509916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الإدانة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1-6،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المتمثلة في الحكم على الآخرين من خلال أخلاقهم والتي تفترض معرفة الدوافع، لا ينبغي أن تتم إلا بعد أن تكون حياة الفريسيين نقية.</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83140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لمن سيدخلون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287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على الرغم من رفض 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علم 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أخلاقيات الله للذين يريدون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يختبروا الحياة الكاملة في ملكوته.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145148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5660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7-11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يستجيب الله الصلاة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ثابرة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كأب يلبّي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احتياجات أولاده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ليس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بسبب التكرار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الذي لا ي</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نتهي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كما يفعل الفريسيون.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639484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البر الحقيقي</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6986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31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43-45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44129"/>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معاملة الآخرين كما يرغب الشخص أن تتم معاملته يظهر البر الحقيقي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208013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طرق الدخول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13-14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يدعو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خلاله كونه 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طريق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وحيد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بدلاً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الطريق الواسع الخاطئ الذي يقدمه الفريسيون والذي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يجلب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الدمار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52930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تحذير من المعلمين الكذبة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15-23</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الفريسيون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هم معلمون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كذبة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لا يتقون الله. وهو سيدينهم بسبب تقواهم الخارجي، وبسبب عدم ايمانهم بيسوع حتى يدخلوا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إلى 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972081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الأساسين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24-8: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46-49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3072137"/>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يقارن يسوع بين الثقة بالفريسيّة وبين الايمان بالملك ليُظهر أن مصير الانسان يتحدد من خلال استجابته لرسالته هو.</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3279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17. ال</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ت</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عرف </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على </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767543"/>
            <a:ext cx="9144000" cy="114318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57</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5-13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7: 1-10</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يشفي 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عبد قائد المئة عن 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ليظهر الخلاص الممتد الى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الأمم رداً على رفض إسرائيل له.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21044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rtl="1">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المعجزات                          والتلمذة</a:t>
            </a:r>
          </a:p>
          <a:p>
            <a:pPr defTabSz="914400" rtl="1">
              <a:defRPr/>
            </a:pPr>
            <a:r>
              <a:rPr lang="en-US"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8: 1</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9: 34</a:t>
            </a:r>
            <a:r>
              <a:rPr lang="en-US" sz="3200" b="1" dirty="0">
                <a:latin typeface="Arial" panose="020B0604020202020204" pitchFamily="34" charset="0"/>
                <a:cs typeface="Arial" panose="020B0604020202020204" pitchFamily="34" charset="0"/>
              </a:rPr>
              <a:t>(</a:t>
            </a: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defTabSz="914400" rtl="1">
              <a:defRPr/>
            </a:pPr>
            <a:r>
              <a:rPr lang="ar-JO" sz="2000" b="1" dirty="0">
                <a:latin typeface="Arial" panose="020B0604020202020204" pitchFamily="34" charset="0"/>
                <a:cs typeface="Arial" panose="020B0604020202020204" pitchFamily="34" charset="0"/>
              </a:rPr>
              <a:t>(مت 8: 16-17، أش 53: 4)</a:t>
            </a:r>
            <a:endParaRPr lang="en-US" sz="2000" b="1"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تفويض السلطة            للتلاميذ</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9: 35</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10: 42</a:t>
            </a:r>
            <a:r>
              <a:rPr lang="en-US" sz="3200" b="1" dirty="0">
                <a:latin typeface="Arial" panose="020B0604020202020204" pitchFamily="34" charset="0"/>
                <a:cs typeface="Arial" panose="020B0604020202020204" pitchFamily="34" charset="0"/>
              </a:rPr>
              <a:t>(</a:t>
            </a: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ثم دعا تلاميذه الإثني عشر و</a:t>
            </a:r>
            <a:r>
              <a:rPr lang="ar-JO" sz="2000" b="1"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dirty="0">
                <a:latin typeface="Arial" panose="020B0604020202020204" pitchFamily="34" charset="0"/>
                <a:cs typeface="Arial" panose="020B0604020202020204" pitchFamily="34" charset="0"/>
              </a:rPr>
              <a:t>كل مرض وكل ضعف</a:t>
            </a:r>
          </a:p>
          <a:p>
            <a:pPr defTabSz="914400" rtl="1">
              <a:defRPr/>
            </a:pPr>
            <a:r>
              <a:rPr lang="ar-JO" sz="2000" b="1" dirty="0">
                <a:latin typeface="Arial" panose="020B0604020202020204" pitchFamily="34" charset="0"/>
                <a:cs typeface="Arial" panose="020B0604020202020204" pitchFamily="34" charset="0"/>
              </a:rPr>
              <a:t>(مت 10: 1)</a:t>
            </a:r>
            <a:endParaRPr lang="en-US" sz="2000" b="1" dirty="0">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18. التعرف على سلطة المسيح في نايين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5538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7: 11-17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9380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أثبت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على الموت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استرداد حياة ابن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أرملة في نايين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مثبتاً مرّة جديدة أنه المسيا.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103909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19. شهادة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16853"/>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35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11: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6: 6ب</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يفوض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اني على الأرواح الشريرة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الأمراض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رسال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الاثنا عشر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حتى يتمكنوا من التبشير بقرب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5229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المعجزات                          والتلمذة</a:t>
            </a:r>
          </a:p>
          <a:p>
            <a:pPr defTabSz="914400" rtl="1">
              <a:defRPr/>
            </a:pPr>
            <a:r>
              <a:rPr lang="ar-LB"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8: 1</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9: 34</a:t>
            </a:r>
            <a:r>
              <a:rPr lang="ar-L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defTabSz="914400" rtl="1">
              <a:defRPr/>
            </a:pPr>
            <a:r>
              <a:rPr lang="ar-JO" sz="2000" b="1" dirty="0">
                <a:latin typeface="Arial" panose="020B0604020202020204" pitchFamily="34" charset="0"/>
                <a:cs typeface="Arial" panose="020B0604020202020204" pitchFamily="34" charset="0"/>
              </a:rPr>
              <a:t>(مت 8: 16-17</a:t>
            </a:r>
            <a:r>
              <a:rPr lang="ar-LB" sz="2000" b="1" dirty="0">
                <a:latin typeface="Arial" panose="020B0604020202020204" pitchFamily="34" charset="0"/>
                <a:cs typeface="Arial" panose="020B0604020202020204" pitchFamily="34" charset="0"/>
              </a:rPr>
              <a:t>؛</a:t>
            </a:r>
            <a:r>
              <a:rPr lang="ar-JO" sz="2000" b="1" dirty="0">
                <a:latin typeface="Arial" panose="020B0604020202020204" pitchFamily="34" charset="0"/>
                <a:cs typeface="Arial" panose="020B0604020202020204" pitchFamily="34" charset="0"/>
              </a:rPr>
              <a:t> أش 53: 4)</a:t>
            </a:r>
            <a:endParaRPr lang="en-US" sz="2000" b="1"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تفويض السلطة            للتلاميذ</a:t>
            </a:r>
            <a:br>
              <a:rPr lang="en-US" sz="3200" b="1" dirty="0">
                <a:latin typeface="Arial" panose="020B0604020202020204" pitchFamily="34" charset="0"/>
                <a:cs typeface="Arial" panose="020B0604020202020204" pitchFamily="34" charset="0"/>
              </a:rPr>
            </a:br>
            <a:r>
              <a:rPr lang="ar-LB"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9: 35</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10: 42</a:t>
            </a:r>
            <a:r>
              <a:rPr lang="ar-L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ثم دعا تلاميذه الإثني عشر و</a:t>
            </a:r>
            <a:r>
              <a:rPr lang="ar-JO" sz="2000" b="1"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dirty="0">
                <a:latin typeface="Arial" panose="020B0604020202020204" pitchFamily="34" charset="0"/>
                <a:cs typeface="Arial" panose="020B0604020202020204" pitchFamily="34" charset="0"/>
              </a:rPr>
              <a:t>كل مرض وكل ضعف</a:t>
            </a:r>
          </a:p>
          <a:p>
            <a:pPr defTabSz="914400" rtl="1">
              <a:defRPr/>
            </a:pPr>
            <a:r>
              <a:rPr lang="ar-JO" sz="2000" b="1" dirty="0">
                <a:latin typeface="Arial" panose="020B0604020202020204" pitchFamily="34" charset="0"/>
                <a:cs typeface="Arial" panose="020B0604020202020204" pitchFamily="34" charset="0"/>
              </a:rPr>
              <a:t>(مت 10: 1)</a:t>
            </a:r>
            <a:endParaRPr lang="en-US" sz="2000" b="1" dirty="0">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5936974" y="4419600"/>
            <a:ext cx="28227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    </a:t>
            </a:r>
            <a:r>
              <a:rPr kumimoji="0" lang="ar-JO"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إرسال</a:t>
            </a:r>
            <a:r>
              <a:rPr kumimoji="0" lang="en-US"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 </a:t>
            </a: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ar-JO" altLang="en-US" sz="3600" b="0" i="0" u="none" strike="noStrike" kern="1200" cap="none" spc="0" normalizeH="0" baseline="0" noProof="0" dirty="0">
                <a:ln>
                  <a:noFill/>
                </a:ln>
                <a:solidFill>
                  <a:srgbClr val="000000"/>
                </a:solidFill>
                <a:effectLst/>
                <a:uLnTx/>
                <a:uFillTx/>
                <a:latin typeface="Asimov" pitchFamily="34" charset="0"/>
                <a:ea typeface="+mn-ea"/>
                <a:cs typeface="+mn-cs"/>
              </a:rPr>
              <a:t>12 تلميذ</a:t>
            </a:r>
            <a:endParaRPr kumimoji="0" lang="en-US" altLang="en-US" sz="3600" b="0" i="0" u="none" strike="noStrike" kern="1200" cap="none" spc="0" normalizeH="0" baseline="0" noProof="0" dirty="0">
              <a:ln>
                <a:noFill/>
              </a:ln>
              <a:solidFill>
                <a:srgbClr val="000000"/>
              </a:solidFill>
              <a:effectLst/>
              <a:uLnTx/>
              <a:uFillTx/>
              <a:latin typeface="Candles" pitchFamily="2" charset="0"/>
              <a:ea typeface="+mn-ea"/>
              <a:cs typeface="+mn-cs"/>
            </a:endParaRP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متى 10</a:t>
            </a:r>
            <a:endParaRPr kumimoji="0" lang="en-GB"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endParaRP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مقتبس من عرض تقديمي صفي للطالب نو بوم فور</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92765" y="129200"/>
            <a:ext cx="894521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ملخص</a:t>
            </a:r>
            <a:endParaRPr kumimoji="0" lang="en-US"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418443"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857250" marR="0" lvl="0" indent="-857250" algn="r" defTabSz="914400" rtl="1" eaLnBrk="1" fontAlgn="base" latinLnBrk="0" hangingPunct="1">
              <a:lnSpc>
                <a:spcPct val="100000"/>
              </a:lnSpc>
              <a:spcBef>
                <a:spcPct val="0"/>
              </a:spcBef>
              <a:spcAft>
                <a:spcPct val="0"/>
              </a:spcAft>
              <a:buClrTx/>
              <a:buSzTx/>
              <a:tabLst/>
              <a:defRPr/>
            </a:pPr>
            <a:r>
              <a:rPr lang="ar-JO" altLang="en-US" sz="3600" b="1" dirty="0">
                <a:solidFill>
                  <a:schemeClr val="bg1"/>
                </a:solidFill>
                <a:effectLst>
                  <a:glow rad="228600">
                    <a:schemeClr val="accent4">
                      <a:satMod val="175000"/>
                      <a:alpha val="86000"/>
                    </a:schemeClr>
                  </a:glow>
                </a:effectLst>
              </a:rPr>
              <a:t>1. المواضيع الرئيسية في السفر</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2. سياق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3. تفسير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4. خلاصة تفسيرية</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endParaRPr kumimoji="0" lang="en-US" altLang="en-US" sz="32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endParaRPr kumimoji="0" lang="en-US" altLang="en-US" sz="18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 y="914400"/>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المواضيع الرئيسية</a:t>
            </a:r>
            <a:r>
              <a:rPr kumimoji="0" lang="ar-JO" altLang="en-US" sz="4800" b="1" u="none" strike="noStrike" kern="1200" cap="none" spc="0" normalizeH="0" noProof="0" dirty="0">
                <a:ln>
                  <a:noFill/>
                </a:ln>
                <a:solidFill>
                  <a:srgbClr val="000000"/>
                </a:solidFill>
                <a:effectLst/>
                <a:uLnTx/>
                <a:uFillTx/>
                <a:latin typeface="Arial" panose="020B0604020202020204" pitchFamily="34" charset="0"/>
                <a:ea typeface="+mn-ea"/>
                <a:cs typeface="+mn-cs"/>
              </a:rPr>
              <a:t> في السفر</a:t>
            </a:r>
            <a:endParaRPr kumimoji="0" lang="en-US"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0" y="2465388"/>
            <a:ext cx="91439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أ. يسوع في متى</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0" y="3810000"/>
            <a:ext cx="91439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ب. ملك يسوع في متى 10</a:t>
            </a:r>
            <a:endParaRPr kumimoji="0" lang="en-US"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26504"/>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92765" y="457200"/>
            <a:ext cx="8905461"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يسوع في متى</a:t>
            </a:r>
            <a:endParaRPr kumimoji="0" lang="en-US"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92765" y="2240491"/>
            <a:ext cx="89054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pPr rtl="1"/>
            <a:r>
              <a:rPr lang="ar-JO" altLang="en-US" dirty="0"/>
              <a:t>رجاء إسرائيل</a:t>
            </a:r>
            <a:r>
              <a:rPr lang="en-US" altLang="en-US" dirty="0"/>
              <a:t> </a:t>
            </a:r>
            <a:r>
              <a:rPr lang="ar-JO" altLang="en-US" dirty="0"/>
              <a:t>المسيا المنتظر</a:t>
            </a:r>
            <a:endParaRPr lang="en-US" altLang="en-US" dirty="0"/>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92766" y="3398560"/>
            <a:ext cx="89054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pPr rtl="1"/>
            <a:r>
              <a:rPr lang="ar-JO" altLang="en-US" dirty="0"/>
              <a:t>بركة للأمم على السواء</a:t>
            </a:r>
            <a:endParaRPr lang="en-US" altLang="en-US" dirty="0"/>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rPr>
              <a:t>الملك والحاكم الشرعي</a:t>
            </a:r>
            <a:endParaRPr kumimoji="0" lang="en-US"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endParaRP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440061" y="6431686"/>
            <a:ext cx="2486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en-US" sz="2400" b="1" dirty="0">
                <a:solidFill>
                  <a:srgbClr val="FFFFFF"/>
                </a:solidFill>
                <a:latin typeface="Garamond" panose="02020404030301010803" pitchFamily="18" charset="0"/>
              </a:rPr>
              <a:t>كريغ ل. </a:t>
            </a:r>
            <a:r>
              <a:rPr lang="ar-JO" altLang="en-US" sz="2000" b="1" dirty="0">
                <a:solidFill>
                  <a:srgbClr val="FFFFFF"/>
                </a:solidFill>
                <a:latin typeface="Garamond" panose="02020404030301010803" pitchFamily="18" charset="0"/>
              </a:rPr>
              <a:t>بلومبيرغ</a:t>
            </a:r>
            <a:r>
              <a:rPr lang="ar-JO" altLang="en-US" sz="2400" b="1" dirty="0">
                <a:solidFill>
                  <a:srgbClr val="FFFFFF"/>
                </a:solidFill>
                <a:latin typeface="Garamond" panose="02020404030301010803" pitchFamily="18" charset="0"/>
              </a:rPr>
              <a:t>، 202</a:t>
            </a:r>
            <a:endParaRPr kumimoji="0" lang="en-US" altLang="en-US" sz="2400" b="1" u="none" strike="noStrike" kern="1200" cap="none" spc="0" normalizeH="0" baseline="0" noProof="0" dirty="0">
              <a:ln>
                <a:noFill/>
              </a:ln>
              <a:solidFill>
                <a:srgbClr val="FFFFFF"/>
              </a:solidFill>
              <a:effectLst/>
              <a:uLnTx/>
              <a:uFillTx/>
              <a:latin typeface="Garamond" panose="02020404030301010803" pitchFamily="18" charset="0"/>
            </a:endParaRP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ar-JO" altLang="en-US" sz="4000" dirty="0"/>
              <a:t>ملك يسوع في متى 10</a:t>
            </a:r>
            <a:endParaRPr lang="en-US" altLang="en-US" sz="4000" dirty="0"/>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215778" y="3549650"/>
            <a:ext cx="8619750" cy="2414699"/>
          </a:xfrm>
        </p:spPr>
        <p:txBody>
          <a:bodyPr/>
          <a:lstStyle/>
          <a:p>
            <a:pPr algn="r" rtl="1">
              <a:buFontTx/>
              <a:buNone/>
            </a:pPr>
            <a:r>
              <a:rPr lang="en-US" altLang="en-US" dirty="0"/>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000000"/>
                </a:solidFill>
                <a:latin typeface="Arial" panose="020B0604020202020204" pitchFamily="34" charset="0"/>
              </a:rPr>
              <a:t>Craig S. Keener, </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b="1" dirty="0">
                <a:solidFill>
                  <a:srgbClr val="000000"/>
                </a:solidFill>
                <a:latin typeface="Arial" panose="020B0604020202020204" pitchFamily="34" charset="0"/>
              </a:rPr>
              <a:t>Com</a:t>
            </a:r>
            <a:r>
              <a:rPr kumimoji="0" lang="en-US" altLang="en-US" sz="12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mentary</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الحق في السيطرة أو الأمر، السلطة، ال</a:t>
            </a:r>
            <a:r>
              <a:rPr lang="ar-LB" altLang="en-US" sz="2400" b="1" dirty="0">
                <a:solidFill>
                  <a:srgbClr val="000000"/>
                </a:solidFill>
                <a:latin typeface="Arial" panose="020B0604020202020204" pitchFamily="34" charset="0"/>
              </a:rPr>
              <a:t>سلطة</a:t>
            </a:r>
            <a:r>
              <a:rPr lang="ar-JO" altLang="en-US" sz="2400" b="1" dirty="0">
                <a:solidFill>
                  <a:srgbClr val="000000"/>
                </a:solidFill>
                <a:latin typeface="Arial" panose="020B0604020202020204" pitchFamily="34" charset="0"/>
              </a:rPr>
              <a:t> المطلقة، الضمان</a:t>
            </a:r>
            <a:r>
              <a:rPr lang="ar-LB" altLang="en-US" sz="2400" b="1" dirty="0">
                <a:solidFill>
                  <a:srgbClr val="000000"/>
                </a:solidFill>
                <a:latin typeface="Arial" panose="020B0604020202020204" pitchFamily="34" charset="0"/>
              </a:rPr>
              <a:t>.</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ممارسة ال</a:t>
            </a:r>
            <a:r>
              <a:rPr lang="ar-LB" altLang="en-US" sz="2400" b="1" dirty="0">
                <a:solidFill>
                  <a:srgbClr val="000000"/>
                </a:solidFill>
                <a:latin typeface="Arial" panose="020B0604020202020204" pitchFamily="34" charset="0"/>
              </a:rPr>
              <a:t>سلطة</a:t>
            </a:r>
            <a:r>
              <a:rPr lang="ar-JO" altLang="en-US" sz="2400" b="1" dirty="0">
                <a:solidFill>
                  <a:srgbClr val="000000"/>
                </a:solidFill>
                <a:latin typeface="Arial" panose="020B0604020202020204" pitchFamily="34" charset="0"/>
              </a:rPr>
              <a:t> من قبل الحكام أو </a:t>
            </a:r>
            <a:r>
              <a:rPr lang="ar-LB" altLang="en-US" sz="2400" b="1" dirty="0">
                <a:solidFill>
                  <a:srgbClr val="000000"/>
                </a:solidFill>
                <a:latin typeface="Arial" panose="020B0604020202020204" pitchFamily="34" charset="0"/>
              </a:rPr>
              <a:t>غيرهم من ذوي</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a:t>
            </a:r>
            <a:r>
              <a:rPr lang="ar-JO" altLang="en-US" sz="2400" b="1" dirty="0">
                <a:solidFill>
                  <a:srgbClr val="000000"/>
                </a:solidFill>
                <a:latin typeface="Arial" panose="020B0604020202020204" pitchFamily="34" charset="0"/>
              </a:rPr>
              <a:t>مراكز </a:t>
            </a:r>
            <a:r>
              <a:rPr lang="ar-LB" altLang="en-US" sz="2400" b="1" dirty="0">
                <a:solidFill>
                  <a:srgbClr val="000000"/>
                </a:solidFill>
                <a:latin typeface="Arial" panose="020B0604020202020204" pitchFamily="34" charset="0"/>
              </a:rPr>
              <a:t>الرفيعة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بحكم مناصبهم</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السلطة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a:t>
            </a:r>
            <a:r>
              <a:rPr lang="ar-JO" altLang="en-US" sz="2400" b="1" dirty="0">
                <a:solidFill>
                  <a:srgbClr val="000000"/>
                </a:solidFill>
                <a:latin typeface="Arial" panose="020B0604020202020204" pitchFamily="34" charset="0"/>
              </a:rPr>
              <a:t>حاكمة، </a:t>
            </a:r>
            <a:r>
              <a:rPr lang="ar-LB" altLang="en-US" sz="2400" b="1" dirty="0">
                <a:solidFill>
                  <a:srgbClr val="000000"/>
                </a:solidFill>
                <a:latin typeface="Arial" panose="020B0604020202020204" pitchFamily="34" charset="0"/>
              </a:rPr>
              <a:t>السلطة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الرسم</a:t>
            </a:r>
            <a:r>
              <a:rPr lang="ar-JO" altLang="en-US" sz="2400" b="1" dirty="0" err="1">
                <a:solidFill>
                  <a:srgbClr val="000000"/>
                </a:solidFill>
                <a:latin typeface="Arial" panose="020B0604020202020204" pitchFamily="34" charset="0"/>
              </a:rPr>
              <a:t>ية</a:t>
            </a:r>
            <a:r>
              <a:rPr lang="ar-LB" altLang="en-US" sz="2400" b="1" dirty="0">
                <a:solidFill>
                  <a:srgbClr val="000000"/>
                </a:solidFill>
                <a:latin typeface="Arial" panose="020B0604020202020204" pitchFamily="34" charset="0"/>
              </a:rPr>
              <a:t>.</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838736"/>
            <a:ext cx="33050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فأعطاهم سلطاناً</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4164429" y="1447800"/>
            <a:ext cx="162576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يسوع</a:t>
            </a:r>
            <a:endParaRPr kumimoji="0" lang="en-US"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265043" y="457200"/>
            <a:ext cx="8574157"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2. سياق المقطع</a:t>
            </a:r>
            <a:endParaRPr kumimoji="0" lang="en-US"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505464"/>
            <a:ext cx="5300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تقسيم المقطع</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673624"/>
            <a:ext cx="5300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الجسر</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3" y="3581720"/>
            <a:ext cx="53002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سياق المقطع </a:t>
            </a:r>
            <a:r>
              <a:rPr kumimoji="0" lang="ar-LB"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القريب</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ar-JO" altLang="en-US" dirty="0"/>
              <a:t>الجسر (مت 9: 36-10: 4)</a:t>
            </a:r>
            <a:endParaRPr lang="en-US" altLang="en-US" dirty="0"/>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6307596" y="1787525"/>
            <a:ext cx="10214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الحصاد</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2800" b="1" dirty="0">
                <a:solidFill>
                  <a:srgbClr val="000000"/>
                </a:solidFill>
                <a:latin typeface="Garamond" panose="02020404030301010803" pitchFamily="18" charset="0"/>
              </a:rPr>
              <a:t>كثير</a:t>
            </a:r>
            <a:endParaRPr kumimoji="0" lang="en-US"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لكن الفعلة قليلون</a:t>
            </a:r>
            <a:endParaRPr kumimoji="0" lang="en-US" altLang="en-US" sz="3200" b="1"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كريغ ل. بلومبيرغ، يسوع والأناجيل: تعليم اضافي من يسوع، 285</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1"/>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212035" y="1987826"/>
            <a:ext cx="8726315" cy="4870174"/>
          </a:xfrm>
        </p:spPr>
        <p:txBody>
          <a:bodyPr/>
          <a:lstStyle/>
          <a:p>
            <a:pPr algn="r" rtl="1">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10: 1  </a:t>
            </a:r>
            <a:r>
              <a:rPr lang="ar-JO" altLang="en-US" sz="2400" dirty="0">
                <a:solidFill>
                  <a:srgbClr val="FF0000"/>
                </a:solidFill>
              </a:rPr>
              <a:t>ثم دعا </a:t>
            </a:r>
            <a:r>
              <a:rPr lang="ar-JO" altLang="en-US" sz="2400" dirty="0"/>
              <a:t>تلاميذه الإثني عشر وأعطاهم سلطاناً على أرواح نجسة حتى يخرجوها ويشفوا كل مرض وكل ضعف</a:t>
            </a:r>
            <a:r>
              <a:rPr lang="ar-LB" altLang="en-US" sz="2400" dirty="0"/>
              <a:t>.</a:t>
            </a:r>
            <a:endParaRPr lang="en-US" altLang="en-US" sz="2400" dirty="0"/>
          </a:p>
          <a:p>
            <a:pPr algn="r" rtl="1">
              <a:lnSpc>
                <a:spcPct val="90000"/>
              </a:lnSpc>
            </a:pPr>
            <a:endParaRPr lang="en-US" altLang="en-US" sz="2400" dirty="0"/>
          </a:p>
          <a:p>
            <a:pPr algn="r" rtl="1">
              <a:lnSpc>
                <a:spcPct val="90000"/>
              </a:lnSpc>
            </a:pPr>
            <a:endParaRPr lang="en-US" altLang="en-US" sz="2000" dirty="0"/>
          </a:p>
        </p:txBody>
      </p:sp>
    </p:spTree>
    <p:extLst>
      <p:ext uri="{BB962C8B-B14F-4D97-AF65-F5344CB8AC3E}">
        <p14:creationId xmlns:p14="http://schemas.microsoft.com/office/powerpoint/2010/main" val="274678092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99151" y="1908312"/>
            <a:ext cx="8839199" cy="4949687"/>
          </a:xfrm>
        </p:spPr>
        <p:txBody>
          <a:bodyPr/>
          <a:lstStyle/>
          <a:p>
            <a:pPr algn="r" rtl="1">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r>
              <a:rPr lang="ar-LB" altLang="en-US" sz="2400" dirty="0"/>
              <a:t>.</a:t>
            </a:r>
            <a:endParaRPr lang="en-US" altLang="en-US" sz="2400" dirty="0"/>
          </a:p>
          <a:p>
            <a:pPr algn="r" rtl="1">
              <a:lnSpc>
                <a:spcPct val="90000"/>
              </a:lnSpc>
              <a:buFontTx/>
              <a:buNone/>
            </a:pPr>
            <a:endParaRPr lang="ar-JO" altLang="en-US" sz="2400" dirty="0"/>
          </a:p>
          <a:p>
            <a:pPr algn="ctr" rtl="1">
              <a:lnSpc>
                <a:spcPct val="90000"/>
              </a:lnSpc>
              <a:buFontTx/>
              <a:buNone/>
            </a:pPr>
            <a:r>
              <a:rPr lang="ar-JO" altLang="en-US" sz="2000" dirty="0"/>
              <a:t>الإصحاح العاشر</a:t>
            </a:r>
            <a:endParaRPr lang="en-US" altLang="en-US" sz="2000" dirty="0"/>
          </a:p>
          <a:p>
            <a:pPr algn="r" rtl="1">
              <a:lnSpc>
                <a:spcPct val="90000"/>
              </a:lnSpc>
              <a:buFontTx/>
              <a:buNone/>
            </a:pPr>
            <a:r>
              <a:rPr lang="ar-JO" altLang="en-US" sz="2400" dirty="0"/>
              <a:t>10: 1  ثم دعا تلاميذه الإثني عشر وأعطاهم سلطاناً على أرواح نجسة حتى يخرجوها ويشفوا كل مرض وكل ضعف</a:t>
            </a:r>
            <a:r>
              <a:rPr lang="ar-LB" altLang="en-US" sz="2400" dirty="0"/>
              <a:t>.</a:t>
            </a:r>
            <a:endParaRPr lang="en-US" altLang="en-US" sz="2400" dirty="0"/>
          </a:p>
          <a:p>
            <a:pPr algn="r" rtl="1">
              <a:lnSpc>
                <a:spcPct val="90000"/>
              </a:lnSpc>
            </a:pPr>
            <a:endParaRPr lang="en-US" altLang="en-US" sz="2400" dirty="0"/>
          </a:p>
          <a:p>
            <a:pPr algn="r" rtl="1">
              <a:lnSpc>
                <a:spcPct val="90000"/>
              </a:lnSpc>
            </a:pPr>
            <a:endParaRPr lang="en-US" altLang="en-US" sz="2000" dirty="0"/>
          </a:p>
        </p:txBody>
      </p:sp>
      <p:sp>
        <p:nvSpPr>
          <p:cNvPr id="4" name="Oval 17">
            <a:extLst>
              <a:ext uri="{FF2B5EF4-FFF2-40B4-BE49-F238E27FC236}">
                <a16:creationId xmlns:a16="http://schemas.microsoft.com/office/drawing/2014/main" id="{C6F59DF1-F66B-40F2-AB78-030078F957C1}"/>
              </a:ext>
            </a:extLst>
          </p:cNvPr>
          <p:cNvSpPr>
            <a:spLocks noChangeArrowheads="1"/>
          </p:cNvSpPr>
          <p:nvPr/>
        </p:nvSpPr>
        <p:spPr bwMode="auto">
          <a:xfrm>
            <a:off x="7226393" y="3292487"/>
            <a:ext cx="887105" cy="735747"/>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678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ar-JO" altLang="en-US" sz="4800" dirty="0">
                <a:solidFill>
                  <a:schemeClr val="bg1"/>
                </a:solidFill>
              </a:rPr>
              <a:t>تقسيم المقطع</a:t>
            </a:r>
            <a:br>
              <a:rPr lang="en-US" altLang="en-US" sz="4800" dirty="0">
                <a:solidFill>
                  <a:schemeClr val="bg1"/>
                </a:solidFill>
              </a:rPr>
            </a:br>
            <a:r>
              <a:rPr lang="ar-JO" altLang="en-US" sz="4000" dirty="0">
                <a:solidFill>
                  <a:schemeClr val="bg1"/>
                </a:solidFill>
              </a:rPr>
              <a:t>10: 5-42</a:t>
            </a:r>
            <a:endParaRPr lang="en-US" altLang="en-US" sz="4000" dirty="0">
              <a:solidFill>
                <a:schemeClr val="bg1"/>
              </a:solidFill>
            </a:endParaRP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5502973" y="1893918"/>
            <a:ext cx="15343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5-16</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2532921"/>
            <a:ext cx="3581400" cy="359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2679393" y="1888900"/>
            <a:ext cx="17363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17-42</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2354887" y="2532921"/>
            <a:ext cx="246588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التطلع</a:t>
            </a:r>
            <a:r>
              <a:rPr lang="ar-LB" altLang="en-US" sz="2800" b="1" dirty="0">
                <a:solidFill>
                  <a:srgbClr val="000000"/>
                </a:solidFill>
                <a:latin typeface="Arial" panose="020B0604020202020204" pitchFamily="34" charset="0"/>
              </a:rPr>
              <a:t> </a:t>
            </a:r>
            <a:r>
              <a:rPr lang="ar-JO" altLang="en-US" sz="2800" b="1" dirty="0">
                <a:solidFill>
                  <a:srgbClr val="000000"/>
                </a:solidFill>
                <a:latin typeface="Arial" panose="020B0604020202020204" pitchFamily="34" charset="0"/>
              </a:rPr>
              <a:t>تجاه </a:t>
            </a:r>
            <a:endParaRPr lang="ar-LB" altLang="en-US" sz="2800" b="1" dirty="0">
              <a:solidFill>
                <a:srgbClr val="000000"/>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الاضطهاد القادم والظروف اللاحقة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بعد موته وقيامته</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fontAlgn="base">
              <a:spcBef>
                <a:spcPct val="0"/>
              </a:spcBef>
              <a:spcAft>
                <a:spcPct val="0"/>
              </a:spcAft>
              <a:defRPr/>
            </a:pPr>
            <a:r>
              <a:rPr lang="ar-JO" altLang="en-US" b="1" dirty="0">
                <a:solidFill>
                  <a:srgbClr val="000000"/>
                </a:solidFill>
                <a:latin typeface="Arial" panose="020B0604020202020204" pitchFamily="34" charset="0"/>
              </a:rPr>
              <a:t>كريغ ل. بلومبيرغ، يسوع والأناجيل: تعليم اضافي من يسوع، 285</a:t>
            </a:r>
            <a:endParaRPr lang="en-US" altLang="en-US" b="1" dirty="0">
              <a:solidFill>
                <a:srgbClr val="000000"/>
              </a:solidFill>
              <a:latin typeface="Arial" panose="020B0604020202020204" pitchFamily="34" charset="0"/>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5232285" y="2652189"/>
            <a:ext cx="2149475" cy="235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تعليمات</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lang="ar-JO" altLang="en-US" b="1" dirty="0">
                <a:solidFill>
                  <a:srgbClr val="000000"/>
                </a:solidFill>
              </a:rPr>
              <a:t>الخدمة</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خلال</a:t>
            </a:r>
            <a:r>
              <a:rPr kumimoji="0" lang="ar-LB" altLang="en-US" sz="2800" b="1" u="none" strike="noStrike" kern="1200" cap="none" spc="0" normalizeH="0" baseline="0" noProof="0" dirty="0">
                <a:ln>
                  <a:noFill/>
                </a:ln>
                <a:solidFill>
                  <a:srgbClr val="000000"/>
                </a:solidFill>
                <a:effectLst/>
                <a:uLnTx/>
                <a:uFillTx/>
                <a:ea typeface="+mn-ea"/>
                <a:cs typeface="+mn-cs"/>
              </a:rPr>
              <a:t> </a:t>
            </a:r>
            <a:r>
              <a:rPr lang="ar-JO" altLang="en-US" b="1" dirty="0">
                <a:solidFill>
                  <a:srgbClr val="000000"/>
                </a:solidFill>
              </a:rPr>
              <a:t>حياة</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يسوع</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0" y="298450"/>
            <a:ext cx="91439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3. تفسير المقطع</a:t>
            </a:r>
            <a:endParaRPr kumimoji="0" lang="en-US" altLang="en-US" sz="5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1" y="16002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دعوة التلاميذ السابقة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0" y="22098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اجتماع التلاميذ ثانية</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ea typeface="+mn-ea"/>
                <a:cs typeface="+mn-cs"/>
              </a:rPr>
              <a:t> لحاجات ملحة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0" y="3429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مجموعة مستهدفة</a:t>
            </a:r>
            <a:r>
              <a:rPr kumimoji="0" lang="ar-LB"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محددة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0" y="40386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0" y="4572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مبادئ</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1523710" y="2667000"/>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0" y="28194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المقارنة بين الأناجيل الإزائية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03504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ar-JO" altLang="en-US" sz="4000" dirty="0"/>
              <a:t>دعوة التلاميذ السابقة</a:t>
            </a:r>
            <a:br>
              <a:rPr lang="ar-JO" altLang="en-US" sz="4000" dirty="0"/>
            </a:br>
            <a:r>
              <a:rPr lang="ar-JO" altLang="en-US" sz="4000" dirty="0"/>
              <a:t>متى 4: 19-22</a:t>
            </a:r>
            <a:endParaRPr lang="en-US" altLang="en-US" sz="4000" dirty="0"/>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dirty="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967944"/>
            <a:ext cx="3581400" cy="3690730"/>
          </a:xfrm>
        </p:spPr>
        <p:txBody>
          <a:bodyPr/>
          <a:lstStyle/>
          <a:p>
            <a:pPr algn="ctr" rtl="1">
              <a:lnSpc>
                <a:spcPct val="90000"/>
              </a:lnSpc>
              <a:buFontTx/>
              <a:buNone/>
            </a:pPr>
            <a:r>
              <a:rPr lang="ar-JO" altLang="en-US" dirty="0"/>
              <a:t>تم اختيار</a:t>
            </a:r>
            <a:endParaRPr lang="ar-LB" altLang="en-US" dirty="0"/>
          </a:p>
          <a:p>
            <a:pPr algn="ctr" rtl="1">
              <a:lnSpc>
                <a:spcPct val="90000"/>
              </a:lnSpc>
              <a:buFontTx/>
              <a:buNone/>
            </a:pPr>
            <a:r>
              <a:rPr lang="ar-JO" altLang="en-US" dirty="0"/>
              <a:t>التلاميذ سابقاً</a:t>
            </a:r>
          </a:p>
          <a:p>
            <a:pPr algn="ctr" rtl="1">
              <a:lnSpc>
                <a:spcPct val="90000"/>
              </a:lnSpc>
              <a:buFontTx/>
              <a:buNone/>
            </a:pPr>
            <a:r>
              <a:rPr lang="ar-JO" altLang="en-US" dirty="0"/>
              <a:t>متى 4: 19-22</a:t>
            </a:r>
            <a:endParaRPr lang="en-US" altLang="en-US" sz="4000" dirty="0"/>
          </a:p>
          <a:p>
            <a:pPr algn="ctr" rtl="1">
              <a:lnSpc>
                <a:spcPct val="90000"/>
              </a:lnSpc>
              <a:buFontTx/>
              <a:buNone/>
            </a:pPr>
            <a:r>
              <a:rPr lang="ar-JO" altLang="en-US" sz="2800" dirty="0"/>
              <a:t>فدعاهما </a:t>
            </a:r>
            <a:r>
              <a:rPr lang="ar-LB" altLang="en-US" sz="2800" dirty="0"/>
              <a:t>و</a:t>
            </a:r>
            <a:r>
              <a:rPr lang="ar-JO" altLang="en-US" sz="2800" dirty="0"/>
              <a:t>للوقت تركا السفينة واباهما وتبعاه</a:t>
            </a:r>
          </a:p>
          <a:p>
            <a:pPr algn="ctr" rtl="1">
              <a:lnSpc>
                <a:spcPct val="90000"/>
              </a:lnSpc>
              <a:buFontTx/>
              <a:buNone/>
            </a:pPr>
            <a:r>
              <a:rPr lang="ar-LB" altLang="en-US" sz="2800" dirty="0"/>
              <a:t>(</a:t>
            </a:r>
            <a:r>
              <a:rPr lang="ar-JO" altLang="en-US" sz="2800" dirty="0"/>
              <a:t>21ب</a:t>
            </a:r>
            <a:r>
              <a:rPr lang="ar-LB" altLang="en-US" sz="2800" dirty="0"/>
              <a:t> </a:t>
            </a:r>
            <a:r>
              <a:rPr lang="ar-JO" altLang="en-US" sz="2800" dirty="0"/>
              <a:t>-</a:t>
            </a:r>
            <a:r>
              <a:rPr lang="ar-LB" altLang="en-US" sz="2800" dirty="0"/>
              <a:t> </a:t>
            </a:r>
            <a:r>
              <a:rPr lang="ar-JO" altLang="en-US" sz="2800" dirty="0"/>
              <a:t>22</a:t>
            </a:r>
            <a:r>
              <a:rPr lang="ar-LB" altLang="en-US" sz="2800" dirty="0"/>
              <a:t>)</a:t>
            </a:r>
            <a:endParaRPr lang="en-US" altLang="en-US" sz="2800" dirty="0"/>
          </a:p>
          <a:p>
            <a:pPr algn="ctr" rtl="1">
              <a:lnSpc>
                <a:spcPct val="90000"/>
              </a:lnSpc>
            </a:pPr>
            <a:endParaRPr lang="en-US" altLang="en-US" sz="4000" dirty="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ar-JO" altLang="en-US" sz="3600" dirty="0"/>
              <a:t>اجتماع التلاميذ ثانية لحاجات ملحة (متى 10: 1-4)</a:t>
            </a:r>
            <a:endParaRPr lang="en-US" altLang="en-US" sz="3600" dirty="0"/>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dirty="0"/>
          </a:p>
          <a:p>
            <a:pPr>
              <a:lnSpc>
                <a:spcPct val="90000"/>
              </a:lnSpc>
            </a:pPr>
            <a:endParaRPr lang="en-US" altLang="en-US" sz="2400" dirty="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160317" y="2554354"/>
            <a:ext cx="3881595" cy="3657600"/>
          </a:xfrm>
        </p:spPr>
        <p:txBody>
          <a:bodyPr/>
          <a:lstStyle/>
          <a:p>
            <a:pPr algn="r" rtl="1">
              <a:lnSpc>
                <a:spcPct val="90000"/>
              </a:lnSpc>
              <a:buFontTx/>
              <a:buNone/>
            </a:pPr>
            <a:r>
              <a:rPr lang="ar-JO" altLang="en-US" sz="2800" dirty="0"/>
              <a:t>الأول سمعان الذي يقال له بطرس</a:t>
            </a:r>
            <a:r>
              <a:rPr lang="ar-LB" altLang="en-US" sz="2800" dirty="0"/>
              <a:t>،</a:t>
            </a:r>
            <a:r>
              <a:rPr lang="ar-JO" altLang="en-US" sz="2800" dirty="0"/>
              <a:t> واندراوس أخوه</a:t>
            </a:r>
            <a:r>
              <a:rPr lang="ar-LB" altLang="en-US" sz="2800" dirty="0"/>
              <a:t>.</a:t>
            </a:r>
            <a:r>
              <a:rPr lang="ar-JO" altLang="en-US" sz="2800" dirty="0"/>
              <a:t> يعقوب بن زبدي</a:t>
            </a:r>
            <a:r>
              <a:rPr lang="ar-LB" altLang="en-US" sz="2800" dirty="0"/>
              <a:t>،</a:t>
            </a:r>
            <a:r>
              <a:rPr lang="ar-JO" altLang="en-US" sz="2800" dirty="0"/>
              <a:t> ويوحنا أخوه</a:t>
            </a:r>
            <a:r>
              <a:rPr lang="ar-LB" altLang="en-US" sz="2800" dirty="0"/>
              <a:t>.</a:t>
            </a:r>
            <a:r>
              <a:rPr lang="ar-JO" altLang="en-US" sz="2800" dirty="0"/>
              <a:t> فيلبس</a:t>
            </a:r>
            <a:r>
              <a:rPr lang="ar-LB" altLang="en-US" sz="2800" dirty="0"/>
              <a:t>،</a:t>
            </a:r>
            <a:r>
              <a:rPr lang="ar-JO" altLang="en-US" sz="2800" dirty="0"/>
              <a:t> وبرثولماوس</a:t>
            </a:r>
            <a:r>
              <a:rPr lang="ar-LB" altLang="en-US" sz="2800" dirty="0"/>
              <a:t>.</a:t>
            </a:r>
            <a:r>
              <a:rPr lang="ar-JO" altLang="en-US" sz="2800" dirty="0"/>
              <a:t> توما</a:t>
            </a:r>
            <a:r>
              <a:rPr lang="ar-LB" altLang="en-US" sz="2800" dirty="0"/>
              <a:t>،</a:t>
            </a:r>
            <a:r>
              <a:rPr lang="ar-JO" altLang="en-US" sz="2800" dirty="0"/>
              <a:t> ومتى العشار</a:t>
            </a:r>
            <a:r>
              <a:rPr lang="ar-LB" altLang="en-US" sz="2800" dirty="0"/>
              <a:t>.</a:t>
            </a:r>
            <a:r>
              <a:rPr lang="ar-JO" altLang="en-US" sz="2800" dirty="0"/>
              <a:t> يعقوب بن حلفى</a:t>
            </a:r>
            <a:r>
              <a:rPr lang="ar-LB" altLang="en-US" sz="2800" dirty="0"/>
              <a:t>،</a:t>
            </a:r>
            <a:r>
              <a:rPr lang="ar-JO" altLang="en-US" sz="2800" dirty="0"/>
              <a:t> ولباوس الملقب تداوس</a:t>
            </a:r>
            <a:r>
              <a:rPr lang="ar-LB" altLang="en-US" sz="2800" dirty="0"/>
              <a:t>.</a:t>
            </a:r>
            <a:r>
              <a:rPr lang="ar-JO" altLang="en-US" sz="2800" dirty="0"/>
              <a:t> سمعان القانوي</a:t>
            </a:r>
            <a:r>
              <a:rPr lang="ar-LB" altLang="en-US" sz="2800" dirty="0"/>
              <a:t>،</a:t>
            </a:r>
            <a:r>
              <a:rPr lang="ar-JO" altLang="en-US" sz="2800" dirty="0"/>
              <a:t> ويهوذا الإسخريوطي الذي أسلمه</a:t>
            </a:r>
            <a:r>
              <a:rPr lang="ar-LB" altLang="en-US" sz="2800" dirty="0"/>
              <a:t>.</a:t>
            </a:r>
            <a:endParaRPr lang="en-US" altLang="en-US" sz="2800" dirty="0"/>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4360842" y="1798980"/>
            <a:ext cx="43259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وأما أسماء الإثني عشر رسولاً فهي هذه:</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0843"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ar-JO" altLang="en-US" sz="4000" dirty="0"/>
              <a:t>مقارنة الأناجيل الإزائية</a:t>
            </a:r>
            <a:endParaRPr lang="en-US" altLang="en-US" sz="4000" dirty="0"/>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6322584" y="1639956"/>
            <a:ext cx="2380781"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u="sng" noProof="0" dirty="0">
                <a:latin typeface="Arial" panose="020B0604020202020204" pitchFamily="34" charset="0"/>
              </a:rPr>
              <a:t>متى 10</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الحصاد</a:t>
            </a:r>
            <a:r>
              <a:rPr kumimoji="0" lang="ar-JO" altLang="en-US" sz="2400" b="1" u="none" strike="noStrike" kern="1200" cap="none" spc="0" normalizeH="0" dirty="0">
                <a:ln>
                  <a:noFill/>
                </a:ln>
                <a:effectLst/>
                <a:uLnTx/>
                <a:uFillTx/>
                <a:latin typeface="Arial" panose="020B0604020202020204" pitchFamily="34" charset="0"/>
                <a:ea typeface="+mn-ea"/>
                <a:cs typeface="+mn-cs"/>
              </a:rPr>
              <a:t> كثير</a:t>
            </a:r>
            <a:r>
              <a:rPr kumimoji="0" lang="ar-LB" altLang="en-US" sz="2400" b="1" u="none" strike="noStrike" kern="1200" cap="none" spc="0" normalizeH="0" dirty="0">
                <a:ln>
                  <a:noFill/>
                </a:ln>
                <a:effectLst/>
                <a:uLnTx/>
                <a:uFillTx/>
                <a:latin typeface="Arial" panose="020B0604020202020204" pitchFamily="34" charset="0"/>
                <a:ea typeface="+mn-ea"/>
                <a:cs typeface="+mn-cs"/>
              </a:rPr>
              <a:t>،</a:t>
            </a:r>
            <a:r>
              <a:rPr kumimoji="0" lang="ar-JO" altLang="en-US" sz="2400" b="1" u="none" strike="noStrike" kern="1200" cap="none" spc="0" normalizeH="0" dirty="0">
                <a:ln>
                  <a:noFill/>
                </a:ln>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dirty="0">
                <a:ln>
                  <a:noFill/>
                </a:ln>
                <a:effectLst/>
                <a:uLnTx/>
                <a:uFillTx/>
                <a:latin typeface="Arial" panose="020B0604020202020204" pitchFamily="34" charset="0"/>
                <a:ea typeface="+mn-ea"/>
                <a:cs typeface="+mn-cs"/>
              </a:rPr>
              <a:t>لكن الفعلة قليلون</a:t>
            </a:r>
            <a:r>
              <a:rPr kumimoji="0" lang="ar-LB" altLang="en-US" sz="2400" b="1" u="none" strike="noStrike" kern="1200" cap="none" spc="0" normalizeH="0" dirty="0">
                <a:ln>
                  <a:noFill/>
                </a:ln>
                <a:effectLst/>
                <a:uLnTx/>
                <a:uFillTx/>
                <a:latin typeface="Arial" panose="020B0604020202020204" pitchFamily="34" charset="0"/>
                <a:ea typeface="+mn-ea"/>
                <a:cs typeface="+mn-cs"/>
              </a:rPr>
              <a:t>.</a:t>
            </a:r>
            <a:r>
              <a:rPr kumimoji="0" lang="ar-JO" altLang="en-US" sz="2400" b="1" u="none" strike="noStrike" kern="1200" cap="none" spc="0" normalizeH="0" dirty="0">
                <a:ln>
                  <a:noFill/>
                </a:ln>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baseline="0" noProof="0" dirty="0">
                <a:latin typeface="Arial" panose="020B0604020202020204" pitchFamily="34" charset="0"/>
              </a:rPr>
              <a:t>ثم</a:t>
            </a:r>
            <a:r>
              <a:rPr lang="ar-JO" altLang="en-US" sz="2400" b="1" noProof="0" dirty="0">
                <a:latin typeface="Arial" panose="020B0604020202020204" pitchFamily="34" charset="0"/>
              </a:rPr>
              <a:t> دعا تلاميذه الإثني عشر وأعطاهم سلطاناً</a:t>
            </a:r>
            <a:r>
              <a:rPr lang="ar-LB" altLang="en-US" sz="2400" b="1" noProof="0" dirty="0">
                <a:latin typeface="Arial" panose="020B0604020202020204" pitchFamily="34" charset="0"/>
              </a:rPr>
              <a:t>.</a:t>
            </a:r>
            <a:endParaRPr lang="ar-JO" altLang="en-US" sz="2400" b="1" noProof="0" dirty="0">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هؤلاء</a:t>
            </a:r>
            <a:r>
              <a:rPr kumimoji="0" lang="ar-JO" altLang="en-US" sz="2400" b="1" u="none" strike="noStrike" kern="1200" cap="none" spc="0" normalizeH="0" dirty="0">
                <a:ln>
                  <a:noFill/>
                </a:ln>
                <a:effectLst/>
                <a:uLnTx/>
                <a:uFillTx/>
                <a:latin typeface="Arial" panose="020B0604020202020204" pitchFamily="34" charset="0"/>
                <a:ea typeface="+mn-ea"/>
                <a:cs typeface="+mn-cs"/>
              </a:rPr>
              <a:t> الإثنا عشر أرسلهم يسوع و</a:t>
            </a:r>
            <a:r>
              <a:rPr kumimoji="0" lang="ar-JO" altLang="en-US" sz="2400" b="1" u="sng" strike="noStrike" kern="1200" cap="none" spc="0" normalizeH="0" dirty="0">
                <a:ln>
                  <a:noFill/>
                </a:ln>
                <a:effectLst/>
                <a:uLnTx/>
                <a:uFillTx/>
                <a:latin typeface="Arial" panose="020B0604020202020204" pitchFamily="34" charset="0"/>
                <a:ea typeface="+mn-ea"/>
                <a:cs typeface="+mn-cs"/>
              </a:rPr>
              <a:t>أوصاهم</a:t>
            </a:r>
            <a:r>
              <a:rPr kumimoji="0" lang="ar-LB" altLang="en-US" sz="2400" b="1" u="sng" strike="noStrike" kern="1200" cap="none" spc="0" normalizeH="0" dirty="0">
                <a:ln>
                  <a:noFill/>
                </a:ln>
                <a:effectLst/>
                <a:uLnTx/>
                <a:uFillTx/>
                <a:latin typeface="Arial" panose="020B0604020202020204" pitchFamily="34" charset="0"/>
                <a:ea typeface="+mn-ea"/>
                <a:cs typeface="+mn-cs"/>
              </a:rPr>
              <a:t>.</a:t>
            </a:r>
            <a:endParaRPr kumimoji="0" lang="en-US" altLang="en-US" sz="2400" b="1" u="sng" strike="noStrike" kern="1200" cap="none" spc="0" normalizeH="0" baseline="0" noProof="0" dirty="0">
              <a:ln>
                <a:noFill/>
              </a:ln>
              <a:effectLst/>
              <a:uLnTx/>
              <a:uFillTx/>
              <a:latin typeface="Arial" panose="020B0604020202020204" pitchFamily="34" charset="0"/>
              <a:ea typeface="+mn-ea"/>
              <a:cs typeface="+mn-cs"/>
            </a:endParaRP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3856383" y="1600200"/>
            <a:ext cx="185442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مرقس 6: 7</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ودعا الإثني عشر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وابتدأ يرسلهم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اثنين </a:t>
            </a:r>
            <a:r>
              <a:rPr kumimoji="0" lang="ar-JO" altLang="en-US" sz="24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اثنين</a:t>
            </a:r>
            <a:r>
              <a:rPr kumimoji="0" lang="ar-LB"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وأعطاهم سلطاناً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على</a:t>
            </a:r>
            <a:r>
              <a:rPr lang="ar-LB" altLang="en-US" sz="2400" b="1" dirty="0">
                <a:solidFill>
                  <a:srgbClr val="000000"/>
                </a:solidFill>
                <a:latin typeface="Arial" panose="020B060402020202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الأرواح النجسة</a:t>
            </a:r>
            <a:r>
              <a:rPr kumimoji="0" lang="ar-LB"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 </a:t>
            </a:r>
            <a:r>
              <a:rPr kumimoji="0" lang="ar-JO"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أوصاهم أن</a:t>
            </a:r>
            <a:r>
              <a:rPr kumimoji="0" lang="ar-LB"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en-US" sz="20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954157" y="1572111"/>
            <a:ext cx="231723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effectLst/>
                <a:uLnTx/>
                <a:uFillTx/>
                <a:latin typeface="Arial" panose="020B0604020202020204" pitchFamily="34" charset="0"/>
                <a:ea typeface="+mn-ea"/>
                <a:cs typeface="+mn-cs"/>
              </a:rPr>
              <a:t>لوقا 10</a:t>
            </a:r>
            <a:endParaRPr kumimoji="0" lang="en-US" altLang="en-US" sz="2800" b="1" u="sng"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بعد ذلك عين الرب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سبعين آخرين أيضاً</a:t>
            </a:r>
            <a:r>
              <a:rPr lang="ar-LB" altLang="en-US" sz="2400" b="1" dirty="0">
                <a:latin typeface="Arial" panose="020B0604020202020204" pitchFamily="34" charset="0"/>
              </a:rPr>
              <a:t>،</a:t>
            </a:r>
            <a:r>
              <a:rPr lang="ar-JO" altLang="en-US" sz="2400" b="1" dirty="0">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أرسلهم اثنين </a:t>
            </a:r>
            <a:r>
              <a:rPr kumimoji="0" lang="ar-JO" altLang="en-US" sz="2400" b="1" u="none" strike="noStrike" kern="1200" cap="none" spc="0" normalizeH="0" baseline="0" noProof="0" dirty="0" err="1">
                <a:ln>
                  <a:noFill/>
                </a:ln>
                <a:effectLst/>
                <a:uLnTx/>
                <a:uFillTx/>
                <a:latin typeface="Arial" panose="020B0604020202020204" pitchFamily="34" charset="0"/>
                <a:ea typeface="+mn-ea"/>
                <a:cs typeface="+mn-cs"/>
              </a:rPr>
              <a:t>اثنين</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إن الحصاد كثير</a:t>
            </a:r>
            <a:r>
              <a:rPr lang="ar-LB" altLang="en-US" sz="2400" b="1" dirty="0">
                <a:latin typeface="Arial" panose="020B0604020202020204" pitchFamily="34" charset="0"/>
              </a:rPr>
              <a:t>،</a:t>
            </a:r>
            <a:r>
              <a:rPr lang="ar-JO" altLang="en-US" sz="2400" b="1" dirty="0">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و لكن الفعلة قليلون</a:t>
            </a:r>
            <a:r>
              <a:rPr lang="ar-LB" altLang="en-US" sz="2400" b="1" dirty="0">
                <a:latin typeface="Arial" panose="020B0604020202020204" pitchFamily="34" charset="0"/>
              </a:rPr>
              <a:t>.</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اذهبوا</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 ها أنا ارسلكم</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endParaRPr kumimoji="0" lang="en-US" altLang="en-US" sz="3200" b="1" u="none" strike="noStrike" kern="1200" cap="none" spc="0" normalizeH="0" baseline="0" noProof="0" dirty="0">
              <a:ln>
                <a:noFill/>
              </a:ln>
              <a:effectLst/>
              <a:uLnTx/>
              <a:uFillTx/>
              <a:latin typeface="Arial" panose="020B0604020202020204" pitchFamily="34" charset="0"/>
              <a:ea typeface="+mn-ea"/>
              <a:cs typeface="+mn-cs"/>
            </a:endParaRP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9144000" cy="1143000"/>
          </a:xfrm>
        </p:spPr>
        <p:txBody>
          <a:bodyPr/>
          <a:lstStyle/>
          <a:p>
            <a:r>
              <a:rPr lang="ar-JO" altLang="en-US" sz="4000" dirty="0"/>
              <a:t>مجموعة محددة مستهدفة</a:t>
            </a:r>
            <a:br>
              <a:rPr lang="en-US" altLang="en-US" sz="4000" dirty="0"/>
            </a:br>
            <a:r>
              <a:rPr lang="ar-JO" altLang="en-US" sz="4000" dirty="0"/>
              <a:t>متى 10: 6</a:t>
            </a:r>
            <a:endParaRPr lang="en-US" altLang="en-US" sz="4000" dirty="0"/>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278634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C00000"/>
                </a:solidFill>
                <a:latin typeface="Arial" panose="020B0604020202020204" pitchFamily="34" charset="0"/>
              </a:rPr>
              <a:t>اذهبوا</a:t>
            </a:r>
            <a:r>
              <a:rPr lang="ar-JO" altLang="en-US" sz="3200" b="1" dirty="0">
                <a:solidFill>
                  <a:srgbClr val="0000FF"/>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إلى خراف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بيت إسرائيل الضالة</a:t>
            </a:r>
            <a:endParaRPr kumimoji="0" lang="en-US" altLang="en-US" sz="32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1523999" y="554486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LB" altLang="en-US" sz="2800" b="1" dirty="0">
                <a:solidFill>
                  <a:srgbClr val="000000"/>
                </a:solidFill>
                <a:latin typeface="Arial" panose="020B0604020202020204" pitchFamily="34" charset="0"/>
              </a:rPr>
              <a:t>لن</a:t>
            </a:r>
            <a:r>
              <a:rPr lang="ar-JO" altLang="en-US" sz="2800" b="1" dirty="0">
                <a:solidFill>
                  <a:srgbClr val="000000"/>
                </a:solidFill>
                <a:latin typeface="Arial" panose="020B0604020202020204" pitchFamily="34" charset="0"/>
              </a:rPr>
              <a:t> </a:t>
            </a:r>
            <a:r>
              <a:rPr lang="ar-JO" altLang="en-US" sz="2800" b="1" dirty="0" err="1">
                <a:solidFill>
                  <a:srgbClr val="000000"/>
                </a:solidFill>
                <a:latin typeface="Arial" panose="020B0604020202020204" pitchFamily="34" charset="0"/>
              </a:rPr>
              <a:t>تكملو</a:t>
            </a:r>
            <a:r>
              <a:rPr lang="ar-LB" altLang="en-US" sz="2800" b="1" dirty="0">
                <a:solidFill>
                  <a:srgbClr val="000000"/>
                </a:solidFill>
                <a:latin typeface="Arial" panose="020B0604020202020204" pitchFamily="34" charset="0"/>
              </a:rPr>
              <a:t>ا</a:t>
            </a:r>
            <a:r>
              <a:rPr lang="ar-JO" altLang="en-US" sz="2800" b="1" dirty="0">
                <a:solidFill>
                  <a:srgbClr val="000000"/>
                </a:solidFill>
                <a:latin typeface="Arial" panose="020B0604020202020204" pitchFamily="34" charset="0"/>
              </a:rPr>
              <a:t> مدن إسرائيل (عدد 23)</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704991" y="4428838"/>
            <a:ext cx="1501775" cy="1039356"/>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dirty="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dirty="0"/>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604" y="1600200"/>
            <a:ext cx="3142396"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1) </a:t>
            </a:r>
            <a:r>
              <a:rPr lang="ar-JO" altLang="en-US" sz="1600" b="1" dirty="0">
                <a:solidFill>
                  <a:srgbClr val="FF5050"/>
                </a:solidFill>
                <a:latin typeface="Arial" panose="020B0604020202020204" pitchFamily="34" charset="0"/>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آفاثق العداء والاضطهاد المستقبلي</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a:t>
            </a:r>
            <a:r>
              <a:rPr kumimoji="0" lang="ar-JO"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rPr>
              <a:t>26-31</a:t>
            </a:r>
            <a:endParaRPr kumimoji="0" lang="en-US"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رد الفعل المناسب للعداء هو مخافة الله</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1600" b="1" dirty="0">
                <a:latin typeface="Arial" panose="020B0604020202020204" pitchFamily="34" charset="0"/>
              </a:rPr>
              <a:t>3) </a:t>
            </a:r>
            <a:r>
              <a:rPr lang="ar-JO" altLang="en-US" sz="1600" b="1" dirty="0">
                <a:solidFill>
                  <a:srgbClr val="FF0066"/>
                </a:solidFill>
                <a:latin typeface="Arial" panose="020B0604020202020204" pitchFamily="34" charset="0"/>
              </a:rPr>
              <a:t>32-42</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الخيار الشخصي: معرفة أو رفض يسوع</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93564"/>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br>
              <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17-42</a:t>
            </a: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362376"/>
            <a:ext cx="4267200" cy="830997"/>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chemeClr val="bg1"/>
                </a:solidFill>
                <a:effectLst/>
                <a:uLnTx/>
                <a:uFillTx/>
                <a:latin typeface="Arial" panose="020B0604020202020204" pitchFamily="34" charset="0"/>
                <a:ea typeface="+mn-ea"/>
                <a:cs typeface="+mn-cs"/>
              </a:rPr>
              <a:t>المبدأ</a:t>
            </a:r>
            <a:endParaRPr kumimoji="0" lang="en-US" altLang="en-US" sz="66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38539" y="1501964"/>
            <a:ext cx="8415132" cy="1569660"/>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لم يضمن يسوع مطلقاً للتلاميذ (أو لنا) أنه لن يكون </a:t>
            </a:r>
            <a:endParaRPr lang="ar-LB" altLang="en-US" sz="3200" b="1" dirty="0">
              <a:solidFill>
                <a:srgbClr val="000000"/>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هناك </a:t>
            </a:r>
            <a:r>
              <a:rPr lang="ar-LB" altLang="en-US" sz="3200" b="1" dirty="0">
                <a:solidFill>
                  <a:srgbClr val="000000"/>
                </a:solidFill>
                <a:latin typeface="Arial" panose="020B0604020202020204" pitchFamily="34" charset="0"/>
              </a:rPr>
              <a:t>في خدمتهم </a:t>
            </a:r>
            <a:r>
              <a:rPr lang="ar-JO" altLang="en-US" sz="3200" b="1" dirty="0">
                <a:solidFill>
                  <a:srgbClr val="000000"/>
                </a:solidFill>
                <a:latin typeface="Arial" panose="020B0604020202020204" pitchFamily="34" charset="0"/>
              </a:rPr>
              <a:t>ظروف قاسية، صعوبات،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مشاكل واضطهادات... الخ</a:t>
            </a:r>
            <a:r>
              <a:rPr lang="ar-LB" altLang="en-US" sz="3200" b="1" dirty="0">
                <a:solidFill>
                  <a:srgbClr val="000000"/>
                </a:solidFill>
                <a:latin typeface="Arial" panose="020B0604020202020204" pitchFamily="34" charset="0"/>
              </a:rPr>
              <a:t>،</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0" y="4395975"/>
            <a:ext cx="8759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سيكون هناك</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84931" y="3140635"/>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7206343" y="3672244"/>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rPr>
              <a:t>لكن</a:t>
            </a:r>
            <a:endParaRPr kumimoji="0" lang="en-US"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endParaRP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456584"/>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روح أبيكم المتكلم</a:t>
            </a:r>
            <a:r>
              <a:rPr kumimoji="0" lang="ar-JO" altLang="en-US" sz="2800" b="1" u="none" strike="noStrike" kern="1200" cap="none" spc="0" normalizeH="0" noProof="0" dirty="0">
                <a:ln>
                  <a:noFill/>
                </a:ln>
                <a:solidFill>
                  <a:srgbClr val="000000"/>
                </a:solidFill>
                <a:effectLst/>
                <a:uLnTx/>
                <a:uFillTx/>
                <a:latin typeface="Arial" panose="020B0604020202020204" pitchFamily="34" charset="0"/>
                <a:ea typeface="+mn-ea"/>
                <a:cs typeface="+mn-cs"/>
              </a:rPr>
              <a:t> فيكم</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ar-JO" altLang="en-US" sz="2800" b="1" noProof="0" dirty="0">
                <a:solidFill>
                  <a:srgbClr val="0000CC"/>
                </a:solidFill>
                <a:latin typeface="Arial" panose="020B0604020202020204" pitchFamily="34" charset="0"/>
              </a:rPr>
              <a:t>متى 10: 20 </a:t>
            </a:r>
            <a:endParaRPr kumimoji="0" lang="en-US" altLang="en-US" sz="2800" b="1"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610315"/>
                                        </p:tgtEl>
                                        <p:attrNameLst>
                                          <p:attrName>style.visibility</p:attrName>
                                        </p:attrNameLst>
                                      </p:cBhvr>
                                      <p:to>
                                        <p:strVal val="visible"/>
                                      </p:to>
                                    </p:set>
                                    <p:set>
                                      <p:cBhvr>
                                        <p:cTn id="26" dur="455" fill="hold">
                                          <p:stCondLst>
                                            <p:cond delay="0"/>
                                          </p:stCondLst>
                                        </p:cTn>
                                        <p:tgtEl>
                                          <p:spTgt spid="610315"/>
                                        </p:tgtEl>
                                        <p:attrNameLst>
                                          <p:attrName>style.rotation</p:attrName>
                                        </p:attrNameLst>
                                      </p:cBhvr>
                                      <p:to>
                                        <p:strVal val="-45.0"/>
                                      </p:to>
                                    </p:set>
                                    <p:anim calcmode="lin" valueType="num">
                                      <p:cBhvr>
                                        <p:cTn id="27"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28"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grpId="0" nodeType="clickEffect">
                                  <p:stCondLst>
                                    <p:cond delay="0"/>
                                  </p:stCondLst>
                                  <p:childTnLst>
                                    <p:set>
                                      <p:cBhvr>
                                        <p:cTn id="34" dur="1" fill="hold">
                                          <p:stCondLst>
                                            <p:cond delay="0"/>
                                          </p:stCondLst>
                                        </p:cTn>
                                        <p:tgtEl>
                                          <p:spTgt spid="610313"/>
                                        </p:tgtEl>
                                        <p:attrNameLst>
                                          <p:attrName>style.visibility</p:attrName>
                                        </p:attrNameLst>
                                      </p:cBhvr>
                                      <p:to>
                                        <p:strVal val="visible"/>
                                      </p:to>
                                    </p:set>
                                    <p:anim calcmode="lin" valueType="num">
                                      <p:cBhvr additive="base">
                                        <p:cTn id="35" dur="500" fill="hold"/>
                                        <p:tgtEl>
                                          <p:spTgt spid="610313"/>
                                        </p:tgtEl>
                                        <p:attrNameLst>
                                          <p:attrName>ppt_x</p:attrName>
                                        </p:attrNameLst>
                                      </p:cBhvr>
                                      <p:tavLst>
                                        <p:tav tm="0">
                                          <p:val>
                                            <p:strVal val="#ppt_x"/>
                                          </p:val>
                                        </p:tav>
                                        <p:tav tm="100000">
                                          <p:val>
                                            <p:strVal val="#ppt_x"/>
                                          </p:val>
                                        </p:tav>
                                      </p:tavLst>
                                    </p:anim>
                                    <p:anim calcmode="lin" valueType="num">
                                      <p:cBhvr additive="base">
                                        <p:cTn id="36" dur="500" fill="hold"/>
                                        <p:tgtEl>
                                          <p:spTgt spid="610313"/>
                                        </p:tgtEl>
                                        <p:attrNameLst>
                                          <p:attrName>ppt_y</p:attrName>
                                        </p:attrNameLst>
                                      </p:cBhvr>
                                      <p:tavLst>
                                        <p:tav tm="0">
                                          <p:val>
                                            <p:strVal val="1+#ppt_h/2"/>
                                          </p:val>
                                        </p:tav>
                                        <p:tav tm="100000">
                                          <p:val>
                                            <p:strVal val="#ppt_y"/>
                                          </p:val>
                                        </p:tav>
                                      </p:tavLst>
                                    </p:anim>
                                  </p:childTnLst>
                                </p:cTn>
                              </p:par>
                              <p:par>
                                <p:cTn id="37" presetID="35" presetClass="entr" presetSubtype="0" fill="hold" nodeType="withEffect">
                                  <p:stCondLst>
                                    <p:cond delay="0"/>
                                  </p:stCondLst>
                                  <p:childTnLst>
                                    <p:set>
                                      <p:cBhvr>
                                        <p:cTn id="38" dur="1" fill="hold">
                                          <p:stCondLst>
                                            <p:cond delay="0"/>
                                          </p:stCondLst>
                                        </p:cTn>
                                        <p:tgtEl>
                                          <p:spTgt spid="610314"/>
                                        </p:tgtEl>
                                        <p:attrNameLst>
                                          <p:attrName>style.visibility</p:attrName>
                                        </p:attrNameLst>
                                      </p:cBhvr>
                                      <p:to>
                                        <p:strVal val="visible"/>
                                      </p:to>
                                    </p:set>
                                    <p:animEffect transition="in" filter="fade">
                                      <p:cBhvr>
                                        <p:cTn id="39" dur="3000"/>
                                        <p:tgtEl>
                                          <p:spTgt spid="610314"/>
                                        </p:tgtEl>
                                      </p:cBhvr>
                                    </p:animEffect>
                                    <p:anim calcmode="lin" valueType="num">
                                      <p:cBhvr>
                                        <p:cTn id="40" dur="3000" fill="hold"/>
                                        <p:tgtEl>
                                          <p:spTgt spid="610314"/>
                                        </p:tgtEl>
                                        <p:attrNameLst>
                                          <p:attrName>style.rotation</p:attrName>
                                        </p:attrNameLst>
                                      </p:cBhvr>
                                      <p:tavLst>
                                        <p:tav tm="0">
                                          <p:val>
                                            <p:fltVal val="720"/>
                                          </p:val>
                                        </p:tav>
                                        <p:tav tm="100000">
                                          <p:val>
                                            <p:fltVal val="0"/>
                                          </p:val>
                                        </p:tav>
                                      </p:tavLst>
                                    </p:anim>
                                    <p:anim calcmode="lin" valueType="num">
                                      <p:cBhvr>
                                        <p:cTn id="41" dur="3000" fill="hold"/>
                                        <p:tgtEl>
                                          <p:spTgt spid="610314"/>
                                        </p:tgtEl>
                                        <p:attrNameLst>
                                          <p:attrName>ppt_h</p:attrName>
                                        </p:attrNameLst>
                                      </p:cBhvr>
                                      <p:tavLst>
                                        <p:tav tm="0">
                                          <p:val>
                                            <p:fltVal val="0"/>
                                          </p:val>
                                        </p:tav>
                                        <p:tav tm="100000">
                                          <p:val>
                                            <p:strVal val="#ppt_h"/>
                                          </p:val>
                                        </p:tav>
                                      </p:tavLst>
                                    </p:anim>
                                    <p:anim calcmode="lin" valueType="num">
                                      <p:cBhvr>
                                        <p:cTn id="42"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pPr rtl="1"/>
            <a:r>
              <a:rPr lang="ar-JO" sz="3600" dirty="0">
                <a:solidFill>
                  <a:schemeClr val="bg1"/>
                </a:solidFill>
                <a:ea typeface="ＭＳ Ｐゴシック" charset="0"/>
                <a:cs typeface="Arial" panose="020B0604020202020204" pitchFamily="34" charset="0"/>
              </a:rPr>
              <a:t>وعد يسوع بالمقاومة العائلية</a:t>
            </a:r>
            <a:endParaRPr lang="en-US" sz="3600" dirty="0">
              <a:solidFill>
                <a:schemeClr val="bg1"/>
              </a:solidFill>
              <a:ea typeface="ＭＳ Ｐゴシック" charset="0"/>
              <a:cs typeface="Arial" panose="020B0604020202020204" pitchFamily="34" charset="0"/>
            </a:endParaRP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34 لا تظنوا أني</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جئت لألقي سلاماً على الأرض</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ما جئت لألقي سلاماً بل سيفاً</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35</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فإني جئت لأفرق الإنسان ضد أبيه</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والإبنة ضد أمها</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والكنة ضد حماتها</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endPar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36</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وأعداء الإنسان أهل بيته</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(متى</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10: 34-36</a:t>
            </a:r>
            <a:r>
              <a:rPr lang="en-US"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xfrm>
            <a:off x="430696" y="274638"/>
            <a:ext cx="8229600" cy="1143000"/>
          </a:xfrm>
          <a:solidFill>
            <a:srgbClr val="FF0000">
              <a:alpha val="25999"/>
            </a:srgbClr>
          </a:solidFill>
          <a:ln/>
        </p:spPr>
        <p:txBody>
          <a:bodyPr/>
          <a:lstStyle/>
          <a:p>
            <a:pPr rtl="1"/>
            <a:r>
              <a:rPr lang="ar-JO" altLang="en-US" dirty="0"/>
              <a:t>الرسالة: مت 10: 5</a:t>
            </a:r>
            <a:r>
              <a:rPr lang="ar-LB" altLang="en-US" dirty="0"/>
              <a:t> </a:t>
            </a:r>
            <a:r>
              <a:rPr lang="ar-JO" altLang="en-US" dirty="0"/>
              <a:t>-</a:t>
            </a:r>
            <a:r>
              <a:rPr lang="ar-LB" altLang="en-US" dirty="0"/>
              <a:t> </a:t>
            </a:r>
            <a:r>
              <a:rPr lang="ar-JO" altLang="en-US" dirty="0"/>
              <a:t>42</a:t>
            </a:r>
            <a:endParaRPr lang="en-US" altLang="en-US" dirty="0"/>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 فيما أنتم ذاهبون اكرزوا قائلين</a:t>
            </a:r>
            <a:r>
              <a:rPr lang="ar-LB" altLang="en-US" sz="2400" b="1" dirty="0">
                <a:solidFill>
                  <a:srgbClr val="000000"/>
                </a:solidFill>
                <a:latin typeface="Arial" panose="020B0604020202020204" pitchFamily="34" charset="0"/>
              </a:rPr>
              <a:t>:</a:t>
            </a:r>
            <a:r>
              <a:rPr lang="ar-JO" altLang="en-US" sz="2400" b="1" dirty="0">
                <a:solidFill>
                  <a:srgbClr val="000000"/>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إنه قد اقترب </a:t>
            </a:r>
            <a:r>
              <a:rPr lang="ar-JO" altLang="en-US" sz="2400" b="1" dirty="0">
                <a:solidFill>
                  <a:srgbClr val="FF5050"/>
                </a:solidFill>
                <a:latin typeface="Arial" panose="020B0604020202020204" pitchFamily="34" charset="0"/>
              </a:rPr>
              <a:t>ملكوت</a:t>
            </a:r>
            <a:r>
              <a:rPr lang="ar-JO" altLang="en-US" sz="2400" b="1" dirty="0">
                <a:solidFill>
                  <a:srgbClr val="000000"/>
                </a:solidFill>
                <a:latin typeface="Arial" panose="020B0604020202020204" pitchFamily="34" charset="0"/>
              </a:rPr>
              <a:t> السماوات</a:t>
            </a:r>
            <a:r>
              <a:rPr lang="ar-LB" altLang="en-US" sz="2400" b="1" dirty="0">
                <a:solidFill>
                  <a:srgbClr val="000000"/>
                </a:solidFill>
                <a:latin typeface="Arial" panose="020B0604020202020204" pitchFamily="34" charset="0"/>
              </a:rPr>
              <a:t>.</a:t>
            </a:r>
            <a:r>
              <a:rPr lang="ar-JO" altLang="en-US" sz="2400" b="1" dirty="0">
                <a:solidFill>
                  <a:srgbClr val="000000"/>
                </a:solidFill>
                <a:latin typeface="Arial" panose="020B0604020202020204" pitchFamily="34" charset="0"/>
              </a:rPr>
              <a:t> (عدد 7)</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388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عملية الحكم</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744280" y="3318385"/>
            <a:ext cx="3657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a:t>
            </a:r>
            <a:r>
              <a:rPr lang="ar-LB" altLang="en-US" b="1" dirty="0" err="1">
                <a:solidFill>
                  <a:srgbClr val="000000"/>
                </a:solidFill>
                <a:latin typeface="Arial" panose="020B0604020202020204" pitchFamily="34" charset="0"/>
              </a:rPr>
              <a:t>ية</a:t>
            </a:r>
            <a:r>
              <a:rPr lang="ar-JO" altLang="en-US" b="1" dirty="0">
                <a:solidFill>
                  <a:srgbClr val="000000"/>
                </a:solidFill>
                <a:latin typeface="Arial" panose="020B0604020202020204" pitchFamily="34" charset="0"/>
              </a:rPr>
              <a:t>، </a:t>
            </a:r>
            <a:r>
              <a:rPr lang="ar-LB" altLang="en-US" b="1" dirty="0">
                <a:solidFill>
                  <a:srgbClr val="000000"/>
                </a:solidFill>
                <a:latin typeface="Arial" panose="020B0604020202020204" pitchFamily="34" charset="0"/>
              </a:rPr>
              <a:t>السلطة</a:t>
            </a:r>
            <a:r>
              <a:rPr lang="ar-JO" altLang="en-US" b="1" dirty="0">
                <a:solidFill>
                  <a:srgbClr val="000000"/>
                </a:solidFill>
                <a:latin typeface="Arial" panose="020B0604020202020204" pitchFamily="34" charset="0"/>
              </a:rPr>
              <a:t>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ملكية،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حكم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حكم الله الملكي</a:t>
            </a: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(عادة </a:t>
            </a:r>
            <a:r>
              <a:rPr lang="ar-LB" altLang="en-US" b="1" dirty="0">
                <a:solidFill>
                  <a:srgbClr val="000000"/>
                </a:solidFill>
                <a:latin typeface="Arial" panose="020B0604020202020204" pitchFamily="34" charset="0"/>
              </a:rPr>
              <a:t>ما تترجم الى "</a:t>
            </a:r>
            <a:r>
              <a:rPr lang="ar-JO" altLang="en-US" b="1" dirty="0">
                <a:solidFill>
                  <a:srgbClr val="000000"/>
                </a:solidFill>
                <a:latin typeface="Arial" panose="020B0604020202020204" pitchFamily="34" charset="0"/>
              </a:rPr>
              <a:t>ملكوت الله</a:t>
            </a:r>
            <a:r>
              <a:rPr lang="ar-LB" altLang="en-US" b="1" dirty="0">
                <a:solidFill>
                  <a:srgbClr val="000000"/>
                </a:solidFill>
                <a:latin typeface="Arial" panose="020B0604020202020204" pitchFamily="34" charset="0"/>
              </a:rPr>
              <a:t>")</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028995" y="4314343"/>
            <a:ext cx="457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2. </a:t>
            </a:r>
            <a:r>
              <a:rPr lang="ar-LB" altLang="en-US" b="1" dirty="0">
                <a:solidFill>
                  <a:srgbClr val="000000"/>
                </a:solidFill>
                <a:latin typeface="Arial" panose="020B0604020202020204" pitchFamily="34" charset="0"/>
              </a:rPr>
              <a:t>أرض </a:t>
            </a:r>
            <a:r>
              <a:rPr lang="ar-JO" altLang="en-US" b="1" dirty="0" err="1">
                <a:solidFill>
                  <a:srgbClr val="000000"/>
                </a:solidFill>
                <a:latin typeface="Arial" panose="020B0604020202020204" pitchFamily="34" charset="0"/>
              </a:rPr>
              <a:t>يح</a:t>
            </a:r>
            <a:r>
              <a:rPr lang="ar-LB" altLang="en-US" b="1" dirty="0">
                <a:solidFill>
                  <a:srgbClr val="000000"/>
                </a:solidFill>
                <a:latin typeface="Arial" panose="020B0604020202020204" pitchFamily="34" charset="0"/>
              </a:rPr>
              <a:t>ك</a:t>
            </a:r>
            <a:r>
              <a:rPr lang="ar-JO" altLang="en-US" b="1" dirty="0">
                <a:solidFill>
                  <a:srgbClr val="000000"/>
                </a:solidFill>
                <a:latin typeface="Arial" panose="020B0604020202020204" pitchFamily="34" charset="0"/>
              </a:rPr>
              <a:t>مها ملك</a:t>
            </a:r>
            <a:r>
              <a:rPr lang="ar-LB" altLang="en-US" b="1" dirty="0">
                <a:solidFill>
                  <a:srgbClr val="000000"/>
                </a:solidFill>
                <a:latin typeface="Arial" panose="020B0604020202020204" pitchFamily="34" charset="0"/>
              </a:rPr>
              <a:t>،</a:t>
            </a:r>
            <a:r>
              <a:rPr lang="ar-JO" altLang="en-US" b="1" dirty="0">
                <a:solidFill>
                  <a:srgbClr val="000000"/>
                </a:solidFill>
                <a:latin typeface="Arial" panose="020B0604020202020204" pitchFamily="34" charset="0"/>
              </a:rPr>
              <a:t> مملكة</a:t>
            </a: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547728"/>
            <a:ext cx="41644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ملكوت الله يعني</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أعمال كتابية 6</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مملكة</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بلد</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ملك</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شعب</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عناصر المملكة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5205524" y="4868972"/>
            <a:ext cx="3063659" cy="1815882"/>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كن مستعداً</a:t>
            </a:r>
            <a:r>
              <a:rPr lang="ar-LB" altLang="en-US" sz="2800" b="1" dirty="0">
                <a:solidFill>
                  <a:schemeClr val="bg1"/>
                </a:solidFill>
                <a:latin typeface="Arial" panose="020B0604020202020204" pitchFamily="34" charset="0"/>
              </a:rPr>
              <a:t>!</a:t>
            </a:r>
            <a:r>
              <a:rPr lang="ar-JO" altLang="en-US" sz="2800" b="1" dirty="0">
                <a:solidFill>
                  <a:schemeClr val="bg1"/>
                </a:solidFill>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حكم و</a:t>
            </a:r>
            <a:r>
              <a:rPr lang="ar-LB" altLang="en-US" sz="2800" b="1" dirty="0">
                <a:solidFill>
                  <a:schemeClr val="bg1"/>
                </a:solidFill>
                <a:latin typeface="Arial" panose="020B0604020202020204" pitchFamily="34" charset="0"/>
              </a:rPr>
              <a:t>سلطة</a:t>
            </a:r>
            <a:r>
              <a:rPr lang="ar-JO" altLang="en-US" sz="2800" b="1" dirty="0">
                <a:solidFill>
                  <a:schemeClr val="bg1"/>
                </a:solidFill>
                <a:latin typeface="Arial" panose="020B0604020202020204" pitchFamily="34" charset="0"/>
              </a:rPr>
              <a:t> ملك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قريبة لأن الملك (يسوع)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آت قريباً</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526345"/>
                                        </p:tgtEl>
                                        <p:attrNameLst>
                                          <p:attrName>style.visibility</p:attrName>
                                        </p:attrNameLst>
                                      </p:cBhvr>
                                      <p:to>
                                        <p:strVal val="visible"/>
                                      </p:to>
                                    </p:set>
                                    <p:animScale>
                                      <p:cBhvr>
                                        <p:cTn id="38"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526345"/>
                                        </p:tgtEl>
                                        <p:attrNameLst>
                                          <p:attrName>ppt_x</p:attrName>
                                          <p:attrName>ppt_y</p:attrName>
                                        </p:attrNameLst>
                                      </p:cBhvr>
                                    </p:animMotion>
                                    <p:animEffect transition="in" filter="fade">
                                      <p:cBhvr>
                                        <p:cTn id="40" dur="1000"/>
                                        <p:tgtEl>
                                          <p:spTgt spid="5263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526346"/>
                                        </p:tgtEl>
                                        <p:attrNameLst>
                                          <p:attrName>style.visibility</p:attrName>
                                        </p:attrNameLst>
                                      </p:cBhvr>
                                      <p:to>
                                        <p:strVal val="visible"/>
                                      </p:to>
                                    </p:set>
                                    <p:animEffect transition="in" filter="slide(fromBottom)">
                                      <p:cBhvr>
                                        <p:cTn id="45" dur="500"/>
                                        <p:tgtEl>
                                          <p:spTgt spid="52634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526364"/>
                                        </p:tgtEl>
                                        <p:attrNameLst>
                                          <p:attrName>style.visibility</p:attrName>
                                        </p:attrNameLst>
                                      </p:cBhvr>
                                      <p:to>
                                        <p:strVal val="visible"/>
                                      </p:to>
                                    </p:set>
                                    <p:animEffect transition="in" filter="slide(fromBottom)">
                                      <p:cBhvr>
                                        <p:cTn id="50"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5" grpId="0"/>
      <p:bldP spid="526346" grpId="0"/>
      <p:bldP spid="526347" grpId="0"/>
      <p:bldP spid="526360" grpId="0"/>
      <p:bldP spid="526364"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style>
          <a:lnRef idx="2">
            <a:schemeClr val="accent1"/>
          </a:lnRef>
          <a:fillRef idx="1">
            <a:schemeClr val="lt1"/>
          </a:fillRef>
          <a:effectRef idx="0">
            <a:schemeClr val="accent1"/>
          </a:effectRef>
          <a:fontRef idx="minor">
            <a:schemeClr val="dk1"/>
          </a:fontRef>
        </p:style>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خلاصة تفسيرية</a:t>
            </a:r>
            <a:endParaRPr kumimoji="0" lang="en-GB"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439589" y="697945"/>
            <a:ext cx="8291052" cy="52322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defTabSz="914400" fontAlgn="base">
              <a:spcBef>
                <a:spcPct val="0"/>
              </a:spcBef>
              <a:spcAft>
                <a:spcPct val="0"/>
              </a:spcAft>
              <a:defRPr/>
            </a:pPr>
            <a:r>
              <a:rPr lang="ar-JO" sz="2800" b="1" dirty="0">
                <a:latin typeface="Arial" panose="020B0604020202020204" pitchFamily="34" charset="0"/>
              </a:rPr>
              <a:t>كيف استطاع يسوع أن يستخدم الرجال الذين اختارهم؟ بعد كل شيء…</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0" y="4038600"/>
            <a:ext cx="7083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rPr>
              <a:t>&gt;</a:t>
            </a:r>
            <a:r>
              <a:rPr lang="ar-JO" sz="2400" b="1" dirty="0">
                <a:latin typeface="Arial" panose="020B0604020202020204" pitchFamily="34" charset="0"/>
              </a:rPr>
              <a:t> واحد منهم على الأقل كان مت</a:t>
            </a:r>
            <a:r>
              <a:rPr lang="ar-LB" sz="2400" b="1" dirty="0">
                <a:latin typeface="Arial" panose="020B0604020202020204" pitchFamily="34" charset="0"/>
              </a:rPr>
              <a:t>حمس</a:t>
            </a:r>
            <a:r>
              <a:rPr lang="ar-JO" sz="2400" b="1" dirty="0">
                <a:latin typeface="Arial" panose="020B0604020202020204" pitchFamily="34" charset="0"/>
              </a:rPr>
              <a:t>ا</a:t>
            </a:r>
            <a:r>
              <a:rPr lang="ar-LB" sz="2400" b="1" dirty="0">
                <a:latin typeface="Arial" panose="020B0604020202020204" pitchFamily="34" charset="0"/>
              </a:rPr>
              <a:t>ً</a:t>
            </a:r>
            <a:r>
              <a:rPr lang="ar-JO" sz="2400" b="1" dirty="0">
                <a:latin typeface="Arial" panose="020B0604020202020204" pitchFamily="34" charset="0"/>
              </a:rPr>
              <a:t> (لصوص ومشاغبين)</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0" y="1434578"/>
            <a:ext cx="70831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fontAlgn="base">
              <a:spcBef>
                <a:spcPct val="0"/>
              </a:spcBef>
              <a:spcAft>
                <a:spcPct val="0"/>
              </a:spcAft>
              <a:defRPr/>
            </a:pPr>
            <a:r>
              <a:rPr lang="ar-JO" sz="2400" b="1" dirty="0">
                <a:latin typeface="Arial" panose="020B0604020202020204" pitchFamily="34" charset="0"/>
              </a:rPr>
              <a:t>&gt; لم يحتل أي منهم مكانة بارزة في المجمع</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0" y="1916716"/>
            <a:ext cx="70695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rPr>
              <a:t> &gt;</a:t>
            </a:r>
            <a:r>
              <a:rPr kumimoji="0" lang="ar-JO"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rPr>
              <a:t>لم ينتموا للكهنوت اللاوي </a:t>
            </a:r>
            <a:endParaRPr kumimoji="0" lang="en-US"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0" y="2385632"/>
            <a:ext cx="709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rPr>
              <a:t>  </a:t>
            </a:r>
            <a:r>
              <a:rPr kumimoji="0" lang="en-US" altLang="en-US" sz="2400" b="1" u="none" strike="noStrike" kern="1200" cap="none" spc="0" normalizeH="0" baseline="0" noProof="0" dirty="0">
                <a:ln>
                  <a:noFill/>
                </a:ln>
                <a:solidFill>
                  <a:srgbClr val="FF0066"/>
                </a:solidFill>
                <a:effectLst/>
                <a:uLnTx/>
                <a:uFillTx/>
                <a:latin typeface="Arial" panose="020B0604020202020204" pitchFamily="34" charset="0"/>
              </a:rPr>
              <a:t>&gt;</a:t>
            </a:r>
            <a:r>
              <a:rPr lang="ar-LB" altLang="en-US" sz="2400" b="1" dirty="0">
                <a:solidFill>
                  <a:srgbClr val="FF0066"/>
                </a:solidFill>
                <a:latin typeface="Arial" panose="020B0604020202020204" pitchFamily="34" charset="0"/>
              </a:rPr>
              <a:t>ربما ل</a:t>
            </a:r>
            <a:r>
              <a:rPr kumimoji="0" lang="ar-JO" altLang="en-US" sz="2400" b="1" u="none" strike="noStrike" kern="1200" cap="none" spc="0" normalizeH="0" baseline="0" noProof="0" dirty="0">
                <a:ln>
                  <a:noFill/>
                </a:ln>
                <a:solidFill>
                  <a:srgbClr val="FF0066"/>
                </a:solidFill>
                <a:effectLst/>
                <a:uLnTx/>
                <a:uFillTx/>
                <a:latin typeface="Arial" panose="020B0604020202020204" pitchFamily="34" charset="0"/>
              </a:rPr>
              <a:t>م يحصلوا على تدريب م</a:t>
            </a:r>
            <a:r>
              <a:rPr kumimoji="0" lang="ar-LB" altLang="en-US" sz="2400" b="1" u="none" strike="noStrike" kern="1200" cap="none" spc="0" normalizeH="0" baseline="0" noProof="0" dirty="0">
                <a:ln>
                  <a:noFill/>
                </a:ln>
                <a:solidFill>
                  <a:srgbClr val="FF0066"/>
                </a:solidFill>
                <a:effectLst/>
                <a:uLnTx/>
                <a:uFillTx/>
                <a:latin typeface="Arial" panose="020B0604020202020204" pitchFamily="34" charset="0"/>
              </a:rPr>
              <a:t>هني</a:t>
            </a:r>
            <a:r>
              <a:rPr kumimoji="0" lang="ar-JO" altLang="en-US" sz="2400" b="1" u="none" strike="noStrike" kern="1200" cap="none" spc="0" normalizeH="0" baseline="0" noProof="0" dirty="0">
                <a:ln>
                  <a:noFill/>
                </a:ln>
                <a:solidFill>
                  <a:srgbClr val="FF0066"/>
                </a:solidFill>
                <a:effectLst/>
                <a:uLnTx/>
                <a:uFillTx/>
                <a:latin typeface="Arial" panose="020B0604020202020204" pitchFamily="34" charset="0"/>
              </a:rPr>
              <a:t> </a:t>
            </a:r>
            <a:endParaRPr kumimoji="0" lang="en-US" altLang="en-US" sz="2400" b="1" u="none" strike="noStrike" kern="1200" cap="none" spc="0" normalizeH="0" baseline="0" noProof="0" dirty="0">
              <a:ln>
                <a:noFill/>
              </a:ln>
              <a:solidFill>
                <a:srgbClr val="FF0066"/>
              </a:solidFill>
              <a:effectLst/>
              <a:uLnTx/>
              <a:uFillTx/>
              <a:latin typeface="Arial" panose="020B0604020202020204" pitchFamily="34" charset="0"/>
            </a:endParaRP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0" y="2854548"/>
            <a:ext cx="709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lang="ar-JO" sz="2400" b="1" dirty="0">
                <a:latin typeface="Arial" panose="020B0604020202020204" pitchFamily="34" charset="0"/>
              </a:rPr>
              <a:t>&gt; لم يكن أحد منهم ثريا إلا ربما أبناء زبدي</a:t>
            </a:r>
            <a:endParaRPr kumimoji="0" lang="en-US" altLang="en-US" sz="2400" b="1" u="none" strike="noStrike" kern="1200" cap="none" spc="0" normalizeH="0" baseline="0" noProof="0" dirty="0">
              <a:ln>
                <a:noFill/>
              </a:ln>
              <a:solidFill>
                <a:srgbClr val="333300"/>
              </a:solidFill>
              <a:effectLst/>
              <a:uLnTx/>
              <a:uFillTx/>
              <a:latin typeface="Arial" panose="020B0604020202020204" pitchFamily="34" charset="0"/>
            </a:endParaRP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1" y="3300412"/>
            <a:ext cx="7083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lang="ar-JO" sz="2400" b="1" dirty="0">
                <a:solidFill>
                  <a:srgbClr val="00B050"/>
                </a:solidFill>
                <a:latin typeface="Arial" panose="020B0604020202020204" pitchFamily="34" charset="0"/>
              </a:rPr>
              <a:t>لقد نشأوا في الجزء الفقير من البلاد حول الجليل وربما مع مدرسة </a:t>
            </a:r>
            <a:r>
              <a:rPr lang="ar-LB" sz="2400" b="1" dirty="0">
                <a:solidFill>
                  <a:srgbClr val="00B050"/>
                </a:solidFill>
                <a:latin typeface="Arial" panose="020B0604020202020204" pitchFamily="34" charset="0"/>
              </a:rPr>
              <a:t>واحدة فقط </a:t>
            </a:r>
            <a:r>
              <a:rPr lang="ar-LB" sz="2400" b="1" dirty="0" err="1">
                <a:solidFill>
                  <a:srgbClr val="00B050"/>
                </a:solidFill>
                <a:latin typeface="Arial" panose="020B0604020202020204" pitchFamily="34" charset="0"/>
              </a:rPr>
              <a:t>لل</a:t>
            </a:r>
            <a:r>
              <a:rPr lang="ar-JO" sz="2400" b="1" dirty="0">
                <a:solidFill>
                  <a:srgbClr val="00B050"/>
                </a:solidFill>
                <a:latin typeface="Arial" panose="020B0604020202020204" pitchFamily="34" charset="0"/>
              </a:rPr>
              <a:t>مجمع</a:t>
            </a:r>
            <a:endPar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ndParaRP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0" y="6431713"/>
            <a:ext cx="9144000" cy="369332"/>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روبرت ي. كولمان، خطة السيد في الكرازة، 22-23</a:t>
            </a:r>
            <a:endParaRPr kumimoji="0" lang="en-US" altLang="en-US"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318052" y="1509921"/>
            <a:ext cx="8478849" cy="3477875"/>
          </a:xfrm>
          <a:prstGeom prst="rect">
            <a:avLst/>
          </a:prstGeom>
          <a:solidFill>
            <a:srgbClr val="0432FF"/>
          </a:solidFill>
          <a:ln>
            <a:noFill/>
          </a:ln>
          <a:effec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lang="ar-LB" altLang="en-US" sz="4400" b="1" dirty="0">
              <a:solidFill>
                <a:schemeClr val="bg1"/>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لكن جميعهم كانوا في يد سيدهم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الذي استطاع أن يجعلهم </a:t>
            </a:r>
            <a:r>
              <a:rPr lang="ar-LB" altLang="en-US" sz="4400" b="1" dirty="0">
                <a:solidFill>
                  <a:schemeClr val="bg1"/>
                </a:solidFill>
                <a:latin typeface="Arial" panose="020B0604020202020204" pitchFamily="34" charset="0"/>
              </a:rPr>
              <a:t>أذكياء،</a:t>
            </a:r>
            <a:r>
              <a:rPr lang="ar-JO" altLang="en-US" sz="4400" b="1" dirty="0">
                <a:solidFill>
                  <a:schemeClr val="bg1"/>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و</a:t>
            </a:r>
            <a:r>
              <a:rPr lang="ar-LB" altLang="en-US" sz="4400" b="1" dirty="0">
                <a:solidFill>
                  <a:schemeClr val="bg1"/>
                </a:solidFill>
                <a:latin typeface="Arial" panose="020B0604020202020204" pitchFamily="34" charset="0"/>
              </a:rPr>
              <a:t>أن </a:t>
            </a:r>
            <a:r>
              <a:rPr lang="ar-JO" altLang="en-US" sz="4400" b="1" dirty="0">
                <a:solidFill>
                  <a:schemeClr val="bg1"/>
                </a:solidFill>
                <a:latin typeface="Arial" panose="020B0604020202020204" pitchFamily="34" charset="0"/>
              </a:rPr>
              <a:t>يشكلهم بشكل أفضل</a:t>
            </a:r>
            <a:endParaRPr lang="ar-LB" altLang="en-US" sz="4400" b="1" dirty="0">
              <a:solidFill>
                <a:schemeClr val="bg1"/>
              </a:solidFill>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0525"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501254" y="457200"/>
            <a:ext cx="5813946"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تجاوب شخصي</a:t>
            </a:r>
            <a:endParaRPr kumimoji="0" lang="en-GB" sz="3600" b="0" i="0" u="none" strike="noStrike" kern="10" cap="none" spc="0" normalizeH="0" baseline="0" noProof="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4191000" y="1723256"/>
            <a:ext cx="4953000" cy="3970318"/>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algn="r" defTabSz="914400" rtl="1" fontAlgn="base">
              <a:spcBef>
                <a:spcPct val="0"/>
              </a:spcBef>
              <a:spcAft>
                <a:spcPct val="0"/>
              </a:spcAft>
              <a:defRPr/>
            </a:pPr>
            <a:r>
              <a:rPr lang="ar-LB" sz="2800" b="1" dirty="0">
                <a:latin typeface="Arial" panose="020B0604020202020204" pitchFamily="34" charset="0"/>
              </a:rPr>
              <a:t>"... </a:t>
            </a:r>
            <a:r>
              <a:rPr lang="ar-JO" sz="2800" b="1" dirty="0">
                <a:latin typeface="Arial" panose="020B0604020202020204" pitchFamily="34" charset="0"/>
              </a:rPr>
              <a:t>توسلت إليه أن يعطيني </a:t>
            </a:r>
            <a:endParaRPr lang="ar-LB" sz="2800" b="1" dirty="0">
              <a:latin typeface="Arial" panose="020B0604020202020204" pitchFamily="34" charset="0"/>
            </a:endParaRPr>
          </a:p>
          <a:p>
            <a:pPr lvl="0" algn="r" defTabSz="914400" rtl="1" fontAlgn="base">
              <a:spcBef>
                <a:spcPct val="0"/>
              </a:spcBef>
              <a:spcAft>
                <a:spcPct val="0"/>
              </a:spcAft>
              <a:defRPr/>
            </a:pPr>
            <a:r>
              <a:rPr lang="ar-JO" sz="2800" b="1" dirty="0">
                <a:latin typeface="Arial" panose="020B0604020202020204" pitchFamily="34" charset="0"/>
              </a:rPr>
              <a:t>بعض </a:t>
            </a:r>
            <a:r>
              <a:rPr lang="ar-JO" sz="2800" b="1" dirty="0">
                <a:solidFill>
                  <a:srgbClr val="0070C0"/>
                </a:solidFill>
                <a:latin typeface="Arial" panose="020B0604020202020204" pitchFamily="34" charset="0"/>
              </a:rPr>
              <a:t>الأعمال </a:t>
            </a:r>
            <a:r>
              <a:rPr lang="ar-LB" sz="2800" b="1" dirty="0">
                <a:solidFill>
                  <a:srgbClr val="0070C0"/>
                </a:solidFill>
                <a:latin typeface="Arial" panose="020B0604020202020204" pitchFamily="34" charset="0"/>
              </a:rPr>
              <a:t>لأقوم </a:t>
            </a:r>
            <a:r>
              <a:rPr lang="ar-JO" sz="2800" b="1" dirty="0">
                <a:solidFill>
                  <a:srgbClr val="0070C0"/>
                </a:solidFill>
                <a:latin typeface="Arial" panose="020B0604020202020204" pitchFamily="34" charset="0"/>
              </a:rPr>
              <a:t>بها من أجله، </a:t>
            </a:r>
            <a:endParaRPr lang="ar-LB" sz="2800" b="1" dirty="0">
              <a:solidFill>
                <a:srgbClr val="0070C0"/>
              </a:solidFill>
              <a:latin typeface="Arial" panose="020B0604020202020204" pitchFamily="34" charset="0"/>
            </a:endParaRPr>
          </a:p>
          <a:p>
            <a:pPr lvl="0" algn="r" defTabSz="914400" rtl="1" fontAlgn="base">
              <a:spcBef>
                <a:spcPct val="0"/>
              </a:spcBef>
              <a:spcAft>
                <a:spcPct val="0"/>
              </a:spcAft>
              <a:defRPr/>
            </a:pPr>
            <a:r>
              <a:rPr lang="ar-LB" sz="2800" b="1" dirty="0">
                <a:solidFill>
                  <a:srgbClr val="0070C0"/>
                </a:solidFill>
                <a:latin typeface="Arial" panose="020B0604020202020204" pitchFamily="34" charset="0"/>
              </a:rPr>
              <a:t>كإظهار </a:t>
            </a:r>
            <a:r>
              <a:rPr lang="ar-JO" sz="2800" b="1" dirty="0">
                <a:solidFill>
                  <a:srgbClr val="0070C0"/>
                </a:solidFill>
                <a:latin typeface="Arial" panose="020B0604020202020204" pitchFamily="34" charset="0"/>
              </a:rPr>
              <a:t>للحب والامتنان</a:t>
            </a:r>
            <a:r>
              <a:rPr lang="ar-LB" sz="2800" b="1" dirty="0">
                <a:latin typeface="Arial" panose="020B0604020202020204" pitchFamily="34" charset="0"/>
              </a:rPr>
              <a:t>؛</a:t>
            </a:r>
            <a:r>
              <a:rPr lang="ar-JO" sz="2800" b="1" dirty="0">
                <a:latin typeface="Arial" panose="020B0604020202020204" pitchFamily="34" charset="0"/>
              </a:rPr>
              <a:t> </a:t>
            </a:r>
            <a:endParaRPr lang="ar-LB" sz="2800" b="1" dirty="0">
              <a:latin typeface="Arial" panose="020B0604020202020204" pitchFamily="34" charset="0"/>
            </a:endParaRPr>
          </a:p>
          <a:p>
            <a:pPr lvl="0" algn="r" defTabSz="914400" rtl="1" fontAlgn="base">
              <a:spcBef>
                <a:spcPct val="0"/>
              </a:spcBef>
              <a:spcAft>
                <a:spcPct val="0"/>
              </a:spcAft>
              <a:defRPr/>
            </a:pPr>
            <a:r>
              <a:rPr lang="ar-JO" sz="2800" b="1" dirty="0">
                <a:latin typeface="Arial" panose="020B0604020202020204" pitchFamily="34" charset="0"/>
              </a:rPr>
              <a:t>بعض </a:t>
            </a:r>
            <a:r>
              <a:rPr lang="ar-LB" sz="2800" b="1" dirty="0">
                <a:latin typeface="Arial" panose="020B0604020202020204" pitchFamily="34" charset="0"/>
              </a:rPr>
              <a:t>ال</a:t>
            </a:r>
            <a:r>
              <a:rPr lang="ar-JO" sz="2800" b="1" dirty="0">
                <a:latin typeface="Arial" panose="020B0604020202020204" pitchFamily="34" charset="0"/>
              </a:rPr>
              <a:t>خدم</a:t>
            </a:r>
            <a:r>
              <a:rPr lang="ar-LB" sz="2800" b="1" dirty="0">
                <a:latin typeface="Arial" panose="020B0604020202020204" pitchFamily="34" charset="0"/>
              </a:rPr>
              <a:t>ات</a:t>
            </a:r>
            <a:r>
              <a:rPr lang="ar-JO" sz="2800" b="1" dirty="0">
                <a:latin typeface="Arial" panose="020B0604020202020204" pitchFamily="34" charset="0"/>
              </a:rPr>
              <a:t> </a:t>
            </a:r>
            <a:r>
              <a:rPr lang="ar-LB" sz="2800" b="1" dirty="0">
                <a:latin typeface="Arial" panose="020B0604020202020204" pitchFamily="34" charset="0"/>
              </a:rPr>
              <a:t>التي تتطلب انكار</a:t>
            </a:r>
            <a:r>
              <a:rPr lang="ar-JO" sz="2800" b="1" dirty="0">
                <a:latin typeface="Arial" panose="020B0604020202020204" pitchFamily="34" charset="0"/>
              </a:rPr>
              <a:t> الذات، </a:t>
            </a:r>
            <a:r>
              <a:rPr lang="ar-LB" sz="2800" b="1" dirty="0">
                <a:latin typeface="Arial" panose="020B0604020202020204" pitchFamily="34" charset="0"/>
              </a:rPr>
              <a:t>مهما كانت</a:t>
            </a:r>
            <a:r>
              <a:rPr lang="ar-JO" sz="2800" b="1" dirty="0">
                <a:latin typeface="Arial" panose="020B0604020202020204" pitchFamily="34" charset="0"/>
              </a:rPr>
              <a:t>، مهما </a:t>
            </a:r>
            <a:r>
              <a:rPr lang="ar-LB" sz="2800" b="1" dirty="0">
                <a:latin typeface="Arial" panose="020B0604020202020204" pitchFamily="34" charset="0"/>
              </a:rPr>
              <a:t>كانت صعبة أو </a:t>
            </a:r>
            <a:r>
              <a:rPr lang="ar-JO" sz="2800" b="1" dirty="0">
                <a:latin typeface="Arial" panose="020B0604020202020204" pitchFamily="34" charset="0"/>
              </a:rPr>
              <a:t>تافه؛ </a:t>
            </a:r>
            <a:r>
              <a:rPr lang="ar-LB" sz="2800" b="1" dirty="0">
                <a:latin typeface="Arial" panose="020B0604020202020204" pitchFamily="34" charset="0"/>
              </a:rPr>
              <a:t>عمل</a:t>
            </a:r>
            <a:r>
              <a:rPr lang="ar-JO" sz="2800" b="1" dirty="0">
                <a:latin typeface="Arial" panose="020B0604020202020204" pitchFamily="34" charset="0"/>
              </a:rPr>
              <a:t> </a:t>
            </a:r>
            <a:r>
              <a:rPr lang="ar-LB" sz="2800" b="1" dirty="0">
                <a:latin typeface="Arial" panose="020B0604020202020204" pitchFamily="34" charset="0"/>
              </a:rPr>
              <a:t>ما سيسعده</a:t>
            </a:r>
            <a:r>
              <a:rPr lang="ar-JO" sz="2800" b="1" dirty="0">
                <a:latin typeface="Arial" panose="020B0604020202020204" pitchFamily="34" charset="0"/>
              </a:rPr>
              <a:t>،</a:t>
            </a:r>
            <a:r>
              <a:rPr lang="ar-LB" sz="2800" b="1" dirty="0">
                <a:latin typeface="Arial" panose="020B0604020202020204" pitchFamily="34" charset="0"/>
              </a:rPr>
              <a:t> أقوم به من أجل الكثير </a:t>
            </a:r>
            <a:r>
              <a:rPr lang="ar-LB" sz="2800" b="1" u="sng" dirty="0">
                <a:latin typeface="Arial" panose="020B0604020202020204" pitchFamily="34" charset="0"/>
              </a:rPr>
              <a:t>الذي فعله من أجلي..."</a:t>
            </a:r>
          </a:p>
          <a:p>
            <a:pPr lvl="0" algn="r" defTabSz="914400" rtl="1" fontAlgn="base">
              <a:spcBef>
                <a:spcPct val="0"/>
              </a:spcBef>
              <a:spcAft>
                <a:spcPct val="0"/>
              </a:spcAft>
              <a:defRPr/>
            </a:pPr>
            <a:endParaRPr lang="ar-JO" sz="2800" b="1" dirty="0">
              <a:latin typeface="Arial" panose="020B0604020202020204" pitchFamily="34" charset="0"/>
            </a:endParaRPr>
          </a:p>
          <a:p>
            <a:pPr lvl="0" algn="r" defTabSz="914400" rtl="1" fontAlgn="base">
              <a:spcBef>
                <a:spcPct val="0"/>
              </a:spcBef>
              <a:spcAft>
                <a:spcPct val="0"/>
              </a:spcAft>
              <a:defRPr/>
            </a:pPr>
            <a:r>
              <a:rPr lang="ar-JO" altLang="en-US" sz="1400" b="1" dirty="0">
                <a:solidFill>
                  <a:srgbClr val="000000"/>
                </a:solidFill>
                <a:latin typeface="Arial" panose="020B0604020202020204" pitchFamily="34" charset="0"/>
              </a:rPr>
              <a:t>ج. هدسون تايلور، الدعوة للخدمة (شركة الخدمة عبر البحار)، 300</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228600" y="2004528"/>
            <a:ext cx="3810000" cy="3354765"/>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algn="r" defTabSz="914400" rtl="1" fontAlgn="base">
              <a:spcBef>
                <a:spcPct val="0"/>
              </a:spcBef>
              <a:spcAft>
                <a:spcPct val="0"/>
              </a:spcAft>
              <a:defRPr/>
            </a:pPr>
            <a:r>
              <a:rPr lang="ar-LB" sz="2400" b="1" dirty="0">
                <a:latin typeface="Arial" panose="020B0604020202020204" pitchFamily="34" charset="0"/>
              </a:rPr>
              <a:t>"... </a:t>
            </a:r>
            <a:r>
              <a:rPr lang="ar-JO" sz="2400" b="1" dirty="0">
                <a:latin typeface="Arial" panose="020B0604020202020204" pitchFamily="34" charset="0"/>
              </a:rPr>
              <a:t>كان غير متعلم، غير </a:t>
            </a:r>
            <a:r>
              <a:rPr lang="ar-LB" sz="2400" b="1" dirty="0">
                <a:latin typeface="Arial" panose="020B0604020202020204" pitchFamily="34" charset="0"/>
              </a:rPr>
              <a:t>مكرس</a:t>
            </a:r>
            <a:r>
              <a:rPr lang="ar-JO" sz="2400" b="1" dirty="0">
                <a:latin typeface="Arial" panose="020B0604020202020204" pitchFamily="34" charset="0"/>
              </a:rPr>
              <a:t> وغير م</a:t>
            </a:r>
            <a:r>
              <a:rPr lang="ar-LB" sz="2400" b="1" dirty="0" err="1">
                <a:latin typeface="Arial" panose="020B0604020202020204" pitchFamily="34" charset="0"/>
              </a:rPr>
              <a:t>رتبط</a:t>
            </a:r>
            <a:r>
              <a:rPr lang="ar-JO" sz="2400" b="1" dirty="0">
                <a:latin typeface="Arial" panose="020B0604020202020204" pitchFamily="34" charset="0"/>
              </a:rPr>
              <a:t> (</a:t>
            </a:r>
            <a:r>
              <a:rPr lang="ar-LB" sz="2400" b="1" dirty="0">
                <a:latin typeface="Arial" panose="020B0604020202020204" pitchFamily="34" charset="0"/>
              </a:rPr>
              <a:t>بجمعية </a:t>
            </a:r>
            <a:r>
              <a:rPr lang="ar-JO" sz="2400" b="1" dirty="0">
                <a:latin typeface="Arial" panose="020B0604020202020204" pitchFamily="34" charset="0"/>
              </a:rPr>
              <a:t>إرسالية)، وغير </a:t>
            </a:r>
            <a:r>
              <a:rPr lang="ar-LB" sz="2400" b="1" dirty="0">
                <a:latin typeface="Arial" panose="020B0604020202020204" pitchFamily="34" charset="0"/>
              </a:rPr>
              <a:t>متمدن</a:t>
            </a:r>
            <a:r>
              <a:rPr lang="ar-JO" sz="2400" b="1" dirty="0">
                <a:latin typeface="Arial" panose="020B0604020202020204" pitchFamily="34" charset="0"/>
              </a:rPr>
              <a:t>. وإذا كان ذلك لم يكن كافيًا، فقد كان قصير</a:t>
            </a:r>
            <a:r>
              <a:rPr lang="ar-LB" sz="2400" b="1" dirty="0">
                <a:latin typeface="Arial" panose="020B0604020202020204" pitchFamily="34" charset="0"/>
              </a:rPr>
              <a:t> القامة</a:t>
            </a:r>
            <a:r>
              <a:rPr lang="ar-JO" sz="2400" b="1" dirty="0">
                <a:latin typeface="Arial" panose="020B0604020202020204" pitchFamily="34" charset="0"/>
              </a:rPr>
              <a:t> (كانت ماريا طويلة</a:t>
            </a:r>
            <a:r>
              <a:rPr lang="ar-LB" sz="2400" b="1" dirty="0">
                <a:latin typeface="Arial" panose="020B0604020202020204" pitchFamily="34" charset="0"/>
              </a:rPr>
              <a:t> القامة</a:t>
            </a:r>
            <a:r>
              <a:rPr lang="ar-JO" sz="2400" b="1" dirty="0">
                <a:latin typeface="Arial" panose="020B0604020202020204" pitchFamily="34" charset="0"/>
              </a:rPr>
              <a:t>)، </a:t>
            </a:r>
            <a:r>
              <a:rPr lang="ar-JO" sz="2400" b="1" u="sng" dirty="0">
                <a:latin typeface="Arial" panose="020B0604020202020204" pitchFamily="34" charset="0"/>
              </a:rPr>
              <a:t>وكان يرتدي ملابس صينية</a:t>
            </a:r>
            <a:r>
              <a:rPr lang="ar-LB" sz="2400" b="1" u="sng" dirty="0">
                <a:latin typeface="Arial" panose="020B0604020202020204" pitchFamily="34" charset="0"/>
              </a:rPr>
              <a:t>."</a:t>
            </a:r>
          </a:p>
          <a:p>
            <a:pPr lvl="0" algn="r" defTabSz="914400" rtl="1" fontAlgn="base">
              <a:spcBef>
                <a:spcPct val="0"/>
              </a:spcBef>
              <a:spcAft>
                <a:spcPct val="0"/>
              </a:spcAft>
              <a:defRPr/>
            </a:pPr>
            <a:endParaRPr kumimoji="0" lang="en-US"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راعوث أ. تاكر من القدس إلى آريان جايا، 191</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(رسالة من الآنسة آلديرسي إلى عم ماريا)</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6024890"/>
            <a:ext cx="9144000" cy="52322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عرف ج. هدسون تايلور بأنه مؤسس خدمة الأراضي الصينية </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ماذا</a:t>
            </a:r>
            <a:r>
              <a:rPr kumimoji="0" lang="ar-JO" altLang="en-US" sz="4400" b="1" u="sng" strike="noStrike" kern="1200" cap="none" spc="0" normalizeH="0" noProof="0" dirty="0">
                <a:ln>
                  <a:noFill/>
                </a:ln>
                <a:solidFill>
                  <a:srgbClr val="000000"/>
                </a:solidFill>
                <a:effectLst/>
                <a:uLnTx/>
                <a:uFillTx/>
                <a:latin typeface="Arial" panose="020B0604020202020204" pitchFamily="34" charset="0"/>
                <a:ea typeface="+mn-ea"/>
                <a:cs typeface="+mn-cs"/>
              </a:rPr>
              <a:t> عني أو عنك ؟</a:t>
            </a:r>
            <a:endParaRPr kumimoji="0" lang="en-US"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2524263" y="862505"/>
            <a:ext cx="6492159" cy="5909310"/>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rPr>
              <a:t>أحب </a:t>
            </a:r>
            <a:r>
              <a:rPr lang="ar-LB" altLang="en-US" sz="2800" b="1" u="sng" dirty="0">
                <a:solidFill>
                  <a:srgbClr val="FFFF00"/>
                </a:solidFill>
                <a:latin typeface="Arial" panose="020B0604020202020204" pitchFamily="34" charset="0"/>
              </a:rPr>
              <a:t>أحكي</a:t>
            </a:r>
            <a:r>
              <a:rPr kumimoji="0" lang="ar-JO"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rPr>
              <a:t> القصة</a:t>
            </a:r>
            <a:endParaRPr kumimoji="0" lang="en-US"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4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1. أنا أحب أن أحكي القصة </a:t>
            </a:r>
          </a:p>
          <a:p>
            <a:pPr lvl="0" algn="r" defTabSz="914400" rtl="1" fontAlgn="base">
              <a:spcBef>
                <a:spcPct val="0"/>
              </a:spcBef>
              <a:spcAft>
                <a:spcPct val="0"/>
              </a:spcAft>
              <a:defRPr/>
            </a:pPr>
            <a:r>
              <a:rPr lang="ar-LB" sz="2800" b="1" dirty="0">
                <a:solidFill>
                  <a:srgbClr val="FFFF00"/>
                </a:solidFill>
                <a:latin typeface="Arial" panose="020B0604020202020204" pitchFamily="34" charset="0"/>
              </a:rPr>
              <a:t>ع</a:t>
            </a:r>
            <a:r>
              <a:rPr lang="ar-JO" sz="2800" b="1" dirty="0">
                <a:solidFill>
                  <a:srgbClr val="FFFF00"/>
                </a:solidFill>
                <a:latin typeface="Arial" panose="020B0604020202020204" pitchFamily="34" charset="0"/>
              </a:rPr>
              <a:t>ن الأشياء غير المرئية</a:t>
            </a:r>
            <a:r>
              <a:rPr lang="ar-LB" sz="2800" b="1" dirty="0">
                <a:solidFill>
                  <a:srgbClr val="FFFF00"/>
                </a:solidFill>
                <a:latin typeface="Arial" panose="020B0604020202020204" pitchFamily="34" charset="0"/>
              </a:rPr>
              <a:t>، فوق</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عن يسوع ومجده، </a:t>
            </a:r>
            <a:endParaRPr lang="ar-LB" sz="2800" b="1" dirty="0">
              <a:solidFill>
                <a:srgbClr val="FFFF00"/>
              </a:solidFill>
              <a:latin typeface="Arial" panose="020B0604020202020204" pitchFamily="34" charset="0"/>
            </a:endParaRP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عن يسوع </a:t>
            </a:r>
            <a:r>
              <a:rPr lang="ar-LB" sz="2800" b="1" dirty="0">
                <a:solidFill>
                  <a:srgbClr val="FFFF00"/>
                </a:solidFill>
                <a:latin typeface="Arial" panose="020B0604020202020204" pitchFamily="34" charset="0"/>
              </a:rPr>
              <a:t>وحبه</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أحب أن </a:t>
            </a:r>
            <a:r>
              <a:rPr lang="ar-LB" sz="2800" b="1" dirty="0">
                <a:solidFill>
                  <a:srgbClr val="FFFF00"/>
                </a:solidFill>
                <a:latin typeface="Arial" panose="020B0604020202020204" pitchFamily="34" charset="0"/>
              </a:rPr>
              <a:t>أحكي</a:t>
            </a:r>
            <a:r>
              <a:rPr lang="ar-JO" sz="2800" b="1" dirty="0">
                <a:solidFill>
                  <a:srgbClr val="FFFF00"/>
                </a:solidFill>
                <a:latin typeface="Arial" panose="020B0604020202020204" pitchFamily="34" charset="0"/>
              </a:rPr>
              <a:t> القصة</a:t>
            </a:r>
            <a:r>
              <a:rPr lang="ar-LB" sz="2800" b="1" dirty="0">
                <a:solidFill>
                  <a:srgbClr val="FFFF00"/>
                </a:solidFill>
                <a:latin typeface="Arial" panose="020B0604020202020204" pitchFamily="34" charset="0"/>
              </a:rPr>
              <a:t>،</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لأنني أعرف أن هذا </a:t>
            </a:r>
            <a:r>
              <a:rPr lang="ar-LB" sz="2800" b="1" dirty="0">
                <a:solidFill>
                  <a:srgbClr val="FFFF00"/>
                </a:solidFill>
                <a:latin typeface="Arial" panose="020B0604020202020204" pitchFamily="34" charset="0"/>
              </a:rPr>
              <a:t>حقيقة؛</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يرضي شوقي </a:t>
            </a:r>
            <a:r>
              <a:rPr lang="ar-LB" sz="2800" b="1" dirty="0">
                <a:solidFill>
                  <a:srgbClr val="FFFF00"/>
                </a:solidFill>
                <a:latin typeface="Arial" panose="020B0604020202020204" pitchFamily="34" charset="0"/>
              </a:rPr>
              <a:t>كما لا يرضيه</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 شيء آخر. </a:t>
            </a:r>
          </a:p>
          <a:p>
            <a:pPr lvl="0" algn="r" defTabSz="914400" rtl="1" fontAlgn="base">
              <a:spcBef>
                <a:spcPct val="0"/>
              </a:spcBef>
              <a:spcAft>
                <a:spcPct val="0"/>
              </a:spcAft>
              <a:defRPr/>
            </a:pPr>
            <a:endParaRPr kumimoji="0" lang="en-US" altLang="en-US" sz="16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rtl="1" fontAlgn="base">
              <a:spcBef>
                <a:spcPct val="0"/>
              </a:spcBef>
              <a:spcAft>
                <a:spcPct val="0"/>
              </a:spcAft>
              <a:defRPr/>
            </a:pPr>
            <a:r>
              <a:rPr kumimoji="0" lang="en-US" altLang="en-US" sz="2400" b="1"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lang="ar-JO" sz="2400" b="1" dirty="0">
                <a:solidFill>
                  <a:schemeClr val="bg1"/>
                </a:solidFill>
                <a:latin typeface="Arial" panose="020B0604020202020204" pitchFamily="34" charset="0"/>
              </a:rPr>
              <a:t>أحب أن </a:t>
            </a:r>
            <a:r>
              <a:rPr lang="ar-LB" sz="2400" b="1" dirty="0">
                <a:solidFill>
                  <a:schemeClr val="bg1"/>
                </a:solidFill>
                <a:latin typeface="Arial" panose="020B0604020202020204" pitchFamily="34" charset="0"/>
              </a:rPr>
              <a:t>أحكي</a:t>
            </a:r>
            <a:r>
              <a:rPr lang="ar-JO" sz="2400" b="1" dirty="0">
                <a:solidFill>
                  <a:schemeClr val="bg1"/>
                </a:solidFill>
                <a:latin typeface="Arial" panose="020B0604020202020204" pitchFamily="34" charset="0"/>
              </a:rPr>
              <a:t> القصة</a:t>
            </a:r>
          </a:p>
          <a:p>
            <a:pPr lvl="0" algn="r" defTabSz="914400" rtl="1" fontAlgn="base">
              <a:spcBef>
                <a:spcPct val="0"/>
              </a:spcBef>
              <a:spcAft>
                <a:spcPct val="0"/>
              </a:spcAft>
              <a:defRPr/>
            </a:pPr>
            <a:r>
              <a:rPr lang="ar-LB" sz="2400" b="1" dirty="0">
                <a:solidFill>
                  <a:schemeClr val="bg1"/>
                </a:solidFill>
                <a:latin typeface="Arial" panose="020B0604020202020204" pitchFamily="34" charset="0"/>
              </a:rPr>
              <a:t>           </a:t>
            </a:r>
            <a:r>
              <a:rPr lang="ar-JO" sz="2400" b="1" dirty="0">
                <a:solidFill>
                  <a:schemeClr val="bg1"/>
                </a:solidFill>
                <a:latin typeface="Arial" panose="020B0604020202020204" pitchFamily="34" charset="0"/>
              </a:rPr>
              <a:t>س</a:t>
            </a:r>
            <a:r>
              <a:rPr lang="ar-LB" sz="2400" b="1" dirty="0">
                <a:solidFill>
                  <a:schemeClr val="bg1"/>
                </a:solidFill>
                <a:latin typeface="Arial" panose="020B0604020202020204" pitchFamily="34" charset="0"/>
              </a:rPr>
              <a:t>ت</a:t>
            </a:r>
            <a:r>
              <a:rPr lang="ar-JO" sz="2400" b="1" dirty="0">
                <a:solidFill>
                  <a:schemeClr val="bg1"/>
                </a:solidFill>
                <a:latin typeface="Arial" panose="020B0604020202020204" pitchFamily="34" charset="0"/>
              </a:rPr>
              <a:t>كون موضوعي في المجد</a:t>
            </a:r>
            <a:r>
              <a:rPr lang="ar-LB" sz="2400" b="1" dirty="0">
                <a:solidFill>
                  <a:schemeClr val="bg1"/>
                </a:solidFill>
                <a:latin typeface="Arial" panose="020B0604020202020204" pitchFamily="34" charset="0"/>
              </a:rPr>
              <a:t>.</a:t>
            </a:r>
            <a:endParaRPr lang="ar-JO" sz="2400" b="1" dirty="0">
              <a:solidFill>
                <a:schemeClr val="bg1"/>
              </a:solidFill>
              <a:latin typeface="Arial" panose="020B0604020202020204" pitchFamily="34" charset="0"/>
            </a:endParaRPr>
          </a:p>
          <a:p>
            <a:pPr lvl="0" algn="r" defTabSz="914400" rtl="1" fontAlgn="base">
              <a:spcBef>
                <a:spcPct val="0"/>
              </a:spcBef>
              <a:spcAft>
                <a:spcPct val="0"/>
              </a:spcAft>
              <a:defRPr/>
            </a:pP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          أن أحكي</a:t>
            </a:r>
            <a:r>
              <a:rPr lang="ar-JO" sz="2400" b="1" dirty="0">
                <a:solidFill>
                  <a:schemeClr val="bg1"/>
                </a:solidFill>
                <a:latin typeface="Arial" panose="020B0604020202020204" pitchFamily="34" charset="0"/>
              </a:rPr>
              <a:t> القصة</a:t>
            </a:r>
            <a:r>
              <a:rPr lang="ar-LB" sz="2400" b="1" dirty="0">
                <a:solidFill>
                  <a:schemeClr val="bg1"/>
                </a:solidFill>
                <a:latin typeface="Arial" panose="020B0604020202020204" pitchFamily="34" charset="0"/>
              </a:rPr>
              <a:t>،</a:t>
            </a: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القصة </a:t>
            </a:r>
            <a:r>
              <a:rPr lang="ar-JO" sz="2400" b="1" dirty="0">
                <a:solidFill>
                  <a:schemeClr val="bg1"/>
                </a:solidFill>
                <a:latin typeface="Arial" panose="020B0604020202020204" pitchFamily="34" charset="0"/>
              </a:rPr>
              <a:t>القديمة</a:t>
            </a:r>
            <a:r>
              <a:rPr lang="ar-LB" sz="2400" b="1" dirty="0">
                <a:solidFill>
                  <a:schemeClr val="bg1"/>
                </a:solidFill>
                <a:latin typeface="Arial" panose="020B0604020202020204" pitchFamily="34" charset="0"/>
              </a:rPr>
              <a:t>،</a:t>
            </a:r>
            <a:endParaRPr lang="ar-JO" sz="2400" b="1" dirty="0">
              <a:solidFill>
                <a:schemeClr val="bg1"/>
              </a:solidFill>
              <a:latin typeface="Arial" panose="020B0604020202020204" pitchFamily="34" charset="0"/>
            </a:endParaRPr>
          </a:p>
          <a:p>
            <a:pPr lvl="0" algn="r" defTabSz="914400" rtl="1" fontAlgn="base">
              <a:spcBef>
                <a:spcPct val="0"/>
              </a:spcBef>
              <a:spcAft>
                <a:spcPct val="0"/>
              </a:spcAft>
              <a:defRPr/>
            </a:pP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          قصة </a:t>
            </a:r>
            <a:r>
              <a:rPr lang="ar-JO" sz="2400" b="1" dirty="0">
                <a:solidFill>
                  <a:schemeClr val="bg1"/>
                </a:solidFill>
                <a:latin typeface="Arial" panose="020B0604020202020204" pitchFamily="34" charset="0"/>
              </a:rPr>
              <a:t>يسوع </a:t>
            </a:r>
            <a:r>
              <a:rPr lang="ar-LB" sz="2400" b="1" dirty="0">
                <a:solidFill>
                  <a:schemeClr val="bg1"/>
                </a:solidFill>
                <a:latin typeface="Arial" panose="020B0604020202020204" pitchFamily="34" charset="0"/>
              </a:rPr>
              <a:t>وحبه.</a:t>
            </a:r>
            <a:r>
              <a:rPr lang="ar-JO" sz="2400" b="1" dirty="0">
                <a:latin typeface="Arial" panose="020B0604020202020204" pitchFamily="34" charset="0"/>
              </a:rPr>
              <a:t>.</a:t>
            </a:r>
            <a:endParaRPr kumimoji="0" lang="en-US" alt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0" algn="r" defTabSz="914400" rtl="1" fontAlgn="base">
              <a:spcBef>
                <a:spcPct val="0"/>
              </a:spcBef>
              <a:spcAft>
                <a:spcPct val="0"/>
              </a:spcAft>
              <a:defRPr/>
            </a:pPr>
            <a:r>
              <a:rPr lang="ar-JO" sz="2800" b="1" dirty="0"/>
              <a:t>2. أحب </a:t>
            </a:r>
            <a:r>
              <a:rPr lang="ar-LB" sz="2800" b="1" dirty="0"/>
              <a:t>أن أحكي</a:t>
            </a:r>
            <a:r>
              <a:rPr lang="ar-JO" sz="2800" b="1" dirty="0"/>
              <a:t> القصة</a:t>
            </a:r>
          </a:p>
          <a:p>
            <a:pPr lvl="0" algn="r" defTabSz="914400" rtl="1" fontAlgn="base">
              <a:spcBef>
                <a:spcPct val="0"/>
              </a:spcBef>
              <a:spcAft>
                <a:spcPct val="0"/>
              </a:spcAft>
              <a:defRPr/>
            </a:pPr>
            <a:r>
              <a:rPr lang="ar-LB" sz="2800" b="1" dirty="0"/>
              <a:t>يسعدني </a:t>
            </a:r>
            <a:r>
              <a:rPr lang="ar-JO" sz="2800" b="1" dirty="0"/>
              <a:t>تكرار</a:t>
            </a:r>
            <a:r>
              <a:rPr lang="ar-LB" sz="2800" b="1" dirty="0"/>
              <a:t>ها</a:t>
            </a:r>
            <a:r>
              <a:rPr lang="ar-JO" sz="2800" b="1" dirty="0"/>
              <a:t>. </a:t>
            </a:r>
          </a:p>
          <a:p>
            <a:pPr lvl="0" algn="r" defTabSz="914400" rtl="1" fontAlgn="base">
              <a:spcBef>
                <a:spcPct val="0"/>
              </a:spcBef>
              <a:spcAft>
                <a:spcPct val="0"/>
              </a:spcAft>
              <a:defRPr/>
            </a:pPr>
            <a:r>
              <a:rPr lang="ar-JO" sz="2800" b="1" dirty="0"/>
              <a:t>يبدو، في كل مرة </a:t>
            </a:r>
            <a:r>
              <a:rPr lang="ar-LB" sz="2800" b="1" dirty="0"/>
              <a:t>أحكيها،</a:t>
            </a:r>
            <a:r>
              <a:rPr lang="ar-JO" sz="2800" b="1" dirty="0"/>
              <a:t> </a:t>
            </a:r>
          </a:p>
          <a:p>
            <a:pPr lvl="0" algn="r" defTabSz="914400" rtl="1" fontAlgn="base">
              <a:spcBef>
                <a:spcPct val="0"/>
              </a:spcBef>
              <a:spcAft>
                <a:spcPct val="0"/>
              </a:spcAft>
              <a:defRPr/>
            </a:pPr>
            <a:r>
              <a:rPr lang="ar-LB" sz="2800" b="1" dirty="0"/>
              <a:t>تكون </a:t>
            </a:r>
            <a:r>
              <a:rPr lang="ar-JO" sz="2800" b="1" dirty="0"/>
              <a:t>أكثر </a:t>
            </a:r>
            <a:r>
              <a:rPr lang="ar-LB" sz="2800" b="1" dirty="0"/>
              <a:t>حلاوة و</a:t>
            </a:r>
            <a:r>
              <a:rPr lang="ar-JO" sz="2800" b="1" dirty="0"/>
              <a:t>روعة</a:t>
            </a:r>
            <a:r>
              <a:rPr lang="ar-LB" sz="2800" b="1" dirty="0"/>
              <a:t>.</a:t>
            </a:r>
            <a:endParaRPr lang="ar-JO" sz="2800" b="1" dirty="0"/>
          </a:p>
          <a:p>
            <a:pPr lvl="0" algn="r" defTabSz="914400" rtl="1" fontAlgn="base">
              <a:spcBef>
                <a:spcPct val="0"/>
              </a:spcBef>
              <a:spcAft>
                <a:spcPct val="0"/>
              </a:spcAft>
              <a:defRPr/>
            </a:pPr>
            <a:r>
              <a:rPr lang="ar-JO" sz="2800" b="1" dirty="0"/>
              <a:t>أحب أن </a:t>
            </a:r>
            <a:r>
              <a:rPr lang="ar-LB" sz="2800" b="1" dirty="0"/>
              <a:t>أحكي</a:t>
            </a:r>
            <a:r>
              <a:rPr lang="ar-JO" sz="2800" b="1" dirty="0"/>
              <a:t> القصة</a:t>
            </a:r>
            <a:r>
              <a:rPr lang="ar-LB" sz="2800" b="1" dirty="0"/>
              <a:t>،</a:t>
            </a:r>
            <a:r>
              <a:rPr lang="ar-JO" sz="2800" b="1" dirty="0"/>
              <a:t> </a:t>
            </a:r>
          </a:p>
          <a:p>
            <a:pPr lvl="0" algn="r" defTabSz="914400" rtl="1" fontAlgn="base">
              <a:spcBef>
                <a:spcPct val="0"/>
              </a:spcBef>
              <a:spcAft>
                <a:spcPct val="0"/>
              </a:spcAft>
              <a:defRPr/>
            </a:pPr>
            <a:r>
              <a:rPr lang="ar-LB" sz="2800" b="1" dirty="0"/>
              <a:t>لمن </a:t>
            </a:r>
            <a:r>
              <a:rPr lang="ar-JO" sz="2800" b="1" dirty="0"/>
              <a:t>لم يسمعوا به</a:t>
            </a:r>
            <a:r>
              <a:rPr lang="ar-LB" sz="2800" b="1" dirty="0"/>
              <a:t>ا</a:t>
            </a:r>
            <a:r>
              <a:rPr lang="ar-JO" sz="2800" b="1" dirty="0"/>
              <a:t> من قبل. </a:t>
            </a:r>
          </a:p>
          <a:p>
            <a:pPr lvl="0" algn="r" defTabSz="914400" rtl="1" fontAlgn="base">
              <a:spcBef>
                <a:spcPct val="0"/>
              </a:spcBef>
              <a:spcAft>
                <a:spcPct val="0"/>
              </a:spcAft>
              <a:defRPr/>
            </a:pPr>
            <a:r>
              <a:rPr lang="ar-JO" sz="2800" b="1" dirty="0"/>
              <a:t>رسالة الخلاص</a:t>
            </a:r>
            <a:endParaRPr lang="ar-LB" sz="2800" b="1" dirty="0"/>
          </a:p>
          <a:p>
            <a:pPr lvl="0" algn="r" defTabSz="914400" rtl="1" fontAlgn="base">
              <a:spcBef>
                <a:spcPct val="0"/>
              </a:spcBef>
              <a:spcAft>
                <a:spcPct val="0"/>
              </a:spcAft>
              <a:defRPr/>
            </a:pPr>
            <a:r>
              <a:rPr lang="ar-JO" sz="2800" b="1" dirty="0"/>
              <a:t> من كلمة الله المقدسة.</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4295809" y="4495800"/>
            <a:ext cx="439575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r" defTabSz="914400" rtl="1" fontAlgn="base">
              <a:spcBef>
                <a:spcPct val="0"/>
              </a:spcBef>
              <a:spcAft>
                <a:spcPct val="0"/>
              </a:spcAft>
              <a:defRPr/>
            </a:pPr>
            <a:r>
              <a:rPr lang="ar-LB" sz="2800" b="1" dirty="0">
                <a:solidFill>
                  <a:srgbClr val="00B0F0"/>
                </a:solidFill>
                <a:latin typeface="Arial" panose="020B0604020202020204" pitchFamily="34" charset="0"/>
              </a:rPr>
              <a:t>     </a:t>
            </a:r>
            <a:r>
              <a:rPr lang="ar-JO" sz="2800" b="1" dirty="0">
                <a:solidFill>
                  <a:srgbClr val="00B0F0"/>
                </a:solidFill>
                <a:latin typeface="Arial" panose="020B0604020202020204" pitchFamily="34" charset="0"/>
              </a:rPr>
              <a:t>أحب أن </a:t>
            </a:r>
            <a:r>
              <a:rPr lang="ar-LB" sz="2800" b="1" dirty="0">
                <a:solidFill>
                  <a:srgbClr val="00B0F0"/>
                </a:solidFill>
                <a:latin typeface="Arial" panose="020B0604020202020204" pitchFamily="34" charset="0"/>
              </a:rPr>
              <a:t>أحكي</a:t>
            </a:r>
            <a:r>
              <a:rPr lang="ar-JO" sz="2800" b="1" dirty="0">
                <a:solidFill>
                  <a:srgbClr val="00B0F0"/>
                </a:solidFill>
                <a:latin typeface="Arial" panose="020B0604020202020204" pitchFamily="34" charset="0"/>
              </a:rPr>
              <a:t> القصة</a:t>
            </a:r>
          </a:p>
          <a:p>
            <a:pPr lvl="0" algn="r" defTabSz="914400" rtl="1" fontAlgn="base">
              <a:spcBef>
                <a:spcPct val="0"/>
              </a:spcBef>
              <a:spcAft>
                <a:spcPct val="0"/>
              </a:spcAft>
              <a:defRPr/>
            </a:pPr>
            <a:r>
              <a:rPr lang="ar-LB" sz="2800" b="1" dirty="0">
                <a:solidFill>
                  <a:srgbClr val="00B0F0"/>
                </a:solidFill>
                <a:latin typeface="Arial" panose="020B0604020202020204" pitchFamily="34" charset="0"/>
              </a:rPr>
              <a:t>     </a:t>
            </a:r>
            <a:r>
              <a:rPr lang="ar-JO" sz="2800" b="1" dirty="0">
                <a:solidFill>
                  <a:srgbClr val="00B0F0"/>
                </a:solidFill>
                <a:latin typeface="Arial" panose="020B0604020202020204" pitchFamily="34" charset="0"/>
              </a:rPr>
              <a:t>س</a:t>
            </a:r>
            <a:r>
              <a:rPr lang="ar-LB" sz="2800" b="1" dirty="0">
                <a:solidFill>
                  <a:srgbClr val="00B0F0"/>
                </a:solidFill>
                <a:latin typeface="Arial" panose="020B0604020202020204" pitchFamily="34" charset="0"/>
              </a:rPr>
              <a:t>ت</a:t>
            </a:r>
            <a:r>
              <a:rPr lang="ar-JO" sz="2800" b="1" dirty="0">
                <a:solidFill>
                  <a:srgbClr val="00B0F0"/>
                </a:solidFill>
                <a:latin typeface="Arial" panose="020B0604020202020204" pitchFamily="34" charset="0"/>
              </a:rPr>
              <a:t>كون موضوعي في المجد</a:t>
            </a:r>
            <a:r>
              <a:rPr lang="ar-LB" sz="2800" b="1" dirty="0">
                <a:solidFill>
                  <a:srgbClr val="00B0F0"/>
                </a:solidFill>
                <a:latin typeface="Arial" panose="020B0604020202020204" pitchFamily="34" charset="0"/>
              </a:rPr>
              <a:t>.</a:t>
            </a:r>
            <a:endParaRPr lang="ar-JO" sz="2800" b="1" dirty="0">
              <a:solidFill>
                <a:srgbClr val="00B0F0"/>
              </a:solidFill>
              <a:latin typeface="Arial" panose="020B0604020202020204" pitchFamily="34" charset="0"/>
            </a:endParaRPr>
          </a:p>
          <a:p>
            <a:pPr lvl="0" algn="r" defTabSz="914400" rtl="1" fontAlgn="base">
              <a:spcBef>
                <a:spcPct val="0"/>
              </a:spcBef>
              <a:spcAft>
                <a:spcPct val="0"/>
              </a:spcAft>
              <a:defRPr/>
            </a:pP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    أن أحكي</a:t>
            </a:r>
            <a:r>
              <a:rPr lang="ar-JO" sz="2800" b="1" dirty="0">
                <a:solidFill>
                  <a:srgbClr val="00B0F0"/>
                </a:solidFill>
                <a:latin typeface="Arial" panose="020B0604020202020204" pitchFamily="34" charset="0"/>
              </a:rPr>
              <a:t> القصة</a:t>
            </a:r>
            <a:r>
              <a:rPr lang="ar-LB" sz="2800" b="1" dirty="0">
                <a:solidFill>
                  <a:srgbClr val="00B0F0"/>
                </a:solidFill>
                <a:latin typeface="Arial" panose="020B0604020202020204" pitchFamily="34" charset="0"/>
              </a:rPr>
              <a:t>،</a:t>
            </a: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القصة </a:t>
            </a:r>
            <a:r>
              <a:rPr lang="ar-JO" sz="2800" b="1" dirty="0">
                <a:solidFill>
                  <a:srgbClr val="00B0F0"/>
                </a:solidFill>
                <a:latin typeface="Arial" panose="020B0604020202020204" pitchFamily="34" charset="0"/>
              </a:rPr>
              <a:t>القديمة</a:t>
            </a:r>
            <a:r>
              <a:rPr lang="ar-LB" sz="2800" b="1" dirty="0">
                <a:solidFill>
                  <a:srgbClr val="00B0F0"/>
                </a:solidFill>
                <a:latin typeface="Arial" panose="020B0604020202020204" pitchFamily="34" charset="0"/>
              </a:rPr>
              <a:t>،</a:t>
            </a:r>
            <a:endParaRPr lang="ar-JO" sz="2800" b="1" dirty="0">
              <a:solidFill>
                <a:srgbClr val="00B0F0"/>
              </a:solidFill>
              <a:latin typeface="Arial" panose="020B0604020202020204" pitchFamily="34" charset="0"/>
            </a:endParaRPr>
          </a:p>
          <a:p>
            <a:pPr lvl="0" algn="r" defTabSz="914400" rtl="1" fontAlgn="base">
              <a:spcBef>
                <a:spcPct val="0"/>
              </a:spcBef>
              <a:spcAft>
                <a:spcPct val="0"/>
              </a:spcAft>
              <a:defRPr/>
            </a:pP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    قصة </a:t>
            </a:r>
            <a:r>
              <a:rPr lang="ar-JO" sz="2800" b="1" dirty="0">
                <a:solidFill>
                  <a:srgbClr val="00B0F0"/>
                </a:solidFill>
                <a:latin typeface="Arial" panose="020B0604020202020204" pitchFamily="34" charset="0"/>
              </a:rPr>
              <a:t>يسوع </a:t>
            </a:r>
            <a:r>
              <a:rPr lang="ar-LB" sz="2800" b="1" dirty="0">
                <a:solidFill>
                  <a:srgbClr val="00B0F0"/>
                </a:solidFill>
                <a:latin typeface="Arial" panose="020B0604020202020204" pitchFamily="34" charset="0"/>
              </a:rPr>
              <a:t>وحبه.</a:t>
            </a:r>
            <a:endParaRPr kumimoji="0" lang="en-US" altLang="en-US" sz="2800" b="1" u="none" strike="noStrike" kern="1200" cap="none" spc="0" normalizeH="0" baseline="0" noProof="0" dirty="0">
              <a:ln>
                <a:noFill/>
              </a:ln>
              <a:solidFill>
                <a:srgbClr val="00B0F0"/>
              </a:solidFill>
              <a:effectLst/>
              <a:uLnTx/>
              <a:uFillTx/>
              <a:latin typeface="Arial" panose="020B0604020202020204" pitchFamily="34" charset="0"/>
            </a:endParaRPr>
          </a:p>
        </p:txBody>
      </p:sp>
    </p:spTree>
    <p:extLst>
      <p:ext uri="{BB962C8B-B14F-4D97-AF65-F5344CB8AC3E}">
        <p14:creationId xmlns:p14="http://schemas.microsoft.com/office/powerpoint/2010/main" val="251602496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9860161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رابط حياة المسيح </a:t>
            </a:r>
            <a:r>
              <a:rPr lang="en-US" sz="2800" dirty="0">
                <a:solidFill>
                  <a:srgbClr val="FFFFFF"/>
                </a:solidFill>
                <a:ea typeface="ＭＳ Ｐゴシック" charset="0"/>
              </a:rPr>
              <a:t>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58488" y="0"/>
            <a:ext cx="8820472" cy="2077097"/>
          </a:xfrm>
        </p:spPr>
        <p:txBody>
          <a:bodyPr/>
          <a:lstStyle/>
          <a:p>
            <a:pPr algn="r"/>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وصول</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أسلافه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مجيئه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طفولته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السفير</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إثبات</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معموديته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من خلال تجربته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إعلانه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DB5C6-42F6-A9F7-9C7F-E3247AE239A3}"/>
            </a:ext>
          </a:extLst>
        </p:cNvPr>
        <p:cNvGrpSpPr/>
        <p:nvPr/>
      </p:nvGrpSpPr>
      <p:grpSpPr>
        <a:xfrm>
          <a:off x="0" y="0"/>
          <a:ext cx="0" cy="0"/>
          <a:chOff x="0" y="0"/>
          <a:chExt cx="0" cy="0"/>
        </a:xfrm>
      </p:grpSpPr>
      <p:sp>
        <p:nvSpPr>
          <p:cNvPr id="518145" name="Rectangle 7">
            <a:extLst>
              <a:ext uri="{FF2B5EF4-FFF2-40B4-BE49-F238E27FC236}">
                <a16:creationId xmlns:a16="http://schemas.microsoft.com/office/drawing/2014/main" id="{D4C7946F-A068-D6C1-DCB0-F950017CB551}"/>
              </a:ext>
            </a:extLst>
          </p:cNvPr>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6" name="Text Box 3">
            <a:extLst>
              <a:ext uri="{FF2B5EF4-FFF2-40B4-BE49-F238E27FC236}">
                <a16:creationId xmlns:a16="http://schemas.microsoft.com/office/drawing/2014/main" id="{77200C75-8475-FE4D-FCCB-6E37F5C32F75}"/>
              </a:ext>
            </a:extLst>
          </p:cNvPr>
          <p:cNvSpPr txBox="1">
            <a:spLocks noChangeArrowheads="1"/>
          </p:cNvSpPr>
          <p:nvPr/>
        </p:nvSpPr>
        <p:spPr bwMode="auto">
          <a:xfrm>
            <a:off x="8578862" y="11"/>
            <a:ext cx="681274"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7" name="Title 5">
            <a:extLst>
              <a:ext uri="{FF2B5EF4-FFF2-40B4-BE49-F238E27FC236}">
                <a16:creationId xmlns:a16="http://schemas.microsoft.com/office/drawing/2014/main" id="{2E9438B0-B114-3C2C-4C15-F1761A3ECB07}"/>
              </a:ext>
            </a:extLst>
          </p:cNvPr>
          <p:cNvSpPr>
            <a:spLocks noGrp="1"/>
          </p:cNvSpPr>
          <p:nvPr>
            <p:ph type="title" idx="4294967295"/>
          </p:nvPr>
        </p:nvSpPr>
        <p:spPr>
          <a:xfrm>
            <a:off x="1219234" y="-30076"/>
            <a:ext cx="6314330" cy="523701"/>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rtl="1"/>
            <a:r>
              <a:rPr lang="ar-JO" altLang="zh-CN" sz="2800" dirty="0">
                <a:solidFill>
                  <a:schemeClr val="bg2"/>
                </a:solidFill>
                <a:effectLst/>
                <a:ea typeface="ＭＳ Ｐゴシック" charset="0"/>
                <a:cs typeface="Arial" panose="020B0604020202020204" pitchFamily="34" charset="0"/>
              </a:rPr>
              <a:t>أهمية معجزات يوحنا السبعة</a:t>
            </a:r>
            <a:endParaRPr lang="en-US" altLang="zh-CN" sz="2800" dirty="0">
              <a:solidFill>
                <a:schemeClr val="bg2"/>
              </a:solidFill>
              <a:effectLst/>
              <a:ea typeface="ＭＳ Ｐゴシック" charset="0"/>
              <a:cs typeface="Arial" panose="020B0604020202020204" pitchFamily="34" charset="0"/>
            </a:endParaRPr>
          </a:p>
        </p:txBody>
      </p:sp>
      <p:graphicFrame>
        <p:nvGraphicFramePr>
          <p:cNvPr id="2" name="Table 1">
            <a:extLst>
              <a:ext uri="{FF2B5EF4-FFF2-40B4-BE49-F238E27FC236}">
                <a16:creationId xmlns:a16="http://schemas.microsoft.com/office/drawing/2014/main" id="{80866C09-904D-AEF0-B3A4-48295035598B}"/>
              </a:ext>
            </a:extLst>
          </p:cNvPr>
          <p:cNvGraphicFramePr>
            <a:graphicFrameLocks noGrp="1"/>
          </p:cNvGraphicFramePr>
          <p:nvPr/>
        </p:nvGraphicFramePr>
        <p:xfrm>
          <a:off x="-42994" y="549904"/>
          <a:ext cx="7561263" cy="5968188"/>
        </p:xfrm>
        <a:graphic>
          <a:graphicData uri="http://schemas.openxmlformats.org/drawingml/2006/table">
            <a:tbl>
              <a:tblPr firstRow="1" bandRow="1">
                <a:tableStyleId>{2A488322-F2BA-4B5B-9748-0D474271808F}</a:tableStyleId>
              </a:tblPr>
              <a:tblGrid>
                <a:gridCol w="2632756">
                  <a:extLst>
                    <a:ext uri="{9D8B030D-6E8A-4147-A177-3AD203B41FA5}">
                      <a16:colId xmlns:a16="http://schemas.microsoft.com/office/drawing/2014/main" val="20000"/>
                    </a:ext>
                  </a:extLst>
                </a:gridCol>
                <a:gridCol w="2120037">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392806">
                <a:tc>
                  <a:txBody>
                    <a:bodyPr/>
                    <a:lstStyle/>
                    <a:p>
                      <a:pPr algn="r" rtl="1"/>
                      <a:r>
                        <a:rPr lang="ar-JO" sz="2000" b="1" i="0" dirty="0">
                          <a:latin typeface="Arial" panose="020B0604020202020204" pitchFamily="34" charset="0"/>
                          <a:cs typeface="Arial" panose="020B0604020202020204" pitchFamily="34" charset="0"/>
                        </a:rPr>
                        <a:t>المعجزة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تعليم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التطبيق</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extLst>
                  <a:ext uri="{0D108BD9-81ED-4DB2-BD59-A6C34878D82A}">
                    <a16:rowId xmlns:a16="http://schemas.microsoft.com/office/drawing/2014/main" val="10000"/>
                  </a:ext>
                </a:extLst>
              </a:tr>
              <a:tr h="694974">
                <a:tc>
                  <a:txBody>
                    <a:bodyPr/>
                    <a:lstStyle/>
                    <a:p>
                      <a:pPr marL="342900" indent="-342900" algn="r" rtl="1">
                        <a:buNone/>
                      </a:pPr>
                      <a:r>
                        <a:rPr lang="ar-JO" sz="2000" b="1" i="0" dirty="0">
                          <a:latin typeface="Arial" panose="020B0604020202020204" pitchFamily="34" charset="0"/>
                          <a:cs typeface="Arial" panose="020B0604020202020204" pitchFamily="34" charset="0"/>
                        </a:rPr>
                        <a:t>1.</a:t>
                      </a:r>
                      <a:r>
                        <a:rPr lang="ar-JO" sz="2000" b="1" i="0" baseline="0" dirty="0">
                          <a:latin typeface="Arial" panose="020B0604020202020204" pitchFamily="34" charset="0"/>
                          <a:cs typeface="Arial" panose="020B0604020202020204" pitchFamily="34" charset="0"/>
                        </a:rPr>
                        <a:t> تحويل الماء إلى خمر في قانا (2: 1-11)*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فرح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إذا</a:t>
                      </a:r>
                      <a:r>
                        <a:rPr lang="ar-JO" sz="2000" b="1" i="0" baseline="0" dirty="0">
                          <a:latin typeface="Arial" panose="020B0604020202020204" pitchFamily="34" charset="0"/>
                          <a:cs typeface="Arial" panose="020B0604020202020204" pitchFamily="34" charset="0"/>
                        </a:rPr>
                        <a:t> استطاع تحويل الماء</a:t>
                      </a:r>
                      <a:r>
                        <a:rPr lang="ar-LB" sz="2000" b="1" i="0" baseline="0" dirty="0">
                          <a:latin typeface="Arial" panose="020B0604020202020204" pitchFamily="34" charset="0"/>
                          <a:cs typeface="Arial" panose="020B0604020202020204" pitchFamily="34" charset="0"/>
                        </a:rPr>
                        <a:t>، </a:t>
                      </a:r>
                    </a:p>
                    <a:p>
                      <a:pPr algn="r" rtl="1"/>
                      <a:r>
                        <a:rPr lang="ar-LB" sz="2000" b="1" i="0" baseline="0" dirty="0">
                          <a:latin typeface="Arial" panose="020B0604020202020204" pitchFamily="34" charset="0"/>
                          <a:cs typeface="Arial" panose="020B0604020202020204" pitchFamily="34" charset="0"/>
                        </a:rPr>
                        <a:t>  </a:t>
                      </a:r>
                      <a:r>
                        <a:rPr lang="ar-JO" sz="2000" b="1" i="0" baseline="0" dirty="0">
                          <a:latin typeface="Arial" panose="020B0604020202020204" pitchFamily="34" charset="0"/>
                          <a:cs typeface="Arial" panose="020B0604020202020204" pitchFamily="34" charset="0"/>
                        </a:rPr>
                        <a:t>فيمكنه تغييري</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1"/>
                  </a:ext>
                </a:extLst>
              </a:tr>
              <a:tr h="811822">
                <a:tc>
                  <a:txBody>
                    <a:bodyPr/>
                    <a:lstStyle/>
                    <a:p>
                      <a:pPr algn="r" rtl="1"/>
                      <a:r>
                        <a:rPr lang="ar-JO" sz="2000" b="1" i="0" baseline="0" dirty="0">
                          <a:latin typeface="Arial" panose="020B0604020202020204" pitchFamily="34" charset="0"/>
                          <a:cs typeface="Arial" panose="020B0604020202020204" pitchFamily="34" charset="0"/>
                        </a:rPr>
                        <a:t>2. شفاء ابن قائد المئة في كفرناحوم (4: 46-54)*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شرط الحياة الأبدية (الإيمان)</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لست بعيداً لأكون ضمن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عنايته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2"/>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3. شفاء المشلول عند بركة بيت حسدا (5: 1-18)*</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القوة لعيش الحياة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لا محدوديات لسلطته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3"/>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4. إطعام 5000 آلاف قرب بحر الجليل (6: 16-21)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طعام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يسدد يسوع أعمق </a:t>
                      </a:r>
                      <a:endParaRPr lang="ar-LB" sz="2000" b="1" i="0" dirty="0">
                        <a:latin typeface="Arial" panose="020B0604020202020204" pitchFamily="34" charset="0"/>
                        <a:cs typeface="Arial" panose="020B0604020202020204" pitchFamily="34" charset="0"/>
                      </a:endParaRPr>
                    </a:p>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احتياجاتنا</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4"/>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5. المشي على الماء في بحر الجليل (6: 5-14)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القيادة للحياة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هو الرب في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عواصف الحياة</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5"/>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6. شفاء الرجل المولود أعمى   (9: 1-7)*</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نور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dirty="0"/>
                        <a:t>  </a:t>
                      </a:r>
                      <a:r>
                        <a:rPr lang="ar-JO" sz="2000" b="1" dirty="0"/>
                        <a:t>يقدم يسوع رؤية </a:t>
                      </a:r>
                      <a:endParaRPr lang="ar-LB" sz="2000" b="1" dirty="0"/>
                    </a:p>
                    <a:p>
                      <a:pPr algn="r" rtl="1"/>
                      <a:r>
                        <a:rPr lang="ar-LB" sz="2000" b="1" dirty="0"/>
                        <a:t>  </a:t>
                      </a:r>
                      <a:r>
                        <a:rPr lang="ar-JO" sz="2000" b="1" dirty="0"/>
                        <a:t>روحية</a:t>
                      </a:r>
                      <a:r>
                        <a:rPr lang="ar-LB" sz="2000" b="1" dirty="0"/>
                        <a:t> </a:t>
                      </a:r>
                      <a:r>
                        <a:rPr lang="ar-JO" sz="2000" b="1" dirty="0"/>
                        <a:t>وجسدية للراغبين</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6"/>
                  </a:ext>
                </a:extLst>
              </a:tr>
              <a:tr h="811822">
                <a:tc>
                  <a:txBody>
                    <a:bodyPr/>
                    <a:lstStyle/>
                    <a:p>
                      <a:pPr algn="r" rtl="1"/>
                      <a:r>
                        <a:rPr lang="ar-JO" sz="2000" b="1" i="0" dirty="0">
                          <a:latin typeface="Arial" panose="020B0604020202020204" pitchFamily="34" charset="0"/>
                          <a:cs typeface="Arial" panose="020B0604020202020204" pitchFamily="34" charset="0"/>
                        </a:rPr>
                        <a:t>7. إقامة لعازر من الموت في بيت عنيا (11: 1-45)*</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انتصار الحياة على الموت</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المسيح هو رب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الحياة والموت</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7"/>
                  </a:ext>
                </a:extLst>
              </a:tr>
            </a:tbl>
          </a:graphicData>
        </a:graphic>
      </p:graphicFrame>
      <p:sp>
        <p:nvSpPr>
          <p:cNvPr id="518176" name="Text Box 3">
            <a:extLst>
              <a:ext uri="{FF2B5EF4-FFF2-40B4-BE49-F238E27FC236}">
                <a16:creationId xmlns:a16="http://schemas.microsoft.com/office/drawing/2014/main" id="{80A450D7-479B-BDE1-81FE-53FFC26F5593}"/>
              </a:ext>
            </a:extLst>
          </p:cNvPr>
          <p:cNvSpPr txBox="1">
            <a:spLocks noChangeArrowheads="1"/>
          </p:cNvSpPr>
          <p:nvPr/>
        </p:nvSpPr>
        <p:spPr bwMode="auto">
          <a:xfrm>
            <a:off x="-88900" y="6485981"/>
            <a:ext cx="9321800"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Charles Ryrie, Ryrie Study Bible, 1618 (col. 2); Mahlon Friesen, First Baptist Church of Yucaipa, CA (col. 3) </a:t>
            </a:r>
            <a:endPar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تشير </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النجمة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المعجزات الواردة في إنجيل يوحنا فقط</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8177" name="Picture 116" descr="lazarus">
            <a:extLst>
              <a:ext uri="{FF2B5EF4-FFF2-40B4-BE49-F238E27FC236}">
                <a16:creationId xmlns:a16="http://schemas.microsoft.com/office/drawing/2014/main" id="{F7FC3ECF-C8B5-652E-0B6A-E16C0A916B4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0888" y="2357264"/>
            <a:ext cx="1669378"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1222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إقامة مؤقتة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5530" y="3741901"/>
            <a:ext cx="8613913"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ثبت المسيح إيمان تلاميذه بهويته المسيانية في كفرناحوم قبل انطلاق خدمته العلنية الأولى في اليهودية</a:t>
            </a:r>
          </a:p>
        </p:txBody>
      </p:sp>
    </p:spTree>
    <p:extLst>
      <p:ext uri="{BB962C8B-B14F-4D97-AF65-F5344CB8AC3E}">
        <p14:creationId xmlns:p14="http://schemas.microsoft.com/office/powerpoint/2010/main" val="59092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امتلاك الهيكل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13-22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042" y="3741901"/>
            <a:ext cx="8627167"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يسوع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اني في غيرته للهيكل، والتي وعد بإثبات صحتها في موته وقيامته.</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8887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252"/>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تطهير </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الهيكل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13-24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689" y="3833692"/>
            <a:ext cx="1291949"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grpSp>
        <p:nvGrpSpPr>
          <p:cNvPr id="8" name="Group 7"/>
          <p:cNvGrpSpPr/>
          <p:nvPr/>
        </p:nvGrpSpPr>
        <p:grpSpPr>
          <a:xfrm>
            <a:off x="6011648" y="4280805"/>
            <a:ext cx="3251620" cy="1544718"/>
            <a:chOff x="5508104" y="608397"/>
            <a:chExt cx="3251620" cy="154471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1" name="TextBox 10"/>
            <p:cNvSpPr txBox="1"/>
            <p:nvPr/>
          </p:nvSpPr>
          <p:spPr>
            <a:xfrm>
              <a:off x="6923516" y="608397"/>
              <a:ext cx="1836208"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696278"/>
            <a:ext cx="8568952" cy="51617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القبول في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23-3: 21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يقبل سكان اليهودية يسوع، كما يفعل نيقوديموس، الذي يرى أن يسوع</a:t>
            </a: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يعطي ولادة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روح</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لدخ</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 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7897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ar-JO" dirty="0">
                <a:solidFill>
                  <a:schemeClr val="bg1"/>
                </a:solidFill>
                <a:effectLst>
                  <a:outerShdw blurRad="38100" dist="38100" dir="2700000" algn="tl">
                    <a:srgbClr val="000000"/>
                  </a:outerShdw>
                </a:effectLst>
                <a:ea typeface="Arabic Transparent" pitchFamily="2" charset="0"/>
              </a:rPr>
              <a:t>ملخص (يوحنا 2: 23-25)</a:t>
            </a:r>
            <a:endParaRPr lang="en-US" dirty="0">
              <a:solidFill>
                <a:schemeClr val="bg1"/>
              </a:solidFill>
              <a:effectLst>
                <a:outerShdw blurRad="38100" dist="38100" dir="2700000" algn="tl">
                  <a:srgbClr val="000000"/>
                </a:outerShdw>
              </a:effectLst>
              <a:ea typeface="Arabic Transparent" pitchFamily="2" charset="0"/>
            </a:endParaRP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algn="ctr" eaLnBrk="1" hangingPunct="1">
              <a:lnSpc>
                <a:spcPct val="90000"/>
              </a:lnSpc>
              <a:buFontTx/>
              <a:buNone/>
            </a:pPr>
            <a:r>
              <a:rPr lang="ar-JO" altLang="en-US" sz="3600" dirty="0">
                <a:solidFill>
                  <a:srgbClr val="FFFF00"/>
                </a:solidFill>
                <a:effectLst>
                  <a:outerShdw blurRad="38100" dist="38100" dir="2700000" algn="tl">
                    <a:schemeClr val="tx1"/>
                  </a:outerShdw>
                </a:effectLst>
              </a:rPr>
              <a:t>23 ولما كان في أورشليم في عيد الفصح </a:t>
            </a:r>
            <a:r>
              <a:rPr lang="ar-JO" altLang="en-US" sz="3600" dirty="0">
                <a:solidFill>
                  <a:schemeClr val="bg1"/>
                </a:solidFill>
                <a:effectLst>
                  <a:outerShdw blurRad="38100" dist="38100" dir="2700000" algn="tl">
                    <a:schemeClr val="tx1"/>
                  </a:outerShdw>
                </a:effectLst>
              </a:rPr>
              <a:t>آمن كثيرون باسمه </a:t>
            </a:r>
            <a:r>
              <a:rPr lang="ar-JO" altLang="en-US" sz="3600" dirty="0">
                <a:solidFill>
                  <a:srgbClr val="FFFF00"/>
                </a:solidFill>
                <a:effectLst>
                  <a:outerShdw blurRad="38100" dist="38100" dir="2700000" algn="tl">
                    <a:schemeClr val="tx1"/>
                  </a:outerShdw>
                </a:effectLst>
              </a:rPr>
              <a:t>إذ رأوا الآيات  التي صنع  24 لكن يسوع لم يأتمنهم على نفسه لأنه كان يعرف  الجميع 25 ولأنه لم يكن محتاجاً أن يشهد أحد عن الإنسان لأنه علم ما كان في الإنسان</a:t>
            </a:r>
            <a:r>
              <a:rPr lang="en-US" altLang="en-US" sz="3200" dirty="0">
                <a:solidFill>
                  <a:srgbClr val="FFFF00"/>
                </a:solidFill>
                <a:effectLst>
                  <a:outerShdw blurRad="38100" dist="38100" dir="2700000" algn="tl">
                    <a:schemeClr val="tx1"/>
                  </a:outerShdw>
                </a:effectLst>
              </a:rPr>
              <a:t> </a:t>
            </a:r>
          </a:p>
        </p:txBody>
      </p:sp>
      <p:sp>
        <p:nvSpPr>
          <p:cNvPr id="2" name="Oval Callout 1">
            <a:extLst>
              <a:ext uri="{FF2B5EF4-FFF2-40B4-BE49-F238E27FC236}">
                <a16:creationId xmlns:a16="http://schemas.microsoft.com/office/drawing/2014/main" id="{A12045F4-FB83-DF4C-82F3-5B182A0214FE}"/>
              </a:ext>
            </a:extLst>
          </p:cNvPr>
          <p:cNvSpPr/>
          <p:nvPr/>
        </p:nvSpPr>
        <p:spPr>
          <a:xfrm>
            <a:off x="-396552" y="3068960"/>
            <a:ext cx="2520280" cy="2448272"/>
          </a:xfrm>
          <a:prstGeom prst="wedgeEllipseCallout">
            <a:avLst>
              <a:gd name="adj1" fmla="val 125148"/>
              <a:gd name="adj2" fmla="val -3414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هل آمن      تعني آمن؟</a:t>
            </a: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Oval Callout 4">
            <a:extLst>
              <a:ext uri="{FF2B5EF4-FFF2-40B4-BE49-F238E27FC236}">
                <a16:creationId xmlns:a16="http://schemas.microsoft.com/office/drawing/2014/main" id="{3AF08317-A7A3-7242-AF9F-B5F50D274A89}"/>
              </a:ext>
            </a:extLst>
          </p:cNvPr>
          <p:cNvSpPr/>
          <p:nvPr/>
        </p:nvSpPr>
        <p:spPr>
          <a:xfrm>
            <a:off x="-252536" y="0"/>
            <a:ext cx="2808094" cy="2448272"/>
          </a:xfrm>
          <a:prstGeom prst="wedgeEllipseCallout">
            <a:avLst>
              <a:gd name="adj1" fmla="val -1707"/>
              <a:gd name="adj2" fmla="val 101249"/>
            </a:avLst>
          </a:prstGeom>
        </p:spPr>
        <p:style>
          <a:lnRef idx="1">
            <a:schemeClr val="accent1"/>
          </a:lnRef>
          <a:fillRef idx="3">
            <a:schemeClr val="accent1"/>
          </a:fillRef>
          <a:effectRef idx="2">
            <a:schemeClr val="accent1"/>
          </a:effectRef>
          <a:fontRef idx="minor">
            <a:schemeClr val="lt1"/>
          </a:fontRef>
        </p:style>
        <p:txBody>
          <a:bodyPr rtlCol="0" anchor="ctr"/>
          <a:lstStyle/>
          <a:p>
            <a:pPr marL="11113" marR="0" lvl="0" indent="0" algn="ctr" defTabSz="914400" rtl="0" eaLnBrk="1" fontAlgn="base" latinLnBrk="0" hangingPunct="1">
              <a:lnSpc>
                <a:spcPct val="100000"/>
              </a:lnSpc>
              <a:spcBef>
                <a:spcPct val="0"/>
              </a:spcBef>
              <a:spcAft>
                <a:spcPct val="0"/>
              </a:spcAft>
              <a:buClrTx/>
              <a:buSzTx/>
              <a:buFontTx/>
              <a:buNone/>
              <a:tabLst>
                <a:tab pos="1812925" algn="l"/>
              </a:tabLst>
              <a:defRPr/>
            </a:pPr>
            <a:r>
              <a:rPr kumimoji="0" lang="ar-JO"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ماذا تعني كلمة يؤمن أيضًا في إنجيل يوحنا؟</a:t>
            </a: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3654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P spid="2"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ar-JO" dirty="0">
                <a:solidFill>
                  <a:schemeClr val="bg1"/>
                </a:solidFill>
                <a:effectLst>
                  <a:outerShdw blurRad="38100" dist="38100" dir="2700000" algn="tl">
                    <a:srgbClr val="000000"/>
                  </a:outerShdw>
                </a:effectLst>
                <a:ea typeface="Arabic Transparent" pitchFamily="2" charset="0"/>
              </a:rPr>
              <a:t>الإيمان في يوحنا 2: 23-25</a:t>
            </a:r>
            <a:endParaRPr lang="en-US" dirty="0">
              <a:solidFill>
                <a:schemeClr val="bg1"/>
              </a:solidFill>
              <a:effectLst>
                <a:outerShdw blurRad="38100" dist="38100" dir="2700000" algn="tl">
                  <a:srgbClr val="000000"/>
                </a:outerShdw>
              </a:effectLst>
              <a:ea typeface="Arabic Transparent" pitchFamily="2" charset="0"/>
            </a:endParaRP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algn="r" eaLnBrk="1" hangingPunct="1">
              <a:lnSpc>
                <a:spcPct val="90000"/>
              </a:lnSpc>
              <a:buFontTx/>
              <a:buNone/>
            </a:pPr>
            <a:r>
              <a:rPr lang="ar-JO" altLang="en-US" sz="3600" dirty="0">
                <a:solidFill>
                  <a:schemeClr val="bg1"/>
                </a:solidFill>
                <a:effectLst>
                  <a:outerShdw blurRad="38100" dist="38100" dir="2700000" algn="tl">
                    <a:schemeClr val="tx1"/>
                  </a:outerShdw>
                </a:effectLst>
              </a:rPr>
              <a:t>يرى معظم العلماء أن كلمة آمن هنا خاطئة، لماذا تعتبر خاطئة؟</a:t>
            </a:r>
            <a:endParaRPr lang="en-US" altLang="en-US" sz="3600" dirty="0">
              <a:solidFill>
                <a:schemeClr val="bg1"/>
              </a:solidFill>
              <a:effectLst>
                <a:outerShdw blurRad="38100" dist="38100" dir="2700000" algn="tl">
                  <a:schemeClr val="tx1"/>
                </a:outerShdw>
              </a:effectLst>
            </a:endParaRPr>
          </a:p>
          <a:p>
            <a:pPr marL="468313" lvl="1" indent="-457200" algn="r" rtl="1" eaLnBrk="1" hangingPunct="1">
              <a:lnSpc>
                <a:spcPct val="90000"/>
              </a:lnSpc>
              <a:buFont typeface="Wingdings" pitchFamily="2" charset="2"/>
              <a:buChar char="q"/>
            </a:pPr>
            <a:r>
              <a:rPr lang="ar-JO" altLang="en-US" sz="3600" dirty="0">
                <a:solidFill>
                  <a:schemeClr val="bg1"/>
                </a:solidFill>
                <a:effectLst>
                  <a:outerShdw blurRad="38100" dist="38100" dir="2700000" algn="tl">
                    <a:schemeClr val="tx1"/>
                  </a:outerShdw>
                </a:effectLst>
              </a:rPr>
              <a:t>هذه هي الكلمة المعتادة لمعنى  آمن  (أنظر 1: 12)</a:t>
            </a:r>
            <a:endParaRPr lang="en-US" altLang="en-US" sz="3600" dirty="0">
              <a:solidFill>
                <a:schemeClr val="bg1"/>
              </a:solidFill>
              <a:effectLst>
                <a:outerShdw blurRad="38100" dist="38100" dir="2700000" algn="tl">
                  <a:schemeClr val="tx1"/>
                </a:outerShdw>
              </a:effectLst>
            </a:endParaRPr>
          </a:p>
          <a:p>
            <a:pPr marL="468313" lvl="1" indent="-457200" algn="r" rtl="1" eaLnBrk="1" hangingPunct="1">
              <a:lnSpc>
                <a:spcPct val="90000"/>
              </a:lnSpc>
              <a:buFont typeface="Wingdings" pitchFamily="2" charset="2"/>
              <a:buChar char="q"/>
            </a:pPr>
            <a:r>
              <a:rPr lang="ar-JO" altLang="en-US" sz="3600" dirty="0">
                <a:solidFill>
                  <a:schemeClr val="bg1"/>
                </a:solidFill>
                <a:effectLst>
                  <a:outerShdw blurRad="38100" dist="38100" dir="2700000" algn="tl">
                    <a:schemeClr val="tx1"/>
                  </a:outerShdw>
                </a:effectLst>
              </a:rPr>
              <a:t>لم يذكر العهد الجديد في أي مكان أن يسوع "يلتزم" بجميع المؤمنين.</a:t>
            </a:r>
            <a:endParaRPr lang="en-US" altLang="en-US" sz="3600" dirty="0">
              <a:solidFill>
                <a:schemeClr val="bg1"/>
              </a:solidFill>
              <a:effectLst>
                <a:outerShdw blurRad="38100" dist="38100" dir="2700000" algn="tl">
                  <a:schemeClr val="tx1"/>
                </a:outerShdw>
              </a:effectLst>
            </a:endParaRPr>
          </a:p>
          <a:p>
            <a:pPr marL="468313" lvl="1" indent="-457200" algn="r" rtl="1" eaLnBrk="1" hangingPunct="1">
              <a:lnSpc>
                <a:spcPct val="90000"/>
              </a:lnSpc>
              <a:buFont typeface="Wingdings" pitchFamily="2" charset="2"/>
              <a:buChar char="q"/>
            </a:pPr>
            <a:r>
              <a:rPr lang="ar-JO" altLang="en-US" sz="3600" dirty="0">
                <a:solidFill>
                  <a:schemeClr val="bg1"/>
                </a:solidFill>
                <a:effectLst>
                  <a:outerShdw blurRad="38100" dist="38100" dir="2700000" algn="tl">
                    <a:schemeClr val="tx1"/>
                  </a:outerShdw>
                </a:effectLst>
              </a:rPr>
              <a:t>لا تخبرنا هذه الفقرة بالفعل أن نكون قديسين سريين</a:t>
            </a:r>
            <a:endParaRPr lang="en-US" altLang="en-US" sz="3200" dirty="0">
              <a:solidFill>
                <a:schemeClr val="bg1"/>
              </a:solidFill>
              <a:effectLst>
                <a:outerShdw blurRad="38100" dist="38100" dir="2700000" algn="tl">
                  <a:schemeClr val="tx1"/>
                </a:outerShdw>
              </a:effectLst>
            </a:endParaRPr>
          </a:p>
        </p:txBody>
      </p:sp>
      <p:sp>
        <p:nvSpPr>
          <p:cNvPr id="6" name="Text Box 3">
            <a:extLst>
              <a:ext uri="{FF2B5EF4-FFF2-40B4-BE49-F238E27FC236}">
                <a16:creationId xmlns:a16="http://schemas.microsoft.com/office/drawing/2014/main" id="{ECCDC753-0DAD-2D4E-A770-E63E03ECFF9F}"/>
              </a:ext>
            </a:extLst>
          </p:cNvPr>
          <p:cNvSpPr txBox="1">
            <a:spLocks noChangeArrowheads="1"/>
          </p:cNvSpPr>
          <p:nvPr/>
        </p:nvSpPr>
        <p:spPr bwMode="auto">
          <a:xfrm>
            <a:off x="8241260" y="26"/>
            <a:ext cx="770463"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6358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6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يوحنا</a:t>
            </a:r>
            <a:r>
              <a:rPr lang="en-US" sz="8800" dirty="0">
                <a:ea typeface="Osaka" charset="0"/>
                <a:cs typeface="Arial" panose="020B0604020202020204" pitchFamily="34" charset="0"/>
              </a:rPr>
              <a:t> </a:t>
            </a:r>
            <a:r>
              <a:rPr lang="ar-JO" sz="8800" dirty="0">
                <a:ea typeface="Osaka" charset="0"/>
                <a:cs typeface="Arial" panose="020B0604020202020204" pitchFamily="34" charset="0"/>
              </a:rPr>
              <a:t>3</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32667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aptism Background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60100" name="Text Box 3"/>
          <p:cNvSpPr txBox="1">
            <a:spLocks noChangeArrowheads="1"/>
          </p:cNvSpPr>
          <p:nvPr/>
        </p:nvSpPr>
        <p:spPr bwMode="auto">
          <a:xfrm>
            <a:off x="7620661" y="16"/>
            <a:ext cx="1440134" cy="52293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152" tIns="45578" rIns="91152" bIns="45578">
            <a:spAutoFit/>
          </a:bodyPr>
          <a:lstStyle>
            <a:defPPr>
              <a:defRPr lang="en-US"/>
            </a:defPPr>
            <a:lvl1pPr algn="r" eaLnBrk="1" hangingPunct="1">
              <a:defRPr sz="4400" b="1">
                <a:solidFill>
                  <a:prstClr val="white"/>
                </a:solidFill>
                <a:effectLst>
                  <a:glow rad="203200">
                    <a:prstClr val="black">
                      <a:alpha val="99000"/>
                    </a:prstClr>
                  </a:glow>
                  <a:outerShdw blurRad="38100" dist="38100" dir="2700000" algn="tl">
                    <a:srgbClr val="000000"/>
                  </a:outerShdw>
                </a:effectLst>
                <a:latin typeface="Arial"/>
                <a:ea typeface="SimHei" charset="0"/>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119ث</a:t>
            </a:r>
            <a:endParaRPr kumimoji="0" lang="en-US"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endParaRPr>
          </a:p>
        </p:txBody>
      </p:sp>
      <p:sp>
        <p:nvSpPr>
          <p:cNvPr id="6" name="TextBox 5"/>
          <p:cNvSpPr txBox="1"/>
          <p:nvPr/>
        </p:nvSpPr>
        <p:spPr>
          <a:xfrm>
            <a:off x="342900" y="5830850"/>
            <a:ext cx="8458200" cy="769155"/>
          </a:xfrm>
          <a:prstGeom prst="rect">
            <a:avLst/>
          </a:prstGeom>
          <a:noFill/>
        </p:spPr>
        <p:txBody>
          <a:bodyPr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يوحنا ٣ : ٥</a:t>
            </a:r>
          </a:p>
        </p:txBody>
      </p:sp>
      <p:sp>
        <p:nvSpPr>
          <p:cNvPr id="2" name="TextBox 1">
            <a:extLst>
              <a:ext uri="{FF2B5EF4-FFF2-40B4-BE49-F238E27FC236}">
                <a16:creationId xmlns:a16="http://schemas.microsoft.com/office/drawing/2014/main" id="{820D940B-6933-BC8E-01C4-E526DE5B48BA}"/>
              </a:ext>
            </a:extLst>
          </p:cNvPr>
          <p:cNvSpPr txBox="1"/>
          <p:nvPr/>
        </p:nvSpPr>
        <p:spPr>
          <a:xfrm>
            <a:off x="971600" y="2708920"/>
            <a:ext cx="5646237" cy="2123372"/>
          </a:xfrm>
          <a:prstGeom prst="rect">
            <a:avLst/>
          </a:prstGeom>
          <a:noFill/>
        </p:spPr>
        <p:txBody>
          <a:bodyPr wrap="squar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altLang="zh-CN" sz="4400" b="1" i="0" u="none" strike="noStrike" kern="1200" cap="none" spc="0" normalizeH="0" baseline="0" noProof="0" dirty="0" err="1">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يالْحَقَّ</a:t>
            </a:r>
            <a:r>
              <a:rPr kumimoji="0" lang="ar-SA"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 الْحَقَّ أَقُولُ لَكَ: إِنْ كَانَ أَحَدٌ لاَ يُولَدُ مِنَ الْمَاءِ وَالرُّوحِ لاَ يَقْدِرُ أَنْ يَدْخُلَ مَلَكُوتَ اللَّهِ. </a:t>
            </a:r>
          </a:p>
        </p:txBody>
      </p:sp>
      <p:sp>
        <p:nvSpPr>
          <p:cNvPr id="3" name="TextBox 2">
            <a:extLst>
              <a:ext uri="{FF2B5EF4-FFF2-40B4-BE49-F238E27FC236}">
                <a16:creationId xmlns:a16="http://schemas.microsoft.com/office/drawing/2014/main" id="{ABC8EE2D-AFC8-66CE-B3CD-6720B6841BE2}"/>
              </a:ext>
            </a:extLst>
          </p:cNvPr>
          <p:cNvSpPr txBox="1"/>
          <p:nvPr/>
        </p:nvSpPr>
        <p:spPr>
          <a:xfrm>
            <a:off x="4964257" y="1440486"/>
            <a:ext cx="3836843" cy="769155"/>
          </a:xfrm>
          <a:prstGeom prst="rect">
            <a:avLst/>
          </a:prstGeom>
          <a:noFill/>
        </p:spPr>
        <p:txBody>
          <a:bodyPr wrap="squar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أَجَابَ يَسُوعُ:</a:t>
            </a:r>
          </a:p>
        </p:txBody>
      </p:sp>
    </p:spTree>
    <p:extLst>
      <p:ext uri="{BB962C8B-B14F-4D97-AF65-F5344CB8AC3E}">
        <p14:creationId xmlns:p14="http://schemas.microsoft.com/office/powerpoint/2010/main" val="2748669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Content Placeholder 3" descr="Baptism Background Image.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05858" name="Title 1"/>
          <p:cNvSpPr>
            <a:spLocks noGrp="1"/>
          </p:cNvSpPr>
          <p:nvPr>
            <p:ph type="title"/>
          </p:nvPr>
        </p:nvSpPr>
        <p:spPr>
          <a:xfrm>
            <a:off x="457200" y="152400"/>
            <a:ext cx="7315200" cy="609600"/>
          </a:xfrm>
          <a:solidFill>
            <a:schemeClr val="tx1"/>
          </a:solidFill>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تفسيرات يوحنا 3: 5</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05859" name="Text Box 3"/>
          <p:cNvSpPr txBox="1">
            <a:spLocks noChangeArrowheads="1"/>
          </p:cNvSpPr>
          <p:nvPr/>
        </p:nvSpPr>
        <p:spPr bwMode="auto">
          <a:xfrm>
            <a:off x="8174736" y="26"/>
            <a:ext cx="903512"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119ث</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4"/>
          <p:cNvSpPr txBox="1">
            <a:spLocks noChangeArrowheads="1"/>
          </p:cNvSpPr>
          <p:nvPr/>
        </p:nvSpPr>
        <p:spPr bwMode="auto">
          <a:xfrm>
            <a:off x="1476774" y="1143061"/>
            <a:ext cx="2288507" cy="522774"/>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التجديد بالمعمودية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5"/>
          <p:cNvSpPr txBox="1">
            <a:spLocks noChangeArrowheads="1"/>
          </p:cNvSpPr>
          <p:nvPr/>
        </p:nvSpPr>
        <p:spPr bwMode="auto">
          <a:xfrm>
            <a:off x="3126410" y="2305111"/>
            <a:ext cx="1737074" cy="522774"/>
          </a:xfrm>
          <a:prstGeom prst="rect">
            <a:avLst/>
          </a:prstGeom>
          <a:solidFill>
            <a:srgbClr val="CCFFCC"/>
          </a:solidFill>
          <a:ln w="12700" cap="sq">
            <a:noFill/>
            <a:miter lim="800000"/>
            <a:headEnd type="none" w="sm" len="sm"/>
            <a:tailEnd type="none" w="sm" len="sm"/>
          </a:ln>
        </p:spPr>
        <p:txBody>
          <a:bodyPr wrap="none" lIns="90993" tIns="45499" rIns="90993" bIns="4549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800" b="1" i="0" u="none" strike="noStrike" kern="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الغسل بالكلمة</a:t>
            </a:r>
            <a:endParaRPr kumimoji="0" lang="en-US" altLang="zh-CN" sz="2800" b="1" i="0" u="none" strike="noStrike" kern="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13" name="Text Box 6"/>
          <p:cNvSpPr txBox="1">
            <a:spLocks noChangeArrowheads="1"/>
          </p:cNvSpPr>
          <p:nvPr/>
        </p:nvSpPr>
        <p:spPr bwMode="auto">
          <a:xfrm>
            <a:off x="3609769" y="3505261"/>
            <a:ext cx="3057948" cy="522774"/>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الماء كرمز للروح القدس</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7"/>
          <p:cNvSpPr txBox="1">
            <a:spLocks noChangeArrowheads="1"/>
          </p:cNvSpPr>
          <p:nvPr/>
        </p:nvSpPr>
        <p:spPr bwMode="auto">
          <a:xfrm>
            <a:off x="3915418" y="4629211"/>
            <a:ext cx="2718111" cy="522774"/>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خدمة التوبة في يوحنا</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8"/>
          <p:cNvSpPr txBox="1">
            <a:spLocks noChangeArrowheads="1"/>
          </p:cNvSpPr>
          <p:nvPr/>
        </p:nvSpPr>
        <p:spPr bwMode="auto">
          <a:xfrm>
            <a:off x="4078752" y="5791261"/>
            <a:ext cx="1934243" cy="522774"/>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الميلاد الجسدي</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2" grpId="0" animBg="1" autoUpdateAnimBg="0"/>
      <p:bldP spid="13" grpId="0" animBg="1" autoUpdateAnimBg="0"/>
      <p:bldP spid="14" grpId="0" animBg="1" autoUpdateAnimBg="0"/>
      <p:bldP spid="15"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9400"/>
            <a:ext cx="4262380" cy="6286500"/>
          </a:xfrm>
          <a:prstGeom prst="rect">
            <a:avLst/>
          </a:prstGeom>
        </p:spPr>
      </p:pic>
      <p:sp>
        <p:nvSpPr>
          <p:cNvPr id="121859"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عَدَد 21: 8- 9</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ar-JO" sz="6000" dirty="0">
                <a:effectLst>
                  <a:glow rad="165100">
                    <a:schemeClr val="tx1">
                      <a:alpha val="96000"/>
                    </a:schemeClr>
                  </a:glow>
                </a:effectLst>
              </a:rPr>
              <a:t>الحيّة</a:t>
            </a:r>
            <a:br>
              <a:rPr lang="ar-JO" sz="6000" dirty="0">
                <a:effectLst>
                  <a:glow rad="165100">
                    <a:schemeClr val="tx1">
                      <a:alpha val="96000"/>
                    </a:schemeClr>
                  </a:glow>
                </a:effectLst>
              </a:rPr>
            </a:br>
            <a:r>
              <a:rPr lang="ar-JO" sz="6000" dirty="0">
                <a:effectLst>
                  <a:glow rad="165100">
                    <a:schemeClr val="tx1">
                      <a:alpha val="96000"/>
                    </a:schemeClr>
                  </a:glow>
                </a:effectLst>
              </a:rPr>
              <a:t>النحاسيّة</a:t>
            </a:r>
            <a:endParaRPr lang="en-US" sz="6000" dirty="0">
              <a:effectLst>
                <a:glow rad="165100">
                  <a:schemeClr val="tx1">
                    <a:alpha val="96000"/>
                  </a:schemeClr>
                </a:glow>
              </a:effectLst>
            </a:endParaRPr>
          </a:p>
        </p:txBody>
      </p:sp>
    </p:spTree>
    <p:extLst>
      <p:ext uri="{BB962C8B-B14F-4D97-AF65-F5344CB8AC3E}">
        <p14:creationId xmlns:p14="http://schemas.microsoft.com/office/powerpoint/2010/main" val="167595868"/>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ar-JO" sz="6000" dirty="0">
                <a:effectLst>
                  <a:glow rad="165100">
                    <a:schemeClr val="tx1">
                      <a:alpha val="96000"/>
                    </a:schemeClr>
                  </a:glow>
                </a:effectLst>
              </a:rPr>
              <a:t>الحيّة</a:t>
            </a:r>
            <a:br>
              <a:rPr lang="ar-JO" sz="6000" dirty="0">
                <a:effectLst>
                  <a:glow rad="165100">
                    <a:schemeClr val="tx1">
                      <a:alpha val="96000"/>
                    </a:schemeClr>
                  </a:glow>
                </a:effectLst>
              </a:rPr>
            </a:br>
            <a:r>
              <a:rPr lang="ar-JO" sz="6000" dirty="0">
                <a:effectLst>
                  <a:glow rad="165100">
                    <a:schemeClr val="tx1">
                      <a:alpha val="96000"/>
                    </a:schemeClr>
                  </a:glow>
                </a:effectLst>
              </a:rPr>
              <a:t>النحاسيّة</a:t>
            </a:r>
            <a:endParaRPr lang="en-US" sz="6000" dirty="0">
              <a:effectLst>
                <a:glow rad="165100">
                  <a:schemeClr val="tx1">
                    <a:alpha val="96000"/>
                  </a:schemeClr>
                </a:glow>
              </a:effectLst>
            </a:endParaRPr>
          </a:p>
        </p:txBody>
      </p:sp>
      <p:pic>
        <p:nvPicPr>
          <p:cNvPr id="5" name="Picture 4"/>
          <p:cNvPicPr>
            <a:picLocks noChangeAspect="1"/>
          </p:cNvPicPr>
          <p:nvPr/>
        </p:nvPicPr>
        <p:blipFill>
          <a:blip r:embed="rId4"/>
          <a:stretch>
            <a:fillRect/>
          </a:stretch>
        </p:blipFill>
        <p:spPr>
          <a:xfrm>
            <a:off x="103605" y="2550027"/>
            <a:ext cx="3937000" cy="4178300"/>
          </a:xfrm>
          <a:prstGeom prst="rect">
            <a:avLst/>
          </a:prstGeom>
          <a:ln w="57150" cmpd="sng">
            <a:solidFill>
              <a:srgbClr val="000000"/>
            </a:solidFill>
          </a:ln>
        </p:spPr>
      </p:pic>
      <p:sp>
        <p:nvSpPr>
          <p:cNvPr id="6"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عَدَد 21: 8- 9</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40548265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dirty="0">
                <a:effectLst>
                  <a:glow rad="165100">
                    <a:schemeClr val="tx1">
                      <a:alpha val="96000"/>
                    </a:schemeClr>
                  </a:glow>
                </a:effectLst>
              </a:rPr>
              <a:t>The Bronze Serpent</a:t>
            </a:r>
          </a:p>
        </p:txBody>
      </p:sp>
      <p:pic>
        <p:nvPicPr>
          <p:cNvPr id="3" name="Picture 2"/>
          <p:cNvPicPr>
            <a:picLocks noChangeAspect="1"/>
          </p:cNvPicPr>
          <p:nvPr/>
        </p:nvPicPr>
        <p:blipFill>
          <a:blip r:embed="rId3"/>
          <a:stretch>
            <a:fillRect/>
          </a:stretch>
        </p:blipFill>
        <p:spPr>
          <a:xfrm>
            <a:off x="0" y="279400"/>
            <a:ext cx="9144000" cy="6286500"/>
          </a:xfrm>
          <a:prstGeom prst="rect">
            <a:avLst/>
          </a:prstGeom>
        </p:spPr>
      </p:pic>
      <p:sp>
        <p:nvSpPr>
          <p:cNvPr id="121859" name="Text Box 3"/>
          <p:cNvSpPr txBox="1">
            <a:spLocks noChangeArrowheads="1"/>
          </p:cNvSpPr>
          <p:nvPr/>
        </p:nvSpPr>
        <p:spPr bwMode="auto">
          <a:xfrm>
            <a:off x="97685" y="4558899"/>
            <a:ext cx="88392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"وَكَمَا عَلَّقَ مُوسَى الْحَيَّةَ فِي الْبَرِّيَّةِ،</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 فَكَذلِكَ لَا بُدَّ مِنْ أَنْ يُعَلَّقَ ابْنُ الإِنْسَانِ."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(يوحنا 3: 14).</a:t>
            </a:r>
          </a:p>
        </p:txBody>
      </p:sp>
    </p:spTree>
    <p:extLst>
      <p:ext uri="{BB962C8B-B14F-4D97-AF65-F5344CB8AC3E}">
        <p14:creationId xmlns:p14="http://schemas.microsoft.com/office/powerpoint/2010/main" val="2460356659"/>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سلط</a:t>
            </a:r>
            <a:r>
              <a:rPr lang="ar-LB" sz="4400" b="1" kern="0" dirty="0">
                <a:solidFill>
                  <a:srgbClr val="FFFF00"/>
                </a:solidFill>
                <a:effectLst>
                  <a:glow rad="228600">
                    <a:srgbClr val="000000"/>
                  </a:glow>
                </a:effectLst>
                <a:latin typeface="Arial" panose="020B0604020202020204" pitchFamily="34" charset="0"/>
                <a:cs typeface="Arial" panose="020B0604020202020204" pitchFamily="34" charset="0"/>
              </a:rPr>
              <a:t>ان</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الملك</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John 3:16 NIV | Christian images, Bible pictures, For god so loved the world">
            <a:extLst>
              <a:ext uri="{FF2B5EF4-FFF2-40B4-BE49-F238E27FC236}">
                <a16:creationId xmlns:a16="http://schemas.microsoft.com/office/drawing/2014/main" id="{2D04A029-2B05-D878-C450-E691E83FD8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800"/>
          <a:stretch/>
        </p:blipFill>
        <p:spPr bwMode="auto">
          <a:xfrm>
            <a:off x="0" y="0"/>
            <a:ext cx="9144000" cy="37170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 y="3429000"/>
            <a:ext cx="8458200" cy="3292922"/>
          </a:xfrm>
          <a:prstGeom prst="rect">
            <a:avLst/>
          </a:prstGeom>
          <a:noFill/>
        </p:spPr>
        <p:txBody>
          <a:bodyPr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يوحنا ٣ : ١٦</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لأَنَّهُ هَكَذَا أَحَبَّ اللَّهُ الْعَالَمَ حَتَّى بَذَلَ ابْنَهُ الْوَحِيدَ لِكَيْ لاَ يَهْلِكَ كُلُّ مَنْ يُؤْمِنُ بِهِ بَلْ تَكُونُ لَهُ الْحَيَاةُ الأَبَدِيَّةُ. </a:t>
            </a:r>
          </a:p>
        </p:txBody>
      </p:sp>
    </p:spTree>
    <p:extLst>
      <p:ext uri="{BB962C8B-B14F-4D97-AF65-F5344CB8AC3E}">
        <p14:creationId xmlns:p14="http://schemas.microsoft.com/office/powerpoint/2010/main" val="4141167798"/>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شهادة يوحنا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3: 22-36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12034" y="3781657"/>
            <a:ext cx="8706679"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يوحنا سمو المسيح كمعلن سماوي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الآب لينال الناس الحياة الأبدية بدلاً من غضب الله</a:t>
            </a:r>
          </a:p>
        </p:txBody>
      </p:sp>
    </p:spTree>
    <p:extLst>
      <p:ext uri="{BB962C8B-B14F-4D97-AF65-F5344CB8AC3E}">
        <p14:creationId xmlns:p14="http://schemas.microsoft.com/office/powerpoint/2010/main" val="4203174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الإنسحاب من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12، مرقس 1: 14، لوقا 3: 19-20، يوحنا 4: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نتقل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من اليهودية إلى الجليل لتجنب الصراع المحتمل مع يوحنا والموت المبكر على يد 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2731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القبول في السامرة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5-42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91548" y="3741901"/>
            <a:ext cx="8600661"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يؤمن السامريون بيسوع باعتباره المسي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من خلال امرأة عند البئر تقبل شخصه والحياة الأبدية التي جاء ليعطيها.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9090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8907"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ar-JO" dirty="0">
                <a:ea typeface="ＭＳ Ｐゴシック" charset="0"/>
                <a:cs typeface="Arial" panose="020B0604020202020204" pitchFamily="34" charset="0"/>
              </a:rPr>
              <a:t>يسوع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في اليهودية والسامرة</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Rectangle 1026"/>
          <p:cNvSpPr>
            <a:spLocks noGrp="1" noChangeArrowheads="1"/>
          </p:cNvSpPr>
          <p:nvPr>
            <p:ph type="title"/>
          </p:nvPr>
        </p:nvSpPr>
        <p:spPr>
          <a:solidFill>
            <a:srgbClr val="000000"/>
          </a:solidFill>
        </p:spPr>
        <p:txBody>
          <a:bodyPr/>
          <a:lstStyle/>
          <a:p>
            <a:pPr eaLnBrk="1" hangingPunct="1">
              <a:defRPr/>
            </a:pPr>
            <a:r>
              <a:rPr lang="ar-JO" sz="4800" dirty="0">
                <a:ea typeface="ＭＳ Ｐゴシック" charset="0"/>
                <a:cs typeface="Arial" panose="020B0604020202020204" pitchFamily="34" charset="0"/>
              </a:rPr>
              <a:t>التحيز العرقي</a:t>
            </a:r>
            <a:endParaRPr lang="en-US" sz="4800" dirty="0">
              <a:ea typeface="ＭＳ Ｐゴシック" charset="0"/>
              <a:cs typeface="Arial" panose="020B0604020202020204" pitchFamily="34" charset="0"/>
            </a:endParaRPr>
          </a:p>
        </p:txBody>
      </p:sp>
      <p:sp>
        <p:nvSpPr>
          <p:cNvPr id="35843" name="Rectangle 1027"/>
          <p:cNvSpPr>
            <a:spLocks noGrp="1" noChangeArrowheads="1"/>
          </p:cNvSpPr>
          <p:nvPr>
            <p:ph type="body" idx="1"/>
          </p:nvPr>
        </p:nvSpPr>
        <p:spPr>
          <a:xfrm>
            <a:off x="457200" y="1600200"/>
            <a:ext cx="8686800" cy="4530725"/>
          </a:xfrm>
        </p:spPr>
        <p:txBody>
          <a:bodyPr/>
          <a:lstStyle/>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1. الأمم يكرهون اليهود</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2. اليهود يكرهون الأمم</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3. يهود اليهودية يكرهون يهود الجليل</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4. يهود الجليل يكرهون يهود اليهودية</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5. اليهود يكرهون السامريين</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6. هل يسمح الله بالزواج المختلط بين الأعراق؟</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7. لقد تجاهل يسوع تحيزات ذلك العصر</a:t>
            </a:r>
            <a:endParaRPr lang="en-US" sz="3600" b="1" dirty="0">
              <a:latin typeface="Arial" panose="020B0604020202020204" pitchFamily="34" charset="0"/>
              <a:ea typeface="ＭＳ Ｐゴシック" charset="0"/>
              <a:cs typeface="Arial" panose="020B0604020202020204" pitchFamily="34" charset="0"/>
            </a:endParaRPr>
          </a:p>
        </p:txBody>
      </p:sp>
      <p:sp>
        <p:nvSpPr>
          <p:cNvPr id="83972" name="Text Box 1028"/>
          <p:cNvSpPr txBox="1">
            <a:spLocks noChangeArrowheads="1"/>
          </p:cNvSpPr>
          <p:nvPr/>
        </p:nvSpPr>
        <p:spPr bwMode="auto">
          <a:xfrm>
            <a:off x="8397875" y="8255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0949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274638"/>
            <a:ext cx="8229600" cy="6126162"/>
          </a:xfrm>
          <a:ln>
            <a:solidFill>
              <a:srgbClr val="FF3300"/>
            </a:solidFill>
            <a:miter lim="800000"/>
            <a:headEnd/>
            <a:tailEnd/>
          </a:ln>
        </p:spPr>
        <p:txBody>
          <a:bodyPr/>
          <a:lstStyle/>
          <a:p>
            <a:pPr eaLnBrk="1" hangingPunct="1"/>
            <a:r>
              <a:rPr lang="ar-JO" sz="4800" dirty="0">
                <a:ea typeface="ＭＳ Ｐゴシック" charset="0"/>
                <a:cs typeface="Arial" panose="020B0604020202020204" pitchFamily="34" charset="0"/>
              </a:rPr>
              <a:t>يوحنا 4: 4</a:t>
            </a:r>
            <a:br>
              <a:rPr lang="en-US" sz="4800" dirty="0">
                <a:ea typeface="ＭＳ Ｐゴシック" charset="0"/>
                <a:cs typeface="Arial" panose="020B0604020202020204" pitchFamily="34" charset="0"/>
              </a:rPr>
            </a:br>
            <a:r>
              <a:rPr lang="ar-JO" altLang="ja-JP" sz="4800" dirty="0">
                <a:ea typeface="ＭＳ Ｐゴシック" charset="0"/>
                <a:cs typeface="Arial" panose="020B0604020202020204" pitchFamily="34" charset="0"/>
              </a:rPr>
              <a:t>كان لا بد له أن يجتاز السامرة</a:t>
            </a:r>
            <a:endParaRPr lang="en-US" sz="4800" dirty="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FE92C97-989D-A6CF-5AD8-29F10AB7D6C2}"/>
              </a:ext>
            </a:extLst>
          </p:cNvPr>
          <p:cNvSpPr txBox="1">
            <a:spLocks noChangeArrowheads="1"/>
          </p:cNvSpPr>
          <p:nvPr/>
        </p:nvSpPr>
        <p:spPr bwMode="auto">
          <a:xfrm>
            <a:off x="457200" y="281439"/>
            <a:ext cx="8229600" cy="1632446"/>
          </a:xfrm>
          <a:prstGeom prst="rect">
            <a:avLst/>
          </a:prstGeom>
          <a:noFill/>
          <a:ln>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لقد سلك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المسار غير التقليدي</a:t>
            </a:r>
            <a:endParaRPr kumimoji="0" lang="en-US" sz="6000" b="1" i="0" u="none" strike="noStrike" kern="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50774CAF-2FD6-3E18-A5DB-3913BEB99E2D}"/>
              </a:ext>
            </a:extLst>
          </p:cNvPr>
          <p:cNvSpPr txBox="1">
            <a:spLocks noChangeArrowheads="1"/>
          </p:cNvSpPr>
          <p:nvPr/>
        </p:nvSpPr>
        <p:spPr bwMode="auto">
          <a:xfrm>
            <a:off x="467544" y="4768095"/>
            <a:ext cx="8229600" cy="1632446"/>
          </a:xfrm>
          <a:prstGeom prst="rect">
            <a:avLst/>
          </a:prstGeom>
          <a:solidFill>
            <a:srgbClr val="4E46B2"/>
          </a:solidFill>
          <a:ln>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عمداً</a:t>
            </a:r>
            <a:endParaRPr kumimoji="0" lang="en-US" sz="6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blinds(horizontal)">
                                      <p:cBhvr>
                                        <p:cTn id="7" dur="500"/>
                                        <p:tgtEl>
                                          <p:spTgt spid="16589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1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7239000"/>
          </a:xfrm>
          <a:prstGeom prst="rect">
            <a:avLst/>
          </a:prstGeom>
          <a:noFill/>
          <a:ln w="9525">
            <a:solidFill>
              <a:srgbClr val="0033CC"/>
            </a:solidFill>
            <a:miter lim="800000"/>
            <a:headEnd/>
            <a:tailEnd/>
          </a:ln>
          <a:extLst>
            <a:ext uri="{909E8E84-426E-40dd-AFC4-6F175D3DCCD1}">
              <a14:hiddenFill xmlns="" xmlns:a14="http://schemas.microsoft.com/office/drawing/2010/main">
                <a:solidFill>
                  <a:srgbClr val="FFFFFF"/>
                </a:solidFill>
              </a14:hiddenFill>
            </a:ext>
          </a:extLst>
        </p:spPr>
      </p:pic>
      <p:sp>
        <p:nvSpPr>
          <p:cNvPr id="137218" name="Rectangle 3"/>
          <p:cNvSpPr>
            <a:spLocks noGrp="1" noChangeArrowheads="1"/>
          </p:cNvSpPr>
          <p:nvPr>
            <p:ph type="title" idx="4294967295"/>
          </p:nvPr>
        </p:nvSpPr>
        <p:spPr>
          <a:xfrm>
            <a:off x="457200" y="-1752600"/>
            <a:ext cx="8229600" cy="685800"/>
          </a:xfrm>
        </p:spPr>
        <p:txBody>
          <a:bodyPr/>
          <a:lstStyle/>
          <a:p>
            <a:pPr eaLnBrk="1" hangingPunct="1"/>
            <a:r>
              <a:rPr lang="en-US" sz="4000" dirty="0">
                <a:ea typeface="ＭＳ Ｐゴシック" charset="0"/>
                <a:cs typeface="Arial" panose="020B0604020202020204" pitchFamily="34" charset="0"/>
              </a:rPr>
              <a:t>Map</a:t>
            </a:r>
          </a:p>
        </p:txBody>
      </p:sp>
      <p:sp>
        <p:nvSpPr>
          <p:cNvPr id="137219" name="Oval 4"/>
          <p:cNvSpPr>
            <a:spLocks noChangeArrowheads="1"/>
          </p:cNvSpPr>
          <p:nvPr/>
        </p:nvSpPr>
        <p:spPr bwMode="auto">
          <a:xfrm>
            <a:off x="2514600" y="3733800"/>
            <a:ext cx="914400" cy="609600"/>
          </a:xfrm>
          <a:prstGeom prst="ellipse">
            <a:avLst/>
          </a:prstGeom>
          <a:noFill/>
          <a:ln w="9525">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1" name="Line 5"/>
          <p:cNvSpPr>
            <a:spLocks noChangeShapeType="1"/>
          </p:cNvSpPr>
          <p:nvPr/>
        </p:nvSpPr>
        <p:spPr bwMode="auto">
          <a:xfrm flipV="1">
            <a:off x="2286000" y="4267200"/>
            <a:ext cx="304800" cy="1371600"/>
          </a:xfrm>
          <a:prstGeom prst="line">
            <a:avLst/>
          </a:prstGeom>
          <a:noFill/>
          <a:ln w="76200" cmpd="sng">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2" name="Line 6"/>
          <p:cNvSpPr>
            <a:spLocks noChangeShapeType="1"/>
          </p:cNvSpPr>
          <p:nvPr/>
        </p:nvSpPr>
        <p:spPr bwMode="auto">
          <a:xfrm flipH="1" flipV="1">
            <a:off x="2286000" y="3733800"/>
            <a:ext cx="381000" cy="76200"/>
          </a:xfrm>
          <a:prstGeom prst="line">
            <a:avLst/>
          </a:prstGeom>
          <a:noFill/>
          <a:ln w="76200" cmpd="sng">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3" name="Line 7"/>
          <p:cNvSpPr>
            <a:spLocks noChangeShapeType="1"/>
          </p:cNvSpPr>
          <p:nvPr/>
        </p:nvSpPr>
        <p:spPr bwMode="auto">
          <a:xfrm flipV="1">
            <a:off x="2286000" y="1752600"/>
            <a:ext cx="533400" cy="1981200"/>
          </a:xfrm>
          <a:prstGeom prst="line">
            <a:avLst/>
          </a:prstGeom>
          <a:noFill/>
          <a:ln w="76200" cmpd="sng">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4" name="Line 8"/>
          <p:cNvSpPr>
            <a:spLocks noChangeShapeType="1"/>
          </p:cNvSpPr>
          <p:nvPr/>
        </p:nvSpPr>
        <p:spPr bwMode="auto">
          <a:xfrm flipV="1">
            <a:off x="2667000" y="5181600"/>
            <a:ext cx="1905000" cy="533400"/>
          </a:xfrm>
          <a:prstGeom prst="line">
            <a:avLst/>
          </a:prstGeom>
          <a:noFill/>
          <a:ln w="76200" cmpd="sng">
            <a:solidFill>
              <a:srgbClr val="0033CC"/>
            </a:solidFill>
            <a:prstDash val="dash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5" name="Line 9"/>
          <p:cNvSpPr>
            <a:spLocks noChangeShapeType="1"/>
          </p:cNvSpPr>
          <p:nvPr/>
        </p:nvSpPr>
        <p:spPr bwMode="auto">
          <a:xfrm flipH="1" flipV="1">
            <a:off x="4067944" y="3068960"/>
            <a:ext cx="504056" cy="2188840"/>
          </a:xfrm>
          <a:prstGeom prst="line">
            <a:avLst/>
          </a:prstGeom>
          <a:noFill/>
          <a:ln w="76200" cmpd="sng">
            <a:solidFill>
              <a:srgbClr val="0033CC"/>
            </a:solidFill>
            <a:prstDash val="dash"/>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6" name="Line 10"/>
          <p:cNvSpPr>
            <a:spLocks noChangeShapeType="1"/>
          </p:cNvSpPr>
          <p:nvPr/>
        </p:nvSpPr>
        <p:spPr bwMode="auto">
          <a:xfrm flipH="1" flipV="1">
            <a:off x="3276600" y="1752600"/>
            <a:ext cx="647328" cy="1172344"/>
          </a:xfrm>
          <a:prstGeom prst="line">
            <a:avLst/>
          </a:prstGeom>
          <a:noFill/>
          <a:ln w="76200" cmpd="sng">
            <a:solidFill>
              <a:srgbClr val="0033CC"/>
            </a:solidFill>
            <a:prstDash val="dash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7" name="Line 11"/>
          <p:cNvSpPr>
            <a:spLocks noChangeShapeType="1"/>
          </p:cNvSpPr>
          <p:nvPr/>
        </p:nvSpPr>
        <p:spPr bwMode="auto">
          <a:xfrm flipV="1">
            <a:off x="3995936" y="2564904"/>
            <a:ext cx="792088" cy="144016"/>
          </a:xfrm>
          <a:prstGeom prst="line">
            <a:avLst/>
          </a:prstGeom>
          <a:noFill/>
          <a:ln w="76200" cmpd="sng">
            <a:solidFill>
              <a:srgbClr val="0033CC"/>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7228" name="Rectangle 13"/>
          <p:cNvSpPr>
            <a:spLocks noChangeArrowheads="1"/>
          </p:cNvSpPr>
          <p:nvPr/>
        </p:nvSpPr>
        <p:spPr bwMode="auto">
          <a:xfrm>
            <a:off x="4800600" y="2133600"/>
            <a:ext cx="3962400" cy="762000"/>
          </a:xfrm>
          <a:prstGeom prst="rect">
            <a:avLst/>
          </a:prstGeom>
          <a:solidFill>
            <a:srgbClr val="FF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8" name="WordArt 12"/>
          <p:cNvSpPr>
            <a:spLocks noChangeArrowheads="1" noChangeShapeType="1" noTextEdit="1"/>
          </p:cNvSpPr>
          <p:nvPr/>
        </p:nvSpPr>
        <p:spPr bwMode="auto">
          <a:xfrm>
            <a:off x="4953000" y="2286000"/>
            <a:ext cx="3733800"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33CC"/>
                  </a:solidFill>
                  <a:round/>
                  <a:headEnd/>
                  <a:tailEnd/>
                </a:ln>
                <a:solidFill>
                  <a:srgbClr val="0033CC"/>
                </a:solidFill>
                <a:effectLst>
                  <a:outerShdw blurRad="63500" dist="38099" dir="2700000" algn="ctr" rotWithShape="0">
                    <a:srgbClr val="C0C0C0">
                      <a:alpha val="79999"/>
                    </a:srgbClr>
                  </a:outerShdw>
                </a:effectLst>
                <a:uLnTx/>
                <a:uFillTx/>
                <a:latin typeface="Garamond"/>
                <a:ea typeface="Garamond"/>
                <a:cs typeface="Garamond"/>
              </a:rPr>
              <a:t>Via Jordan Rift</a:t>
            </a:r>
          </a:p>
        </p:txBody>
      </p:sp>
      <p:sp>
        <p:nvSpPr>
          <p:cNvPr id="167950" name="Line 14"/>
          <p:cNvSpPr>
            <a:spLocks noChangeShapeType="1"/>
          </p:cNvSpPr>
          <p:nvPr/>
        </p:nvSpPr>
        <p:spPr bwMode="auto">
          <a:xfrm flipH="1">
            <a:off x="1259632" y="4724400"/>
            <a:ext cx="990600" cy="914400"/>
          </a:xfrm>
          <a:prstGeom prst="line">
            <a:avLst/>
          </a:prstGeom>
          <a:noFill/>
          <a:ln w="76200"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8AFAFADB-F848-A241-5983-9C599A56B7A5}"/>
              </a:ext>
            </a:extLst>
          </p:cNvPr>
          <p:cNvSpPr txBox="1">
            <a:spLocks noChangeArrowheads="1"/>
          </p:cNvSpPr>
          <p:nvPr/>
        </p:nvSpPr>
        <p:spPr bwMode="auto">
          <a:xfrm>
            <a:off x="323528" y="6206480"/>
            <a:ext cx="3600400" cy="914400"/>
          </a:xfrm>
          <a:prstGeom prst="rect">
            <a:avLst/>
          </a:prstGeom>
          <a:solidFill>
            <a:srgbClr val="4E46B2"/>
          </a:solidFill>
          <a:ln>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عمداً</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blinds(horizontal)">
                                      <p:cBhvr>
                                        <p:cTn id="7" dur="500"/>
                                        <p:tgtEl>
                                          <p:spTgt spid="167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4"/>
                                        </p:tgtEl>
                                        <p:attrNameLst>
                                          <p:attrName>style.visibility</p:attrName>
                                        </p:attrNameLst>
                                      </p:cBhvr>
                                      <p:to>
                                        <p:strVal val="visible"/>
                                      </p:to>
                                    </p:set>
                                    <p:animEffect transition="in" filter="wipe(down)">
                                      <p:cBhvr>
                                        <p:cTn id="12" dur="500"/>
                                        <p:tgtEl>
                                          <p:spTgt spid="1679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7945"/>
                                        </p:tgtEl>
                                        <p:attrNameLst>
                                          <p:attrName>style.visibility</p:attrName>
                                        </p:attrNameLst>
                                      </p:cBhvr>
                                      <p:to>
                                        <p:strVal val="visible"/>
                                      </p:to>
                                    </p:set>
                                    <p:animEffect transition="in" filter="wipe(down)">
                                      <p:cBhvr>
                                        <p:cTn id="17" dur="500"/>
                                        <p:tgtEl>
                                          <p:spTgt spid="167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7946"/>
                                        </p:tgtEl>
                                        <p:attrNameLst>
                                          <p:attrName>style.visibility</p:attrName>
                                        </p:attrNameLst>
                                      </p:cBhvr>
                                      <p:to>
                                        <p:strVal val="visible"/>
                                      </p:to>
                                    </p:set>
                                    <p:animEffect transition="in" filter="wipe(down)">
                                      <p:cBhvr>
                                        <p:cTn id="22" dur="500"/>
                                        <p:tgtEl>
                                          <p:spTgt spid="1679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7947"/>
                                        </p:tgtEl>
                                        <p:attrNameLst>
                                          <p:attrName>style.visibility</p:attrName>
                                        </p:attrNameLst>
                                      </p:cBhvr>
                                      <p:to>
                                        <p:strVal val="visible"/>
                                      </p:to>
                                    </p:set>
                                    <p:animEffect transition="in" filter="wipe(down)">
                                      <p:cBhvr>
                                        <p:cTn id="27" dur="500"/>
                                        <p:tgtEl>
                                          <p:spTgt spid="16794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7228"/>
                                        </p:tgtEl>
                                        <p:attrNameLst>
                                          <p:attrName>style.visibility</p:attrName>
                                        </p:attrNameLst>
                                      </p:cBhvr>
                                      <p:to>
                                        <p:strVal val="visible"/>
                                      </p:to>
                                    </p:set>
                                    <p:animEffect transition="in" filter="dissolve">
                                      <p:cBhvr>
                                        <p:cTn id="30" dur="500"/>
                                        <p:tgtEl>
                                          <p:spTgt spid="137228"/>
                                        </p:tgtEl>
                                      </p:cBhvr>
                                    </p:animEffect>
                                  </p:childTnLst>
                                </p:cTn>
                              </p:par>
                            </p:childTnLst>
                          </p:cTn>
                        </p:par>
                        <p:par>
                          <p:cTn id="31" fill="hold">
                            <p:stCondLst>
                              <p:cond delay="500"/>
                            </p:stCondLst>
                            <p:childTnLst>
                              <p:par>
                                <p:cTn id="32" presetID="4" presetClass="entr" presetSubtype="16" fill="hold" grpId="0" nodeType="afterEffect">
                                  <p:stCondLst>
                                    <p:cond delay="0"/>
                                  </p:stCondLst>
                                  <p:childTnLst>
                                    <p:set>
                                      <p:cBhvr>
                                        <p:cTn id="33" dur="1" fill="hold">
                                          <p:stCondLst>
                                            <p:cond delay="0"/>
                                          </p:stCondLst>
                                        </p:cTn>
                                        <p:tgtEl>
                                          <p:spTgt spid="167948"/>
                                        </p:tgtEl>
                                        <p:attrNameLst>
                                          <p:attrName>style.visibility</p:attrName>
                                        </p:attrNameLst>
                                      </p:cBhvr>
                                      <p:to>
                                        <p:strVal val="visible"/>
                                      </p:to>
                                    </p:set>
                                    <p:animEffect transition="in" filter="box(in)">
                                      <p:cBhvr>
                                        <p:cTn id="34" dur="500"/>
                                        <p:tgtEl>
                                          <p:spTgt spid="1679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7941"/>
                                        </p:tgtEl>
                                        <p:attrNameLst>
                                          <p:attrName>style.visibility</p:attrName>
                                        </p:attrNameLst>
                                      </p:cBhvr>
                                      <p:to>
                                        <p:strVal val="visible"/>
                                      </p:to>
                                    </p:set>
                                    <p:animEffect transition="in" filter="wipe(down)">
                                      <p:cBhvr>
                                        <p:cTn id="39" dur="500"/>
                                        <p:tgtEl>
                                          <p:spTgt spid="1679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7942"/>
                                        </p:tgtEl>
                                        <p:attrNameLst>
                                          <p:attrName>style.visibility</p:attrName>
                                        </p:attrNameLst>
                                      </p:cBhvr>
                                      <p:to>
                                        <p:strVal val="visible"/>
                                      </p:to>
                                    </p:set>
                                    <p:animEffect transition="in" filter="wipe(down)">
                                      <p:cBhvr>
                                        <p:cTn id="44" dur="500"/>
                                        <p:tgtEl>
                                          <p:spTgt spid="1679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7943"/>
                                        </p:tgtEl>
                                        <p:attrNameLst>
                                          <p:attrName>style.visibility</p:attrName>
                                        </p:attrNameLst>
                                      </p:cBhvr>
                                      <p:to>
                                        <p:strVal val="visible"/>
                                      </p:to>
                                    </p:set>
                                    <p:animEffect transition="in" filter="wipe(down)">
                                      <p:cBhvr>
                                        <p:cTn id="49" dur="500"/>
                                        <p:tgtEl>
                                          <p:spTgt spid="16794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67950"/>
                                        </p:tgtEl>
                                        <p:attrNameLst>
                                          <p:attrName>style.visibility</p:attrName>
                                        </p:attrNameLst>
                                      </p:cBhvr>
                                      <p:to>
                                        <p:strVal val="visible"/>
                                      </p:to>
                                    </p:set>
                                    <p:animEffect transition="in" filter="wipe(up)">
                                      <p:cBhvr>
                                        <p:cTn id="54" dur="500"/>
                                        <p:tgtEl>
                                          <p:spTgt spid="167950"/>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checkerboard(across)">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P spid="167942" grpId="0" animBg="1"/>
      <p:bldP spid="167943" grpId="0" animBg="1"/>
      <p:bldP spid="167944" grpId="0" animBg="1"/>
      <p:bldP spid="167945" grpId="0" animBg="1"/>
      <p:bldP spid="167946" grpId="0" animBg="1"/>
      <p:bldP spid="167947" grpId="0" animBg="1"/>
      <p:bldP spid="137228" grpId="0" animBg="1"/>
      <p:bldP spid="167948" grpId="0" animBg="1"/>
      <p:bldP spid="167950"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26"/>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Jesus and the Samaritan woman</a:t>
            </a:r>
          </a:p>
        </p:txBody>
      </p:sp>
      <p:sp>
        <p:nvSpPr>
          <p:cNvPr id="176131" name="Rectangle 1027"/>
          <p:cNvSpPr>
            <a:spLocks noGrp="1" noChangeArrowheads="1"/>
          </p:cNvSpPr>
          <p:nvPr>
            <p:ph type="body" idx="1"/>
          </p:nvPr>
        </p:nvSpPr>
        <p:spPr/>
        <p:txBody>
          <a:bodyPr/>
          <a:lstStyle/>
          <a:p>
            <a:pPr eaLnBrk="1" hangingPunct="1">
              <a:buFont typeface="Wingdings" pitchFamily="19" charset="2"/>
              <a:buChar char="l"/>
              <a:defRPr/>
            </a:pPr>
            <a:endParaRPr lang="en-US">
              <a:ea typeface="+mn-ea"/>
              <a:cs typeface="+mn-cs"/>
            </a:endParaRPr>
          </a:p>
        </p:txBody>
      </p:sp>
      <p:pic>
        <p:nvPicPr>
          <p:cNvPr id="139267" name="Picture 1028" descr="Samaritan woman at the w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170394" y="5212031"/>
            <a:ext cx="8470024" cy="738165"/>
          </a:xfrm>
          <a:prstGeom prst="rect">
            <a:avLst/>
          </a:prstGeom>
          <a:noFill/>
        </p:spPr>
        <p:txBody>
          <a:bodyPr wrap="square" lIns="90941" tIns="45473" rIns="90941" bIns="45473">
            <a:spAutoFit/>
          </a:bodyPr>
          <a:lstStyle/>
          <a:p>
            <a:pPr marL="0" marR="0" lvl="0" indent="0" algn="r" defTabSz="909904" rtl="1" eaLnBrk="1" fontAlgn="base" latinLnBrk="0" hangingPunct="1">
              <a:lnSpc>
                <a:spcPct val="100000"/>
              </a:lnSpc>
              <a:spcBef>
                <a:spcPct val="0"/>
              </a:spcBef>
              <a:spcAft>
                <a:spcPct val="0"/>
              </a:spcAft>
              <a:buClrTx/>
              <a:buSzTx/>
              <a:buFontTx/>
              <a:buNone/>
              <a:tabLst/>
              <a:defRPr/>
            </a:pPr>
            <a:r>
              <a:rPr kumimoji="0" lang="ar-LB"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يسوع يتحدث مع المرأة السامرية</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6" name="TextBox 5">
            <a:extLst>
              <a:ext uri="{FF2B5EF4-FFF2-40B4-BE49-F238E27FC236}">
                <a16:creationId xmlns:a16="http://schemas.microsoft.com/office/drawing/2014/main" id="{34C25FBC-5805-E5AE-9E28-63D60FAD5751}"/>
              </a:ext>
            </a:extLst>
          </p:cNvPr>
          <p:cNvSpPr txBox="1"/>
          <p:nvPr/>
        </p:nvSpPr>
        <p:spPr>
          <a:xfrm>
            <a:off x="3355423" y="4745076"/>
            <a:ext cx="5284995" cy="676615"/>
          </a:xfrm>
          <a:prstGeom prst="rect">
            <a:avLst/>
          </a:prstGeom>
          <a:noFill/>
        </p:spPr>
        <p:txBody>
          <a:bodyPr wrap="square" lIns="90941" tIns="45473" rIns="90941" bIns="45473">
            <a:spAutoFit/>
          </a:bodyPr>
          <a:lstStyle/>
          <a:p>
            <a:pPr marL="0" marR="0" lvl="0" indent="0" algn="r" defTabSz="909904" rtl="1" eaLnBrk="1" fontAlgn="base" latinLnBrk="0" hangingPunct="1">
              <a:lnSpc>
                <a:spcPct val="100000"/>
              </a:lnSpc>
              <a:spcBef>
                <a:spcPct val="0"/>
              </a:spcBef>
              <a:spcAft>
                <a:spcPct val="0"/>
              </a:spcAft>
              <a:buClrTx/>
              <a:buSzTx/>
              <a:buFontTx/>
              <a:buNone/>
              <a:tabLst/>
              <a:defRPr/>
            </a:pPr>
            <a:r>
              <a:rPr kumimoji="0" lang="ar-LB"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يوحنا 4: 1-42</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Tree>
    <p:extLst>
      <p:ext uri="{BB962C8B-B14F-4D97-AF65-F5344CB8AC3E}">
        <p14:creationId xmlns:p14="http://schemas.microsoft.com/office/powerpoint/2010/main" val="295104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قبول شخصه</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قبول 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البداية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اليهودية، السامرة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والجليل من قبل تلاميذه الجدد والجموع</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3328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51" y="1659351"/>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71" y="3148453"/>
            <a:ext cx="4940737" cy="129237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59352"/>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43" y="1659352"/>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39" y="1659352"/>
            <a:ext cx="899997" cy="5844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القبول في الجليل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43-45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يرحب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الجليليون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بيسوع ويكرمونه باعتباره جليليًا بعد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معجزاته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 فصح أورشليم، لكنه يتنبأ برفضهم في المستقبل</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461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إيمان التلاميذ الأوائل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 35-51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اعترف سمعان بطرس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وأندراوس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يوحنا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ونثنائيل بإيمانهم في شخص المسيح وعمله ودوره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كمسيا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إسرائيل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55</a:t>
            </a:r>
            <a:endParaRPr lang="en-US" b="1" dirty="0">
              <a:solidFill>
                <a:srgbClr val="FFFFFF"/>
              </a:solidFill>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محاضرة السير عبر العهد الجديد (استخدمت بإذن)</a:t>
            </a:r>
            <a:endParaRPr lang="en-US" sz="1600" b="1" dirty="0">
              <a:solidFill>
                <a:srgbClr val="FFFFFF"/>
              </a:solidFill>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التحضير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الجليلي في ذروته</a:t>
              </a:r>
              <a:endParaRPr lang="en-US" b="1" dirty="0">
                <a:solidFill>
                  <a:srgbClr val="000000"/>
                </a:solidFill>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التأكيد</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382908"/>
              <a:ext cx="3657600" cy="550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lang="en-US" sz="20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62212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6988"/>
            <a:ext cx="9296400" cy="6858000"/>
          </a:xfrm>
          <a:solidFill>
            <a:srgbClr val="000000"/>
          </a:solidFill>
          <a:ln>
            <a:noFill/>
          </a:ln>
          <a:effectLst/>
          <a:extLst>
            <a:ext uri="{909E8E84-426E-40dd-AFC4-6F175D3DCCD1}">
              <a14:hiddenFill xmlns="" xmlns:a14="http://schemas.microsoft.com/office/drawing/2010/main">
                <a:solidFill>
                  <a:srgbClr val="FFFFFF"/>
                </a:solidFill>
              </a14:hiddenFill>
            </a:ext>
          </a:extLst>
        </p:spPr>
      </p:pic>
      <p:sp>
        <p:nvSpPr>
          <p:cNvPr id="134147" name="Text Box 3"/>
          <p:cNvSpPr txBox="1">
            <a:spLocks noChangeArrowheads="1"/>
          </p:cNvSpPr>
          <p:nvPr/>
        </p:nvSpPr>
        <p:spPr bwMode="auto">
          <a:xfrm>
            <a:off x="5586413" y="2635250"/>
            <a:ext cx="30003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المدن العشر</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48" name="Rectangle 4"/>
          <p:cNvSpPr>
            <a:spLocks noGrp="1" noChangeArrowheads="1"/>
          </p:cNvSpPr>
          <p:nvPr>
            <p:ph type="title"/>
          </p:nvPr>
        </p:nvSpPr>
        <p:spPr>
          <a:xfrm>
            <a:off x="228600" y="228600"/>
            <a:ext cx="3352800" cy="2120280"/>
          </a:xfrm>
          <a:solidFill>
            <a:schemeClr val="bg1"/>
          </a:solidFill>
          <a:ln>
            <a:solidFill>
              <a:schemeClr val="bg2"/>
            </a:solidFill>
          </a:ln>
        </p:spPr>
        <p:txBody>
          <a:bodyPr/>
          <a:lstStyle/>
          <a:p>
            <a:pPr eaLnBrk="1" hangingPunct="1">
              <a:defRPr/>
            </a:pPr>
            <a:r>
              <a:rPr lang="ar-JO" sz="4000" dirty="0">
                <a:ea typeface="ＭＳ Ｐゴシック" charset="0"/>
              </a:rPr>
              <a:t>مناطق        إسرائيل           (ع ج)</a:t>
            </a:r>
            <a:endParaRPr lang="en-US" sz="4000" dirty="0">
              <a:ea typeface="ＭＳ Ｐゴシック" charset="0"/>
            </a:endParaRPr>
          </a:p>
        </p:txBody>
      </p:sp>
      <p:sp>
        <p:nvSpPr>
          <p:cNvPr id="134149" name="Text Box 5"/>
          <p:cNvSpPr txBox="1">
            <a:spLocks noChangeArrowheads="1"/>
          </p:cNvSpPr>
          <p:nvPr/>
        </p:nvSpPr>
        <p:spPr bwMode="auto">
          <a:xfrm>
            <a:off x="3132138" y="441960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اليهودية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0" name="Text Box 6"/>
          <p:cNvSpPr txBox="1">
            <a:spLocks noChangeArrowheads="1"/>
          </p:cNvSpPr>
          <p:nvPr/>
        </p:nvSpPr>
        <p:spPr bwMode="auto">
          <a:xfrm>
            <a:off x="3589338" y="2997379"/>
            <a:ext cx="166052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بعض المناطق</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1" name="Text Box 7"/>
          <p:cNvSpPr txBox="1">
            <a:spLocks noChangeArrowheads="1"/>
          </p:cNvSpPr>
          <p:nvPr/>
        </p:nvSpPr>
        <p:spPr bwMode="auto">
          <a:xfrm>
            <a:off x="4122738" y="106680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الجليل</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2" name="Text Box 8"/>
          <p:cNvSpPr txBox="1">
            <a:spLocks noChangeArrowheads="1"/>
          </p:cNvSpPr>
          <p:nvPr/>
        </p:nvSpPr>
        <p:spPr bwMode="auto">
          <a:xfrm>
            <a:off x="5951538" y="80645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بطانيا</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3" name="Text Box 9"/>
          <p:cNvSpPr txBox="1">
            <a:spLocks noChangeArrowheads="1"/>
          </p:cNvSpPr>
          <p:nvPr/>
        </p:nvSpPr>
        <p:spPr bwMode="auto">
          <a:xfrm>
            <a:off x="5600700" y="3657600"/>
            <a:ext cx="1676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بيرية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4" name="Text Box 10"/>
          <p:cNvSpPr txBox="1">
            <a:spLocks noChangeArrowheads="1"/>
          </p:cNvSpPr>
          <p:nvPr/>
        </p:nvSpPr>
        <p:spPr bwMode="auto">
          <a:xfrm>
            <a:off x="5529263" y="6292850"/>
            <a:ext cx="27336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العربية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5" name="Text Box 11"/>
          <p:cNvSpPr txBox="1">
            <a:spLocks noChangeArrowheads="1"/>
          </p:cNvSpPr>
          <p:nvPr/>
        </p:nvSpPr>
        <p:spPr bwMode="auto">
          <a:xfrm>
            <a:off x="3817938" y="240665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السامرة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6" name="Text Box 12"/>
          <p:cNvSpPr txBox="1">
            <a:spLocks noChangeArrowheads="1"/>
          </p:cNvSpPr>
          <p:nvPr/>
        </p:nvSpPr>
        <p:spPr bwMode="auto">
          <a:xfrm>
            <a:off x="2024063" y="6096000"/>
            <a:ext cx="27336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أدومية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a:cs typeface="Arial"/>
              </a:rPr>
              <a:t>10</a:t>
            </a:r>
            <a:endParaRPr kumimoji="0" lang="en-US" sz="2400" b="1" i="0" u="none" strike="noStrike" kern="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3424991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fade">
                                      <p:cBhvr>
                                        <p:cTn id="7" dur="20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randombar(horizontal)">
                                      <p:cBhvr>
                                        <p:cTn id="12" dur="500"/>
                                        <p:tgtEl>
                                          <p:spTgt spid="134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4151"/>
                                        </p:tgtEl>
                                        <p:attrNameLst>
                                          <p:attrName>style.visibility</p:attrName>
                                        </p:attrNameLst>
                                      </p:cBhvr>
                                      <p:to>
                                        <p:strVal val="visible"/>
                                      </p:to>
                                    </p:set>
                                    <p:anim calcmode="lin" valueType="num">
                                      <p:cBhvr>
                                        <p:cTn id="17" dur="500" fill="hold"/>
                                        <p:tgtEl>
                                          <p:spTgt spid="13415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4151"/>
                                        </p:tgtEl>
                                        <p:attrNameLst>
                                          <p:attrName>ppt_y</p:attrName>
                                        </p:attrNameLst>
                                      </p:cBhvr>
                                      <p:tavLst>
                                        <p:tav tm="0">
                                          <p:val>
                                            <p:strVal val="#ppt_y"/>
                                          </p:val>
                                        </p:tav>
                                        <p:tav tm="100000">
                                          <p:val>
                                            <p:strVal val="#ppt_y"/>
                                          </p:val>
                                        </p:tav>
                                      </p:tavLst>
                                    </p:anim>
                                    <p:anim calcmode="lin" valueType="num">
                                      <p:cBhvr>
                                        <p:cTn id="19" dur="500" fill="hold"/>
                                        <p:tgtEl>
                                          <p:spTgt spid="13415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415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41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grpId="1" nodeType="clickEffect">
                                  <p:stCondLst>
                                    <p:cond delay="0"/>
                                  </p:stCondLst>
                                  <p:childTnLst>
                                    <p:set>
                                      <p:cBhvr>
                                        <p:cTn id="25" dur="1" fill="hold">
                                          <p:stCondLst>
                                            <p:cond delay="0"/>
                                          </p:stCondLst>
                                        </p:cTn>
                                        <p:tgtEl>
                                          <p:spTgt spid="134150"/>
                                        </p:tgtEl>
                                        <p:attrNameLst>
                                          <p:attrName>style.visibility</p:attrName>
                                        </p:attrNameLst>
                                      </p:cBhvr>
                                      <p:to>
                                        <p:strVal val="visible"/>
                                      </p:to>
                                    </p:set>
                                    <p:animEffect transition="in" filter="fade">
                                      <p:cBhvr>
                                        <p:cTn id="26" dur="770" decel="100000"/>
                                        <p:tgtEl>
                                          <p:spTgt spid="134150"/>
                                        </p:tgtEl>
                                      </p:cBhvr>
                                    </p:animEffect>
                                    <p:animScale>
                                      <p:cBhvr>
                                        <p:cTn id="27" dur="770" decel="100000"/>
                                        <p:tgtEl>
                                          <p:spTgt spid="134150"/>
                                        </p:tgtEl>
                                      </p:cBhvr>
                                      <p:from x="10000" y="10000"/>
                                      <p:to x="200000" y="450000"/>
                                    </p:animScale>
                                    <p:animScale>
                                      <p:cBhvr>
                                        <p:cTn id="28" dur="1230" accel="100000" fill="hold">
                                          <p:stCondLst>
                                            <p:cond delay="770"/>
                                          </p:stCondLst>
                                        </p:cTn>
                                        <p:tgtEl>
                                          <p:spTgt spid="134150"/>
                                        </p:tgtEl>
                                      </p:cBhvr>
                                      <p:from x="200000" y="450000"/>
                                      <p:to x="100000" y="100000"/>
                                    </p:animScale>
                                    <p:set>
                                      <p:cBhvr>
                                        <p:cTn id="29" dur="770" fill="hold"/>
                                        <p:tgtEl>
                                          <p:spTgt spid="134150"/>
                                        </p:tgtEl>
                                        <p:attrNameLst>
                                          <p:attrName>ppt_x</p:attrName>
                                        </p:attrNameLst>
                                      </p:cBhvr>
                                      <p:to>
                                        <p:strVal val="(0.5)"/>
                                      </p:to>
                                    </p:set>
                                    <p:anim from="(0.5)" to="(#ppt_x)" calcmode="lin" valueType="num">
                                      <p:cBhvr>
                                        <p:cTn id="30" dur="1230" accel="100000" fill="hold">
                                          <p:stCondLst>
                                            <p:cond delay="770"/>
                                          </p:stCondLst>
                                        </p:cTn>
                                        <p:tgtEl>
                                          <p:spTgt spid="134150"/>
                                        </p:tgtEl>
                                        <p:attrNameLst>
                                          <p:attrName>ppt_x</p:attrName>
                                        </p:attrNameLst>
                                      </p:cBhvr>
                                    </p:anim>
                                    <p:set>
                                      <p:cBhvr>
                                        <p:cTn id="31" dur="770" fill="hold"/>
                                        <p:tgtEl>
                                          <p:spTgt spid="134150"/>
                                        </p:tgtEl>
                                        <p:attrNameLst>
                                          <p:attrName>ppt_y</p:attrName>
                                        </p:attrNameLst>
                                      </p:cBhvr>
                                      <p:to>
                                        <p:strVal val="(#ppt_y+0.4)"/>
                                      </p:to>
                                    </p:set>
                                    <p:anim from="(#ppt_y+0.4)" to="(#ppt_y)" calcmode="lin" valueType="num">
                                      <p:cBhvr>
                                        <p:cTn id="32" dur="1230" accel="100000" fill="hold">
                                          <p:stCondLst>
                                            <p:cond delay="770"/>
                                          </p:stCondLst>
                                        </p:cTn>
                                        <p:tgtEl>
                                          <p:spTgt spid="134150"/>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xit" presetSubtype="0" fill="hold" grpId="0" nodeType="clickEffect">
                                  <p:stCondLst>
                                    <p:cond delay="0"/>
                                  </p:stCondLst>
                                  <p:childTnLst>
                                    <p:animEffect transition="out" filter="wedge">
                                      <p:cBhvr>
                                        <p:cTn id="36" dur="2000"/>
                                        <p:tgtEl>
                                          <p:spTgt spid="134150"/>
                                        </p:tgtEl>
                                      </p:cBhvr>
                                    </p:animEffect>
                                    <p:set>
                                      <p:cBhvr>
                                        <p:cTn id="37" dur="1" fill="hold">
                                          <p:stCondLst>
                                            <p:cond delay="1999"/>
                                          </p:stCondLst>
                                        </p:cTn>
                                        <p:tgtEl>
                                          <p:spTgt spid="134150"/>
                                        </p:tgtEl>
                                        <p:attrNameLst>
                                          <p:attrName>style.visibility</p:attrName>
                                        </p:attrNameLst>
                                      </p:cBhvr>
                                      <p:to>
                                        <p:strVal val="hidden"/>
                                      </p:to>
                                    </p:set>
                                  </p:childTnLst>
                                </p:cTn>
                              </p:par>
                              <p:par>
                                <p:cTn id="38" presetID="20" presetClass="entr" presetSubtype="0" fill="hold" grpId="0" nodeType="withEffect">
                                  <p:stCondLst>
                                    <p:cond delay="0"/>
                                  </p:stCondLst>
                                  <p:childTnLst>
                                    <p:set>
                                      <p:cBhvr>
                                        <p:cTn id="39" dur="1" fill="hold">
                                          <p:stCondLst>
                                            <p:cond delay="0"/>
                                          </p:stCondLst>
                                        </p:cTn>
                                        <p:tgtEl>
                                          <p:spTgt spid="134155"/>
                                        </p:tgtEl>
                                        <p:attrNameLst>
                                          <p:attrName>style.visibility</p:attrName>
                                        </p:attrNameLst>
                                      </p:cBhvr>
                                      <p:to>
                                        <p:strVal val="visible"/>
                                      </p:to>
                                    </p:set>
                                    <p:animEffect transition="in" filter="wedge">
                                      <p:cBhvr>
                                        <p:cTn id="40" dur="2000"/>
                                        <p:tgtEl>
                                          <p:spTgt spid="13415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4152"/>
                                        </p:tgtEl>
                                        <p:attrNameLst>
                                          <p:attrName>style.visibility</p:attrName>
                                        </p:attrNameLst>
                                      </p:cBhvr>
                                      <p:to>
                                        <p:strVal val="visible"/>
                                      </p:to>
                                    </p:set>
                                    <p:animEffect transition="in" filter="fade">
                                      <p:cBhvr>
                                        <p:cTn id="45" dur="2000"/>
                                        <p:tgtEl>
                                          <p:spTgt spid="1341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134147"/>
                                        </p:tgtEl>
                                        <p:attrNameLst>
                                          <p:attrName>style.visibility</p:attrName>
                                        </p:attrNameLst>
                                      </p:cBhvr>
                                      <p:to>
                                        <p:strVal val="visible"/>
                                      </p:to>
                                    </p:set>
                                    <p:anim calcmode="lin" valueType="num">
                                      <p:cBhvr>
                                        <p:cTn id="50" dur="1000" fill="hold"/>
                                        <p:tgtEl>
                                          <p:spTgt spid="134147"/>
                                        </p:tgtEl>
                                        <p:attrNameLst>
                                          <p:attrName>ppt_w</p:attrName>
                                        </p:attrNameLst>
                                      </p:cBhvr>
                                      <p:tavLst>
                                        <p:tav tm="0">
                                          <p:val>
                                            <p:fltVal val="0"/>
                                          </p:val>
                                        </p:tav>
                                        <p:tav tm="100000">
                                          <p:val>
                                            <p:strVal val="#ppt_w"/>
                                          </p:val>
                                        </p:tav>
                                      </p:tavLst>
                                    </p:anim>
                                    <p:anim calcmode="lin" valueType="num">
                                      <p:cBhvr>
                                        <p:cTn id="51" dur="1000" fill="hold"/>
                                        <p:tgtEl>
                                          <p:spTgt spid="134147"/>
                                        </p:tgtEl>
                                        <p:attrNameLst>
                                          <p:attrName>ppt_h</p:attrName>
                                        </p:attrNameLst>
                                      </p:cBhvr>
                                      <p:tavLst>
                                        <p:tav tm="0">
                                          <p:val>
                                            <p:fltVal val="0"/>
                                          </p:val>
                                        </p:tav>
                                        <p:tav tm="100000">
                                          <p:val>
                                            <p:strVal val="#ppt_h"/>
                                          </p:val>
                                        </p:tav>
                                      </p:tavLst>
                                    </p:anim>
                                    <p:anim calcmode="lin" valueType="num">
                                      <p:cBhvr>
                                        <p:cTn id="52"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134153"/>
                                        </p:tgtEl>
                                        <p:attrNameLst>
                                          <p:attrName>style.visibility</p:attrName>
                                        </p:attrNameLst>
                                      </p:cBhvr>
                                      <p:to>
                                        <p:strVal val="visible"/>
                                      </p:to>
                                    </p:set>
                                    <p:anim calcmode="lin" valueType="num">
                                      <p:cBhvr>
                                        <p:cTn id="58" dur="1000" fill="hold"/>
                                        <p:tgtEl>
                                          <p:spTgt spid="134153"/>
                                        </p:tgtEl>
                                        <p:attrNameLst>
                                          <p:attrName>ppt_w</p:attrName>
                                        </p:attrNameLst>
                                      </p:cBhvr>
                                      <p:tavLst>
                                        <p:tav tm="0">
                                          <p:val>
                                            <p:fltVal val="0"/>
                                          </p:val>
                                        </p:tav>
                                        <p:tav tm="100000">
                                          <p:val>
                                            <p:strVal val="#ppt_w"/>
                                          </p:val>
                                        </p:tav>
                                      </p:tavLst>
                                    </p:anim>
                                    <p:anim calcmode="lin" valueType="num">
                                      <p:cBhvr>
                                        <p:cTn id="59" dur="1000" fill="hold"/>
                                        <p:tgtEl>
                                          <p:spTgt spid="134153"/>
                                        </p:tgtEl>
                                        <p:attrNameLst>
                                          <p:attrName>ppt_h</p:attrName>
                                        </p:attrNameLst>
                                      </p:cBhvr>
                                      <p:tavLst>
                                        <p:tav tm="0">
                                          <p:val>
                                            <p:fltVal val="0"/>
                                          </p:val>
                                        </p:tav>
                                        <p:tav tm="100000">
                                          <p:val>
                                            <p:strVal val="#ppt_h"/>
                                          </p:val>
                                        </p:tav>
                                      </p:tavLst>
                                    </p:anim>
                                    <p:anim calcmode="lin" valueType="num">
                                      <p:cBhvr>
                                        <p:cTn id="60" dur="1000" fill="hold"/>
                                        <p:tgtEl>
                                          <p:spTgt spid="134153"/>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34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grpId="0" nodeType="clickEffect">
                                  <p:stCondLst>
                                    <p:cond delay="0"/>
                                  </p:stCondLst>
                                  <p:childTnLst>
                                    <p:set>
                                      <p:cBhvr>
                                        <p:cTn id="65" dur="1" fill="hold">
                                          <p:stCondLst>
                                            <p:cond delay="0"/>
                                          </p:stCondLst>
                                        </p:cTn>
                                        <p:tgtEl>
                                          <p:spTgt spid="134154"/>
                                        </p:tgtEl>
                                        <p:attrNameLst>
                                          <p:attrName>style.visibility</p:attrName>
                                        </p:attrNameLst>
                                      </p:cBhvr>
                                      <p:to>
                                        <p:strVal val="visible"/>
                                      </p:to>
                                    </p:set>
                                    <p:anim calcmode="lin" valueType="num">
                                      <p:cBhvr>
                                        <p:cTn id="66" dur="1000" fill="hold"/>
                                        <p:tgtEl>
                                          <p:spTgt spid="134154"/>
                                        </p:tgtEl>
                                        <p:attrNameLst>
                                          <p:attrName>ppt_w</p:attrName>
                                        </p:attrNameLst>
                                      </p:cBhvr>
                                      <p:tavLst>
                                        <p:tav tm="0">
                                          <p:val>
                                            <p:fltVal val="0"/>
                                          </p:val>
                                        </p:tav>
                                        <p:tav tm="100000">
                                          <p:val>
                                            <p:strVal val="#ppt_w"/>
                                          </p:val>
                                        </p:tav>
                                      </p:tavLst>
                                    </p:anim>
                                    <p:anim calcmode="lin" valueType="num">
                                      <p:cBhvr>
                                        <p:cTn id="67" dur="1000" fill="hold"/>
                                        <p:tgtEl>
                                          <p:spTgt spid="134154"/>
                                        </p:tgtEl>
                                        <p:attrNameLst>
                                          <p:attrName>ppt_h</p:attrName>
                                        </p:attrNameLst>
                                      </p:cBhvr>
                                      <p:tavLst>
                                        <p:tav tm="0">
                                          <p:val>
                                            <p:fltVal val="0"/>
                                          </p:val>
                                        </p:tav>
                                        <p:tav tm="100000">
                                          <p:val>
                                            <p:strVal val="#ppt_h"/>
                                          </p:val>
                                        </p:tav>
                                      </p:tavLst>
                                    </p:anim>
                                    <p:anim calcmode="lin" valueType="num">
                                      <p:cBhvr>
                                        <p:cTn id="68"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134156"/>
                                        </p:tgtEl>
                                        <p:attrNameLst>
                                          <p:attrName>style.visibility</p:attrName>
                                        </p:attrNameLst>
                                      </p:cBhvr>
                                      <p:to>
                                        <p:strVal val="visible"/>
                                      </p:to>
                                    </p:set>
                                    <p:anim calcmode="lin" valueType="num">
                                      <p:cBhvr>
                                        <p:cTn id="74" dur="1000" fill="hold"/>
                                        <p:tgtEl>
                                          <p:spTgt spid="134156"/>
                                        </p:tgtEl>
                                        <p:attrNameLst>
                                          <p:attrName>ppt_w</p:attrName>
                                        </p:attrNameLst>
                                      </p:cBhvr>
                                      <p:tavLst>
                                        <p:tav tm="0">
                                          <p:val>
                                            <p:fltVal val="0"/>
                                          </p:val>
                                        </p:tav>
                                        <p:tav tm="100000">
                                          <p:val>
                                            <p:strVal val="#ppt_w"/>
                                          </p:val>
                                        </p:tav>
                                      </p:tavLst>
                                    </p:anim>
                                    <p:anim calcmode="lin" valueType="num">
                                      <p:cBhvr>
                                        <p:cTn id="75" dur="1000" fill="hold"/>
                                        <p:tgtEl>
                                          <p:spTgt spid="134156"/>
                                        </p:tgtEl>
                                        <p:attrNameLst>
                                          <p:attrName>ppt_h</p:attrName>
                                        </p:attrNameLst>
                                      </p:cBhvr>
                                      <p:tavLst>
                                        <p:tav tm="0">
                                          <p:val>
                                            <p:fltVal val="0"/>
                                          </p:val>
                                        </p:tav>
                                        <p:tav tm="100000">
                                          <p:val>
                                            <p:strVal val="#ppt_h"/>
                                          </p:val>
                                        </p:tav>
                                      </p:tavLst>
                                    </p:anim>
                                    <p:anim calcmode="lin" valueType="num">
                                      <p:cBhvr>
                                        <p:cTn id="76" dur="1000" fill="hold"/>
                                        <p:tgtEl>
                                          <p:spTgt spid="134156"/>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34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animBg="1"/>
      <p:bldP spid="134149" grpId="0"/>
      <p:bldP spid="134150" grpId="0"/>
      <p:bldP spid="134150" grpId="1"/>
      <p:bldP spid="134151" grpId="0"/>
      <p:bldP spid="134152" grpId="0"/>
      <p:bldP spid="134153" grpId="0"/>
      <p:bldP spid="134154" grpId="0"/>
      <p:bldP spid="134155" grpId="0"/>
      <p:bldP spid="13415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a:t>
            </a:r>
            <a:r>
              <a:rPr kumimoji="0" lang="ar-LB"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ان</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222414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سلطة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كونه المسيا من خلال معجزاته وتعاليمه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والتي تثبت أصالته ورسالته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66997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سلطة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15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14-15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يبشر المسيح كمعلم ونبي معيّن من الروح بذات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رسالة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التوبة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لدخول الملكوت المسياني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الذي أعلنه يوحنا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28695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سلطة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46-54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ابن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أحد المسؤولين الملكيين 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ناء على إيمان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المسؤول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بكلمة المسيح وحدها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407D6E6-76B0-EADA-50B1-E154F8551CB5}"/>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 rIns="0" bIns="-11109"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a:ln>
                  <a:noFill/>
                </a:ln>
                <a:solidFill>
                  <a:srgbClr val="1F1F1F"/>
                </a:solidFill>
                <a:effectLst/>
                <a:latin typeface="inherit"/>
                <a:cs typeface="Arial" panose="020B0604020202020204" pitchFamily="34" charset="0"/>
              </a:rPr>
              <a:t>يظهر يسوع سلطانه المسيحاني من خلال شفاء ابن أحد المسؤولين الملكيين بناءً على إيمان المسؤول بكلمة المسيح وحدها</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55073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الرفض في الناصرة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4: 16-30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استشهد يسوع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بإ</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شعياء 61: 1-2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كان في الناصرة ليبيّن سلطته المسيانية في شفاء، ووعظ الامميين، لكنهم رفضوه.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17564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الإقامة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13-16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رفضه في الناصرة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انتقل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كفرناحوم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ليظهر خدمته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لأمم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أن رفضته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إسرائيل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36034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يسوع على الطبيعة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18-22، مرقس 1: 16-20، لوقا 5: 1-11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يؤكد المسيح سلطته على الطبيعة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صيد السمك المعجزي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حتى إن 4 صيادين تبعوا سلطته بدل سلطة آباءهم.</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67036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الشياطين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SA"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١: ٢١-٢٨</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SA"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٤: ٣١-٣٧</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أظهر يس</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 طرد</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الشيطان الذي عرف أنه المسيا، لكن يسوع لم يسمح بشهادة الشيطان.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41583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27274</TotalTime>
  <Words>11756</Words>
  <Application>Microsoft Macintosh PowerPoint</Application>
  <PresentationFormat>On-screen Show (4:3)</PresentationFormat>
  <Paragraphs>1371</Paragraphs>
  <Slides>290</Slides>
  <Notes>190</Notes>
  <HiddenSlides>0</HiddenSlides>
  <MMClips>0</MMClips>
  <ScaleCrop>false</ScaleCrop>
  <HeadingPairs>
    <vt:vector size="6" baseType="variant">
      <vt:variant>
        <vt:lpstr>Fonts Used</vt:lpstr>
      </vt:variant>
      <vt:variant>
        <vt:i4>29</vt:i4>
      </vt:variant>
      <vt:variant>
        <vt:lpstr>Theme</vt:lpstr>
      </vt:variant>
      <vt:variant>
        <vt:i4>42</vt:i4>
      </vt:variant>
      <vt:variant>
        <vt:lpstr>Slide Titles</vt:lpstr>
      </vt:variant>
      <vt:variant>
        <vt:i4>290</vt:i4>
      </vt:variant>
    </vt:vector>
  </HeadingPairs>
  <TitlesOfParts>
    <vt:vector size="361" baseType="lpstr">
      <vt:lpstr>Arabic Transparent</vt:lpstr>
      <vt:lpstr>Asimov</vt:lpstr>
      <vt:lpstr>Candles</vt:lpstr>
      <vt:lpstr>HY목각파임B</vt:lpstr>
      <vt:lpstr>inherit</vt:lpstr>
      <vt:lpstr>ＭＳ Ｐゴシック</vt:lpstr>
      <vt:lpstr>Osaka</vt:lpstr>
      <vt:lpstr>Times</vt:lpstr>
      <vt:lpstr>Times Roman</vt:lpstr>
      <vt:lpstr>XBRiyaz</vt:lpstr>
      <vt:lpstr>Arial</vt:lpstr>
      <vt:lpstr>Arial Black</vt:lpstr>
      <vt:lpstr>Arial Narrow</vt:lpstr>
      <vt:lpstr>Arial Rounded MT Bold</vt:lpstr>
      <vt:lpstr>Avenir Black</vt:lpstr>
      <vt:lpstr>Bodoni MT Black</vt:lpstr>
      <vt:lpstr>Calibri</vt:lpstr>
      <vt:lpstr>Calibri Light</vt:lpstr>
      <vt:lpstr>Comic Sans MS</vt:lpstr>
      <vt:lpstr>Garamond</vt:lpstr>
      <vt:lpstr>Helvetica Neue</vt:lpstr>
      <vt:lpstr>Helvetica Neue Black Condensed</vt:lpstr>
      <vt:lpstr>Impact</vt:lpstr>
      <vt:lpstr>Lucida Grande</vt:lpstr>
      <vt:lpstr>Marker Felt</vt:lpstr>
      <vt:lpstr>Tahoma</vt:lpstr>
      <vt:lpstr>Times New Roman</vt:lpstr>
      <vt:lpstr>Trebuchet MS</vt:lpstr>
      <vt:lpstr>Wingdings</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2_Default Design</vt:lpstr>
      <vt:lpstr>1_Ribbons</vt:lpstr>
      <vt:lpstr>Fireball</vt:lpstr>
      <vt:lpstr>Ribbons</vt:lpstr>
      <vt:lpstr>1_Office Theme</vt:lpstr>
      <vt:lpstr>9_Office Theme</vt:lpstr>
      <vt:lpstr>1_Stream</vt:lpstr>
      <vt:lpstr>16_Default Design</vt:lpstr>
      <vt:lpstr>5_Default Design</vt:lpstr>
      <vt:lpstr>10_Blank Presentation</vt:lpstr>
      <vt:lpstr>1_Soaring</vt:lpstr>
      <vt:lpstr>2_Office Theme</vt:lpstr>
      <vt:lpstr>21_Default Design</vt:lpstr>
      <vt:lpstr>Balance</vt:lpstr>
      <vt:lpstr>4_Default Design</vt:lpstr>
      <vt:lpstr>1_Curtain Call</vt:lpstr>
      <vt:lpstr>11_Office Theme</vt:lpstr>
      <vt:lpstr>Post Modern</vt:lpstr>
      <vt:lpstr>Shimmer</vt:lpstr>
      <vt:lpstr>PowerPoint Presentation</vt:lpstr>
      <vt:lpstr>تقديم  الملك</vt:lpstr>
      <vt:lpstr>تقديم  الملك</vt:lpstr>
      <vt:lpstr>ملخص كتاب بنتيكوست</vt:lpstr>
      <vt:lpstr>زيادة الاستقطاب</vt:lpstr>
      <vt:lpstr>PowerPoint Presentation</vt:lpstr>
      <vt:lpstr>PowerPoint Presentation</vt:lpstr>
      <vt:lpstr>PowerPoint Presentation</vt:lpstr>
      <vt:lpstr>PowerPoint Presentation</vt:lpstr>
      <vt:lpstr>PowerPoint Presentation</vt:lpstr>
      <vt:lpstr>يوحنا 2</vt:lpstr>
      <vt:lpstr>؟؟؟؟؟؟؟؟؟؟؟؟؟؟</vt:lpstr>
      <vt:lpstr>اعترف بأن يسوع أفضل من الطقوس لأنه يستطيع أن يجعل كل شيء جديداً.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أهمية معجزات يوحنا السبعة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ملخص (يوحنا 2: 23-25)</vt:lpstr>
      <vt:lpstr>الإيمان في يوحنا 2: 23-25</vt:lpstr>
      <vt:lpstr>Slides on  يوحنا 3 </vt:lpstr>
      <vt:lpstr>PowerPoint Presentation</vt:lpstr>
      <vt:lpstr>تفسيرات يوحنا 3: 5</vt:lpstr>
      <vt:lpstr>الحيّة النحاسيّة</vt:lpstr>
      <vt:lpstr>الحيّة النحاسيّة</vt:lpstr>
      <vt:lpstr>The Bronze Serpent</vt:lpstr>
      <vt:lpstr>PowerPoint Presentation</vt:lpstr>
      <vt:lpstr>PowerPoint Presentation</vt:lpstr>
      <vt:lpstr>PowerPoint Presentation</vt:lpstr>
      <vt:lpstr>PowerPoint Presentation</vt:lpstr>
      <vt:lpstr>يسوع  في اليهودية والسامرة</vt:lpstr>
      <vt:lpstr>التحيز العرقي</vt:lpstr>
      <vt:lpstr>يوحنا 4: 4 كان لا بد له أن يجتاز السامرة</vt:lpstr>
      <vt:lpstr>Map</vt:lpstr>
      <vt:lpstr>Jesus and the Samaritan woman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فترات عظيمة في حياة المسيح</vt:lpstr>
      <vt:lpstr>مناطق        إسرائيل           (ع 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قوة وسلطان المسيا في متى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أهمية معجزات يوحنا السبعة</vt:lpstr>
      <vt:lpstr>PowerPoint Presentation</vt:lpstr>
      <vt:lpstr>PowerPoint Presentation</vt:lpstr>
      <vt:lpstr>PowerPoint Presentation</vt:lpstr>
      <vt:lpstr>Mark 3:20-21 NLT</vt:lpstr>
      <vt:lpstr>اضطهاد مدينة المسيح له</vt:lpstr>
      <vt:lpstr>PowerPoint Presentation</vt:lpstr>
      <vt:lpstr>PowerPoint Presentation</vt:lpstr>
      <vt:lpstr>تعيين الإثني عشر</vt:lpstr>
      <vt:lpstr>PowerPoint Presentation</vt:lpstr>
      <vt:lpstr>الموعظة على الجبل (مقدمة متى 5-7)</vt:lpstr>
      <vt:lpstr>الموعظة على الجبل (مت 5-7)</vt:lpstr>
      <vt:lpstr>جبل التطويبات (مت 5-7)</vt:lpstr>
      <vt:lpstr>جبل التطويبات (مت 5-7)</vt:lpstr>
      <vt:lpstr>السماء على الأرض (مت 5-7)</vt:lpstr>
      <vt:lpstr>سبب الموعظة (مت 5-7)</vt:lpstr>
      <vt:lpstr>عندما يكون يسوع ملكاً .... (متى 5-7)</vt:lpstr>
      <vt:lpstr>العودة إلى الأساسيات (مت 5: 21-48)</vt:lpstr>
      <vt:lpstr>PowerPoint Presentation</vt:lpstr>
      <vt:lpstr>فإني اقول لكم  إنكم إن لم  يزد بركم على  الكتبة والفريسيين  لن تدخلوا  ملكوت السماوات (5: 20)</vt:lpstr>
      <vt:lpstr>PowerPoint Presentation</vt:lpstr>
      <vt:lpstr>PowerPoint Presentation</vt:lpstr>
      <vt:lpstr>PowerPoint Presentation</vt:lpstr>
      <vt:lpstr>كيف تفرح بالتطويبات</vt:lpstr>
      <vt:lpstr>إعلان الملك (مت 1-10)</vt:lpstr>
      <vt:lpstr>هل التطويبات هي عبارة عن قوانين كيفية الدخول إلى الملكوت  (الحياة الأبدية)؟</vt:lpstr>
      <vt:lpstr>قصد الموعظة (متى 5-7)</vt:lpstr>
      <vt:lpstr>عندما يكون يسوع ملكاً ... (متى 5-7)</vt:lpstr>
      <vt:lpstr>التطويبات</vt:lpstr>
      <vt:lpstr>التطويبات</vt:lpstr>
      <vt:lpstr>...لأنهم...</vt:lpstr>
      <vt:lpstr>نتائج الإيمان بالمسيح (1-11)</vt:lpstr>
      <vt:lpstr>كيف تكون مباركاً في الحياة؟</vt:lpstr>
      <vt:lpstr>سلوكيات المؤمن تأتي بالبركة  (الفكرة الرئيسية)</vt:lpstr>
      <vt:lpstr>عندما يكون يسوع ملكاً ... (متى 5-7)</vt:lpstr>
      <vt:lpstr>1. أنت تتبارك من خلال الإيمان  (5: 1-11) </vt:lpstr>
      <vt:lpstr> 2. افرح حين تعاني لأجل المسيح  (5: 12)</vt:lpstr>
      <vt:lpstr>PowerPoint Presentation</vt:lpstr>
      <vt:lpstr>كيف نستطيع أن نبارك الآخرين؟</vt:lpstr>
      <vt:lpstr>توجيه الآخرين إلى الله</vt:lpstr>
      <vt:lpstr>توجيه الآخرين إلى الله</vt:lpstr>
      <vt:lpstr>1. ساعد الناس على الجوع لله (13)</vt:lpstr>
      <vt:lpstr> 2. قُدْ الناس نحو الله حتى يسبحوه  (5: 14-16) </vt:lpstr>
      <vt:lpstr>كن مشاركاً</vt:lpstr>
      <vt:lpstr>PowerPoint Presentation</vt:lpstr>
      <vt:lpstr>PowerPoint Presentation</vt:lpstr>
      <vt:lpstr>PowerPoint Presentation</vt:lpstr>
      <vt:lpstr>PowerPoint Presentation</vt:lpstr>
      <vt:lpstr>كيف تحافظ على علاقات عظيمة؟</vt:lpstr>
      <vt:lpstr>1. راقب غضبك (21-22)</vt:lpstr>
      <vt:lpstr>2. راقب عبادتك  (23-24)</vt:lpstr>
      <vt:lpstr>3. راقب مالك (25-26)</vt:lpstr>
      <vt:lpstr>PowerPoint Presentation</vt:lpstr>
      <vt:lpstr>PowerPoint Presentation</vt:lpstr>
      <vt:lpstr>كيف نستطيع أن ندافع عن الزواج؟</vt:lpstr>
      <vt:lpstr>1. لا تنتقص من قيمة الزواج (مت 5: 31) </vt:lpstr>
      <vt:lpstr>2. دافع عن الزواج ضد الزنا (مت 5: 32)</vt:lpstr>
      <vt:lpstr>PowerPoint Presentation</vt:lpstr>
      <vt:lpstr>PowerPoint Presentation</vt:lpstr>
      <vt:lpstr>PowerPoint Presentation</vt:lpstr>
      <vt:lpstr>الأعداء: كيف ولماذا</vt:lpstr>
      <vt:lpstr>1. أحبب وصلي لعدوك (5: 43-44) </vt:lpstr>
      <vt:lpstr>2. مباركة عدوك تظهر المسيح أرقى من الناموس (5: 45-48) </vt:lpstr>
      <vt:lpstr>PowerPoint Presentation</vt:lpstr>
      <vt:lpstr>هيكل متوازي (مت 6)</vt:lpstr>
      <vt:lpstr>مكافآت البر (مت 6: 1-7: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قوة وسلطة المسيا في متى 8-10</vt:lpstr>
      <vt:lpstr>PowerPoint Presentation</vt:lpstr>
      <vt:lpstr>PowerPoint Presentation</vt:lpstr>
      <vt:lpstr>قوة وسلطة المسيا في متى 8-10</vt:lpstr>
      <vt:lpstr>PowerPoint Presentation</vt:lpstr>
      <vt:lpstr>PowerPoint Presentation</vt:lpstr>
      <vt:lpstr>PowerPoint Presentation</vt:lpstr>
      <vt:lpstr>PowerPoint Presentation</vt:lpstr>
      <vt:lpstr>ملك يسوع في متى 10</vt:lpstr>
      <vt:lpstr>PowerPoint Presentation</vt:lpstr>
      <vt:lpstr>الجسر (مت 9: 36-10: 4)</vt:lpstr>
      <vt:lpstr>سياق المقطع الأولي</vt:lpstr>
      <vt:lpstr>سياق المقطع الأولي</vt:lpstr>
      <vt:lpstr>تقسيم المقطع 10: 5-42</vt:lpstr>
      <vt:lpstr>PowerPoint Presentation</vt:lpstr>
      <vt:lpstr>دعوة التلاميذ السابقة متى 4: 19-22</vt:lpstr>
      <vt:lpstr>اجتماع التلاميذ ثانية لحاجات ملحة (متى 10: 1-4)</vt:lpstr>
      <vt:lpstr>مقارنة الأناجيل الإزائية</vt:lpstr>
      <vt:lpstr>مجموعة محددة مستهدفة متى 10: 6</vt:lpstr>
      <vt:lpstr>PowerPoint Presentation</vt:lpstr>
      <vt:lpstr>PowerPoint Presentation</vt:lpstr>
      <vt:lpstr>وعد يسوع بالمقاومة العائلية</vt:lpstr>
      <vt:lpstr>الرسالة: مت 10: 5 - 42</vt:lpstr>
      <vt:lpstr>PowerPoint Presentation</vt:lpstr>
      <vt:lpstr>PowerPoint Presentation</vt:lpstr>
      <vt:lpstr>PowerPoint Presentation</vt:lpstr>
      <vt:lpstr>PowerPoint Presentation</vt:lpstr>
      <vt:lpstr>PowerPoint Presentation</vt:lpstr>
      <vt:lpstr>Black</vt:lpstr>
      <vt:lpstr>     رابط 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135</cp:revision>
  <dcterms:created xsi:type="dcterms:W3CDTF">2018-02-05T03:13:19Z</dcterms:created>
  <dcterms:modified xsi:type="dcterms:W3CDTF">2025-09-28T03:04:17Z</dcterms:modified>
</cp:coreProperties>
</file>