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27" r:id="rId30"/>
    <p:sldMasterId id="2147484040" r:id="rId31"/>
  </p:sldMasterIdLst>
  <p:notesMasterIdLst>
    <p:notesMasterId r:id="rId288"/>
  </p:notesMasterIdLst>
  <p:sldIdLst>
    <p:sldId id="256" r:id="rId32"/>
    <p:sldId id="5344" r:id="rId33"/>
    <p:sldId id="5345" r:id="rId34"/>
    <p:sldId id="5338" r:id="rId35"/>
    <p:sldId id="5347" r:id="rId36"/>
    <p:sldId id="5339" r:id="rId37"/>
    <p:sldId id="5340" r:id="rId38"/>
    <p:sldId id="257" r:id="rId39"/>
    <p:sldId id="264" r:id="rId40"/>
    <p:sldId id="265"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266" r:id="rId58"/>
    <p:sldId id="267"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2" r:id="rId73"/>
    <p:sldId id="353" r:id="rId74"/>
    <p:sldId id="354" r:id="rId75"/>
    <p:sldId id="355" r:id="rId76"/>
    <p:sldId id="356" r:id="rId77"/>
    <p:sldId id="268" r:id="rId78"/>
    <p:sldId id="269" r:id="rId79"/>
    <p:sldId id="270" r:id="rId80"/>
    <p:sldId id="271" r:id="rId81"/>
    <p:sldId id="357" r:id="rId82"/>
    <p:sldId id="5463" r:id="rId83"/>
    <p:sldId id="5452" r:id="rId84"/>
    <p:sldId id="5464" r:id="rId85"/>
    <p:sldId id="259" r:id="rId86"/>
    <p:sldId id="5453" r:id="rId87"/>
    <p:sldId id="261" r:id="rId88"/>
    <p:sldId id="262" r:id="rId89"/>
    <p:sldId id="263" r:id="rId90"/>
    <p:sldId id="5454" r:id="rId91"/>
    <p:sldId id="5455" r:id="rId92"/>
    <p:sldId id="5456" r:id="rId93"/>
    <p:sldId id="5465" r:id="rId94"/>
    <p:sldId id="5466" r:id="rId95"/>
    <p:sldId id="5457" r:id="rId96"/>
    <p:sldId id="5458" r:id="rId97"/>
    <p:sldId id="5459" r:id="rId98"/>
    <p:sldId id="5460" r:id="rId99"/>
    <p:sldId id="273" r:id="rId100"/>
    <p:sldId id="5467" r:id="rId101"/>
    <p:sldId id="5462" r:id="rId102"/>
    <p:sldId id="272" r:id="rId103"/>
    <p:sldId id="5343" r:id="rId104"/>
    <p:sldId id="5604" r:id="rId105"/>
    <p:sldId id="5341" r:id="rId106"/>
    <p:sldId id="258" r:id="rId107"/>
    <p:sldId id="274" r:id="rId108"/>
    <p:sldId id="275" r:id="rId109"/>
    <p:sldId id="276" r:id="rId110"/>
    <p:sldId id="277" r:id="rId111"/>
    <p:sldId id="278" r:id="rId112"/>
    <p:sldId id="279"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280" r:id="rId131"/>
    <p:sldId id="375" r:id="rId132"/>
    <p:sldId id="281" r:id="rId133"/>
    <p:sldId id="282" r:id="rId134"/>
    <p:sldId id="283" r:id="rId135"/>
    <p:sldId id="376" r:id="rId136"/>
    <p:sldId id="377"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397" r:id="rId157"/>
    <p:sldId id="398" r:id="rId158"/>
    <p:sldId id="284" r:id="rId159"/>
    <p:sldId id="285" r:id="rId160"/>
    <p:sldId id="286" r:id="rId161"/>
    <p:sldId id="287" r:id="rId162"/>
    <p:sldId id="399" r:id="rId163"/>
    <p:sldId id="400" r:id="rId164"/>
    <p:sldId id="401" r:id="rId165"/>
    <p:sldId id="402" r:id="rId166"/>
    <p:sldId id="403" r:id="rId167"/>
    <p:sldId id="404" r:id="rId168"/>
    <p:sldId id="405" r:id="rId169"/>
    <p:sldId id="406" r:id="rId170"/>
    <p:sldId id="407" r:id="rId171"/>
    <p:sldId id="408" r:id="rId172"/>
    <p:sldId id="409" r:id="rId173"/>
    <p:sldId id="410" r:id="rId174"/>
    <p:sldId id="411" r:id="rId175"/>
    <p:sldId id="412" r:id="rId176"/>
    <p:sldId id="413" r:id="rId177"/>
    <p:sldId id="414" r:id="rId178"/>
    <p:sldId id="415" r:id="rId179"/>
    <p:sldId id="416" r:id="rId180"/>
    <p:sldId id="417" r:id="rId181"/>
    <p:sldId id="418" r:id="rId182"/>
    <p:sldId id="288" r:id="rId183"/>
    <p:sldId id="289" r:id="rId184"/>
    <p:sldId id="290" r:id="rId185"/>
    <p:sldId id="291" r:id="rId186"/>
    <p:sldId id="5468" r:id="rId187"/>
    <p:sldId id="292" r:id="rId188"/>
    <p:sldId id="419" r:id="rId189"/>
    <p:sldId id="420" r:id="rId190"/>
    <p:sldId id="421" r:id="rId191"/>
    <p:sldId id="422" r:id="rId192"/>
    <p:sldId id="423" r:id="rId193"/>
    <p:sldId id="424" r:id="rId194"/>
    <p:sldId id="425" r:id="rId195"/>
    <p:sldId id="426" r:id="rId196"/>
    <p:sldId id="293" r:id="rId197"/>
    <p:sldId id="427" r:id="rId198"/>
    <p:sldId id="294" r:id="rId199"/>
    <p:sldId id="295" r:id="rId200"/>
    <p:sldId id="296" r:id="rId201"/>
    <p:sldId id="428" r:id="rId202"/>
    <p:sldId id="429" r:id="rId203"/>
    <p:sldId id="430" r:id="rId204"/>
    <p:sldId id="431" r:id="rId205"/>
    <p:sldId id="432" r:id="rId206"/>
    <p:sldId id="433" r:id="rId207"/>
    <p:sldId id="434" r:id="rId208"/>
    <p:sldId id="435" r:id="rId209"/>
    <p:sldId id="436" r:id="rId210"/>
    <p:sldId id="437" r:id="rId211"/>
    <p:sldId id="438" r:id="rId212"/>
    <p:sldId id="439" r:id="rId213"/>
    <p:sldId id="440" r:id="rId214"/>
    <p:sldId id="441" r:id="rId215"/>
    <p:sldId id="297" r:id="rId216"/>
    <p:sldId id="442" r:id="rId217"/>
    <p:sldId id="443" r:id="rId218"/>
    <p:sldId id="444" r:id="rId219"/>
    <p:sldId id="445" r:id="rId220"/>
    <p:sldId id="446" r:id="rId221"/>
    <p:sldId id="447" r:id="rId222"/>
    <p:sldId id="298" r:id="rId223"/>
    <p:sldId id="299" r:id="rId224"/>
    <p:sldId id="300" r:id="rId225"/>
    <p:sldId id="301" r:id="rId226"/>
    <p:sldId id="448" r:id="rId227"/>
    <p:sldId id="449" r:id="rId228"/>
    <p:sldId id="450" r:id="rId229"/>
    <p:sldId id="451" r:id="rId230"/>
    <p:sldId id="302" r:id="rId231"/>
    <p:sldId id="303" r:id="rId232"/>
    <p:sldId id="452" r:id="rId233"/>
    <p:sldId id="453" r:id="rId234"/>
    <p:sldId id="454" r:id="rId235"/>
    <p:sldId id="304" r:id="rId236"/>
    <p:sldId id="305" r:id="rId237"/>
    <p:sldId id="306" r:id="rId238"/>
    <p:sldId id="455" r:id="rId239"/>
    <p:sldId id="456" r:id="rId240"/>
    <p:sldId id="457" r:id="rId241"/>
    <p:sldId id="307" r:id="rId242"/>
    <p:sldId id="458" r:id="rId243"/>
    <p:sldId id="459" r:id="rId244"/>
    <p:sldId id="308" r:id="rId245"/>
    <p:sldId id="309" r:id="rId246"/>
    <p:sldId id="310" r:id="rId247"/>
    <p:sldId id="311" r:id="rId248"/>
    <p:sldId id="312" r:id="rId249"/>
    <p:sldId id="313" r:id="rId250"/>
    <p:sldId id="314" r:id="rId251"/>
    <p:sldId id="315" r:id="rId252"/>
    <p:sldId id="316" r:id="rId253"/>
    <p:sldId id="317" r:id="rId254"/>
    <p:sldId id="318" r:id="rId255"/>
    <p:sldId id="319" r:id="rId256"/>
    <p:sldId id="320" r:id="rId257"/>
    <p:sldId id="4412" r:id="rId258"/>
    <p:sldId id="321" r:id="rId259"/>
    <p:sldId id="322" r:id="rId260"/>
    <p:sldId id="4413" r:id="rId261"/>
    <p:sldId id="464" r:id="rId262"/>
    <p:sldId id="465" r:id="rId263"/>
    <p:sldId id="466" r:id="rId264"/>
    <p:sldId id="467" r:id="rId265"/>
    <p:sldId id="468" r:id="rId266"/>
    <p:sldId id="469" r:id="rId267"/>
    <p:sldId id="470" r:id="rId268"/>
    <p:sldId id="471" r:id="rId269"/>
    <p:sldId id="4414" r:id="rId270"/>
    <p:sldId id="473" r:id="rId271"/>
    <p:sldId id="474" r:id="rId272"/>
    <p:sldId id="475" r:id="rId273"/>
    <p:sldId id="476" r:id="rId274"/>
    <p:sldId id="477" r:id="rId275"/>
    <p:sldId id="478" r:id="rId276"/>
    <p:sldId id="479" r:id="rId277"/>
    <p:sldId id="480" r:id="rId278"/>
    <p:sldId id="4411" r:id="rId279"/>
    <p:sldId id="481" r:id="rId280"/>
    <p:sldId id="482" r:id="rId281"/>
    <p:sldId id="483" r:id="rId282"/>
    <p:sldId id="484" r:id="rId283"/>
    <p:sldId id="485" r:id="rId284"/>
    <p:sldId id="486" r:id="rId285"/>
    <p:sldId id="462" r:id="rId286"/>
    <p:sldId id="463" r:id="rId2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47"/>
            <p14:sldId id="5339"/>
            <p14:sldId id="5340"/>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604"/>
            <p14:sldId id="5341"/>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FF505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74" autoAdjust="0"/>
    <p:restoredTop sz="64606" autoAdjust="0"/>
  </p:normalViewPr>
  <p:slideViewPr>
    <p:cSldViewPr snapToGrid="0">
      <p:cViewPr varScale="1">
        <p:scale>
          <a:sx n="97" d="100"/>
          <a:sy n="97" d="100"/>
        </p:scale>
        <p:origin x="1632" y="192"/>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63" Type="http://schemas.openxmlformats.org/officeDocument/2006/relationships/slide" Target="slides/slide32.xml"/><Relationship Id="rId159" Type="http://schemas.openxmlformats.org/officeDocument/2006/relationships/slide" Target="slides/slide128.xml"/><Relationship Id="rId170" Type="http://schemas.openxmlformats.org/officeDocument/2006/relationships/slide" Target="slides/slide139.xml"/><Relationship Id="rId226" Type="http://schemas.openxmlformats.org/officeDocument/2006/relationships/slide" Target="slides/slide195.xml"/><Relationship Id="rId268" Type="http://schemas.openxmlformats.org/officeDocument/2006/relationships/slide" Target="slides/slide237.xml"/><Relationship Id="rId32" Type="http://schemas.openxmlformats.org/officeDocument/2006/relationships/slide" Target="slides/slide1.xml"/><Relationship Id="rId74" Type="http://schemas.openxmlformats.org/officeDocument/2006/relationships/slide" Target="slides/slide43.xml"/><Relationship Id="rId128" Type="http://schemas.openxmlformats.org/officeDocument/2006/relationships/slide" Target="slides/slide97.xml"/><Relationship Id="rId5" Type="http://schemas.openxmlformats.org/officeDocument/2006/relationships/slideMaster" Target="slideMasters/slideMaster5.xml"/><Relationship Id="rId181" Type="http://schemas.openxmlformats.org/officeDocument/2006/relationships/slide" Target="slides/slide150.xml"/><Relationship Id="rId237" Type="http://schemas.openxmlformats.org/officeDocument/2006/relationships/slide" Target="slides/slide206.xml"/><Relationship Id="rId279" Type="http://schemas.openxmlformats.org/officeDocument/2006/relationships/slide" Target="slides/slide248.xml"/><Relationship Id="rId43" Type="http://schemas.openxmlformats.org/officeDocument/2006/relationships/slide" Target="slides/slide12.xml"/><Relationship Id="rId139" Type="http://schemas.openxmlformats.org/officeDocument/2006/relationships/slide" Target="slides/slide108.xml"/><Relationship Id="rId290" Type="http://schemas.openxmlformats.org/officeDocument/2006/relationships/viewProps" Target="viewProps.xml"/><Relationship Id="rId85" Type="http://schemas.openxmlformats.org/officeDocument/2006/relationships/slide" Target="slides/slide54.xml"/><Relationship Id="rId150" Type="http://schemas.openxmlformats.org/officeDocument/2006/relationships/slide" Target="slides/slide119.xml"/><Relationship Id="rId192" Type="http://schemas.openxmlformats.org/officeDocument/2006/relationships/slide" Target="slides/slide161.xml"/><Relationship Id="rId206" Type="http://schemas.openxmlformats.org/officeDocument/2006/relationships/slide" Target="slides/slide175.xml"/><Relationship Id="rId248" Type="http://schemas.openxmlformats.org/officeDocument/2006/relationships/slide" Target="slides/slide217.xml"/><Relationship Id="rId269" Type="http://schemas.openxmlformats.org/officeDocument/2006/relationships/slide" Target="slides/slide238.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280" Type="http://schemas.openxmlformats.org/officeDocument/2006/relationships/slide" Target="slides/slide249.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217" Type="http://schemas.openxmlformats.org/officeDocument/2006/relationships/slide" Target="slides/slide186.xml"/><Relationship Id="rId6" Type="http://schemas.openxmlformats.org/officeDocument/2006/relationships/slideMaster" Target="slideMasters/slideMaster6.xml"/><Relationship Id="rId238" Type="http://schemas.openxmlformats.org/officeDocument/2006/relationships/slide" Target="slides/slide207.xml"/><Relationship Id="rId259" Type="http://schemas.openxmlformats.org/officeDocument/2006/relationships/slide" Target="slides/slide228.xml"/><Relationship Id="rId23" Type="http://schemas.openxmlformats.org/officeDocument/2006/relationships/slideMaster" Target="slideMasters/slideMaster23.xml"/><Relationship Id="rId119" Type="http://schemas.openxmlformats.org/officeDocument/2006/relationships/slide" Target="slides/slide88.xml"/><Relationship Id="rId270" Type="http://schemas.openxmlformats.org/officeDocument/2006/relationships/slide" Target="slides/slide239.xml"/><Relationship Id="rId291" Type="http://schemas.openxmlformats.org/officeDocument/2006/relationships/theme" Target="theme/theme1.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228" Type="http://schemas.openxmlformats.org/officeDocument/2006/relationships/slide" Target="slides/slide197.xml"/><Relationship Id="rId249" Type="http://schemas.openxmlformats.org/officeDocument/2006/relationships/slide" Target="slides/slide218.xml"/><Relationship Id="rId13" Type="http://schemas.openxmlformats.org/officeDocument/2006/relationships/slideMaster" Target="slideMasters/slideMaster13.xml"/><Relationship Id="rId109" Type="http://schemas.openxmlformats.org/officeDocument/2006/relationships/slide" Target="slides/slide78.xml"/><Relationship Id="rId260" Type="http://schemas.openxmlformats.org/officeDocument/2006/relationships/slide" Target="slides/slide229.xml"/><Relationship Id="rId281" Type="http://schemas.openxmlformats.org/officeDocument/2006/relationships/slide" Target="slides/slide250.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162" Type="http://schemas.openxmlformats.org/officeDocument/2006/relationships/slide" Target="slides/slide131.xml"/><Relationship Id="rId183" Type="http://schemas.openxmlformats.org/officeDocument/2006/relationships/slide" Target="slides/slide152.xml"/><Relationship Id="rId218" Type="http://schemas.openxmlformats.org/officeDocument/2006/relationships/slide" Target="slides/slide187.xml"/><Relationship Id="rId239" Type="http://schemas.openxmlformats.org/officeDocument/2006/relationships/slide" Target="slides/slide208.xml"/><Relationship Id="rId250" Type="http://schemas.openxmlformats.org/officeDocument/2006/relationships/slide" Target="slides/slide219.xml"/><Relationship Id="rId271" Type="http://schemas.openxmlformats.org/officeDocument/2006/relationships/slide" Target="slides/slide240.xml"/><Relationship Id="rId292"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slide" Target="slides/slide177.xml"/><Relationship Id="rId229" Type="http://schemas.openxmlformats.org/officeDocument/2006/relationships/slide" Target="slides/slide198.xml"/><Relationship Id="rId240" Type="http://schemas.openxmlformats.org/officeDocument/2006/relationships/slide" Target="slides/slide209.xml"/><Relationship Id="rId261" Type="http://schemas.openxmlformats.org/officeDocument/2006/relationships/slide" Target="slides/slide230.xml"/><Relationship Id="rId14" Type="http://schemas.openxmlformats.org/officeDocument/2006/relationships/slideMaster" Target="slideMasters/slideMaster14.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282" Type="http://schemas.openxmlformats.org/officeDocument/2006/relationships/slide" Target="slides/slide251.xml"/><Relationship Id="rId8" Type="http://schemas.openxmlformats.org/officeDocument/2006/relationships/slideMaster" Target="slideMasters/slideMaster8.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219" Type="http://schemas.openxmlformats.org/officeDocument/2006/relationships/slide" Target="slides/slide188.xml"/><Relationship Id="rId230" Type="http://schemas.openxmlformats.org/officeDocument/2006/relationships/slide" Target="slides/slide199.xml"/><Relationship Id="rId251" Type="http://schemas.openxmlformats.org/officeDocument/2006/relationships/slide" Target="slides/slide220.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272" Type="http://schemas.openxmlformats.org/officeDocument/2006/relationships/slide" Target="slides/slide241.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95" Type="http://schemas.openxmlformats.org/officeDocument/2006/relationships/slide" Target="slides/slide164.xml"/><Relationship Id="rId209" Type="http://schemas.openxmlformats.org/officeDocument/2006/relationships/slide" Target="slides/slide178.xml"/><Relationship Id="rId220" Type="http://schemas.openxmlformats.org/officeDocument/2006/relationships/slide" Target="slides/slide189.xml"/><Relationship Id="rId241" Type="http://schemas.openxmlformats.org/officeDocument/2006/relationships/slide" Target="slides/slide21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262" Type="http://schemas.openxmlformats.org/officeDocument/2006/relationships/slide" Target="slides/slide231.xml"/><Relationship Id="rId283" Type="http://schemas.openxmlformats.org/officeDocument/2006/relationships/slide" Target="slides/slide252.xml"/><Relationship Id="rId78" Type="http://schemas.openxmlformats.org/officeDocument/2006/relationships/slide" Target="slides/slide47.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64" Type="http://schemas.openxmlformats.org/officeDocument/2006/relationships/slide" Target="slides/slide133.xml"/><Relationship Id="rId185" Type="http://schemas.openxmlformats.org/officeDocument/2006/relationships/slide" Target="slides/slide154.xml"/><Relationship Id="rId9" Type="http://schemas.openxmlformats.org/officeDocument/2006/relationships/slideMaster" Target="slideMasters/slideMaster9.xml"/><Relationship Id="rId210" Type="http://schemas.openxmlformats.org/officeDocument/2006/relationships/slide" Target="slides/slide179.xml"/><Relationship Id="rId26" Type="http://schemas.openxmlformats.org/officeDocument/2006/relationships/slideMaster" Target="slideMasters/slideMaster26.xml"/><Relationship Id="rId231" Type="http://schemas.openxmlformats.org/officeDocument/2006/relationships/slide" Target="slides/slide200.xml"/><Relationship Id="rId252" Type="http://schemas.openxmlformats.org/officeDocument/2006/relationships/slide" Target="slides/slide221.xml"/><Relationship Id="rId273" Type="http://schemas.openxmlformats.org/officeDocument/2006/relationships/slide" Target="slides/slide242.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slideMaster" Target="slideMasters/slideMaster16.xml"/><Relationship Id="rId221" Type="http://schemas.openxmlformats.org/officeDocument/2006/relationships/slide" Target="slides/slide190.xml"/><Relationship Id="rId242" Type="http://schemas.openxmlformats.org/officeDocument/2006/relationships/slide" Target="slides/slide211.xml"/><Relationship Id="rId263" Type="http://schemas.openxmlformats.org/officeDocument/2006/relationships/slide" Target="slides/slide232.xml"/><Relationship Id="rId284" Type="http://schemas.openxmlformats.org/officeDocument/2006/relationships/slide" Target="slides/slide253.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11" Type="http://schemas.openxmlformats.org/officeDocument/2006/relationships/slide" Target="slides/slide180.xml"/><Relationship Id="rId232" Type="http://schemas.openxmlformats.org/officeDocument/2006/relationships/slide" Target="slides/slide201.xml"/><Relationship Id="rId253" Type="http://schemas.openxmlformats.org/officeDocument/2006/relationships/slide" Target="slides/slide222.xml"/><Relationship Id="rId274"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201" Type="http://schemas.openxmlformats.org/officeDocument/2006/relationships/slide" Target="slides/slide170.xml"/><Relationship Id="rId222" Type="http://schemas.openxmlformats.org/officeDocument/2006/relationships/slide" Target="slides/slide191.xml"/><Relationship Id="rId243" Type="http://schemas.openxmlformats.org/officeDocument/2006/relationships/slide" Target="slides/slide212.xml"/><Relationship Id="rId264" Type="http://schemas.openxmlformats.org/officeDocument/2006/relationships/slide" Target="slides/slide233.xml"/><Relationship Id="rId285" Type="http://schemas.openxmlformats.org/officeDocument/2006/relationships/slide" Target="slides/slide254.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12" Type="http://schemas.openxmlformats.org/officeDocument/2006/relationships/slide" Target="slides/slide181.xml"/><Relationship Id="rId233" Type="http://schemas.openxmlformats.org/officeDocument/2006/relationships/slide" Target="slides/slide202.xml"/><Relationship Id="rId254" Type="http://schemas.openxmlformats.org/officeDocument/2006/relationships/slide" Target="slides/slide2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275" Type="http://schemas.openxmlformats.org/officeDocument/2006/relationships/slide" Target="slides/slide244.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202" Type="http://schemas.openxmlformats.org/officeDocument/2006/relationships/slide" Target="slides/slide171.xml"/><Relationship Id="rId223" Type="http://schemas.openxmlformats.org/officeDocument/2006/relationships/slide" Target="slides/slide192.xml"/><Relationship Id="rId244" Type="http://schemas.openxmlformats.org/officeDocument/2006/relationships/slide" Target="slides/slide213.xml"/><Relationship Id="rId18" Type="http://schemas.openxmlformats.org/officeDocument/2006/relationships/slideMaster" Target="slideMasters/slideMaster18.xml"/><Relationship Id="rId39" Type="http://schemas.openxmlformats.org/officeDocument/2006/relationships/slide" Target="slides/slide8.xml"/><Relationship Id="rId265" Type="http://schemas.openxmlformats.org/officeDocument/2006/relationships/slide" Target="slides/slide234.xml"/><Relationship Id="rId286" Type="http://schemas.openxmlformats.org/officeDocument/2006/relationships/slide" Target="slides/slide255.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slide" Target="slides/slide182.xml"/><Relationship Id="rId234"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4.xml"/><Relationship Id="rId276" Type="http://schemas.openxmlformats.org/officeDocument/2006/relationships/slide" Target="slides/slide245.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 Id="rId19" Type="http://schemas.openxmlformats.org/officeDocument/2006/relationships/slideMaster" Target="slideMasters/slideMaster19.xml"/><Relationship Id="rId224" Type="http://schemas.openxmlformats.org/officeDocument/2006/relationships/slide" Target="slides/slide193.xml"/><Relationship Id="rId245" Type="http://schemas.openxmlformats.org/officeDocument/2006/relationships/slide" Target="slides/slide214.xml"/><Relationship Id="rId266" Type="http://schemas.openxmlformats.org/officeDocument/2006/relationships/slide" Target="slides/slide235.xml"/><Relationship Id="rId287" Type="http://schemas.openxmlformats.org/officeDocument/2006/relationships/slide" Target="slides/slide256.xml"/><Relationship Id="rId30" Type="http://schemas.openxmlformats.org/officeDocument/2006/relationships/slideMaster" Target="slideMasters/slideMaster30.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189" Type="http://schemas.openxmlformats.org/officeDocument/2006/relationships/slide" Target="slides/slide158.xml"/><Relationship Id="rId3" Type="http://schemas.openxmlformats.org/officeDocument/2006/relationships/slideMaster" Target="slideMasters/slideMaster3.xml"/><Relationship Id="rId214" Type="http://schemas.openxmlformats.org/officeDocument/2006/relationships/slide" Target="slides/slide183.xml"/><Relationship Id="rId235" Type="http://schemas.openxmlformats.org/officeDocument/2006/relationships/slide" Target="slides/slide204.xml"/><Relationship Id="rId256" Type="http://schemas.openxmlformats.org/officeDocument/2006/relationships/slide" Target="slides/slide225.xml"/><Relationship Id="rId277" Type="http://schemas.openxmlformats.org/officeDocument/2006/relationships/slide" Target="slides/slide24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179" Type="http://schemas.openxmlformats.org/officeDocument/2006/relationships/slide" Target="slides/slide148.xml"/><Relationship Id="rId190" Type="http://schemas.openxmlformats.org/officeDocument/2006/relationships/slide" Target="slides/slide159.xml"/><Relationship Id="rId204" Type="http://schemas.openxmlformats.org/officeDocument/2006/relationships/slide" Target="slides/slide173.xml"/><Relationship Id="rId225" Type="http://schemas.openxmlformats.org/officeDocument/2006/relationships/slide" Target="slides/slide194.xml"/><Relationship Id="rId246" Type="http://schemas.openxmlformats.org/officeDocument/2006/relationships/slide" Target="slides/slide215.xml"/><Relationship Id="rId267" Type="http://schemas.openxmlformats.org/officeDocument/2006/relationships/slide" Target="slides/slide236.xml"/><Relationship Id="rId288" Type="http://schemas.openxmlformats.org/officeDocument/2006/relationships/notesMaster" Target="notesMasters/notesMaster1.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94" Type="http://schemas.openxmlformats.org/officeDocument/2006/relationships/slide" Target="slides/slide63.xml"/><Relationship Id="rId148" Type="http://schemas.openxmlformats.org/officeDocument/2006/relationships/slide" Target="slides/slide117.xml"/><Relationship Id="rId169" Type="http://schemas.openxmlformats.org/officeDocument/2006/relationships/slide" Target="slides/slide138.xml"/><Relationship Id="rId4" Type="http://schemas.openxmlformats.org/officeDocument/2006/relationships/slideMaster" Target="slideMasters/slideMaster4.xml"/><Relationship Id="rId180" Type="http://schemas.openxmlformats.org/officeDocument/2006/relationships/slide" Target="slides/slide149.xml"/><Relationship Id="rId215" Type="http://schemas.openxmlformats.org/officeDocument/2006/relationships/slide" Target="slides/slide184.xml"/><Relationship Id="rId236" Type="http://schemas.openxmlformats.org/officeDocument/2006/relationships/slide" Target="slides/slide205.xml"/><Relationship Id="rId257" Type="http://schemas.openxmlformats.org/officeDocument/2006/relationships/slide" Target="slides/slide226.xml"/><Relationship Id="rId278" Type="http://schemas.openxmlformats.org/officeDocument/2006/relationships/slide" Target="slides/slide247.xml"/><Relationship Id="rId42" Type="http://schemas.openxmlformats.org/officeDocument/2006/relationships/slide" Target="slides/slide11.xml"/><Relationship Id="rId84" Type="http://schemas.openxmlformats.org/officeDocument/2006/relationships/slide" Target="slides/slide53.xml"/><Relationship Id="rId138" Type="http://schemas.openxmlformats.org/officeDocument/2006/relationships/slide" Target="slides/slide107.xml"/><Relationship Id="rId191" Type="http://schemas.openxmlformats.org/officeDocument/2006/relationships/slide" Target="slides/slide160.xml"/><Relationship Id="rId205" Type="http://schemas.openxmlformats.org/officeDocument/2006/relationships/slide" Target="slides/slide174.xml"/><Relationship Id="rId247" Type="http://schemas.openxmlformats.org/officeDocument/2006/relationships/slide" Target="slides/slide216.xml"/><Relationship Id="rId107" Type="http://schemas.openxmlformats.org/officeDocument/2006/relationships/slide" Target="slides/slide76.xml"/><Relationship Id="rId289" Type="http://schemas.openxmlformats.org/officeDocument/2006/relationships/presProps" Target="presProps.xml"/><Relationship Id="rId11" Type="http://schemas.openxmlformats.org/officeDocument/2006/relationships/slideMaster" Target="slideMasters/slideMaster11.xml"/><Relationship Id="rId53" Type="http://schemas.openxmlformats.org/officeDocument/2006/relationships/slide" Target="slides/slide22.xml"/><Relationship Id="rId149" Type="http://schemas.openxmlformats.org/officeDocument/2006/relationships/slide" Target="slides/slide118.xml"/><Relationship Id="rId95" Type="http://schemas.openxmlformats.org/officeDocument/2006/relationships/slide" Target="slides/slide64.xml"/><Relationship Id="rId160" Type="http://schemas.openxmlformats.org/officeDocument/2006/relationships/slide" Target="slides/slide129.xml"/><Relationship Id="rId216" Type="http://schemas.openxmlformats.org/officeDocument/2006/relationships/slide" Target="slides/slide185.xml"/><Relationship Id="rId258" Type="http://schemas.openxmlformats.org/officeDocument/2006/relationships/slide" Target="slides/slide227.xml"/><Relationship Id="rId22" Type="http://schemas.openxmlformats.org/officeDocument/2006/relationships/slideMaster" Target="slideMasters/slideMaster22.xml"/><Relationship Id="rId64" Type="http://schemas.openxmlformats.org/officeDocument/2006/relationships/slide" Target="slides/slide33.xml"/><Relationship Id="rId118" Type="http://schemas.openxmlformats.org/officeDocument/2006/relationships/slide" Target="slides/slide87.xml"/><Relationship Id="rId171" Type="http://schemas.openxmlformats.org/officeDocument/2006/relationships/slide" Target="slides/slide140.xml"/><Relationship Id="rId227" Type="http://schemas.openxmlformats.org/officeDocument/2006/relationships/slide" Target="slides/slide1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14/05/2025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157</a:t>
            </a:fld>
            <a:endParaRPr lang="en-GB"/>
          </a:p>
        </p:txBody>
      </p:sp>
    </p:spTree>
    <p:extLst>
      <p:ext uri="{BB962C8B-B14F-4D97-AF65-F5344CB8AC3E}">
        <p14:creationId xmlns:p14="http://schemas.microsoft.com/office/powerpoint/2010/main" val="8005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200</a:t>
            </a:fld>
            <a:endParaRPr lang="en-GB"/>
          </a:p>
        </p:txBody>
      </p:sp>
    </p:spTree>
    <p:extLst>
      <p:ext uri="{BB962C8B-B14F-4D97-AF65-F5344CB8AC3E}">
        <p14:creationId xmlns:p14="http://schemas.microsoft.com/office/powerpoint/2010/main" val="18787469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235</a:t>
            </a:fld>
            <a:endParaRPr lang="en-GB"/>
          </a:p>
        </p:txBody>
      </p:sp>
    </p:spTree>
    <p:extLst>
      <p:ext uri="{BB962C8B-B14F-4D97-AF65-F5344CB8AC3E}">
        <p14:creationId xmlns:p14="http://schemas.microsoft.com/office/powerpoint/2010/main" val="13679588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252</a:t>
            </a:fld>
            <a:endParaRPr lang="en-GB"/>
          </a:p>
        </p:txBody>
      </p:sp>
    </p:spTree>
    <p:extLst>
      <p:ext uri="{BB962C8B-B14F-4D97-AF65-F5344CB8AC3E}">
        <p14:creationId xmlns:p14="http://schemas.microsoft.com/office/powerpoint/2010/main" val="31102611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47</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7</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73</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___________</a:t>
            </a:r>
          </a:p>
          <a:p>
            <a:pPr eaLnBrk="1" hangingPunct="1"/>
            <a:r>
              <a:rPr lang="en-US">
                <a:latin typeface="Arial" charset="0"/>
                <a:ea typeface="ＭＳ Ｐゴシック" charset="0"/>
                <a:cs typeface="ＭＳ Ｐゴシック" charset="0"/>
              </a:rPr>
              <a:t>BG-05-Israel NT-12</a:t>
            </a:r>
            <a:endParaRPr lang="en-US" dirty="0"/>
          </a:p>
          <a:p>
            <a:r>
              <a:rPr lang="en-US" dirty="0"/>
              <a:t>LC-01-Introduction-5</a:t>
            </a:r>
          </a:p>
          <a:p>
            <a:r>
              <a:rPr lang="en-US" dirty="0"/>
              <a:t>LC-02-Authentication-73</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59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5052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6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538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3865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83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7944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200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4653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638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5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3622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949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5796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40115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7823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279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66111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014295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3916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165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52778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138923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554888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98345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5825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0.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theme" Target="../theme/theme31.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14/05/2025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5/14/25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796340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27554"/>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6.jpeg"/><Relationship Id="rId1" Type="http://schemas.openxmlformats.org/officeDocument/2006/relationships/slideLayout" Target="../slideLayouts/slideLayout103.xml"/><Relationship Id="rId4" Type="http://schemas.openxmlformats.org/officeDocument/2006/relationships/image" Target="../media/image9.jpeg"/></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7.jpeg"/><Relationship Id="rId1" Type="http://schemas.openxmlformats.org/officeDocument/2006/relationships/slideLayout" Target="../slideLayouts/slideLayout114.xml"/><Relationship Id="rId4" Type="http://schemas.openxmlformats.org/officeDocument/2006/relationships/image" Target="../media/image9.jpeg"/></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52.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41.xml"/><Relationship Id="rId4" Type="http://schemas.openxmlformats.org/officeDocument/2006/relationships/image" Target="../media/image120.jpeg"/></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1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1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160.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17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184.xml"/></Relationships>
</file>

<file path=ppt/slides/_rels/slide1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18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5.xml"/><Relationship Id="rId1" Type="http://schemas.openxmlformats.org/officeDocument/2006/relationships/slideLayout" Target="../slideLayouts/slideLayout202.xml"/><Relationship Id="rId5" Type="http://schemas.openxmlformats.org/officeDocument/2006/relationships/image" Target="../media/image129.png"/><Relationship Id="rId4" Type="http://schemas.openxmlformats.org/officeDocument/2006/relationships/image" Target="../media/image128.png"/></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18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8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18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184.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184.xml"/></Relationships>
</file>

<file path=ppt/slides/_rels/slide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9.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0.xml"/><Relationship Id="rId1" Type="http://schemas.openxmlformats.org/officeDocument/2006/relationships/slideLayout" Target="../slideLayouts/slideLayout208.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1.xml"/><Relationship Id="rId1" Type="http://schemas.openxmlformats.org/officeDocument/2006/relationships/slideLayout" Target="../slideLayouts/slideLayout208.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2.png"/></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3.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221.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22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2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22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0.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1.xml"/><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2.xml"/><Relationship Id="rId1" Type="http://schemas.openxmlformats.org/officeDocument/2006/relationships/slideLayout" Target="../slideLayouts/slideLayout221.xml"/></Relationships>
</file>

<file path=ppt/slides/_rels/slide2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7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256.xml"/><Relationship Id="rId4" Type="http://schemas.openxmlformats.org/officeDocument/2006/relationships/image" Target="../media/image153.jpeg"/></Relationships>
</file>

<file path=ppt/slides/_rels/slide232.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56.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51.xml"/></Relationships>
</file>

<file path=ppt/slides/_rels/slide235.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156.xml"/><Relationship Id="rId1" Type="http://schemas.openxmlformats.org/officeDocument/2006/relationships/slideLayout" Target="../slideLayouts/slideLayout256.xml"/></Relationships>
</file>

<file path=ppt/slides/_rels/slide236.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25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256.xml"/></Relationships>
</file>

<file path=ppt/slides/_rels/slide24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48.xml"/></Relationships>
</file>

<file path=ppt/slides/_rels/slide24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4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5.x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46.xml"/><Relationship Id="rId5" Type="http://schemas.openxmlformats.org/officeDocument/2006/relationships/image" Target="../media/image168.jpeg"/><Relationship Id="rId4" Type="http://schemas.openxmlformats.org/officeDocument/2006/relationships/image" Target="../media/image167.jpeg"/></Relationships>
</file>

<file path=ppt/slides/_rels/slide24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56.xml"/></Relationships>
</file>

<file path=ppt/slides/_rels/slide2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7.xml"/><Relationship Id="rId1" Type="http://schemas.openxmlformats.org/officeDocument/2006/relationships/slideLayout" Target="../slideLayouts/slideLayout26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56.xml"/></Relationships>
</file>

<file path=ppt/slides/_rels/slide251.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8.xml"/><Relationship Id="rId1" Type="http://schemas.openxmlformats.org/officeDocument/2006/relationships/slideLayout" Target="../slideLayouts/slideLayout251.xml"/><Relationship Id="rId5" Type="http://schemas.openxmlformats.org/officeDocument/2006/relationships/image" Target="../media/image175.jpeg"/><Relationship Id="rId4" Type="http://schemas.openxmlformats.org/officeDocument/2006/relationships/image" Target="../media/image174.jpeg"/></Relationships>
</file>

<file path=ppt/slides/_rels/slide2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6.xml"/></Relationships>
</file>

<file path=ppt/slides/_rels/slide25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9.xml"/><Relationship Id="rId1" Type="http://schemas.openxmlformats.org/officeDocument/2006/relationships/slideLayout" Target="../slideLayouts/slideLayout244.xml"/><Relationship Id="rId4" Type="http://schemas.openxmlformats.org/officeDocument/2006/relationships/image" Target="../media/image179.png"/></Relationships>
</file>

<file path=ppt/slides/_rels/slide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34.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4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4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45.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45.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90.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323.xml"/><Relationship Id="rId5" Type="http://schemas.openxmlformats.org/officeDocument/2006/relationships/image" Target="../media/image9.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2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2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23.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32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2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2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2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99.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52.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1.jpeg"/><Relationship Id="rId1" Type="http://schemas.openxmlformats.org/officeDocument/2006/relationships/slideLayout" Target="../slideLayouts/slideLayout58.xml"/><Relationship Id="rId4" Type="http://schemas.openxmlformats.org/officeDocument/2006/relationships/image" Target="../media/image9.jpe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7888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أثبت يسوع أنه المسيح من خلال قبوله الأولي لشخصه وسلطانه الذي يظهر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إيمان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 يوحنا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وغيرهم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تحويل الماء إلى خمر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حيث</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كشف 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مجده كابن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الفرح الذي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عطي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لمؤمنين.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29-34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مرضى آخرين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 على المرض</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مرة أخرى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شهادة الشياطين.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a:t>
            </a:r>
            <a:r>
              <a:rPr lang="ar-LB" sz="3600" dirty="0">
                <a:cs typeface="Arial" panose="020B0604020202020204" pitchFamily="34" charset="0"/>
              </a:rPr>
              <a:t>ان</a:t>
            </a:r>
            <a:r>
              <a:rPr lang="ar-JO" sz="3600" dirty="0">
                <a:cs typeface="Arial" panose="020B0604020202020204" pitchFamily="34" charset="0"/>
              </a:rPr>
              <a:t>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والتلمذة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1</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34</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 8: 16-17</a:t>
            </a:r>
            <a:r>
              <a:rPr kumimoji="0" lang="ar-LB"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35</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 42</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cs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cs typeface="Arial" panose="020B0604020202020204" pitchFamily="34" charset="0"/>
              </a:rPr>
              <a:t>كل مرض وكل ضعف</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35-39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حفظ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وعود عهده من خلال إرساله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مظهراً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اتساع مجال خدم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40-45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يؤكد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يأخذه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السنهدريم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الاعتبار عندما يُري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الأبرص</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نفسه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أورشليم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41-45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3710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يسوع كونه المسيا والله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لديه السلط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لغفران الخطايا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1615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52060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99528" y="395030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a:t>
            </a:r>
            <a:r>
              <a:rPr lang="ar-LB"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a:t>
            </a: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64585"/>
            <a:ext cx="2660102" cy="1544718"/>
            <a:chOff x="5508104" y="568641"/>
            <a:chExt cx="2660102"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57256" y="568641"/>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63096"/>
            <a:ext cx="2660102" cy="1544718"/>
            <a:chOff x="5508104" y="595145"/>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595145"/>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13-17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المسيانية على البشر وقبوله للخطاة التائبين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18-22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661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اعلان يسوع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لا يصومون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اظهار سلطانه المسياني </a:t>
            </a: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التقليد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بدء نظام 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 متوافق مع النظام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وفي حادثة دفاع عن حقوق تلاميذه أعلن المسيح نفسه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أنه فوق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 الله عن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الرجل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شلول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ليوضح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السبت كونه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(ابن الإنسان) وألوهيته (ابن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23340"/>
            <a:ext cx="3080522" cy="1544718"/>
            <a:chOff x="5508104" y="555389"/>
            <a:chExt cx="308052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97012" y="555389"/>
              <a:ext cx="169161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7770762"/>
              </p:ext>
            </p:extLst>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485981"/>
            <a:ext cx="93218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23-28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التقاط الحبوب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لاستثناءات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لضرورة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وليظهر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 السبت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كالله الذي</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يوثق به.</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56150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على 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يد يابسة</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 نموذجاً لعمل الخير، ويكشف رياء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71081"/>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شفاء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ليهود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 حنون،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ورحوم، ولطيف 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38678"/>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قضاها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الصلاة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اختار المسيح من التلاميذ اثني عشر رسولاً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ليكونوا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ممثلين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ذوي سلطة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عمله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1248"/>
            <a:ext cx="9144000" cy="2899683"/>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على الجبل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قداسة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رعيته، واتمامه للناموس،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يسوع وليس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0"/>
            <a:ext cx="9144000" cy="234888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97654"/>
            <a:ext cx="9144000" cy="657720"/>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163914"/>
            <a:ext cx="9144000" cy="750486"/>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a:t>
            </a:r>
            <a:r>
              <a:rPr lang="ar-JO" sz="4000" b="1" dirty="0">
                <a:solidFill>
                  <a:schemeClr val="tx1"/>
                </a:solidFill>
                <a:latin typeface="Arial" panose="020B0604020202020204" pitchFamily="34" charset="0"/>
                <a:ea typeface="ＭＳ Ｐゴシック" charset="0"/>
                <a:cs typeface="Arial" panose="020B0604020202020204" pitchFamily="34" charset="0"/>
              </a:rPr>
              <a:t>التطويبات</a:t>
            </a:r>
            <a:r>
              <a:rPr lang="ar-JO" sz="3600" b="1" dirty="0">
                <a:solidFill>
                  <a:schemeClr val="tx1"/>
                </a:solidFill>
                <a:latin typeface="Arial" panose="020B0604020202020204" pitchFamily="34" charset="0"/>
                <a:ea typeface="ＭＳ Ｐゴシック" charset="0"/>
                <a:cs typeface="Arial" panose="020B0604020202020204" pitchFamily="34" charset="0"/>
              </a:rPr>
              <a:t>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578207"/>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ar-LB"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ar-LB" sz="4000" dirty="0">
                <a:solidFill>
                  <a:schemeClr val="bg1"/>
                </a:solidFill>
                <a:effectLst>
                  <a:glow rad="228600">
                    <a:schemeClr val="tx1"/>
                  </a:glow>
                </a:effectLst>
                <a:ea typeface="ＭＳ Ｐゴシック" charset="0"/>
                <a:cs typeface="Arial" panose="020B0604020202020204" pitchFamily="34" charset="0"/>
              </a:rPr>
              <a:t>)</a:t>
            </a:r>
            <a:endParaRPr lang="en-US" sz="40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699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9540"/>
            <a:ext cx="9144000" cy="755673"/>
          </a:xfrm>
          <a:effectLst/>
        </p:spPr>
        <p:txBody>
          <a:bodyPr anchor="t"/>
          <a:lstStyle/>
          <a:p>
            <a:pPr rtl="1">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46757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شخصية تقيّة،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تتجاوز الطقوس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ليق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مملكة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البار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 التي قدمها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758827"/>
            <a:ext cx="3905776" cy="6099175"/>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فإني اقول لكم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إنكم إن لم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يزد بركم على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الكتبة والفريسيين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 تدخلوا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ملكوت السماوات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(5: 20)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6262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6238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عن البر المتوقع من رعايا مملكته بينما كانت الحشود قد بدأت بالتجمع.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63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صالح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ليبيّن نوع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الشخص المبارك 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السمات المقدسة للإنسان الصالح على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أساس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لاختبار حياة مباركة.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04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كيف تفرح بالتطويبات</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9757"/>
            <a:ext cx="9144000" cy="764704"/>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إعلان الملك (مت 1-10)</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1-4</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5-7</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مت 8-10</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rtl="1">
              <a:defRPr/>
            </a:pPr>
            <a:r>
              <a:rPr lang="ar-JO" sz="4000" dirty="0">
                <a:solidFill>
                  <a:schemeClr val="tx1"/>
                </a:solidFill>
                <a:ea typeface="ＭＳ Ｐゴシック" charset="0"/>
              </a:rPr>
              <a:t>هل التطويبات </a:t>
            </a:r>
            <a:r>
              <a:rPr lang="ar-LB" sz="4000" dirty="0">
                <a:solidFill>
                  <a:schemeClr val="tx1"/>
                </a:solidFill>
                <a:ea typeface="ＭＳ Ｐゴシック" charset="0"/>
              </a:rPr>
              <a:t>هي </a:t>
            </a:r>
            <a:r>
              <a:rPr lang="ar-JO" sz="4000" dirty="0">
                <a:solidFill>
                  <a:schemeClr val="tx1"/>
                </a:solidFill>
                <a:ea typeface="ＭＳ Ｐゴシック" charset="0"/>
              </a:rPr>
              <a:t>عبارة عن قوانين كيفية الدخول إلى الملكوت </a:t>
            </a:r>
            <a:br>
              <a:rPr lang="ar-JO" sz="4000" dirty="0">
                <a:solidFill>
                  <a:schemeClr val="tx1"/>
                </a:solidFill>
                <a:ea typeface="ＭＳ Ｐゴシック" charset="0"/>
              </a:rPr>
            </a:br>
            <a:r>
              <a:rPr lang="ar-JO" sz="4000" dirty="0">
                <a:solidFill>
                  <a:schemeClr val="tx1"/>
                </a:solidFill>
                <a:ea typeface="ＭＳ Ｐゴシック" charset="0"/>
              </a:rPr>
              <a:t>(الحياة الأبدية)؟</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en-US"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en-US" sz="4000" dirty="0">
                <a:solidFill>
                  <a:schemeClr val="bg1"/>
                </a:solidFill>
                <a:effectLst>
                  <a:glow rad="228600">
                    <a:schemeClr val="tx1"/>
                  </a:glow>
                </a:effectLst>
                <a:ea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236303" y="2885658"/>
            <a:ext cx="6858002" cy="108668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44015" y="1073310"/>
            <a:ext cx="8855967"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885596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88650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8855966"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8" y="5877272"/>
            <a:ext cx="880466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533"/>
            <a:ext cx="9144000" cy="8011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02364" y="2780928"/>
            <a:ext cx="2069435"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rtl="1"/>
            <a:r>
              <a:rPr lang="ar-LB" sz="4000" b="1" kern="1200" dirty="0">
                <a:solidFill>
                  <a:srgbClr val="FFFF00"/>
                </a:solidFill>
                <a:effectLst>
                  <a:glow rad="127000">
                    <a:schemeClr val="tx1"/>
                  </a:glow>
                </a:effectLst>
                <a:latin typeface="Marker Felt"/>
                <a:ea typeface="ＭＳ Ｐゴシック" charset="0"/>
                <a:cs typeface="Marker Felt"/>
              </a:rPr>
              <a:t>...</a:t>
            </a:r>
            <a:r>
              <a:rPr lang="ar-JO" sz="4000" b="1" kern="1200" dirty="0">
                <a:solidFill>
                  <a:srgbClr val="FFFF00"/>
                </a:solidFill>
                <a:effectLst>
                  <a:glow rad="127000">
                    <a:schemeClr val="tx1"/>
                  </a:glow>
                </a:effectLst>
                <a:latin typeface="Marker Felt"/>
                <a:ea typeface="ＭＳ Ｐゴシック" charset="0"/>
                <a:cs typeface="Marker Felt"/>
              </a:rPr>
              <a:t>لأنهم</a:t>
            </a:r>
            <a:r>
              <a:rPr lang="ar-LB"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77004" y="-29269"/>
            <a:ext cx="3743708" cy="3085540"/>
          </a:xfrm>
          <a:effectLst/>
        </p:spPr>
        <p:txBody>
          <a:bodyPr/>
          <a:lstStyle/>
          <a:p>
            <a:pPr rtl="1">
              <a:defRPr/>
            </a:pPr>
            <a:r>
              <a:rPr lang="ar-JO" sz="4800" dirty="0">
                <a:effectLst>
                  <a:glow rad="228600">
                    <a:schemeClr val="tx1"/>
                  </a:glow>
                </a:effectLst>
                <a:ea typeface="ＭＳ Ｐゴシック" charset="0"/>
              </a:rPr>
              <a:t>نتائج الإيمان بالمسيح</a:t>
            </a:r>
            <a:br>
              <a:rPr lang="ar-JO" sz="4800" dirty="0">
                <a:effectLst>
                  <a:glow rad="228600">
                    <a:schemeClr val="tx1"/>
                  </a:glow>
                </a:effectLst>
                <a:ea typeface="ＭＳ Ｐゴシック" charset="0"/>
              </a:rPr>
            </a:br>
            <a:r>
              <a:rPr lang="ar-JO" sz="4800" dirty="0">
                <a:effectLst>
                  <a:glow rad="228600">
                    <a:schemeClr val="tx1"/>
                  </a:glow>
                </a:effectLst>
                <a:ea typeface="ＭＳ Ｐゴシック" charset="0"/>
              </a:rPr>
              <a:t>(1-11)</a:t>
            </a:r>
            <a:endParaRPr lang="en-US" sz="4800" dirty="0">
              <a:effectLst>
                <a:glow rad="228600">
                  <a:schemeClr val="tx1"/>
                </a:glow>
              </a:effectLst>
              <a:ea typeface="ＭＳ Ｐゴシック" charset="0"/>
            </a:endParaRPr>
          </a:p>
        </p:txBody>
      </p:sp>
      <p:sp>
        <p:nvSpPr>
          <p:cNvPr id="6" name="Rectangle 2"/>
          <p:cNvSpPr txBox="1">
            <a:spLocks noChangeArrowheads="1"/>
          </p:cNvSpPr>
          <p:nvPr/>
        </p:nvSpPr>
        <p:spPr bwMode="auto">
          <a:xfrm>
            <a:off x="47735" y="-22225"/>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0800000">
            <a:off x="4008159" y="803647"/>
            <a:ext cx="1677024"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rtl="1">
              <a:defRPr/>
            </a:pPr>
            <a:r>
              <a:rPr lang="ar-JO" sz="6000" dirty="0">
                <a:solidFill>
                  <a:srgbClr val="000000"/>
                </a:solidFill>
                <a:ea typeface="ＭＳ Ｐゴシック" charset="0"/>
              </a:rPr>
              <a:t>كيف تكون </a:t>
            </a:r>
            <a:r>
              <a:rPr lang="ar-JO" sz="6000" dirty="0">
                <a:solidFill>
                  <a:srgbClr val="FF0000"/>
                </a:solidFill>
                <a:ea typeface="ＭＳ Ｐゴシック" charset="0"/>
              </a:rPr>
              <a:t>مباركاً</a:t>
            </a:r>
            <a:r>
              <a:rPr lang="ar-JO" sz="6000" dirty="0">
                <a:solidFill>
                  <a:srgbClr val="000000"/>
                </a:solidFill>
                <a:ea typeface="ＭＳ Ｐゴシック" charset="0"/>
              </a:rPr>
              <a:t> في الحياة؟</a:t>
            </a:r>
            <a:endParaRPr lang="en-US" sz="6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800"/>
            <a:ext cx="9144000" cy="1939056"/>
          </a:xfrm>
          <a:effectLst>
            <a:outerShdw blurRad="63500" dist="35921" dir="2700000" algn="ctr" rotWithShape="0">
              <a:schemeClr val="tx2">
                <a:alpha val="74998"/>
              </a:schemeClr>
            </a:outerShdw>
          </a:effectLst>
        </p:spPr>
        <p:txBody>
          <a:bodyPr anchor="t"/>
          <a:lstStyle/>
          <a:p>
            <a:pPr rtl="1">
              <a:defRPr/>
            </a:pPr>
            <a:r>
              <a:rPr lang="ar-JO" sz="4800" dirty="0">
                <a:solidFill>
                  <a:srgbClr val="FFFF00"/>
                </a:solidFill>
                <a:effectLst>
                  <a:glow rad="127000">
                    <a:schemeClr val="tx1"/>
                  </a:glow>
                </a:effectLst>
                <a:ea typeface="ＭＳ Ｐゴシック" charset="0"/>
              </a:rPr>
              <a:t>سلوكيات</a:t>
            </a:r>
            <a:r>
              <a:rPr lang="ar-JO" sz="4800" dirty="0">
                <a:effectLst>
                  <a:glow rad="127000">
                    <a:schemeClr val="tx1"/>
                  </a:glow>
                </a:effectLst>
                <a:ea typeface="ＭＳ Ｐゴシック" charset="0"/>
              </a:rPr>
              <a:t> المؤمن تأتي بالبركة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ar-LB"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ar-LB" sz="4000" dirty="0">
                <a:solidFill>
                  <a:schemeClr val="bg1"/>
                </a:solidFill>
                <a:effectLst>
                  <a:glow rad="228600">
                    <a:schemeClr val="tx1"/>
                  </a:glow>
                </a:effectLst>
                <a:ea typeface="ＭＳ Ｐゴシック" charset="0"/>
              </a:rPr>
              <a:t>)</a:t>
            </a:r>
            <a:endParaRPr lang="en-US" sz="4000" dirty="0">
              <a:solidFill>
                <a:schemeClr val="bg1"/>
              </a:solidFill>
              <a:effectLst>
                <a:glow rad="228600">
                  <a:schemeClr val="tx1"/>
                </a:glow>
              </a:effectLst>
              <a:ea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rtl="1"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1. أنت تتبارك من خلال </a:t>
            </a:r>
            <a:r>
              <a:rPr lang="ar-JO" sz="6000" dirty="0">
                <a:solidFill>
                  <a:srgbClr val="FFFF00"/>
                </a:solidFill>
                <a:effectLst>
                  <a:glow rad="127000">
                    <a:schemeClr val="tx1"/>
                  </a:glow>
                </a:effectLst>
                <a:ea typeface="ＭＳ Ｐゴシック" charset="0"/>
              </a:rPr>
              <a:t>الإيمان</a:t>
            </a:r>
            <a:r>
              <a:rPr lang="ar-JO" sz="6000" dirty="0">
                <a:effectLst>
                  <a:glow rad="127000">
                    <a:schemeClr val="tx1"/>
                  </a:glow>
                </a:effectLst>
                <a:ea typeface="ＭＳ Ｐゴシック" charset="0"/>
              </a:rPr>
              <a:t>  (5: 1-11)</a:t>
            </a:r>
            <a:r>
              <a:rPr lang="en-US" sz="6000" dirty="0">
                <a:effectLst>
                  <a:glow rad="127000">
                    <a:schemeClr val="tx1"/>
                  </a:glow>
                </a:effectLst>
                <a:ea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rtl="1">
              <a:defRPr/>
            </a:pP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2. افرح حين </a:t>
            </a:r>
            <a:r>
              <a:rPr lang="ar-JO" sz="6000" dirty="0">
                <a:solidFill>
                  <a:srgbClr val="FFFF00"/>
                </a:solidFill>
                <a:effectLst>
                  <a:glow rad="127000">
                    <a:schemeClr val="tx1"/>
                  </a:glow>
                </a:effectLst>
                <a:ea typeface="ＭＳ Ｐゴシック" charset="0"/>
              </a:rPr>
              <a:t>تعاني</a:t>
            </a:r>
            <a:r>
              <a:rPr lang="ar-JO" sz="6000" dirty="0">
                <a:effectLst>
                  <a:glow rad="127000">
                    <a:schemeClr val="tx1"/>
                  </a:glow>
                </a:effectLst>
                <a:ea typeface="ＭＳ Ｐゴシック" charset="0"/>
              </a:rPr>
              <a:t> لأجل المسيح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(5: 12)</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96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1359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بر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ورفض الخطية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وجذبهم إلى الرب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كيف نستطيع أن </a:t>
            </a:r>
            <a:r>
              <a:rPr lang="ar-JO" sz="5400" dirty="0">
                <a:solidFill>
                  <a:srgbClr val="FFFF00"/>
                </a:solidFill>
                <a:effectLst>
                  <a:glow rad="127000">
                    <a:schemeClr val="tx1"/>
                  </a:glow>
                </a:effectLst>
                <a:ea typeface="ＭＳ Ｐゴシック" charset="0"/>
              </a:rPr>
              <a:t>نبارك</a:t>
            </a:r>
            <a:r>
              <a:rPr lang="ar-JO" sz="5400" dirty="0">
                <a:effectLst>
                  <a:glow rad="127000">
                    <a:schemeClr val="tx1"/>
                  </a:glow>
                </a:effectLst>
                <a:ea typeface="ＭＳ Ｐゴシック" charset="0"/>
              </a:rPr>
              <a:t> الآخرين؟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1. ساعد الناس على </a:t>
            </a:r>
            <a:r>
              <a:rPr lang="ar-JO" sz="5400" dirty="0">
                <a:solidFill>
                  <a:srgbClr val="FFFF00"/>
                </a:solidFill>
                <a:effectLst>
                  <a:glow rad="127000">
                    <a:schemeClr val="tx1"/>
                  </a:glow>
                </a:effectLst>
                <a:ea typeface="ＭＳ Ｐゴシック" charset="0"/>
              </a:rPr>
              <a:t>الجوع</a:t>
            </a:r>
            <a:r>
              <a:rPr lang="ar-JO" sz="5400" dirty="0">
                <a:effectLst>
                  <a:glow rad="127000">
                    <a:schemeClr val="tx1"/>
                  </a:glow>
                </a:effectLst>
                <a:ea typeface="ＭＳ Ｐゴシック" charset="0"/>
              </a:rPr>
              <a:t> لله (13)</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ق</a:t>
            </a:r>
            <a:r>
              <a:rPr lang="ar-LB" sz="5400" dirty="0">
                <a:solidFill>
                  <a:srgbClr val="FFFF00"/>
                </a:solidFill>
                <a:effectLst>
                  <a:glow rad="127000">
                    <a:schemeClr val="tx1"/>
                  </a:glow>
                </a:effectLst>
                <a:ea typeface="ＭＳ Ｐゴシック" charset="0"/>
              </a:rPr>
              <a:t>ُ</a:t>
            </a:r>
            <a:r>
              <a:rPr lang="ar-JO" sz="5400" dirty="0">
                <a:solidFill>
                  <a:srgbClr val="FFFF00"/>
                </a:solidFill>
                <a:effectLst>
                  <a:glow rad="127000">
                    <a:schemeClr val="tx1"/>
                  </a:glow>
                </a:effectLst>
                <a:ea typeface="ＭＳ Ｐゴシック" charset="0"/>
              </a:rPr>
              <a:t>د</a:t>
            </a:r>
            <a:r>
              <a:rPr lang="ar-LB" sz="5400" dirty="0">
                <a:solidFill>
                  <a:srgbClr val="FFFF00"/>
                </a:solidFill>
                <a:effectLst>
                  <a:glow rad="127000">
                    <a:schemeClr val="tx1"/>
                  </a:glow>
                </a:effectLst>
                <a:ea typeface="ＭＳ Ｐゴシック" charset="0"/>
              </a:rPr>
              <a:t>ْ</a:t>
            </a:r>
            <a:r>
              <a:rPr lang="ar-JO" sz="5400" dirty="0">
                <a:effectLst>
                  <a:glow rad="127000">
                    <a:schemeClr val="tx1"/>
                  </a:glow>
                </a:effectLst>
                <a:ea typeface="ＭＳ Ｐゴシック" charset="0"/>
              </a:rPr>
              <a:t> الناس نحو الله حتى يسبحوه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(5: 14-16)</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كن مشاركاً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LB" sz="3600" b="1" dirty="0">
                <a:latin typeface="Arial" panose="020B0604020202020204" pitchFamily="34" charset="0"/>
                <a:cs typeface="Arial" panose="020B0604020202020204" pitchFamily="34" charset="0"/>
              </a:rPr>
              <a:t>"إن </a:t>
            </a:r>
            <a:r>
              <a:rPr lang="ar-JO" sz="3600" b="1" dirty="0">
                <a:latin typeface="Arial" panose="020B0604020202020204" pitchFamily="34" charset="0"/>
                <a:cs typeface="Arial" panose="020B0604020202020204" pitchFamily="34" charset="0"/>
              </a:rPr>
              <a:t>استعار</a:t>
            </a:r>
            <a:r>
              <a:rPr lang="ar-LB" sz="3600" b="1" dirty="0">
                <a:latin typeface="Arial" panose="020B0604020202020204" pitchFamily="34" charset="0"/>
                <a:cs typeface="Arial" panose="020B0604020202020204" pitchFamily="34" charset="0"/>
              </a:rPr>
              <a:t>تي</a:t>
            </a:r>
            <a:r>
              <a:rPr lang="ar-JO" sz="3600" b="1" dirty="0">
                <a:latin typeface="Arial" panose="020B0604020202020204" pitchFamily="34" charset="0"/>
                <a:cs typeface="Arial" panose="020B0604020202020204" pitchFamily="34" charset="0"/>
              </a:rPr>
              <a:t> الملح وال</a:t>
            </a:r>
            <a:r>
              <a:rPr lang="ar-LB" sz="3600" b="1" dirty="0">
                <a:latin typeface="Arial" panose="020B0604020202020204" pitchFamily="34" charset="0"/>
                <a:cs typeface="Arial" panose="020B0604020202020204" pitchFamily="34" charset="0"/>
              </a:rPr>
              <a:t>نور</a:t>
            </a:r>
            <a:r>
              <a:rPr lang="ar-JO" sz="3600" b="1" dirty="0">
                <a:latin typeface="Arial" panose="020B0604020202020204" pitchFamily="34" charset="0"/>
                <a:cs typeface="Arial" panose="020B0604020202020204" pitchFamily="34" charset="0"/>
              </a:rPr>
              <a:t> تثير</a:t>
            </a:r>
            <a:r>
              <a:rPr lang="ar-LB" sz="3600" b="1" dirty="0">
                <a:latin typeface="Arial" panose="020B0604020202020204" pitchFamily="34" charset="0"/>
                <a:cs typeface="Arial" panose="020B0604020202020204" pitchFamily="34" charset="0"/>
              </a:rPr>
              <a:t>ان</a:t>
            </a:r>
            <a:r>
              <a:rPr lang="ar-JO" sz="3600" b="1" dirty="0">
                <a:latin typeface="Arial" panose="020B0604020202020204" pitchFamily="34" charset="0"/>
                <a:cs typeface="Arial" panose="020B0604020202020204" pitchFamily="34" charset="0"/>
              </a:rPr>
              <a:t> أسئلة مهمة حول المشاركة المسيحية في المجتمع فيما يتعلق بجميع أشكال الانفصال أو الانسحاب. نحن لسنا مدعوين للسيطرة على هياكل السلطة العلمانية</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 ول</a:t>
            </a:r>
            <a:r>
              <a:rPr lang="ar-LB" sz="3600" b="1" dirty="0">
                <a:latin typeface="Arial" panose="020B0604020202020204" pitchFamily="34" charset="0"/>
                <a:cs typeface="Arial" panose="020B0604020202020204" pitchFamily="34" charset="0"/>
              </a:rPr>
              <a:t>م</a:t>
            </a:r>
            <a:r>
              <a:rPr lang="ar-JO" sz="3600" b="1" dirty="0">
                <a:latin typeface="Arial" panose="020B0604020202020204" pitchFamily="34" charset="0"/>
                <a:cs typeface="Arial" panose="020B0604020202020204" pitchFamily="34" charset="0"/>
              </a:rPr>
              <a:t> ن</a:t>
            </a:r>
            <a:r>
              <a:rPr lang="ar-LB" sz="3600" b="1" dirty="0">
                <a:latin typeface="Arial" panose="020B0604020202020204" pitchFamily="34" charset="0"/>
                <a:cs typeface="Arial" panose="020B0604020202020204" pitchFamily="34" charset="0"/>
              </a:rPr>
              <a:t>و</a:t>
            </a:r>
            <a:r>
              <a:rPr lang="ar-JO" sz="3600" b="1" dirty="0">
                <a:latin typeface="Arial" panose="020B0604020202020204" pitchFamily="34" charset="0"/>
                <a:cs typeface="Arial" panose="020B0604020202020204" pitchFamily="34" charset="0"/>
              </a:rPr>
              <a:t>عد بأننا </a:t>
            </a:r>
            <a:r>
              <a:rPr lang="ar-LB" sz="3600" b="1" dirty="0">
                <a:latin typeface="Arial" panose="020B0604020202020204" pitchFamily="34" charset="0"/>
                <a:cs typeface="Arial" panose="020B0604020202020204" pitchFamily="34" charset="0"/>
              </a:rPr>
              <a:t>قادرون</a:t>
            </a:r>
            <a:r>
              <a:rPr lang="ar-JO" sz="3600" b="1" dirty="0">
                <a:latin typeface="Arial" panose="020B0604020202020204" pitchFamily="34" charset="0"/>
                <a:cs typeface="Arial" panose="020B0604020202020204" pitchFamily="34" charset="0"/>
              </a:rPr>
              <a:t> إضفاء الطابع المسيحي على تشريعات وقيم العالم. ولكن يجب أن ن</a:t>
            </a:r>
            <a:r>
              <a:rPr lang="ar-LB" sz="3600" b="1" dirty="0">
                <a:latin typeface="Arial" panose="020B0604020202020204" pitchFamily="34" charset="0"/>
                <a:cs typeface="Arial" panose="020B0604020202020204" pitchFamily="34" charset="0"/>
              </a:rPr>
              <a:t>بقَ</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حماة </a:t>
            </a:r>
            <a:r>
              <a:rPr lang="ar-JO" sz="3600" b="1" dirty="0">
                <a:latin typeface="Arial" panose="020B0604020202020204" pitchFamily="34" charset="0"/>
                <a:cs typeface="Arial" panose="020B0604020202020204" pitchFamily="34" charset="0"/>
              </a:rPr>
              <a:t>نشط</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بل </a:t>
            </a:r>
            <a:r>
              <a:rPr lang="ar-LB" sz="3600" b="1" dirty="0" err="1">
                <a:latin typeface="Arial" panose="020B0604020202020204" pitchFamily="34" charset="0"/>
                <a:cs typeface="Arial" panose="020B0604020202020204" pitchFamily="34" charset="0"/>
              </a:rPr>
              <a:t>وم</a:t>
            </a:r>
            <a:r>
              <a:rPr lang="ar-JO" sz="3600" b="1" dirty="0">
                <a:latin typeface="Arial" panose="020B0604020202020204" pitchFamily="34" charset="0"/>
                <a:cs typeface="Arial" panose="020B0604020202020204" pitchFamily="34" charset="0"/>
              </a:rPr>
              <a:t>زعج</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في دعوة العالم إلى </a:t>
            </a:r>
            <a:r>
              <a:rPr lang="ar-LB" sz="3600" b="1" dirty="0">
                <a:latin typeface="Arial" panose="020B0604020202020204" pitchFamily="34" charset="0"/>
                <a:cs typeface="Arial" panose="020B0604020202020204" pitchFamily="34" charset="0"/>
              </a:rPr>
              <a:t>الاهتمام</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معايير الله. ولا نجرؤ على تشكيل </a:t>
            </a:r>
            <a:r>
              <a:rPr lang="ar-LB" sz="3600" b="1" dirty="0">
                <a:latin typeface="Arial" panose="020B0604020202020204" pitchFamily="34" charset="0"/>
                <a:cs typeface="Arial" panose="020B0604020202020204" pitchFamily="34" charset="0"/>
              </a:rPr>
              <a:t>معاقل</a:t>
            </a:r>
            <a:r>
              <a:rPr lang="ar-JO" sz="3600" b="1" dirty="0">
                <a:latin typeface="Arial" panose="020B0604020202020204" pitchFamily="34" charset="0"/>
                <a:cs typeface="Arial" panose="020B0604020202020204" pitchFamily="34" charset="0"/>
              </a:rPr>
              <a:t> مسيحية منعزلة لا </a:t>
            </a:r>
            <a:r>
              <a:rPr lang="ar-LB" sz="3600" b="1" dirty="0">
                <a:latin typeface="Arial" panose="020B0604020202020204" pitchFamily="34" charset="0"/>
                <a:cs typeface="Arial" panose="020B0604020202020204" pitchFamily="34" charset="0"/>
              </a:rPr>
              <a:t>ينتبه</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إلي</a:t>
            </a:r>
            <a:r>
              <a:rPr lang="ar-JO" sz="3600" b="1" dirty="0">
                <a:latin typeface="Arial" panose="020B0604020202020204" pitchFamily="34" charset="0"/>
                <a:cs typeface="Arial" panose="020B0604020202020204" pitchFamily="34" charset="0"/>
              </a:rPr>
              <a:t>ها العالم</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باستبدال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التفاسير والممارسات الفريسية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ببر المسيح وليس ببر الناموس.</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4913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كل متطلبات الناموس والأنبياء</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لذلك فإن البر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الفريسي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يستطيع أن يخلص لأنه يسيء فهم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قصد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الحقيقي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أساء الفريسيون تفسير الشريعة، فلم تخلص أحداً. وقد أهملوا اللوح الثاني منها الذي يتكلم عن السلوك اللائق تجاه الآخرين.</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يحفظ الحياة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 الغضب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الكر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والعلاقات غير المتصالحة والتي تقود إلى القتل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تحافظ على </a:t>
            </a:r>
            <a:r>
              <a:rPr lang="ar-JO" dirty="0">
                <a:solidFill>
                  <a:srgbClr val="C00000"/>
                </a:solidFill>
                <a:effectLst>
                  <a:glow rad="127000">
                    <a:schemeClr val="bg1"/>
                  </a:glow>
                </a:effectLst>
                <a:ea typeface="ＭＳ Ｐゴシック" charset="0"/>
              </a:rPr>
              <a:t>علاقات</a:t>
            </a:r>
            <a:r>
              <a:rPr lang="ar-JO" dirty="0">
                <a:solidFill>
                  <a:schemeClr val="tx2"/>
                </a:solidFill>
                <a:effectLst>
                  <a:glow rad="127000">
                    <a:schemeClr val="bg1"/>
                  </a:glow>
                </a:effectLst>
                <a:ea typeface="ＭＳ Ｐゴシック" charset="0"/>
              </a:rPr>
              <a:t> عظيمة؟</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060"/>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راقب </a:t>
            </a:r>
            <a:r>
              <a:rPr lang="ar-JO" sz="4800" dirty="0">
                <a:solidFill>
                  <a:srgbClr val="FFFF00"/>
                </a:solidFill>
                <a:effectLst>
                  <a:glow rad="127000">
                    <a:schemeClr val="tx1"/>
                  </a:glow>
                </a:effectLst>
                <a:ea typeface="ＭＳ Ｐゴシック" charset="0"/>
              </a:rPr>
              <a:t>غضبك</a:t>
            </a:r>
            <a:r>
              <a:rPr lang="ar-JO" sz="4800" dirty="0">
                <a:effectLst>
                  <a:glow rad="127000">
                    <a:schemeClr val="tx1"/>
                  </a:glow>
                </a:effectLst>
                <a:ea typeface="ＭＳ Ｐゴシック" charset="0"/>
              </a:rPr>
              <a:t> (21-22)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راقب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(23-24)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2792"/>
            <a:ext cx="8799443"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3. راقب </a:t>
            </a:r>
            <a:r>
              <a:rPr lang="ar-JO" sz="4800" dirty="0">
                <a:solidFill>
                  <a:srgbClr val="FFFF00"/>
                </a:solidFill>
                <a:effectLst>
                  <a:glow rad="127000">
                    <a:schemeClr val="tx1"/>
                  </a:glow>
                </a:effectLst>
                <a:ea typeface="ＭＳ Ｐゴシック" charset="0"/>
              </a:rPr>
              <a:t>مالك</a:t>
            </a:r>
            <a:r>
              <a:rPr lang="ar-JO" sz="4800" dirty="0">
                <a:effectLst>
                  <a:glow rad="127000">
                    <a:schemeClr val="tx1"/>
                  </a:glow>
                </a:effectLst>
                <a:ea typeface="ＭＳ Ｐゴシック" charset="0"/>
              </a:rPr>
              <a:t> (25-26)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1116" y="0"/>
            <a:ext cx="8893596" cy="2077097"/>
          </a:xfrm>
        </p:spPr>
        <p:txBody>
          <a:bodyPr/>
          <a:lstStyle/>
          <a:p>
            <a:pPr algn="r" rtl="1"/>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اثبتت </a:t>
            </a:r>
            <a:r>
              <a:rPr lang="ar-JO" sz="3200" b="1" kern="0" dirty="0">
                <a:solidFill>
                  <a:srgbClr val="FFFFFF"/>
                </a:solidFill>
                <a:effectLst>
                  <a:glow rad="228600">
                    <a:schemeClr val="bg2"/>
                  </a:glow>
                </a:effectLst>
                <a:latin typeface="Arial"/>
                <a:cs typeface="Arial"/>
              </a:rPr>
              <a:t>الهوية المسيانية ليسوع المسيح في مجيئه، </a:t>
            </a:r>
          </a:p>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وفي </a:t>
            </a:r>
            <a:r>
              <a:rPr lang="ar-JO" sz="3200" b="1" kern="0" dirty="0">
                <a:solidFill>
                  <a:srgbClr val="FFFFFF"/>
                </a:solidFill>
                <a:effectLst>
                  <a:glow rad="228600">
                    <a:schemeClr val="bg2"/>
                  </a:glow>
                </a:effectLst>
                <a:latin typeface="Arial"/>
                <a:cs typeface="Arial"/>
              </a:rPr>
              <a:t>شهادة يوحنا</a:t>
            </a:r>
            <a:r>
              <a:rPr lang="ar-LB" sz="3200" b="1" kern="0" dirty="0">
                <a:solidFill>
                  <a:srgbClr val="FFFFFF"/>
                </a:solidFill>
                <a:effectLst>
                  <a:glow rad="228600">
                    <a:schemeClr val="bg2"/>
                  </a:glow>
                </a:effectLst>
                <a:latin typeface="Arial"/>
                <a:cs typeface="Arial"/>
              </a:rPr>
              <a:t>،</a:t>
            </a:r>
            <a:r>
              <a:rPr lang="ar-JO" sz="3200" b="1" kern="0" dirty="0">
                <a:solidFill>
                  <a:srgbClr val="FFFFFF"/>
                </a:solidFill>
                <a:effectLst>
                  <a:glow rad="228600">
                    <a:schemeClr val="bg2"/>
                  </a:glow>
                </a:effectLst>
                <a:latin typeface="Arial"/>
                <a:cs typeface="Arial"/>
              </a:rPr>
              <a:t> وقد تم تأكيدها في معموديته وتجربته</a:t>
            </a:r>
            <a:r>
              <a:rPr lang="ar-LB" sz="3200" b="1" kern="0" dirty="0">
                <a:solidFill>
                  <a:srgbClr val="FFFFFF"/>
                </a:solidFill>
                <a:effectLst>
                  <a:glow rad="228600">
                    <a:schemeClr val="bg2"/>
                  </a:glow>
                </a:effectLst>
                <a:latin typeface="Arial"/>
                <a:cs typeface="Arial"/>
              </a:rPr>
              <a:t>.</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يجعل الشخص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أميناً نحو شريك حياته فحسب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لكنه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نزع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الشهوا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قد تؤدي 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الزنا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طلاق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القانوني فقط،</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بل كل أنواع الطلاق حتى لا ترتكب المطلقة الزنا عندما تتزوج مرة أخرى.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نستطيع أن </a:t>
            </a:r>
            <a:r>
              <a:rPr lang="ar-JO" dirty="0">
                <a:solidFill>
                  <a:srgbClr val="C00000"/>
                </a:solidFill>
                <a:effectLst>
                  <a:glow rad="127000">
                    <a:schemeClr val="bg1"/>
                  </a:glow>
                </a:effectLst>
                <a:ea typeface="ＭＳ Ｐゴシック" charset="0"/>
              </a:rPr>
              <a:t>ندافع</a:t>
            </a:r>
            <a:r>
              <a:rPr lang="ar-JO" dirty="0">
                <a:solidFill>
                  <a:schemeClr val="tx2"/>
                </a:solidFill>
                <a:effectLst>
                  <a:glow rad="127000">
                    <a:schemeClr val="bg1"/>
                  </a:glow>
                </a:effectLst>
                <a:ea typeface="ＭＳ Ｐゴシック" charset="0"/>
              </a:rPr>
              <a:t> عن الزواج؟</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1. لا </a:t>
            </a:r>
            <a:r>
              <a:rPr lang="ar-JO" sz="4800" dirty="0">
                <a:solidFill>
                  <a:srgbClr val="FFFF00"/>
                </a:solidFill>
                <a:effectLst>
                  <a:glow rad="127000">
                    <a:schemeClr val="tx1"/>
                  </a:glow>
                </a:effectLst>
                <a:ea typeface="ＭＳ Ｐゴシック" charset="0"/>
              </a:rPr>
              <a:t>تنتقص</a:t>
            </a:r>
            <a:r>
              <a:rPr lang="ar-JO" sz="4800" dirty="0">
                <a:effectLst>
                  <a:glow rad="127000">
                    <a:schemeClr val="tx1"/>
                  </a:glow>
                </a:effectLst>
                <a:ea typeface="ＭＳ Ｐゴシック" charset="0"/>
              </a:rPr>
              <a:t> من قيمة الزواج (مت 5: 31)</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2. دافع عن الزواج ضد </a:t>
            </a:r>
            <a:r>
              <a:rPr lang="ar-JO" sz="4800" dirty="0">
                <a:solidFill>
                  <a:srgbClr val="FFFF00"/>
                </a:solidFill>
                <a:effectLst>
                  <a:glow rad="127000">
                    <a:schemeClr val="tx1"/>
                  </a:glow>
                </a:effectLst>
                <a:ea typeface="ＭＳ Ｐゴシック" charset="0"/>
              </a:rPr>
              <a:t>الزنا</a:t>
            </a:r>
            <a:r>
              <a:rPr lang="ar-JO" sz="4800" dirty="0">
                <a:effectLst>
                  <a:glow rad="127000">
                    <a:schemeClr val="tx1"/>
                  </a:glow>
                </a:effectLst>
                <a:ea typeface="ＭＳ Ｐゴシック" charset="0"/>
              </a:rPr>
              <a:t> (مت 5: 32)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الغامض،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المؤمن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يتحدث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شكل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يصبح</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الأعداء:</a:t>
            </a:r>
            <a:r>
              <a:rPr lang="ar-JO" dirty="0">
                <a:solidFill>
                  <a:srgbClr val="FFFF00"/>
                </a:solidFill>
                <a:effectLst>
                  <a:glow rad="127000">
                    <a:schemeClr val="tx1"/>
                  </a:glow>
                </a:effectLst>
                <a:ea typeface="ＭＳ Ｐゴシック" charset="0"/>
              </a:rPr>
              <a:t> كيف ولماذا</a:t>
            </a:r>
            <a:endParaRPr lang="en-US"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540"/>
            <a:ext cx="9144000" cy="2026708"/>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a:t>
            </a:r>
            <a:r>
              <a:rPr lang="ar-JO" sz="4800" dirty="0">
                <a:solidFill>
                  <a:srgbClr val="FFFF00"/>
                </a:solidFill>
                <a:effectLst>
                  <a:glow rad="127000">
                    <a:schemeClr val="tx1"/>
                  </a:glow>
                </a:effectLst>
                <a:ea typeface="ＭＳ Ｐゴシック" charset="0"/>
              </a:rPr>
              <a:t>أحبب</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صلي</a:t>
            </a:r>
            <a:r>
              <a:rPr lang="ar-JO" sz="4800" dirty="0">
                <a:effectLst>
                  <a:glow rad="127000">
                    <a:schemeClr val="tx1"/>
                  </a:glow>
                </a:effectLst>
                <a:ea typeface="ＭＳ Ｐゴシック" charset="0"/>
              </a:rPr>
              <a:t> لعدوك (5: 43-44)</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مباركة عدوك تظهر المسيح </a:t>
            </a:r>
            <a:r>
              <a:rPr lang="ar-LB" sz="4800" dirty="0">
                <a:solidFill>
                  <a:srgbClr val="FFFF00"/>
                </a:solidFill>
                <a:effectLst>
                  <a:glow rad="127000">
                    <a:schemeClr val="tx1"/>
                  </a:glow>
                </a:effectLst>
                <a:ea typeface="ＭＳ Ｐゴシック" charset="0"/>
              </a:rPr>
              <a:t>أرقى من</a:t>
            </a:r>
            <a:r>
              <a:rPr lang="ar-JO" sz="4800" dirty="0">
                <a:effectLst>
                  <a:glow rad="127000">
                    <a:schemeClr val="tx1"/>
                  </a:glow>
                </a:effectLst>
                <a:ea typeface="ＭＳ Ｐゴシック" charset="0"/>
              </a:rPr>
              <a:t> الناموس (5: 45-48)</a:t>
            </a:r>
            <a:r>
              <a:rPr lang="en-US" sz="4800" dirty="0">
                <a:effectLst>
                  <a:glow rad="127000">
                    <a:schemeClr val="tx1"/>
                  </a:glow>
                </a:effectLst>
                <a:ea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ساء الفريسي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تفسير الناموس، فلم يدخلوا أحداً الى الملكوت، بل كانوا مرائين في ممارساتهم من أجل المظهر أمام الناس بدلاً من البر الحقيقي</a:t>
            </a:r>
          </a:p>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أمام الله.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rtl="1">
              <a:defRPr/>
            </a:pPr>
            <a:r>
              <a:rPr lang="ar-JO" dirty="0">
                <a:effectLst>
                  <a:glow rad="876300">
                    <a:schemeClr val="tx1"/>
                  </a:glow>
                </a:effectLst>
                <a:ea typeface="ＭＳ Ｐゴシック" charset="0"/>
              </a:rPr>
              <a:t>هيكل متوازي (مت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المراؤون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مكافأة بشرية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الخفاء (6)</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عرض علني (5)</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296"/>
            <a:ext cx="9144000" cy="755673"/>
          </a:xfrm>
          <a:effectLst/>
        </p:spPr>
        <p:txBody>
          <a:bodyPr anchor="t"/>
          <a:lstStyle/>
          <a:p>
            <a:pPr>
              <a:defRPr/>
            </a:pPr>
            <a:r>
              <a:rPr lang="ar-JO" sz="3200" dirty="0">
                <a:effectLst>
                  <a:glow rad="127000">
                    <a:schemeClr val="tx1"/>
                  </a:glow>
                </a:effectLst>
                <a:ea typeface="ＭＳ Ｐゴシック" charset="0"/>
              </a:rPr>
              <a:t>مكافآت البر (مت 6: 1-7: 6)</a:t>
            </a:r>
            <a:endParaRPr lang="en-US" sz="3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641346"/>
            <a:ext cx="9144000" cy="94978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تقديم الصدقات العلنية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التقوى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الخارجية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إظهار محبة الله من خلال تسديد احتياج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تكون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صلاة خاصة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تشمل العبادة، الخضوع لعمل الله، الاحتياجات الشخصية،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الإعتراف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الصلاة لأجل الحماية والروح الغافرة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بسرّية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الله للحصول على المكافأة منه وحده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رضا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تستبدل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استثمارات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أبدية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تضيع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احتقار الإيمان بسبب الجشع يجب أن تتحول الى ثقة في الله لتوفير الطعام والملابس أثناء سعي المرء الى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المتمثلة في الحكم على الآخرين من خلال أخلاقهم والتي تفترض معرفة الدوافع، لا ينبغي أن تتم إلا بعد أن تكون حياة الفريسيين نقية.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287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الرغم من رفض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علم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أخلاقيات الله للذين يريدون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يختبروا الحياة الكاملة في ملكوته.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5660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يستجيب الله الصلاة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ثابرة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كأب يلبّي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احتياجات أولاده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 التكرار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لا 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نتهي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كما يفعل الفريسيون.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698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4412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يدعو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خلاله كونه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طريق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وحيد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الطريق الواسع الخاطئ الذي يقدمه الفريسيون والذي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يجلب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الدمار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هم معلمون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كذبة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 يتقون الله. وهو سيدينهم بسبب تقواهم الخارجي، وبسبب عدم ايمانهم بيسوع حتى يدخلوا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إلى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يقارن يسوع بين الثقة بالفريسيّة وبين الايمان بالملك ليُظهر أن مصير الانسان يتحدد من خلال استجابته لرسالته هو.</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ت</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عرف </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على </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767543"/>
            <a:ext cx="9144000" cy="114318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عبد قائد المئة عن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الخلاص الممتد الى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 رداً على رفض إسرائيل 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en-US" sz="3200" b="1" dirty="0">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en-US" sz="3200" b="1" dirty="0">
                <a:latin typeface="Arial" panose="020B0604020202020204" pitchFamily="34" charset="0"/>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53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380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الموت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استرداد حياة ابن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أرملة في نايين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مثبتاً مرّة جديدة أنه المسيا.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6853"/>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6ب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على الأرواح الشريرة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الأمراض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الاثنا عشر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يتمكنوا من التبشير بقرب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a:t>
            </a:r>
            <a:r>
              <a:rPr lang="ar-LB"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936974" y="4419600"/>
            <a:ext cx="2822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92765" y="129200"/>
            <a:ext cx="89452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41844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 y="91440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0" y="2465388"/>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0" y="3810000"/>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26504"/>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92765" y="457200"/>
            <a:ext cx="8905461"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92765" y="2240491"/>
            <a:ext cx="8905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رجاء إسرائيل</a:t>
            </a:r>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92766" y="3398560"/>
            <a:ext cx="8905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440061" y="6431686"/>
            <a:ext cx="2486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dirty="0">
                <a:solidFill>
                  <a:srgbClr val="FFFFFF"/>
                </a:solidFill>
                <a:latin typeface="Garamond" panose="02020404030301010803" pitchFamily="18" charset="0"/>
              </a:rPr>
              <a:t>كريغ ل. </a:t>
            </a:r>
            <a:r>
              <a:rPr lang="ar-JO" altLang="en-US" sz="2000" b="1" dirty="0">
                <a:solidFill>
                  <a:srgbClr val="FFFFFF"/>
                </a:solidFill>
                <a:latin typeface="Garamond" panose="02020404030301010803" pitchFamily="18" charset="0"/>
              </a:rPr>
              <a:t>بلومبيرغ</a:t>
            </a:r>
            <a:r>
              <a:rPr lang="ar-JO" altLang="en-US" sz="2400" b="1" dirty="0">
                <a:solidFill>
                  <a:srgbClr val="FFFFFF"/>
                </a:solidFill>
                <a:latin typeface="Garamond" panose="02020404030301010803" pitchFamily="18" charset="0"/>
              </a:rPr>
              <a:t>، 202</a:t>
            </a:r>
            <a:endParaRPr kumimoji="0" lang="en-US" altLang="en-US" sz="2400" b="1" u="none" strike="noStrike" kern="1200" cap="none" spc="0" normalizeH="0" baseline="0" noProof="0" dirty="0">
              <a:ln>
                <a:noFill/>
              </a:ln>
              <a:solidFill>
                <a:srgbClr val="FFFFFF"/>
              </a:solidFill>
              <a:effectLst/>
              <a:uLnTx/>
              <a:uFillTx/>
              <a:latin typeface="Garamond" panose="02020404030301010803" pitchFamily="18" charset="0"/>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215778" y="3549650"/>
            <a:ext cx="8619750" cy="2414699"/>
          </a:xfrm>
        </p:spPr>
        <p:txBody>
          <a:bodyPr/>
          <a:lstStyle/>
          <a:p>
            <a:pPr algn="r" rtl="1">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Com</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المطلقة، الضمان</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من قبل الحكام أو </a:t>
            </a:r>
            <a:r>
              <a:rPr lang="ar-LB" altLang="en-US" sz="2400" b="1" dirty="0">
                <a:solidFill>
                  <a:srgbClr val="000000"/>
                </a:solidFill>
                <a:latin typeface="Arial" panose="020B0604020202020204" pitchFamily="34" charset="0"/>
              </a:rPr>
              <a:t>غيرهم من ذوي</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مراكز </a:t>
            </a:r>
            <a:r>
              <a:rPr lang="ar-LB" altLang="en-US" sz="2400" b="1" dirty="0">
                <a:solidFill>
                  <a:srgbClr val="000000"/>
                </a:solidFill>
                <a:latin typeface="Arial" panose="020B0604020202020204" pitchFamily="34" charset="0"/>
              </a:rPr>
              <a:t>الرفيعة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بحكم مناصبهم</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حاكمة،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الرسم</a:t>
            </a:r>
            <a:r>
              <a:rPr lang="ar-JO" altLang="en-US" sz="2400" b="1" dirty="0" err="1">
                <a:solidFill>
                  <a:srgbClr val="000000"/>
                </a:solidFill>
                <a:latin typeface="Arial" panose="020B0604020202020204" pitchFamily="34" charset="0"/>
              </a:rPr>
              <a:t>ية</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838736"/>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265043" y="457200"/>
            <a:ext cx="8574157"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50546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67362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581720"/>
            <a:ext cx="5300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القريب</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212035" y="1987826"/>
            <a:ext cx="8726315" cy="4870174"/>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99151" y="1908312"/>
            <a:ext cx="8839199" cy="4949687"/>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ar-JO" altLang="en-US" sz="2400" dirty="0"/>
          </a:p>
          <a:p>
            <a:pPr algn="ctr" rtl="1">
              <a:lnSpc>
                <a:spcPct val="90000"/>
              </a:lnSpc>
              <a:buFontTx/>
              <a:buNone/>
            </a:pPr>
            <a:r>
              <a:rPr lang="ar-JO" altLang="en-US" sz="2000" dirty="0"/>
              <a:t>الإصحاح العاشر</a:t>
            </a:r>
            <a:endParaRPr lang="en-US" altLang="en-US" sz="2000" dirty="0"/>
          </a:p>
          <a:p>
            <a:pPr algn="r" rtl="1">
              <a:lnSpc>
                <a:spcPct val="90000"/>
              </a:lnSpc>
              <a:buFontTx/>
              <a:buNone/>
            </a:pPr>
            <a:r>
              <a:rPr lang="ar-JO" altLang="en-US" sz="2400" dirty="0"/>
              <a:t>10: 1  ثم دعا 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226393" y="329248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5502973" y="1893918"/>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2532921"/>
            <a:ext cx="3581400" cy="359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2679393" y="1888900"/>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2354887" y="2532921"/>
            <a:ext cx="246588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التطلع</a:t>
            </a:r>
            <a:r>
              <a:rPr lang="ar-LB" altLang="en-US" sz="2800" b="1" dirty="0">
                <a:solidFill>
                  <a:srgbClr val="000000"/>
                </a:solidFill>
                <a:latin typeface="Arial" panose="020B0604020202020204" pitchFamily="34" charset="0"/>
              </a:rPr>
              <a:t> </a:t>
            </a:r>
            <a:r>
              <a:rPr lang="ar-JO" altLang="en-US" sz="2800" b="1" dirty="0">
                <a:solidFill>
                  <a:srgbClr val="000000"/>
                </a:solidFill>
                <a:latin typeface="Arial" panose="020B0604020202020204" pitchFamily="34" charset="0"/>
              </a:rPr>
              <a:t>تجاه </a:t>
            </a:r>
            <a:endParaRPr lang="ar-LB" altLang="en-US" sz="28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الاضطهاد القادم والظروف اللاحقة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5232285" y="2652189"/>
            <a:ext cx="2149475" cy="23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r>
              <a:rPr kumimoji="0" lang="ar-LB" altLang="en-US" sz="2800" b="1" u="none" strike="noStrike" kern="1200" cap="none" spc="0" normalizeH="0" baseline="0" noProof="0" dirty="0">
                <a:ln>
                  <a:noFill/>
                </a:ln>
                <a:solidFill>
                  <a:srgbClr val="000000"/>
                </a:solidFill>
                <a:effectLst/>
                <a:uLnTx/>
                <a:uFillTx/>
                <a:ea typeface="+mn-ea"/>
                <a:cs typeface="+mn-cs"/>
              </a:rPr>
              <a:t> </a:t>
            </a:r>
            <a:r>
              <a:rPr lang="ar-JO" altLang="en-US" b="1" dirty="0">
                <a:solidFill>
                  <a:srgbClr val="000000"/>
                </a:solidFill>
              </a:rPr>
              <a:t>حياة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0" y="298450"/>
            <a:ext cx="91439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مستهدفة</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محددة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967944"/>
            <a:ext cx="3581400" cy="3690730"/>
          </a:xfrm>
        </p:spPr>
        <p:txBody>
          <a:bodyPr/>
          <a:lstStyle/>
          <a:p>
            <a:pPr algn="ctr" rtl="1">
              <a:lnSpc>
                <a:spcPct val="90000"/>
              </a:lnSpc>
              <a:buFontTx/>
              <a:buNone/>
            </a:pPr>
            <a:r>
              <a:rPr lang="ar-JO" altLang="en-US" dirty="0"/>
              <a:t>تم اختيار</a:t>
            </a:r>
            <a:endParaRPr lang="ar-LB" altLang="en-US" dirty="0"/>
          </a:p>
          <a:p>
            <a:pPr algn="ctr" rtl="1">
              <a:lnSpc>
                <a:spcPct val="90000"/>
              </a:lnSpc>
              <a:buFontTx/>
              <a:buNone/>
            </a:pPr>
            <a:r>
              <a:rPr lang="ar-JO" altLang="en-US" dirty="0"/>
              <a:t>التلاميذ سابقاً</a:t>
            </a:r>
          </a:p>
          <a:p>
            <a:pPr algn="ctr" rtl="1">
              <a:lnSpc>
                <a:spcPct val="90000"/>
              </a:lnSpc>
              <a:buFontTx/>
              <a:buNone/>
            </a:pPr>
            <a:r>
              <a:rPr lang="ar-JO" altLang="en-US" dirty="0"/>
              <a:t>متى 4: 19-22</a:t>
            </a:r>
            <a:endParaRPr lang="en-US" altLang="en-US" sz="4000" dirty="0"/>
          </a:p>
          <a:p>
            <a:pPr algn="ctr" rtl="1">
              <a:lnSpc>
                <a:spcPct val="90000"/>
              </a:lnSpc>
              <a:buFontTx/>
              <a:buNone/>
            </a:pPr>
            <a:r>
              <a:rPr lang="ar-JO" altLang="en-US" sz="2800" dirty="0"/>
              <a:t>فدعاهما </a:t>
            </a:r>
            <a:r>
              <a:rPr lang="ar-LB" altLang="en-US" sz="2800" dirty="0"/>
              <a:t>و</a:t>
            </a:r>
            <a:r>
              <a:rPr lang="ar-JO" altLang="en-US" sz="2800" dirty="0"/>
              <a:t>للوقت تركا السفينة واباهما وتبعاه</a:t>
            </a:r>
          </a:p>
          <a:p>
            <a:pPr algn="ctr" rtl="1">
              <a:lnSpc>
                <a:spcPct val="90000"/>
              </a:lnSpc>
              <a:buFontTx/>
              <a:buNone/>
            </a:pPr>
            <a:r>
              <a:rPr lang="ar-LB" altLang="en-US" sz="2800" dirty="0"/>
              <a:t>(</a:t>
            </a:r>
            <a:r>
              <a:rPr lang="ar-JO" altLang="en-US" sz="2800" dirty="0"/>
              <a:t>21ب</a:t>
            </a:r>
            <a:r>
              <a:rPr lang="ar-LB" altLang="en-US" sz="2800" dirty="0"/>
              <a:t> </a:t>
            </a:r>
            <a:r>
              <a:rPr lang="ar-JO" altLang="en-US" sz="2800" dirty="0"/>
              <a:t>-</a:t>
            </a:r>
            <a:r>
              <a:rPr lang="ar-LB" altLang="en-US" sz="2800" dirty="0"/>
              <a:t> </a:t>
            </a:r>
            <a:r>
              <a:rPr lang="ar-JO" altLang="en-US" sz="2800" dirty="0"/>
              <a:t>22</a:t>
            </a:r>
            <a:r>
              <a:rPr lang="ar-LB" altLang="en-US" sz="2800" dirty="0"/>
              <a:t>)</a:t>
            </a:r>
            <a:endParaRPr lang="en-US" altLang="en-US" sz="2800" dirty="0"/>
          </a:p>
          <a:p>
            <a:pPr algn="ctr" rtl="1">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7" y="2554354"/>
            <a:ext cx="3881595" cy="3657600"/>
          </a:xfrm>
        </p:spPr>
        <p:txBody>
          <a:bodyPr/>
          <a:lstStyle/>
          <a:p>
            <a:pPr algn="r" rtl="1">
              <a:lnSpc>
                <a:spcPct val="90000"/>
              </a:lnSpc>
              <a:buFontTx/>
              <a:buNone/>
            </a:pPr>
            <a:r>
              <a:rPr lang="ar-JO" altLang="en-US" sz="2800" dirty="0"/>
              <a:t>الأول سمعان الذي يقال له بطرس</a:t>
            </a:r>
            <a:r>
              <a:rPr lang="ar-LB" altLang="en-US" sz="2800" dirty="0"/>
              <a:t>،</a:t>
            </a:r>
            <a:r>
              <a:rPr lang="ar-JO" altLang="en-US" sz="2800" dirty="0"/>
              <a:t> واندراوس أخوه</a:t>
            </a:r>
            <a:r>
              <a:rPr lang="ar-LB" altLang="en-US" sz="2800" dirty="0"/>
              <a:t>.</a:t>
            </a:r>
            <a:r>
              <a:rPr lang="ar-JO" altLang="en-US" sz="2800" dirty="0"/>
              <a:t> يعقوب بن زبدي</a:t>
            </a:r>
            <a:r>
              <a:rPr lang="ar-LB" altLang="en-US" sz="2800" dirty="0"/>
              <a:t>،</a:t>
            </a:r>
            <a:r>
              <a:rPr lang="ar-JO" altLang="en-US" sz="2800" dirty="0"/>
              <a:t> ويوحنا أخوه</a:t>
            </a:r>
            <a:r>
              <a:rPr lang="ar-LB" altLang="en-US" sz="2800" dirty="0"/>
              <a:t>.</a:t>
            </a:r>
            <a:r>
              <a:rPr lang="ar-JO" altLang="en-US" sz="2800" dirty="0"/>
              <a:t> فيلبس</a:t>
            </a:r>
            <a:r>
              <a:rPr lang="ar-LB" altLang="en-US" sz="2800" dirty="0"/>
              <a:t>،</a:t>
            </a:r>
            <a:r>
              <a:rPr lang="ar-JO" altLang="en-US" sz="2800" dirty="0"/>
              <a:t> وبرثولماوس</a:t>
            </a:r>
            <a:r>
              <a:rPr lang="ar-LB" altLang="en-US" sz="2800" dirty="0"/>
              <a:t>.</a:t>
            </a:r>
            <a:r>
              <a:rPr lang="ar-JO" altLang="en-US" sz="2800" dirty="0"/>
              <a:t> توما</a:t>
            </a:r>
            <a:r>
              <a:rPr lang="ar-LB" altLang="en-US" sz="2800" dirty="0"/>
              <a:t>،</a:t>
            </a:r>
            <a:r>
              <a:rPr lang="ar-JO" altLang="en-US" sz="2800" dirty="0"/>
              <a:t> ومتى العشار</a:t>
            </a:r>
            <a:r>
              <a:rPr lang="ar-LB" altLang="en-US" sz="2800" dirty="0"/>
              <a:t>.</a:t>
            </a:r>
            <a:r>
              <a:rPr lang="ar-JO" altLang="en-US" sz="2800" dirty="0"/>
              <a:t> يعقوب بن حلفى</a:t>
            </a:r>
            <a:r>
              <a:rPr lang="ar-LB" altLang="en-US" sz="2800" dirty="0"/>
              <a:t>،</a:t>
            </a:r>
            <a:r>
              <a:rPr lang="ar-JO" altLang="en-US" sz="2800" dirty="0"/>
              <a:t> ولباوس الملقب تداوس</a:t>
            </a:r>
            <a:r>
              <a:rPr lang="ar-LB" altLang="en-US" sz="2800" dirty="0"/>
              <a:t>.</a:t>
            </a:r>
            <a:r>
              <a:rPr lang="ar-JO" altLang="en-US" sz="2800" dirty="0"/>
              <a:t> سمعان القانوي</a:t>
            </a:r>
            <a:r>
              <a:rPr lang="ar-LB" altLang="en-US" sz="2800" dirty="0"/>
              <a:t>،</a:t>
            </a:r>
            <a:r>
              <a:rPr lang="ar-JO" altLang="en-US" sz="2800" dirty="0"/>
              <a:t> ويهوذا الإسخريوطي الذي أسلمه</a:t>
            </a:r>
            <a:r>
              <a:rPr lang="ar-LB" altLang="en-US" sz="2800" dirty="0"/>
              <a:t>.</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360842" y="1798980"/>
            <a:ext cx="432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وأما أسماء الإثني عشر رسولاً فهي هذه:</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6322584" y="1639956"/>
            <a:ext cx="238078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r>
              <a:rPr lang="ar-LB" altLang="en-US" sz="2400" b="1" noProof="0" dirty="0">
                <a:latin typeface="Arial" panose="020B0604020202020204" pitchFamily="34" charset="0"/>
              </a:rPr>
              <a:t>.</a:t>
            </a:r>
            <a:endParaRPr lang="ar-JO" altLang="en-US" sz="2400" b="1" noProof="0" dirty="0">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r>
              <a:rPr kumimoji="0" lang="ar-LB" altLang="en-US" sz="2400" b="1" u="sng" strike="noStrike" kern="1200" cap="none" spc="0" normalizeH="0" dirty="0">
                <a:ln>
                  <a:noFill/>
                </a:ln>
                <a:effectLst/>
                <a:uLnTx/>
                <a:uFillTx/>
                <a:latin typeface="Arial" panose="020B0604020202020204" pitchFamily="34" charset="0"/>
                <a:ea typeface="+mn-ea"/>
                <a:cs typeface="+mn-cs"/>
              </a:rPr>
              <a:t>.</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856383" y="1600200"/>
            <a:ext cx="185442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ودعا الإثني عشر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وابتدأ يرسلهم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a:t>
            </a:r>
            <a:r>
              <a:rPr kumimoji="0" lang="ar-JO" altLang="en-US" sz="24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وأعطاهم سلطاناً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r>
              <a:rPr lang="ar-LB" altLang="en-US" sz="2400" b="1" dirty="0">
                <a:solidFill>
                  <a:srgbClr val="000000"/>
                </a:solidFill>
                <a:latin typeface="Arial" panose="020B060402020202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r>
              <a:rPr kumimoji="0" lang="ar-LB"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954157" y="1572111"/>
            <a:ext cx="23172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عين الرب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a:t>
            </a:r>
            <a:r>
              <a:rPr kumimoji="0" lang="ar-JO" altLang="en-US" sz="2400" b="1" u="none" strike="noStrike" kern="1200" cap="none" spc="0" normalizeH="0" baseline="0" noProof="0" dirty="0" err="1">
                <a:ln>
                  <a:noFill/>
                </a:ln>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r>
              <a:rPr lang="ar-LB" altLang="en-US" sz="2400" b="1" dirty="0">
                <a:latin typeface="Arial" panose="020B0604020202020204" pitchFamily="34" charset="0"/>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 ها أنا ارسلكم</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91440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1523999" y="554486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sz="2800" b="1" dirty="0">
                <a:solidFill>
                  <a:srgbClr val="000000"/>
                </a:solidFill>
                <a:latin typeface="Arial" panose="020B0604020202020204" pitchFamily="34" charset="0"/>
              </a:rPr>
              <a:t>لن</a:t>
            </a:r>
            <a:r>
              <a:rPr lang="ar-JO" altLang="en-US" sz="2800" b="1" dirty="0">
                <a:solidFill>
                  <a:srgbClr val="000000"/>
                </a:solidFill>
                <a:latin typeface="Arial" panose="020B0604020202020204" pitchFamily="34" charset="0"/>
              </a:rPr>
              <a:t> </a:t>
            </a:r>
            <a:r>
              <a:rPr lang="ar-JO" altLang="en-US" sz="2800" b="1" dirty="0" err="1">
                <a:solidFill>
                  <a:srgbClr val="000000"/>
                </a:solidFill>
                <a:latin typeface="Arial" panose="020B0604020202020204" pitchFamily="34" charset="0"/>
              </a:rPr>
              <a:t>تكملو</a:t>
            </a:r>
            <a:r>
              <a:rPr lang="ar-LB" altLang="en-US" sz="2800" b="1" dirty="0">
                <a:solidFill>
                  <a:srgbClr val="000000"/>
                </a:solidFill>
                <a:latin typeface="Arial" panose="020B0604020202020204" pitchFamily="34" charset="0"/>
              </a:rPr>
              <a:t>ا</a:t>
            </a:r>
            <a:r>
              <a:rPr lang="ar-JO" altLang="en-US" sz="2800" b="1" dirty="0">
                <a:solidFill>
                  <a:srgbClr val="000000"/>
                </a:solidFill>
                <a:latin typeface="Arial" panose="020B0604020202020204" pitchFamily="34" charset="0"/>
              </a:rPr>
              <a:t>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704991" y="4428838"/>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والاضطهاد المستقبلي</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93564"/>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38539" y="1501964"/>
            <a:ext cx="8415132" cy="1569660"/>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لم يضمن يسوع مطلقاً للتلاميذ (أو لنا) أنه لن يكون </a:t>
            </a:r>
            <a:endParaRPr lang="ar-LB" altLang="en-US" sz="32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هناك </a:t>
            </a:r>
            <a:r>
              <a:rPr lang="ar-LB" altLang="en-US" sz="3200" b="1" dirty="0">
                <a:solidFill>
                  <a:srgbClr val="000000"/>
                </a:solidFill>
                <a:latin typeface="Arial" panose="020B0604020202020204" pitchFamily="34" charset="0"/>
              </a:rPr>
              <a:t>في خدمتهم </a:t>
            </a:r>
            <a:r>
              <a:rPr lang="ar-JO" altLang="en-US" sz="3200" b="1" dirty="0">
                <a:solidFill>
                  <a:srgbClr val="000000"/>
                </a:solidFill>
                <a:latin typeface="Arial" panose="020B0604020202020204" pitchFamily="34" charset="0"/>
              </a:rPr>
              <a:t>ظروف قاسية، صعوبات،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مشاكل واضطهادات... الخ</a:t>
            </a:r>
            <a:r>
              <a:rPr lang="ar-LB" altLang="en-US" sz="3200" b="1" dirty="0">
                <a:solidFill>
                  <a:srgbClr val="000000"/>
                </a:solidFill>
                <a:latin typeface="Arial" panose="020B0604020202020204" pitchFamily="34" charset="0"/>
              </a:rPr>
              <a:t>،</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0" y="4395975"/>
            <a:ext cx="8759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45658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pPr rtl="1"/>
            <a:r>
              <a:rPr lang="ar-JO" sz="3600" dirty="0">
                <a:solidFill>
                  <a:schemeClr val="bg1"/>
                </a:solidFill>
                <a:ea typeface="ＭＳ Ｐゴシック" charset="0"/>
                <a:cs typeface="Arial" panose="020B0604020202020204" pitchFamily="34" charset="0"/>
              </a:rPr>
              <a:t>وعد يسوع بالمقاومة العائلية</a:t>
            </a:r>
            <a:endParaRPr lang="en-US" sz="3600" dirty="0">
              <a:solidFill>
                <a:schemeClr val="bg1"/>
              </a:solidFill>
              <a:ea typeface="ＭＳ Ｐゴシック" charset="0"/>
              <a:cs typeface="Arial" panose="020B0604020202020204" pitchFamily="34"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ما جئت لألقي سلاماً بل سيفاً</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والإبنة ضد أمها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والكنة ضد حماتها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endPar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xfrm>
            <a:off x="430696" y="274638"/>
            <a:ext cx="8229600" cy="1143000"/>
          </a:xfrm>
          <a:solidFill>
            <a:srgbClr val="FF0000">
              <a:alpha val="25999"/>
            </a:srgbClr>
          </a:solidFill>
          <a:ln/>
        </p:spPr>
        <p:txBody>
          <a:bodyPr/>
          <a:lstStyle/>
          <a:p>
            <a:pPr rtl="1"/>
            <a:r>
              <a:rPr lang="ar-JO" altLang="en-US" dirty="0"/>
              <a:t>الرسالة: مت 10: 5</a:t>
            </a:r>
            <a:r>
              <a:rPr lang="ar-LB" altLang="en-US" dirty="0"/>
              <a:t> </a:t>
            </a:r>
            <a:r>
              <a:rPr lang="ar-JO" altLang="en-US" dirty="0"/>
              <a:t>-</a:t>
            </a:r>
            <a:r>
              <a:rPr lang="ar-LB" altLang="en-US" dirty="0"/>
              <a:t> </a:t>
            </a:r>
            <a:r>
              <a:rPr lang="ar-JO" altLang="en-US" dirty="0"/>
              <a:t>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744280" y="3318385"/>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a:t>
            </a:r>
            <a:r>
              <a:rPr lang="ar-LB" altLang="en-US" b="1" dirty="0" err="1">
                <a:solidFill>
                  <a:srgbClr val="000000"/>
                </a:solidFill>
                <a:latin typeface="Arial" panose="020B0604020202020204" pitchFamily="34" charset="0"/>
              </a:rPr>
              <a:t>ية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السلطة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ملكية،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حكم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a:t>
            </a:r>
            <a:r>
              <a:rPr lang="ar-LB" altLang="en-US" b="1" dirty="0">
                <a:solidFill>
                  <a:srgbClr val="000000"/>
                </a:solidFill>
                <a:latin typeface="Arial" panose="020B0604020202020204" pitchFamily="34" charset="0"/>
              </a:rPr>
              <a:t>ما تترجم الى "</a:t>
            </a:r>
            <a:r>
              <a:rPr lang="ar-JO" altLang="en-US" b="1" dirty="0">
                <a:solidFill>
                  <a:srgbClr val="000000"/>
                </a:solidFill>
                <a:latin typeface="Arial" panose="020B0604020202020204" pitchFamily="34" charset="0"/>
              </a:rPr>
              <a:t>ملكوت الله</a:t>
            </a:r>
            <a:r>
              <a:rPr lang="ar-LB" altLang="en-US" b="1" dirty="0">
                <a:solidFill>
                  <a:srgbClr val="000000"/>
                </a:solidFill>
                <a:latin typeface="Arial" panose="020B0604020202020204" pitchFamily="34" charset="0"/>
              </a:rPr>
              <a:t>")</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028995" y="431434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a:t>
            </a:r>
            <a:r>
              <a:rPr lang="ar-LB" altLang="en-US" b="1" dirty="0">
                <a:solidFill>
                  <a:srgbClr val="000000"/>
                </a:solidFill>
                <a:latin typeface="Arial" panose="020B0604020202020204" pitchFamily="34" charset="0"/>
              </a:rPr>
              <a:t>أرض </a:t>
            </a:r>
            <a:r>
              <a:rPr lang="ar-JO" altLang="en-US" b="1" dirty="0" err="1">
                <a:solidFill>
                  <a:srgbClr val="000000"/>
                </a:solidFill>
                <a:latin typeface="Arial" panose="020B0604020202020204" pitchFamily="34" charset="0"/>
              </a:rPr>
              <a:t>يح</a:t>
            </a:r>
            <a:r>
              <a:rPr lang="ar-LB" altLang="en-US" b="1" dirty="0">
                <a:solidFill>
                  <a:srgbClr val="000000"/>
                </a:solidFill>
                <a:latin typeface="Arial" panose="020B0604020202020204" pitchFamily="34" charset="0"/>
              </a:rPr>
              <a:t>ك</a:t>
            </a:r>
            <a:r>
              <a:rPr lang="ar-JO" altLang="en-US" b="1" dirty="0">
                <a:solidFill>
                  <a:srgbClr val="000000"/>
                </a:solidFill>
                <a:latin typeface="Arial" panose="020B0604020202020204" pitchFamily="34" charset="0"/>
              </a:rPr>
              <a:t>مها ملك</a:t>
            </a:r>
            <a:r>
              <a:rPr lang="ar-LB" altLang="en-US" b="1" dirty="0">
                <a:solidFill>
                  <a:srgbClr val="000000"/>
                </a:solidFill>
                <a:latin typeface="Arial" panose="020B0604020202020204" pitchFamily="34" charset="0"/>
              </a:rPr>
              <a:t>،</a:t>
            </a:r>
            <a:r>
              <a:rPr lang="ar-JO" altLang="en-US" b="1" dirty="0">
                <a:solidFill>
                  <a:srgbClr val="000000"/>
                </a:solidFill>
                <a:latin typeface="Arial" panose="020B0604020202020204" pitchFamily="34" charset="0"/>
              </a:rPr>
              <a:t>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547728"/>
            <a:ext cx="41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a:t>
            </a:r>
            <a:r>
              <a:rPr lang="ar-LB" altLang="en-US" sz="2800" b="1" dirty="0">
                <a:solidFill>
                  <a:schemeClr val="bg1"/>
                </a:solidFill>
                <a:latin typeface="Arial" panose="020B0604020202020204" pitchFamily="34" charset="0"/>
              </a:rPr>
              <a:t>!</a:t>
            </a:r>
            <a:r>
              <a:rPr lang="ar-JO" altLang="en-US" sz="2800" b="1" dirty="0">
                <a:solidFill>
                  <a:schemeClr val="bg1"/>
                </a:solidFill>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a:t>
            </a:r>
            <a:r>
              <a:rPr lang="ar-LB" altLang="en-US" sz="2800" b="1" dirty="0">
                <a:solidFill>
                  <a:schemeClr val="bg1"/>
                </a:solidFill>
                <a:latin typeface="Arial" panose="020B0604020202020204" pitchFamily="34" charset="0"/>
              </a:rPr>
              <a:t>سلطة</a:t>
            </a:r>
            <a:r>
              <a:rPr lang="ar-JO" altLang="en-US" sz="2800" b="1" dirty="0">
                <a:solidFill>
                  <a:schemeClr val="bg1"/>
                </a:solidFill>
                <a:latin typeface="Arial" panose="020B0604020202020204" pitchFamily="34" charset="0"/>
              </a:rPr>
              <a:t> ملك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style>
          <a:lnRef idx="2">
            <a:schemeClr val="accent1"/>
          </a:lnRef>
          <a:fillRef idx="1">
            <a:schemeClr val="lt1"/>
          </a:fillRef>
          <a:effectRef idx="0">
            <a:schemeClr val="accent1"/>
          </a:effectRef>
          <a:fontRef idx="minor">
            <a:schemeClr val="dk1"/>
          </a:fontRef>
        </p:style>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439589" y="697945"/>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&gt;</a:t>
            </a:r>
            <a:r>
              <a:rPr lang="ar-JO" sz="2400" b="1" dirty="0">
                <a:latin typeface="Arial" panose="020B0604020202020204" pitchFamily="34" charset="0"/>
              </a:rPr>
              <a:t> واحد منهم على الأقل كان مت</a:t>
            </a:r>
            <a:r>
              <a:rPr lang="ar-LB" sz="2400" b="1" dirty="0">
                <a:latin typeface="Arial" panose="020B0604020202020204" pitchFamily="34" charset="0"/>
              </a:rPr>
              <a:t>حمس</a:t>
            </a:r>
            <a:r>
              <a:rPr lang="ar-JO" sz="2400" b="1" dirty="0">
                <a:latin typeface="Arial" panose="020B0604020202020204" pitchFamily="34" charset="0"/>
              </a:rPr>
              <a:t>ا</a:t>
            </a:r>
            <a:r>
              <a:rPr lang="ar-LB" sz="2400" b="1" dirty="0">
                <a:latin typeface="Arial" panose="020B0604020202020204" pitchFamily="34" charset="0"/>
              </a:rPr>
              <a:t>ً</a:t>
            </a:r>
            <a:r>
              <a:rPr lang="ar-JO" sz="2400" b="1" dirty="0">
                <a:latin typeface="Arial" panose="020B0604020202020204" pitchFamily="34" charset="0"/>
              </a:rPr>
              <a:t> (لصوص ومشاغبين)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400" b="1" dirty="0">
                <a:latin typeface="Arial" panose="020B0604020202020204" pitchFamily="34" charset="0"/>
              </a:rPr>
              <a:t>&gt; لم يحتل أي منهم مكانة بارزة في المجمع</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 &gt;</a:t>
            </a:r>
            <a:r>
              <a:rPr kumimoji="0" lang="ar-JO"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لم ينتموا للكهنوت اللاوي </a:t>
            </a:r>
            <a:endPar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r>
              <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rPr>
              <a:t>&gt;</a:t>
            </a:r>
            <a:r>
              <a:rPr lang="ar-LB" altLang="en-US" sz="2400" b="1" dirty="0">
                <a:solidFill>
                  <a:srgbClr val="FF0066"/>
                </a:solidFill>
                <a:latin typeface="Arial" panose="020B0604020202020204" pitchFamily="34" charset="0"/>
              </a:rPr>
              <a:t>ربما ل</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م يحصلوا على تدريب م</a:t>
            </a:r>
            <a:r>
              <a:rPr kumimoji="0" lang="ar-LB" altLang="en-US" sz="2400" b="1" u="none" strike="noStrike" kern="1200" cap="none" spc="0" normalizeH="0" baseline="0" noProof="0" dirty="0">
                <a:ln>
                  <a:noFill/>
                </a:ln>
                <a:solidFill>
                  <a:srgbClr val="FF0066"/>
                </a:solidFill>
                <a:effectLst/>
                <a:uLnTx/>
                <a:uFillTx/>
                <a:latin typeface="Arial" panose="020B0604020202020204" pitchFamily="34" charset="0"/>
              </a:rPr>
              <a:t>هني</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 </a:t>
            </a:r>
            <a:endPar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latin typeface="Arial" panose="020B0604020202020204" pitchFamily="34" charset="0"/>
              </a:rPr>
              <a:t>&gt; لم يكن أحد منهم ثريا إلا ربما أبناء زبدي</a:t>
            </a:r>
            <a:endParaRPr kumimoji="0" lang="en-US" altLang="en-US" sz="2400" b="1" u="none" strike="noStrike" kern="1200" cap="none" spc="0" normalizeH="0" baseline="0" noProof="0" dirty="0">
              <a:ln>
                <a:noFill/>
              </a:ln>
              <a:solidFill>
                <a:srgbClr val="333300"/>
              </a:solidFill>
              <a:effectLst/>
              <a:uLnTx/>
              <a:uFillTx/>
              <a:latin typeface="Arial" panose="020B0604020202020204" pitchFamily="34" charset="0"/>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solidFill>
                  <a:srgbClr val="00B050"/>
                </a:solidFill>
                <a:latin typeface="Arial" panose="020B0604020202020204" pitchFamily="34" charset="0"/>
              </a:rPr>
              <a:t>لقد نشأوا في الجزء الفقير من البلاد حول الجليل وربما مع مدرسة </a:t>
            </a:r>
            <a:r>
              <a:rPr lang="ar-LB" sz="2400" b="1" dirty="0">
                <a:solidFill>
                  <a:srgbClr val="00B050"/>
                </a:solidFill>
                <a:latin typeface="Arial" panose="020B0604020202020204" pitchFamily="34" charset="0"/>
              </a:rPr>
              <a:t>واحدة فقط </a:t>
            </a:r>
            <a:r>
              <a:rPr lang="ar-LB" sz="2400" b="1" dirty="0" err="1">
                <a:solidFill>
                  <a:srgbClr val="00B050"/>
                </a:solidFill>
                <a:latin typeface="Arial" panose="020B0604020202020204" pitchFamily="34" charset="0"/>
              </a:rPr>
              <a:t>لل</a:t>
            </a:r>
            <a:r>
              <a:rPr lang="ar-JO" sz="2400" b="1" dirty="0">
                <a:solidFill>
                  <a:srgbClr val="00B050"/>
                </a:solidFill>
                <a:latin typeface="Arial" panose="020B0604020202020204" pitchFamily="34" charset="0"/>
              </a:rPr>
              <a:t>مجمع</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0" y="6431713"/>
            <a:ext cx="9144000" cy="3693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روبرت ي. كولمان، خطة السيد في الكرازة، 22-23</a:t>
            </a:r>
            <a:endParaRPr kumimoji="0" lang="en-US" altLang="en-US"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318052" y="1509921"/>
            <a:ext cx="8478849" cy="3477875"/>
          </a:xfrm>
          <a:prstGeom prst="rect">
            <a:avLst/>
          </a:prstGeom>
          <a:solidFill>
            <a:srgbClr val="0432FF"/>
          </a:solidFill>
          <a:ln>
            <a:noFill/>
          </a:ln>
          <a:effec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lang="ar-LB" altLang="en-US" sz="4400" b="1" dirty="0">
              <a:solidFill>
                <a:schemeClr val="bg1"/>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a:t>
            </a:r>
            <a:r>
              <a:rPr lang="ar-LB" altLang="en-US" sz="4400" b="1" dirty="0">
                <a:solidFill>
                  <a:schemeClr val="bg1"/>
                </a:solidFill>
                <a:latin typeface="Arial" panose="020B0604020202020204" pitchFamily="34" charset="0"/>
              </a:rPr>
              <a:t>أذكياء،</a:t>
            </a:r>
            <a:r>
              <a:rPr lang="ar-JO" altLang="en-US" sz="4400" b="1" dirty="0">
                <a:solidFill>
                  <a:schemeClr val="bg1"/>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a:t>
            </a:r>
            <a:r>
              <a:rPr lang="ar-LB" altLang="en-US" sz="4400" b="1" dirty="0">
                <a:solidFill>
                  <a:schemeClr val="bg1"/>
                </a:solidFill>
                <a:latin typeface="Arial" panose="020B0604020202020204" pitchFamily="34" charset="0"/>
              </a:rPr>
              <a:t>أن </a:t>
            </a:r>
            <a:r>
              <a:rPr lang="ar-JO" altLang="en-US" sz="4400" b="1" dirty="0">
                <a:solidFill>
                  <a:schemeClr val="bg1"/>
                </a:solidFill>
                <a:latin typeface="Arial" panose="020B0604020202020204" pitchFamily="34" charset="0"/>
              </a:rPr>
              <a:t>يشكلهم بشكل أفضل</a:t>
            </a:r>
            <a:endParaRPr lang="ar-LB" altLang="en-US" sz="4400" b="1" dirty="0">
              <a:solidFill>
                <a:schemeClr val="bg1"/>
              </a:solidFill>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25"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4191000" y="1723256"/>
            <a:ext cx="4953000" cy="3970318"/>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800" b="1" dirty="0">
                <a:latin typeface="Arial" panose="020B0604020202020204" pitchFamily="34" charset="0"/>
              </a:rPr>
              <a:t>"... </a:t>
            </a:r>
            <a:r>
              <a:rPr lang="ar-JO" sz="2800" b="1" dirty="0">
                <a:latin typeface="Arial" panose="020B0604020202020204" pitchFamily="34" charset="0"/>
              </a:rPr>
              <a:t>توسلت إليه أن يعطيني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JO" sz="2800" b="1" dirty="0">
                <a:solidFill>
                  <a:srgbClr val="0070C0"/>
                </a:solidFill>
                <a:latin typeface="Arial" panose="020B0604020202020204" pitchFamily="34" charset="0"/>
              </a:rPr>
              <a:t>الأعمال </a:t>
            </a:r>
            <a:r>
              <a:rPr lang="ar-LB" sz="2800" b="1" dirty="0">
                <a:solidFill>
                  <a:srgbClr val="0070C0"/>
                </a:solidFill>
                <a:latin typeface="Arial" panose="020B0604020202020204" pitchFamily="34" charset="0"/>
              </a:rPr>
              <a:t>لأقوم </a:t>
            </a:r>
            <a:r>
              <a:rPr lang="ar-JO" sz="2800" b="1" dirty="0">
                <a:solidFill>
                  <a:srgbClr val="0070C0"/>
                </a:solidFill>
                <a:latin typeface="Arial" panose="020B0604020202020204" pitchFamily="34" charset="0"/>
              </a:rPr>
              <a:t>بها من أجله، </a:t>
            </a:r>
            <a:endParaRPr lang="ar-LB" sz="2800" b="1" dirty="0">
              <a:solidFill>
                <a:srgbClr val="0070C0"/>
              </a:solidFill>
              <a:latin typeface="Arial" panose="020B0604020202020204" pitchFamily="34" charset="0"/>
            </a:endParaRPr>
          </a:p>
          <a:p>
            <a:pPr lvl="0" algn="r" defTabSz="914400" rtl="1" fontAlgn="base">
              <a:spcBef>
                <a:spcPct val="0"/>
              </a:spcBef>
              <a:spcAft>
                <a:spcPct val="0"/>
              </a:spcAft>
              <a:defRPr/>
            </a:pPr>
            <a:r>
              <a:rPr lang="ar-LB" sz="2800" b="1" dirty="0">
                <a:solidFill>
                  <a:srgbClr val="0070C0"/>
                </a:solidFill>
                <a:latin typeface="Arial" panose="020B0604020202020204" pitchFamily="34" charset="0"/>
              </a:rPr>
              <a:t>كإظهار </a:t>
            </a:r>
            <a:r>
              <a:rPr lang="ar-JO" sz="2800" b="1" dirty="0">
                <a:solidFill>
                  <a:srgbClr val="0070C0"/>
                </a:solidFill>
                <a:latin typeface="Arial" panose="020B0604020202020204" pitchFamily="34" charset="0"/>
              </a:rPr>
              <a:t>للحب والامتنان</a:t>
            </a:r>
            <a:r>
              <a:rPr lang="ar-LB" sz="2800" b="1" dirty="0">
                <a:latin typeface="Arial" panose="020B0604020202020204" pitchFamily="34" charset="0"/>
              </a:rPr>
              <a:t>؛</a:t>
            </a:r>
            <a:r>
              <a:rPr lang="ar-JO" sz="2800" b="1" dirty="0">
                <a:latin typeface="Arial" panose="020B0604020202020204" pitchFamily="34" charset="0"/>
              </a:rPr>
              <a:t>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LB" sz="2800" b="1" dirty="0">
                <a:latin typeface="Arial" panose="020B0604020202020204" pitchFamily="34" charset="0"/>
              </a:rPr>
              <a:t>ال</a:t>
            </a:r>
            <a:r>
              <a:rPr lang="ar-JO" sz="2800" b="1" dirty="0">
                <a:latin typeface="Arial" panose="020B0604020202020204" pitchFamily="34" charset="0"/>
              </a:rPr>
              <a:t>خدم</a:t>
            </a:r>
            <a:r>
              <a:rPr lang="ar-LB" sz="2800" b="1" dirty="0">
                <a:latin typeface="Arial" panose="020B0604020202020204" pitchFamily="34" charset="0"/>
              </a:rPr>
              <a:t>ات</a:t>
            </a:r>
            <a:r>
              <a:rPr lang="ar-JO" sz="2800" b="1" dirty="0">
                <a:latin typeface="Arial" panose="020B0604020202020204" pitchFamily="34" charset="0"/>
              </a:rPr>
              <a:t> </a:t>
            </a:r>
            <a:r>
              <a:rPr lang="ar-LB" sz="2800" b="1" dirty="0">
                <a:latin typeface="Arial" panose="020B0604020202020204" pitchFamily="34" charset="0"/>
              </a:rPr>
              <a:t>التي تتطلب انكار</a:t>
            </a:r>
            <a:r>
              <a:rPr lang="ar-JO" sz="2800" b="1" dirty="0">
                <a:latin typeface="Arial" panose="020B0604020202020204" pitchFamily="34" charset="0"/>
              </a:rPr>
              <a:t> الذات، </a:t>
            </a:r>
            <a:r>
              <a:rPr lang="ar-LB" sz="2800" b="1" dirty="0">
                <a:latin typeface="Arial" panose="020B0604020202020204" pitchFamily="34" charset="0"/>
              </a:rPr>
              <a:t>مهما كانت</a:t>
            </a:r>
            <a:r>
              <a:rPr lang="ar-JO" sz="2800" b="1" dirty="0">
                <a:latin typeface="Arial" panose="020B0604020202020204" pitchFamily="34" charset="0"/>
              </a:rPr>
              <a:t>، مهما </a:t>
            </a:r>
            <a:r>
              <a:rPr lang="ar-LB" sz="2800" b="1" dirty="0">
                <a:latin typeface="Arial" panose="020B0604020202020204" pitchFamily="34" charset="0"/>
              </a:rPr>
              <a:t>كانت صعبة أو </a:t>
            </a:r>
            <a:r>
              <a:rPr lang="ar-JO" sz="2800" b="1" dirty="0">
                <a:latin typeface="Arial" panose="020B0604020202020204" pitchFamily="34" charset="0"/>
              </a:rPr>
              <a:t>تافه؛ </a:t>
            </a:r>
            <a:r>
              <a:rPr lang="ar-LB" sz="2800" b="1" dirty="0">
                <a:latin typeface="Arial" panose="020B0604020202020204" pitchFamily="34" charset="0"/>
              </a:rPr>
              <a:t>عمل</a:t>
            </a:r>
            <a:r>
              <a:rPr lang="ar-JO" sz="2800" b="1" dirty="0">
                <a:latin typeface="Arial" panose="020B0604020202020204" pitchFamily="34" charset="0"/>
              </a:rPr>
              <a:t> </a:t>
            </a:r>
            <a:r>
              <a:rPr lang="ar-LB" sz="2800" b="1" dirty="0">
                <a:latin typeface="Arial" panose="020B0604020202020204" pitchFamily="34" charset="0"/>
              </a:rPr>
              <a:t>ما سيسعده</a:t>
            </a:r>
            <a:r>
              <a:rPr lang="ar-JO" sz="2800" b="1" dirty="0">
                <a:latin typeface="Arial" panose="020B0604020202020204" pitchFamily="34" charset="0"/>
              </a:rPr>
              <a:t>،</a:t>
            </a:r>
            <a:r>
              <a:rPr lang="ar-LB" sz="2800" b="1" dirty="0">
                <a:latin typeface="Arial" panose="020B0604020202020204" pitchFamily="34" charset="0"/>
              </a:rPr>
              <a:t> أقوم به من أجل الكثير </a:t>
            </a:r>
            <a:r>
              <a:rPr lang="ar-LB" sz="2800" b="1" u="sng" dirty="0">
                <a:latin typeface="Arial" panose="020B0604020202020204" pitchFamily="34" charset="0"/>
              </a:rPr>
              <a:t>الذي فعله من أجلي..."</a:t>
            </a:r>
          </a:p>
          <a:p>
            <a:pPr lvl="0" algn="r" defTabSz="914400" rtl="1" fontAlgn="base">
              <a:spcBef>
                <a:spcPct val="0"/>
              </a:spcBef>
              <a:spcAft>
                <a:spcPct val="0"/>
              </a:spcAft>
              <a:defRPr/>
            </a:pPr>
            <a:endParaRPr lang="ar-JO" sz="2800" b="1" dirty="0">
              <a:latin typeface="Arial" panose="020B0604020202020204" pitchFamily="34" charset="0"/>
            </a:endParaRPr>
          </a:p>
          <a:p>
            <a:pPr lvl="0" algn="r" defTabSz="914400" rtl="1"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228600" y="2004528"/>
            <a:ext cx="3810000" cy="3354765"/>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400" b="1" dirty="0">
                <a:latin typeface="Arial" panose="020B0604020202020204" pitchFamily="34" charset="0"/>
              </a:rPr>
              <a:t>"... </a:t>
            </a:r>
            <a:r>
              <a:rPr lang="ar-JO" sz="2400" b="1" dirty="0">
                <a:latin typeface="Arial" panose="020B0604020202020204" pitchFamily="34" charset="0"/>
              </a:rPr>
              <a:t>كان غير متعلم، غير </a:t>
            </a:r>
            <a:r>
              <a:rPr lang="ar-LB" sz="2400" b="1" dirty="0">
                <a:latin typeface="Arial" panose="020B0604020202020204" pitchFamily="34" charset="0"/>
              </a:rPr>
              <a:t>مكرس</a:t>
            </a:r>
            <a:r>
              <a:rPr lang="ar-JO" sz="2400" b="1" dirty="0">
                <a:latin typeface="Arial" panose="020B0604020202020204" pitchFamily="34" charset="0"/>
              </a:rPr>
              <a:t> وغير م</a:t>
            </a:r>
            <a:r>
              <a:rPr lang="ar-LB" sz="2400" b="1" dirty="0" err="1">
                <a:latin typeface="Arial" panose="020B0604020202020204" pitchFamily="34" charset="0"/>
              </a:rPr>
              <a:t>رتبط</a:t>
            </a:r>
            <a:r>
              <a:rPr lang="ar-JO" sz="2400" b="1" dirty="0">
                <a:latin typeface="Arial" panose="020B0604020202020204" pitchFamily="34" charset="0"/>
              </a:rPr>
              <a:t> (</a:t>
            </a:r>
            <a:r>
              <a:rPr lang="ar-LB" sz="2400" b="1" dirty="0">
                <a:latin typeface="Arial" panose="020B0604020202020204" pitchFamily="34" charset="0"/>
              </a:rPr>
              <a:t>بجمعية </a:t>
            </a:r>
            <a:r>
              <a:rPr lang="ar-JO" sz="2400" b="1" dirty="0">
                <a:latin typeface="Arial" panose="020B0604020202020204" pitchFamily="34" charset="0"/>
              </a:rPr>
              <a:t>إرسالية)، وغير </a:t>
            </a:r>
            <a:r>
              <a:rPr lang="ar-LB" sz="2400" b="1" dirty="0">
                <a:latin typeface="Arial" panose="020B0604020202020204" pitchFamily="34" charset="0"/>
              </a:rPr>
              <a:t>متمدن</a:t>
            </a:r>
            <a:r>
              <a:rPr lang="ar-JO" sz="2400" b="1" dirty="0">
                <a:latin typeface="Arial" panose="020B0604020202020204" pitchFamily="34" charset="0"/>
              </a:rPr>
              <a:t>. وإذا كان ذلك لم يكن كافيًا، فقد كان قصير</a:t>
            </a:r>
            <a:r>
              <a:rPr lang="ar-LB" sz="2400" b="1" dirty="0">
                <a:latin typeface="Arial" panose="020B0604020202020204" pitchFamily="34" charset="0"/>
              </a:rPr>
              <a:t> القامة</a:t>
            </a:r>
            <a:r>
              <a:rPr lang="ar-JO" sz="2400" b="1" dirty="0">
                <a:latin typeface="Arial" panose="020B0604020202020204" pitchFamily="34" charset="0"/>
              </a:rPr>
              <a:t> (كانت ماريا طويلة</a:t>
            </a:r>
            <a:r>
              <a:rPr lang="ar-LB" sz="2400" b="1" dirty="0">
                <a:latin typeface="Arial" panose="020B0604020202020204" pitchFamily="34" charset="0"/>
              </a:rPr>
              <a:t> القامة</a:t>
            </a:r>
            <a:r>
              <a:rPr lang="ar-JO" sz="2400" b="1" dirty="0">
                <a:latin typeface="Arial" panose="020B0604020202020204" pitchFamily="34" charset="0"/>
              </a:rPr>
              <a:t>)، </a:t>
            </a:r>
            <a:r>
              <a:rPr lang="ar-JO" sz="2400" b="1" u="sng" dirty="0">
                <a:latin typeface="Arial" panose="020B0604020202020204" pitchFamily="34" charset="0"/>
              </a:rPr>
              <a:t>وكان يرتدي ملابس صينية</a:t>
            </a:r>
            <a:r>
              <a:rPr lang="ar-LB" sz="2400" b="1" u="sng" dirty="0">
                <a:latin typeface="Arial" panose="020B0604020202020204" pitchFamily="34" charset="0"/>
              </a:rPr>
              <a:t>."</a:t>
            </a:r>
          </a:p>
          <a:p>
            <a:pPr lvl="0" algn="r" defTabSz="914400" rtl="1" fontAlgn="base">
              <a:spcBef>
                <a:spcPct val="0"/>
              </a:spcBef>
              <a:spcAft>
                <a:spcPct val="0"/>
              </a:spcAft>
              <a:defRPr/>
            </a:pP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524263" y="862505"/>
            <a:ext cx="6492159" cy="590931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a:t>
            </a:r>
            <a:r>
              <a:rPr lang="ar-LB" altLang="en-US" sz="2800" b="1" u="sng" dirty="0">
                <a:solidFill>
                  <a:srgbClr val="FFFF00"/>
                </a:solidFill>
                <a:latin typeface="Arial" panose="020B0604020202020204" pitchFamily="34" charset="0"/>
              </a:rPr>
              <a:t>أحكي</a:t>
            </a: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rtl="1" fontAlgn="base">
              <a:spcBef>
                <a:spcPct val="0"/>
              </a:spcBef>
              <a:spcAft>
                <a:spcPct val="0"/>
              </a:spcAft>
              <a:defRPr/>
            </a:pPr>
            <a:r>
              <a:rPr lang="ar-LB" sz="2800" b="1" dirty="0">
                <a:solidFill>
                  <a:srgbClr val="FFFF00"/>
                </a:solidFill>
                <a:latin typeface="Arial" panose="020B0604020202020204" pitchFamily="34" charset="0"/>
              </a:rPr>
              <a:t>ع</a:t>
            </a:r>
            <a:r>
              <a:rPr lang="ar-JO" sz="2800" b="1" dirty="0">
                <a:solidFill>
                  <a:srgbClr val="FFFF00"/>
                </a:solidFill>
                <a:latin typeface="Arial" panose="020B0604020202020204" pitchFamily="34" charset="0"/>
              </a:rPr>
              <a:t>ن الأشياء غير المرئية</a:t>
            </a:r>
            <a:r>
              <a:rPr lang="ar-LB" sz="2800" b="1" dirty="0">
                <a:solidFill>
                  <a:srgbClr val="FFFF00"/>
                </a:solidFill>
                <a:latin typeface="Arial" panose="020B0604020202020204" pitchFamily="34" charset="0"/>
              </a:rPr>
              <a:t>، فوق</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ومجده، </a:t>
            </a:r>
            <a:endParaRPr lang="ar-LB" sz="2800" b="1" dirty="0">
              <a:solidFill>
                <a:srgbClr val="FFFF00"/>
              </a:solidFill>
              <a:latin typeface="Arial" panose="020B0604020202020204" pitchFamily="34" charset="0"/>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a:t>
            </a:r>
            <a:r>
              <a:rPr lang="ar-LB" sz="2800" b="1" dirty="0">
                <a:solidFill>
                  <a:srgbClr val="FFFF00"/>
                </a:solidFill>
                <a:latin typeface="Arial" panose="020B0604020202020204" pitchFamily="34" charset="0"/>
              </a:rPr>
              <a:t>وحبه</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أحب أن </a:t>
            </a:r>
            <a:r>
              <a:rPr lang="ar-LB" sz="2800" b="1" dirty="0">
                <a:solidFill>
                  <a:srgbClr val="FFFF00"/>
                </a:solidFill>
                <a:latin typeface="Arial" panose="020B0604020202020204" pitchFamily="34" charset="0"/>
              </a:rPr>
              <a:t>أحكي</a:t>
            </a:r>
            <a:r>
              <a:rPr lang="ar-JO" sz="2800" b="1" dirty="0">
                <a:solidFill>
                  <a:srgbClr val="FFFF00"/>
                </a:solidFill>
                <a:latin typeface="Arial" panose="020B0604020202020204" pitchFamily="34" charset="0"/>
              </a:rPr>
              <a:t> القصة</a:t>
            </a:r>
            <a:r>
              <a:rPr lang="ar-LB" sz="2800" b="1" dirty="0">
                <a:solidFill>
                  <a:srgbClr val="FFFF00"/>
                </a:solidFill>
                <a:latin typeface="Arial" panose="020B0604020202020204" pitchFamily="34" charset="0"/>
              </a:rPr>
              <a:t>،</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لأنني أعرف أن هذا </a:t>
            </a:r>
            <a:r>
              <a:rPr lang="ar-LB" sz="2800" b="1" dirty="0">
                <a:solidFill>
                  <a:srgbClr val="FFFF00"/>
                </a:solidFill>
                <a:latin typeface="Arial" panose="020B0604020202020204" pitchFamily="34" charset="0"/>
              </a:rPr>
              <a:t>حقيقة؛</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يرضي شوقي </a:t>
            </a:r>
            <a:r>
              <a:rPr lang="ar-LB" sz="2800" b="1" dirty="0">
                <a:solidFill>
                  <a:srgbClr val="FFFF00"/>
                </a:solidFill>
                <a:latin typeface="Arial" panose="020B0604020202020204" pitchFamily="34" charset="0"/>
              </a:rPr>
              <a:t>كما لا يرضيه</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 شيء آخر. </a:t>
            </a:r>
          </a:p>
          <a:p>
            <a:pPr lvl="0" algn="r" defTabSz="914400" rtl="1" fontAlgn="base">
              <a:spcBef>
                <a:spcPct val="0"/>
              </a:spcBef>
              <a:spcAft>
                <a:spcPct val="0"/>
              </a:spcAft>
              <a:defRPr/>
            </a:pPr>
            <a:endParaRPr kumimoji="0" lang="en-US" altLang="en-US" sz="16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a:t>
            </a:r>
            <a:r>
              <a:rPr lang="ar-LB" sz="2400" b="1" dirty="0">
                <a:solidFill>
                  <a:schemeClr val="bg1"/>
                </a:solidFill>
                <a:latin typeface="Arial" panose="020B0604020202020204" pitchFamily="34" charset="0"/>
              </a:rPr>
              <a:t>أحكي</a:t>
            </a:r>
            <a:r>
              <a:rPr lang="ar-JO" sz="2400" b="1" dirty="0">
                <a:solidFill>
                  <a:schemeClr val="bg1"/>
                </a:solidFill>
                <a:latin typeface="Arial" panose="020B0604020202020204" pitchFamily="34" charset="0"/>
              </a:rPr>
              <a:t> القصة</a:t>
            </a:r>
          </a:p>
          <a:p>
            <a:pPr lvl="0" algn="r" defTabSz="914400" rtl="1" fontAlgn="base">
              <a:spcBef>
                <a:spcPct val="0"/>
              </a:spcBef>
              <a:spcAft>
                <a:spcPct val="0"/>
              </a:spcAft>
              <a:defRPr/>
            </a:pPr>
            <a:r>
              <a:rPr lang="ar-LB" sz="2400" b="1" dirty="0">
                <a:solidFill>
                  <a:schemeClr val="bg1"/>
                </a:solidFill>
                <a:latin typeface="Arial" panose="020B0604020202020204" pitchFamily="34" charset="0"/>
              </a:rPr>
              <a:t>           </a:t>
            </a:r>
            <a:r>
              <a:rPr lang="ar-JO" sz="2400" b="1" dirty="0">
                <a:solidFill>
                  <a:schemeClr val="bg1"/>
                </a:solidFill>
                <a:latin typeface="Arial" panose="020B0604020202020204" pitchFamily="34" charset="0"/>
              </a:rPr>
              <a:t>س</a:t>
            </a:r>
            <a:r>
              <a:rPr lang="ar-LB" sz="2400" b="1" dirty="0">
                <a:solidFill>
                  <a:schemeClr val="bg1"/>
                </a:solidFill>
                <a:latin typeface="Arial" panose="020B0604020202020204" pitchFamily="34" charset="0"/>
              </a:rPr>
              <a:t>ت</a:t>
            </a:r>
            <a:r>
              <a:rPr lang="ar-JO" sz="2400" b="1" dirty="0">
                <a:solidFill>
                  <a:schemeClr val="bg1"/>
                </a:solidFill>
                <a:latin typeface="Arial" panose="020B0604020202020204" pitchFamily="34" charset="0"/>
              </a:rPr>
              <a:t>كون موضوعي في المجد</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أن أحكي</a:t>
            </a:r>
            <a:r>
              <a:rPr lang="ar-JO" sz="2400" b="1" dirty="0">
                <a:solidFill>
                  <a:schemeClr val="bg1"/>
                </a:solidFill>
                <a:latin typeface="Arial" panose="020B0604020202020204" pitchFamily="34" charset="0"/>
              </a:rPr>
              <a:t> القصة</a:t>
            </a:r>
            <a:r>
              <a:rPr lang="ar-LB"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القصة </a:t>
            </a:r>
            <a:r>
              <a:rPr lang="ar-JO" sz="2400" b="1" dirty="0">
                <a:solidFill>
                  <a:schemeClr val="bg1"/>
                </a:solidFill>
                <a:latin typeface="Arial" panose="020B0604020202020204" pitchFamily="34" charset="0"/>
              </a:rPr>
              <a:t>القديمة</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قصة </a:t>
            </a:r>
            <a:r>
              <a:rPr lang="ar-JO" sz="2400" b="1" dirty="0">
                <a:solidFill>
                  <a:schemeClr val="bg1"/>
                </a:solidFill>
                <a:latin typeface="Arial" panose="020B0604020202020204" pitchFamily="34" charset="0"/>
              </a:rPr>
              <a:t>يسوع </a:t>
            </a:r>
            <a:r>
              <a:rPr lang="ar-LB" sz="2400" b="1" dirty="0">
                <a:solidFill>
                  <a:schemeClr val="bg1"/>
                </a:solidFill>
                <a:latin typeface="Arial" panose="020B0604020202020204" pitchFamily="34" charset="0"/>
              </a:rPr>
              <a:t>وحبه.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rtl="1" fontAlgn="base">
              <a:spcBef>
                <a:spcPct val="0"/>
              </a:spcBef>
              <a:spcAft>
                <a:spcPct val="0"/>
              </a:spcAft>
              <a:defRPr/>
            </a:pPr>
            <a:r>
              <a:rPr lang="ar-JO" sz="2800" b="1" dirty="0"/>
              <a:t>2. أحب </a:t>
            </a:r>
            <a:r>
              <a:rPr lang="ar-LB" sz="2800" b="1" dirty="0"/>
              <a:t>أن أحكي</a:t>
            </a:r>
            <a:r>
              <a:rPr lang="ar-JO" sz="2800" b="1" dirty="0"/>
              <a:t> القصة</a:t>
            </a:r>
          </a:p>
          <a:p>
            <a:pPr lvl="0" algn="r" defTabSz="914400" rtl="1" fontAlgn="base">
              <a:spcBef>
                <a:spcPct val="0"/>
              </a:spcBef>
              <a:spcAft>
                <a:spcPct val="0"/>
              </a:spcAft>
              <a:defRPr/>
            </a:pPr>
            <a:r>
              <a:rPr lang="ar-LB" sz="2800" b="1" dirty="0"/>
              <a:t>يسعدني </a:t>
            </a:r>
            <a:r>
              <a:rPr lang="ar-JO" sz="2800" b="1" dirty="0"/>
              <a:t>تكرار</a:t>
            </a:r>
            <a:r>
              <a:rPr lang="ar-LB" sz="2800" b="1" dirty="0"/>
              <a:t>ها</a:t>
            </a:r>
            <a:r>
              <a:rPr lang="ar-JO" sz="2800" b="1" dirty="0"/>
              <a:t>. </a:t>
            </a:r>
          </a:p>
          <a:p>
            <a:pPr lvl="0" algn="r" defTabSz="914400" rtl="1" fontAlgn="base">
              <a:spcBef>
                <a:spcPct val="0"/>
              </a:spcBef>
              <a:spcAft>
                <a:spcPct val="0"/>
              </a:spcAft>
              <a:defRPr/>
            </a:pPr>
            <a:r>
              <a:rPr lang="ar-JO" sz="2800" b="1" dirty="0"/>
              <a:t>يبدو، في كل مرة </a:t>
            </a:r>
            <a:r>
              <a:rPr lang="ar-LB" sz="2800" b="1" dirty="0"/>
              <a:t>أحكيها،</a:t>
            </a:r>
            <a:r>
              <a:rPr lang="ar-JO" sz="2800" b="1" dirty="0"/>
              <a:t> </a:t>
            </a:r>
          </a:p>
          <a:p>
            <a:pPr lvl="0" algn="r" defTabSz="914400" rtl="1" fontAlgn="base">
              <a:spcBef>
                <a:spcPct val="0"/>
              </a:spcBef>
              <a:spcAft>
                <a:spcPct val="0"/>
              </a:spcAft>
              <a:defRPr/>
            </a:pPr>
            <a:r>
              <a:rPr lang="ar-LB" sz="2800" b="1" dirty="0"/>
              <a:t>تكون </a:t>
            </a:r>
            <a:r>
              <a:rPr lang="ar-JO" sz="2800" b="1" dirty="0"/>
              <a:t>أكثر </a:t>
            </a:r>
            <a:r>
              <a:rPr lang="ar-LB" sz="2800" b="1" dirty="0"/>
              <a:t>حلاوة و</a:t>
            </a:r>
            <a:r>
              <a:rPr lang="ar-JO" sz="2800" b="1" dirty="0"/>
              <a:t>روعة</a:t>
            </a:r>
            <a:r>
              <a:rPr lang="ar-LB" sz="2800" b="1" dirty="0"/>
              <a:t>.</a:t>
            </a:r>
            <a:endParaRPr lang="ar-JO" sz="2800" b="1" dirty="0"/>
          </a:p>
          <a:p>
            <a:pPr lvl="0" algn="r" defTabSz="914400" rtl="1" fontAlgn="base">
              <a:spcBef>
                <a:spcPct val="0"/>
              </a:spcBef>
              <a:spcAft>
                <a:spcPct val="0"/>
              </a:spcAft>
              <a:defRPr/>
            </a:pPr>
            <a:r>
              <a:rPr lang="ar-JO" sz="2800" b="1" dirty="0"/>
              <a:t>أحب أن </a:t>
            </a:r>
            <a:r>
              <a:rPr lang="ar-LB" sz="2800" b="1" dirty="0"/>
              <a:t>أحكي</a:t>
            </a:r>
            <a:r>
              <a:rPr lang="ar-JO" sz="2800" b="1" dirty="0"/>
              <a:t> القصة</a:t>
            </a:r>
            <a:r>
              <a:rPr lang="ar-LB" sz="2800" b="1" dirty="0"/>
              <a:t>،</a:t>
            </a:r>
            <a:r>
              <a:rPr lang="ar-JO" sz="2800" b="1" dirty="0"/>
              <a:t> </a:t>
            </a:r>
          </a:p>
          <a:p>
            <a:pPr lvl="0" algn="r" defTabSz="914400" rtl="1" fontAlgn="base">
              <a:spcBef>
                <a:spcPct val="0"/>
              </a:spcBef>
              <a:spcAft>
                <a:spcPct val="0"/>
              </a:spcAft>
              <a:defRPr/>
            </a:pPr>
            <a:r>
              <a:rPr lang="ar-LB" sz="2800" b="1" dirty="0"/>
              <a:t>لمن </a:t>
            </a:r>
            <a:r>
              <a:rPr lang="ar-JO" sz="2800" b="1" dirty="0"/>
              <a:t>لم يسمعوا به</a:t>
            </a:r>
            <a:r>
              <a:rPr lang="ar-LB" sz="2800" b="1" dirty="0"/>
              <a:t>ا</a:t>
            </a:r>
            <a:r>
              <a:rPr lang="ar-JO" sz="2800" b="1" dirty="0"/>
              <a:t> من قبل. </a:t>
            </a:r>
          </a:p>
          <a:p>
            <a:pPr lvl="0" algn="r" defTabSz="914400" rtl="1" fontAlgn="base">
              <a:spcBef>
                <a:spcPct val="0"/>
              </a:spcBef>
              <a:spcAft>
                <a:spcPct val="0"/>
              </a:spcAft>
              <a:defRPr/>
            </a:pPr>
            <a:r>
              <a:rPr lang="ar-JO" sz="2800" b="1" dirty="0"/>
              <a:t>رسالة الخلاص</a:t>
            </a:r>
            <a:endParaRPr lang="ar-LB" sz="2800" b="1" dirty="0"/>
          </a:p>
          <a:p>
            <a:pPr lvl="0" algn="r" defTabSz="914400" rtl="1" fontAlgn="base">
              <a:spcBef>
                <a:spcPct val="0"/>
              </a:spcBef>
              <a:spcAft>
                <a:spcPct val="0"/>
              </a:spcAft>
              <a:defRPr/>
            </a:pPr>
            <a:r>
              <a:rPr lang="ar-JO" sz="2800" b="1" dirty="0"/>
              <a:t>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4295809" y="4495800"/>
            <a:ext cx="43957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أحب أن </a:t>
            </a:r>
            <a:r>
              <a:rPr lang="ar-LB" sz="2800" b="1" dirty="0">
                <a:solidFill>
                  <a:srgbClr val="00B0F0"/>
                </a:solidFill>
                <a:latin typeface="Arial" panose="020B0604020202020204" pitchFamily="34" charset="0"/>
              </a:rPr>
              <a:t>أحكي</a:t>
            </a:r>
            <a:r>
              <a:rPr lang="ar-JO" sz="2800" b="1" dirty="0">
                <a:solidFill>
                  <a:srgbClr val="00B0F0"/>
                </a:solidFill>
                <a:latin typeface="Arial" panose="020B0604020202020204" pitchFamily="34" charset="0"/>
              </a:rPr>
              <a:t> القصة</a:t>
            </a:r>
          </a:p>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س</a:t>
            </a:r>
            <a:r>
              <a:rPr lang="ar-LB" sz="2800" b="1" dirty="0">
                <a:solidFill>
                  <a:srgbClr val="00B0F0"/>
                </a:solidFill>
                <a:latin typeface="Arial" panose="020B0604020202020204" pitchFamily="34" charset="0"/>
              </a:rPr>
              <a:t>ت</a:t>
            </a:r>
            <a:r>
              <a:rPr lang="ar-JO" sz="2800" b="1" dirty="0">
                <a:solidFill>
                  <a:srgbClr val="00B0F0"/>
                </a:solidFill>
                <a:latin typeface="Arial" panose="020B0604020202020204" pitchFamily="34" charset="0"/>
              </a:rPr>
              <a:t>كون موضوعي في المجد</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أن أحكي</a:t>
            </a:r>
            <a:r>
              <a:rPr lang="ar-JO" sz="2800" b="1" dirty="0">
                <a:solidFill>
                  <a:srgbClr val="00B0F0"/>
                </a:solidFill>
                <a:latin typeface="Arial" panose="020B0604020202020204" pitchFamily="34" charset="0"/>
              </a:rPr>
              <a:t> القصة</a:t>
            </a:r>
            <a:r>
              <a:rPr lang="ar-LB" sz="2800" b="1" dirty="0">
                <a:solidFill>
                  <a:srgbClr val="00B0F0"/>
                </a:solidFill>
                <a:latin typeface="Arial" panose="020B0604020202020204" pitchFamily="34" charset="0"/>
              </a:rPr>
              <a:t>،</a:t>
            </a: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القصة </a:t>
            </a:r>
            <a:r>
              <a:rPr lang="ar-JO" sz="2800" b="1" dirty="0">
                <a:solidFill>
                  <a:srgbClr val="00B0F0"/>
                </a:solidFill>
                <a:latin typeface="Arial" panose="020B0604020202020204" pitchFamily="34" charset="0"/>
              </a:rPr>
              <a:t>القديمة</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قصة </a:t>
            </a:r>
            <a:r>
              <a:rPr lang="ar-JO" sz="2800" b="1" dirty="0">
                <a:solidFill>
                  <a:srgbClr val="00B0F0"/>
                </a:solidFill>
                <a:latin typeface="Arial" panose="020B0604020202020204" pitchFamily="34" charset="0"/>
              </a:rPr>
              <a:t>يسوع </a:t>
            </a:r>
            <a:r>
              <a:rPr lang="ar-LB" sz="2800" b="1" dirty="0">
                <a:solidFill>
                  <a:srgbClr val="00B0F0"/>
                </a:solidFill>
                <a:latin typeface="Arial" panose="020B0604020202020204" pitchFamily="34" charset="0"/>
              </a:rPr>
              <a:t>وحبه.</a:t>
            </a:r>
            <a:endParaRPr kumimoji="0" lang="en-US" altLang="en-US" sz="2800" b="1" u="none" strike="noStrike" kern="1200" cap="none" spc="0" normalizeH="0" baseline="0" noProof="0" dirty="0">
              <a:ln>
                <a:noFill/>
              </a:ln>
              <a:solidFill>
                <a:srgbClr val="00B0F0"/>
              </a:solidFill>
              <a:effectLst/>
              <a:uLnTx/>
              <a:uFillTx/>
              <a:latin typeface="Arial" panose="020B0604020202020204" pitchFamily="34" charset="0"/>
            </a:endParaRPr>
          </a:p>
        </p:txBody>
      </p:sp>
    </p:spTree>
    <p:extLst>
      <p:ext uri="{BB962C8B-B14F-4D97-AF65-F5344CB8AC3E}">
        <p14:creationId xmlns:p14="http://schemas.microsoft.com/office/powerpoint/2010/main" val="25160249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5530" y="3741901"/>
            <a:ext cx="8613913"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42" y="3741901"/>
            <a:ext cx="8627167"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يسوع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في غيرته للهيكل، والتي وعد بإثبات صحتها في موته وقيامته.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80805"/>
            <a:ext cx="3251620" cy="1544718"/>
            <a:chOff x="5508104" y="608397"/>
            <a:chExt cx="3251620" cy="154471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923516" y="608397"/>
              <a:ext cx="183620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58488" y="0"/>
            <a:ext cx="8820472" cy="2077097"/>
          </a:xfrm>
        </p:spPr>
        <p:txBody>
          <a:bodyPr/>
          <a:lstStyle/>
          <a:p>
            <a:pPr algn="r"/>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696278"/>
            <a:ext cx="8568952" cy="5161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اليهود يسوع، كما يفعل نيقوديموس، الذي يرى أن يسوع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يعطي ولادة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روح</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لدخ</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781657"/>
            <a:ext cx="870667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يوحنا سمو المسيح كمعلن سماوي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الآب لينال الناس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من اليهودية إلى الجليل لتجنب الصراع المحتمل مع يوحنا والموت المبكر على يد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91548" y="3741901"/>
            <a:ext cx="8600661"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يؤمن السامريون بيسوع باعتباره المسي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خلال امرأة عند البئر تقبل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170394" y="5212031"/>
            <a:ext cx="8470024" cy="73816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يسوع يتحدث مع المرأة السامرية</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6" name="TextBox 5">
            <a:extLst>
              <a:ext uri="{FF2B5EF4-FFF2-40B4-BE49-F238E27FC236}">
                <a16:creationId xmlns:a16="http://schemas.microsoft.com/office/drawing/2014/main" id="{34C25FBC-5805-E5AE-9E28-63D60FAD5751}"/>
              </a:ext>
            </a:extLst>
          </p:cNvPr>
          <p:cNvSpPr txBox="1"/>
          <p:nvPr/>
        </p:nvSpPr>
        <p:spPr>
          <a:xfrm>
            <a:off x="3355423" y="4745076"/>
            <a:ext cx="5284995" cy="67661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4: 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a:t>
            </a:r>
            <a:r>
              <a:rPr lang="ar-LB" sz="4400" b="1" kern="0" dirty="0">
                <a:solidFill>
                  <a:srgbClr val="FFFF00"/>
                </a:solidFill>
                <a:effectLst>
                  <a:glow rad="228600">
                    <a:srgbClr val="000000"/>
                  </a:glow>
                </a:effectLst>
                <a:latin typeface="Arial" panose="020B0604020202020204" pitchFamily="34" charset="0"/>
                <a:cs typeface="Arial" panose="020B0604020202020204" pitchFamily="34" charset="0"/>
              </a:rPr>
              <a:t>ان</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يرحب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الجليليون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بيسوع ويكرمونه باعتباره جليليًا بعد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معجزاته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فصح أورشليم، لكنه يتنبأ برفضهم في المستقبل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382908"/>
              <a:ext cx="3657600" cy="550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20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 xmlns:a14="http://schemas.microsoft.com/office/drawing/2010/main">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المدن العشر</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48" name="Rectangle 4"/>
          <p:cNvSpPr>
            <a:spLocks noGrp="1" noChangeArrowheads="1"/>
          </p:cNvSpPr>
          <p:nvPr>
            <p:ph type="title"/>
          </p:nvPr>
        </p:nvSpPr>
        <p:spPr>
          <a:xfrm>
            <a:off x="228600" y="228600"/>
            <a:ext cx="3352800" cy="2120280"/>
          </a:xfrm>
          <a:solidFill>
            <a:schemeClr val="bg1"/>
          </a:solidFill>
          <a:ln>
            <a:solidFill>
              <a:schemeClr val="bg2"/>
            </a:solidFill>
          </a:ln>
        </p:spPr>
        <p:txBody>
          <a:bodyPr/>
          <a:lstStyle/>
          <a:p>
            <a:pPr eaLnBrk="1" hangingPunct="1">
              <a:defRPr/>
            </a:pPr>
            <a:r>
              <a:rPr lang="ar-JO" sz="4000" dirty="0">
                <a:ea typeface="ＭＳ Ｐゴシック" charset="0"/>
              </a:rPr>
              <a:t>مناطق        إسرائيل           (ع ج)</a:t>
            </a:r>
            <a:endParaRPr lang="en-US" sz="4000" dirty="0">
              <a:ea typeface="ＭＳ Ｐゴシック" charset="0"/>
            </a:endParaRP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اليهودية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0" name="Text Box 6"/>
          <p:cNvSpPr txBox="1">
            <a:spLocks noChangeArrowheads="1"/>
          </p:cNvSpPr>
          <p:nvPr/>
        </p:nvSpPr>
        <p:spPr bwMode="auto">
          <a:xfrm>
            <a:off x="3589338" y="2997379"/>
            <a:ext cx="16605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بعض المناطق</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الجليل</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بطانيا</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بيرية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العربية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السامرة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أدومية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كونه المسيا من خلال معجزاته وتعاليمه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والتي تثبت أصالته ورسالته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699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يبشر المسيح كمعلم ونبي معيّن من الروح بذات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التوبة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لدخول الملكوت المسياني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أعلنه يوحنا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أحد المسؤولين الملكيين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ناء على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المسؤول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بكلمة المسيح وحدها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407D6E6-76B0-EADA-50B1-E154F8551CB5}"/>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يظهر يسوع سلطانه المسيحاني من خلال شفاء ابن أحد المسؤولين الملكيين بناءً على إيمان المسؤول بكلمة المسيح وحدها</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استشهد يسوع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شعياء 61: 1-2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كان في الناصرة ليبيّن سلطته المسيانية في شفاء، ووعظ الامميين، لكنهم رفضوه.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البداية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اليهودية، السامرة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والجليل من قبل تلاميذه الجدد والجموع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كفرناحوم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خدمته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أن رفضته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إسرائيل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صيد السمك المعجزي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حتى إن 4 صيادين تبعوا سلطته بدل سلطة آباءهم.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طرد</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الشيطان الذي عرف أنه المسيا، لكن يسوع لم يسمح بشهادة الشيطان.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77837"/>
            <a:ext cx="3183129" cy="1544718"/>
            <a:chOff x="5508104" y="581893"/>
            <a:chExt cx="3183129"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70508" y="581893"/>
              <a:ext cx="1820725"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وأندراوس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ونثنائيل بإيمانهم في شخص المسيح وعمله ودوره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26120</TotalTime>
  <Words>9255</Words>
  <Application>Microsoft Macintosh PowerPoint</Application>
  <PresentationFormat>On-screen Show (4:3)</PresentationFormat>
  <Paragraphs>1103</Paragraphs>
  <Slides>256</Slides>
  <Notes>159</Notes>
  <HiddenSlides>0</HiddenSlides>
  <MMClips>0</MMClips>
  <ScaleCrop>false</ScaleCrop>
  <HeadingPairs>
    <vt:vector size="6" baseType="variant">
      <vt:variant>
        <vt:lpstr>Fonts Used</vt:lpstr>
      </vt:variant>
      <vt:variant>
        <vt:i4>22</vt:i4>
      </vt:variant>
      <vt:variant>
        <vt:lpstr>Theme</vt:lpstr>
      </vt:variant>
      <vt:variant>
        <vt:i4>31</vt:i4>
      </vt:variant>
      <vt:variant>
        <vt:lpstr>Slide Titles</vt:lpstr>
      </vt:variant>
      <vt:variant>
        <vt:i4>256</vt:i4>
      </vt:variant>
    </vt:vector>
  </HeadingPairs>
  <TitlesOfParts>
    <vt:vector size="309" baseType="lpstr">
      <vt:lpstr>Asimov</vt:lpstr>
      <vt:lpstr>Candles</vt:lpstr>
      <vt:lpstr>HY목각파임B</vt:lpstr>
      <vt:lpstr>inherit</vt:lpstr>
      <vt:lpstr>ＭＳ Ｐゴシック</vt:lpstr>
      <vt:lpstr>XBRiyaz</vt:lpstr>
      <vt:lpstr>Arial</vt:lpstr>
      <vt:lpstr>Arial Black</vt:lpstr>
      <vt:lpstr>Arial Rounded MT Bold</vt:lpstr>
      <vt:lpstr>Avenir Black</vt:lpstr>
      <vt:lpstr>Bodoni MT Black</vt:lpstr>
      <vt:lpstr>Calibri</vt:lpstr>
      <vt:lpstr>Calibri Light</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4_Default Design</vt:lpstr>
      <vt:lpstr>1_Stream</vt:lpstr>
      <vt:lpstr>PowerPoint Presentation</vt:lpstr>
      <vt:lpstr>تقديم  الملك</vt:lpstr>
      <vt:lpstr>تقديم  الملك</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يسوع  في اليهودية والسامرة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مناطق        إسرائيل           (ع 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وسلطان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هي عبارة عن قوانين كيفية الدخول إلى الملكوت  (الحياة الأبدية)؟</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vt:lpstr>
      <vt:lpstr>1. راقب غضبك (21-22)</vt:lpstr>
      <vt:lpstr>2. راقب عبادتك  (23-24)</vt:lpstr>
      <vt:lpstr>3. راقب مالك (25-26)</vt:lpstr>
      <vt:lpstr>PowerPoint Presentation</vt:lpstr>
      <vt:lpstr>PowerPoint Presentation</vt:lpstr>
      <vt:lpstr>كيف نستطيع أن ندافع عن الزواج؟</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كيف ولماذا</vt:lpstr>
      <vt:lpstr>1. أحبب وصلي لعدوك (5: 43-44) </vt:lpstr>
      <vt:lpstr>2. مباركة عدوك تظهر المسيح أرقى من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مت 10: 5 - 42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126</cp:revision>
  <dcterms:created xsi:type="dcterms:W3CDTF">2018-02-05T03:13:19Z</dcterms:created>
  <dcterms:modified xsi:type="dcterms:W3CDTF">2025-05-14T16:49:35Z</dcterms:modified>
</cp:coreProperties>
</file>