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3.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4.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5.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6.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7.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8.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19.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0.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1.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22.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3.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24.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25.xml" ContentType="application/vnd.openxmlformats-officedocument.theme+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26.xml" ContentType="application/vnd.openxmlformats-officedocument.theme+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theme/theme27.xml" ContentType="application/vnd.openxmlformats-officedocument.theme+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theme/theme28.xml" ContentType="application/vnd.openxmlformats-officedocument.theme+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theme/theme29.xml" ContentType="application/vnd.openxmlformats-officedocument.theme+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theme/theme30.xml" ContentType="application/vnd.openxmlformats-officedocument.theme+xml"/>
  <Override PartName="/ppt/theme/theme3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theme/themeOverride1.xml" ContentType="application/vnd.openxmlformats-officedocument.themeOverr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9" r:id="rId5"/>
    <p:sldMasterId id="2147483722" r:id="rId6"/>
    <p:sldMasterId id="2147483734" r:id="rId7"/>
    <p:sldMasterId id="2147483746" r:id="rId8"/>
    <p:sldMasterId id="2147483758" r:id="rId9"/>
    <p:sldMasterId id="2147483771" r:id="rId10"/>
    <p:sldMasterId id="2147483783" r:id="rId11"/>
    <p:sldMasterId id="2147483795" r:id="rId12"/>
    <p:sldMasterId id="2147483807" r:id="rId13"/>
    <p:sldMasterId id="2147483819" r:id="rId14"/>
    <p:sldMasterId id="2147483832" r:id="rId15"/>
    <p:sldMasterId id="2147483845" r:id="rId16"/>
    <p:sldMasterId id="2147483859" r:id="rId17"/>
    <p:sldMasterId id="2147483873" r:id="rId18"/>
    <p:sldMasterId id="2147483885" r:id="rId19"/>
    <p:sldMasterId id="2147483899" r:id="rId20"/>
    <p:sldMasterId id="2147483913" r:id="rId21"/>
    <p:sldMasterId id="2147483925" r:id="rId22"/>
    <p:sldMasterId id="2147483939" r:id="rId23"/>
    <p:sldMasterId id="2147483951" r:id="rId24"/>
    <p:sldMasterId id="2147483964" r:id="rId25"/>
    <p:sldMasterId id="2147483977" r:id="rId26"/>
    <p:sldMasterId id="2147483990" r:id="rId27"/>
    <p:sldMasterId id="2147484003" r:id="rId28"/>
    <p:sldMasterId id="2147484015" r:id="rId29"/>
    <p:sldMasterId id="2147484027" r:id="rId30"/>
  </p:sldMasterIdLst>
  <p:notesMasterIdLst>
    <p:notesMasterId r:id="rId285"/>
  </p:notesMasterIdLst>
  <p:sldIdLst>
    <p:sldId id="256" r:id="rId31"/>
    <p:sldId id="5344" r:id="rId32"/>
    <p:sldId id="5345" r:id="rId33"/>
    <p:sldId id="5338" r:id="rId34"/>
    <p:sldId id="5339" r:id="rId35"/>
    <p:sldId id="5340" r:id="rId36"/>
    <p:sldId id="257" r:id="rId37"/>
    <p:sldId id="264" r:id="rId38"/>
    <p:sldId id="265" r:id="rId39"/>
    <p:sldId id="323" r:id="rId40"/>
    <p:sldId id="324" r:id="rId41"/>
    <p:sldId id="325" r:id="rId42"/>
    <p:sldId id="326" r:id="rId43"/>
    <p:sldId id="327" r:id="rId44"/>
    <p:sldId id="328" r:id="rId45"/>
    <p:sldId id="329" r:id="rId46"/>
    <p:sldId id="330" r:id="rId47"/>
    <p:sldId id="331" r:id="rId48"/>
    <p:sldId id="332" r:id="rId49"/>
    <p:sldId id="333" r:id="rId50"/>
    <p:sldId id="334" r:id="rId51"/>
    <p:sldId id="335" r:id="rId52"/>
    <p:sldId id="336" r:id="rId53"/>
    <p:sldId id="337" r:id="rId54"/>
    <p:sldId id="338" r:id="rId55"/>
    <p:sldId id="266" r:id="rId56"/>
    <p:sldId id="267" r:id="rId57"/>
    <p:sldId id="339" r:id="rId58"/>
    <p:sldId id="340" r:id="rId59"/>
    <p:sldId id="341" r:id="rId60"/>
    <p:sldId id="342" r:id="rId61"/>
    <p:sldId id="343" r:id="rId62"/>
    <p:sldId id="344" r:id="rId63"/>
    <p:sldId id="345" r:id="rId64"/>
    <p:sldId id="346" r:id="rId65"/>
    <p:sldId id="347" r:id="rId66"/>
    <p:sldId id="348" r:id="rId67"/>
    <p:sldId id="349" r:id="rId68"/>
    <p:sldId id="350" r:id="rId69"/>
    <p:sldId id="351" r:id="rId70"/>
    <p:sldId id="352" r:id="rId71"/>
    <p:sldId id="353" r:id="rId72"/>
    <p:sldId id="354" r:id="rId73"/>
    <p:sldId id="355" r:id="rId74"/>
    <p:sldId id="356" r:id="rId75"/>
    <p:sldId id="268" r:id="rId76"/>
    <p:sldId id="269" r:id="rId77"/>
    <p:sldId id="270" r:id="rId78"/>
    <p:sldId id="271" r:id="rId79"/>
    <p:sldId id="357" r:id="rId80"/>
    <p:sldId id="5463" r:id="rId81"/>
    <p:sldId id="5452" r:id="rId82"/>
    <p:sldId id="5464" r:id="rId83"/>
    <p:sldId id="259" r:id="rId84"/>
    <p:sldId id="5453" r:id="rId85"/>
    <p:sldId id="261" r:id="rId86"/>
    <p:sldId id="262" r:id="rId87"/>
    <p:sldId id="263" r:id="rId88"/>
    <p:sldId id="5454" r:id="rId89"/>
    <p:sldId id="5455" r:id="rId90"/>
    <p:sldId id="5456" r:id="rId91"/>
    <p:sldId id="5465" r:id="rId92"/>
    <p:sldId id="5466" r:id="rId93"/>
    <p:sldId id="5457" r:id="rId94"/>
    <p:sldId id="5458" r:id="rId95"/>
    <p:sldId id="5459" r:id="rId96"/>
    <p:sldId id="5460" r:id="rId97"/>
    <p:sldId id="273" r:id="rId98"/>
    <p:sldId id="5467" r:id="rId99"/>
    <p:sldId id="5462" r:id="rId100"/>
    <p:sldId id="272" r:id="rId101"/>
    <p:sldId id="5343" r:id="rId102"/>
    <p:sldId id="5341" r:id="rId103"/>
    <p:sldId id="258" r:id="rId104"/>
    <p:sldId id="274" r:id="rId105"/>
    <p:sldId id="275" r:id="rId106"/>
    <p:sldId id="276" r:id="rId107"/>
    <p:sldId id="277" r:id="rId108"/>
    <p:sldId id="278" r:id="rId109"/>
    <p:sldId id="279" r:id="rId110"/>
    <p:sldId id="358" r:id="rId111"/>
    <p:sldId id="359" r:id="rId112"/>
    <p:sldId id="360" r:id="rId113"/>
    <p:sldId id="361" r:id="rId114"/>
    <p:sldId id="362" r:id="rId115"/>
    <p:sldId id="363" r:id="rId116"/>
    <p:sldId id="364" r:id="rId117"/>
    <p:sldId id="365" r:id="rId118"/>
    <p:sldId id="366" r:id="rId119"/>
    <p:sldId id="367" r:id="rId120"/>
    <p:sldId id="368" r:id="rId121"/>
    <p:sldId id="369" r:id="rId122"/>
    <p:sldId id="370" r:id="rId123"/>
    <p:sldId id="371" r:id="rId124"/>
    <p:sldId id="372" r:id="rId125"/>
    <p:sldId id="373" r:id="rId126"/>
    <p:sldId id="374" r:id="rId127"/>
    <p:sldId id="280" r:id="rId128"/>
    <p:sldId id="375" r:id="rId129"/>
    <p:sldId id="281" r:id="rId130"/>
    <p:sldId id="282" r:id="rId131"/>
    <p:sldId id="283" r:id="rId132"/>
    <p:sldId id="376" r:id="rId133"/>
    <p:sldId id="377" r:id="rId134"/>
    <p:sldId id="378" r:id="rId135"/>
    <p:sldId id="379" r:id="rId136"/>
    <p:sldId id="380" r:id="rId137"/>
    <p:sldId id="381" r:id="rId138"/>
    <p:sldId id="382" r:id="rId139"/>
    <p:sldId id="383" r:id="rId140"/>
    <p:sldId id="384" r:id="rId141"/>
    <p:sldId id="385" r:id="rId142"/>
    <p:sldId id="386" r:id="rId143"/>
    <p:sldId id="387" r:id="rId144"/>
    <p:sldId id="388" r:id="rId145"/>
    <p:sldId id="389" r:id="rId146"/>
    <p:sldId id="390" r:id="rId147"/>
    <p:sldId id="391" r:id="rId148"/>
    <p:sldId id="392" r:id="rId149"/>
    <p:sldId id="393" r:id="rId150"/>
    <p:sldId id="394" r:id="rId151"/>
    <p:sldId id="395" r:id="rId152"/>
    <p:sldId id="396" r:id="rId153"/>
    <p:sldId id="397" r:id="rId154"/>
    <p:sldId id="398" r:id="rId155"/>
    <p:sldId id="284" r:id="rId156"/>
    <p:sldId id="285" r:id="rId157"/>
    <p:sldId id="286" r:id="rId158"/>
    <p:sldId id="287" r:id="rId159"/>
    <p:sldId id="399" r:id="rId160"/>
    <p:sldId id="400" r:id="rId161"/>
    <p:sldId id="401" r:id="rId162"/>
    <p:sldId id="402" r:id="rId163"/>
    <p:sldId id="403" r:id="rId164"/>
    <p:sldId id="404" r:id="rId165"/>
    <p:sldId id="405" r:id="rId166"/>
    <p:sldId id="406" r:id="rId167"/>
    <p:sldId id="407" r:id="rId168"/>
    <p:sldId id="408" r:id="rId169"/>
    <p:sldId id="409" r:id="rId170"/>
    <p:sldId id="410" r:id="rId171"/>
    <p:sldId id="411" r:id="rId172"/>
    <p:sldId id="412" r:id="rId173"/>
    <p:sldId id="413" r:id="rId174"/>
    <p:sldId id="414" r:id="rId175"/>
    <p:sldId id="415" r:id="rId176"/>
    <p:sldId id="416" r:id="rId177"/>
    <p:sldId id="417" r:id="rId178"/>
    <p:sldId id="418" r:id="rId179"/>
    <p:sldId id="288" r:id="rId180"/>
    <p:sldId id="289" r:id="rId181"/>
    <p:sldId id="290" r:id="rId182"/>
    <p:sldId id="291" r:id="rId183"/>
    <p:sldId id="5468" r:id="rId184"/>
    <p:sldId id="292" r:id="rId185"/>
    <p:sldId id="419" r:id="rId186"/>
    <p:sldId id="420" r:id="rId187"/>
    <p:sldId id="421" r:id="rId188"/>
    <p:sldId id="422" r:id="rId189"/>
    <p:sldId id="423" r:id="rId190"/>
    <p:sldId id="424" r:id="rId191"/>
    <p:sldId id="425" r:id="rId192"/>
    <p:sldId id="426" r:id="rId193"/>
    <p:sldId id="293" r:id="rId194"/>
    <p:sldId id="427" r:id="rId195"/>
    <p:sldId id="294" r:id="rId196"/>
    <p:sldId id="295" r:id="rId197"/>
    <p:sldId id="296" r:id="rId198"/>
    <p:sldId id="428" r:id="rId199"/>
    <p:sldId id="429" r:id="rId200"/>
    <p:sldId id="430" r:id="rId201"/>
    <p:sldId id="431" r:id="rId202"/>
    <p:sldId id="432" r:id="rId203"/>
    <p:sldId id="433" r:id="rId204"/>
    <p:sldId id="434" r:id="rId205"/>
    <p:sldId id="435" r:id="rId206"/>
    <p:sldId id="436" r:id="rId207"/>
    <p:sldId id="437" r:id="rId208"/>
    <p:sldId id="438" r:id="rId209"/>
    <p:sldId id="439" r:id="rId210"/>
    <p:sldId id="440" r:id="rId211"/>
    <p:sldId id="441" r:id="rId212"/>
    <p:sldId id="297" r:id="rId213"/>
    <p:sldId id="442" r:id="rId214"/>
    <p:sldId id="443" r:id="rId215"/>
    <p:sldId id="444" r:id="rId216"/>
    <p:sldId id="445" r:id="rId217"/>
    <p:sldId id="446" r:id="rId218"/>
    <p:sldId id="447" r:id="rId219"/>
    <p:sldId id="298" r:id="rId220"/>
    <p:sldId id="299" r:id="rId221"/>
    <p:sldId id="300" r:id="rId222"/>
    <p:sldId id="301" r:id="rId223"/>
    <p:sldId id="448" r:id="rId224"/>
    <p:sldId id="449" r:id="rId225"/>
    <p:sldId id="450" r:id="rId226"/>
    <p:sldId id="451" r:id="rId227"/>
    <p:sldId id="302" r:id="rId228"/>
    <p:sldId id="303" r:id="rId229"/>
    <p:sldId id="452" r:id="rId230"/>
    <p:sldId id="453" r:id="rId231"/>
    <p:sldId id="454" r:id="rId232"/>
    <p:sldId id="304" r:id="rId233"/>
    <p:sldId id="305" r:id="rId234"/>
    <p:sldId id="306" r:id="rId235"/>
    <p:sldId id="455" r:id="rId236"/>
    <p:sldId id="456" r:id="rId237"/>
    <p:sldId id="457" r:id="rId238"/>
    <p:sldId id="307" r:id="rId239"/>
    <p:sldId id="458" r:id="rId240"/>
    <p:sldId id="459" r:id="rId241"/>
    <p:sldId id="308" r:id="rId242"/>
    <p:sldId id="309" r:id="rId243"/>
    <p:sldId id="310" r:id="rId244"/>
    <p:sldId id="311" r:id="rId245"/>
    <p:sldId id="312" r:id="rId246"/>
    <p:sldId id="313" r:id="rId247"/>
    <p:sldId id="314" r:id="rId248"/>
    <p:sldId id="315" r:id="rId249"/>
    <p:sldId id="316" r:id="rId250"/>
    <p:sldId id="317" r:id="rId251"/>
    <p:sldId id="318" r:id="rId252"/>
    <p:sldId id="319" r:id="rId253"/>
    <p:sldId id="320" r:id="rId254"/>
    <p:sldId id="4412" r:id="rId255"/>
    <p:sldId id="321" r:id="rId256"/>
    <p:sldId id="322" r:id="rId257"/>
    <p:sldId id="4413" r:id="rId258"/>
    <p:sldId id="464" r:id="rId259"/>
    <p:sldId id="465" r:id="rId260"/>
    <p:sldId id="466" r:id="rId261"/>
    <p:sldId id="467" r:id="rId262"/>
    <p:sldId id="468" r:id="rId263"/>
    <p:sldId id="469" r:id="rId264"/>
    <p:sldId id="470" r:id="rId265"/>
    <p:sldId id="471" r:id="rId266"/>
    <p:sldId id="4414" r:id="rId267"/>
    <p:sldId id="473" r:id="rId268"/>
    <p:sldId id="474" r:id="rId269"/>
    <p:sldId id="475" r:id="rId270"/>
    <p:sldId id="476" r:id="rId271"/>
    <p:sldId id="477" r:id="rId272"/>
    <p:sldId id="478" r:id="rId273"/>
    <p:sldId id="479" r:id="rId274"/>
    <p:sldId id="480" r:id="rId275"/>
    <p:sldId id="4411" r:id="rId276"/>
    <p:sldId id="481" r:id="rId277"/>
    <p:sldId id="482" r:id="rId278"/>
    <p:sldId id="483" r:id="rId279"/>
    <p:sldId id="484" r:id="rId280"/>
    <p:sldId id="485" r:id="rId281"/>
    <p:sldId id="486" r:id="rId282"/>
    <p:sldId id="462" r:id="rId283"/>
    <p:sldId id="463" r:id="rId28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CEE3ED7-CA51-490E-B8BC-96C22C8B80EC}">
          <p14:sldIdLst>
            <p14:sldId id="256"/>
            <p14:sldId id="5344"/>
            <p14:sldId id="5345"/>
            <p14:sldId id="5338"/>
            <p14:sldId id="5339"/>
            <p14:sldId id="5340"/>
          </p14:sldIdLst>
        </p14:section>
        <p14:section name="A. Acceptance of His Person" id="{1BC3290B-BC64-4F3C-91B7-44F7CAD288E9}">
          <p14:sldIdLst>
            <p14:sldId id="257"/>
            <p14:sldId id="264"/>
            <p14:sldId id="265"/>
            <p14:sldId id="323"/>
            <p14:sldId id="324"/>
            <p14:sldId id="325"/>
            <p14:sldId id="326"/>
            <p14:sldId id="327"/>
            <p14:sldId id="328"/>
            <p14:sldId id="329"/>
            <p14:sldId id="330"/>
            <p14:sldId id="331"/>
            <p14:sldId id="332"/>
            <p14:sldId id="333"/>
            <p14:sldId id="334"/>
            <p14:sldId id="335"/>
            <p14:sldId id="336"/>
            <p14:sldId id="337"/>
            <p14:sldId id="338"/>
            <p14:sldId id="266"/>
            <p14:sldId id="267"/>
            <p14:sldId id="339"/>
            <p14:sldId id="340"/>
            <p14:sldId id="341"/>
            <p14:sldId id="342"/>
            <p14:sldId id="343"/>
            <p14:sldId id="344"/>
            <p14:sldId id="345"/>
            <p14:sldId id="346"/>
            <p14:sldId id="347"/>
            <p14:sldId id="348"/>
            <p14:sldId id="349"/>
            <p14:sldId id="350"/>
            <p14:sldId id="351"/>
            <p14:sldId id="352"/>
            <p14:sldId id="353"/>
            <p14:sldId id="354"/>
            <p14:sldId id="355"/>
            <p14:sldId id="356"/>
            <p14:sldId id="268"/>
            <p14:sldId id="269"/>
            <p14:sldId id="270"/>
            <p14:sldId id="271"/>
            <p14:sldId id="357"/>
            <p14:sldId id="5463"/>
            <p14:sldId id="5452"/>
            <p14:sldId id="5464"/>
            <p14:sldId id="259"/>
            <p14:sldId id="5453"/>
            <p14:sldId id="261"/>
            <p14:sldId id="262"/>
            <p14:sldId id="263"/>
            <p14:sldId id="5454"/>
            <p14:sldId id="5455"/>
            <p14:sldId id="5456"/>
            <p14:sldId id="5465"/>
            <p14:sldId id="5466"/>
            <p14:sldId id="5457"/>
            <p14:sldId id="5458"/>
            <p14:sldId id="5459"/>
            <p14:sldId id="5460"/>
            <p14:sldId id="273"/>
            <p14:sldId id="5467"/>
            <p14:sldId id="5462"/>
            <p14:sldId id="272"/>
            <p14:sldId id="5343"/>
            <p14:sldId id="5341"/>
          </p14:sldIdLst>
        </p14:section>
        <p14:section name="B. Authority of the King" id="{6E3AD8E9-85DC-4183-91ED-DEF17400C641}">
          <p14:sldIdLst>
            <p14:sldId id="258"/>
            <p14:sldId id="274"/>
            <p14:sldId id="275"/>
            <p14:sldId id="276"/>
            <p14:sldId id="277"/>
            <p14:sldId id="278"/>
            <p14:sldId id="279"/>
            <p14:sldId id="358"/>
            <p14:sldId id="359"/>
            <p14:sldId id="360"/>
            <p14:sldId id="361"/>
            <p14:sldId id="362"/>
            <p14:sldId id="363"/>
            <p14:sldId id="364"/>
            <p14:sldId id="365"/>
            <p14:sldId id="366"/>
            <p14:sldId id="367"/>
            <p14:sldId id="368"/>
            <p14:sldId id="369"/>
            <p14:sldId id="370"/>
            <p14:sldId id="371"/>
            <p14:sldId id="372"/>
            <p14:sldId id="373"/>
            <p14:sldId id="374"/>
            <p14:sldId id="280"/>
            <p14:sldId id="375"/>
            <p14:sldId id="281"/>
            <p14:sldId id="282"/>
            <p14:sldId id="283"/>
            <p14:sldId id="376"/>
            <p14:sldId id="377"/>
            <p14:sldId id="378"/>
            <p14:sldId id="379"/>
            <p14:sldId id="380"/>
            <p14:sldId id="381"/>
            <p14:sldId id="382"/>
            <p14:sldId id="383"/>
            <p14:sldId id="384"/>
            <p14:sldId id="385"/>
            <p14:sldId id="386"/>
            <p14:sldId id="387"/>
            <p14:sldId id="388"/>
            <p14:sldId id="389"/>
            <p14:sldId id="390"/>
            <p14:sldId id="391"/>
            <p14:sldId id="392"/>
            <p14:sldId id="393"/>
            <p14:sldId id="394"/>
            <p14:sldId id="395"/>
            <p14:sldId id="396"/>
            <p14:sldId id="397"/>
            <p14:sldId id="398"/>
            <p14:sldId id="284"/>
            <p14:sldId id="285"/>
            <p14:sldId id="286"/>
            <p14:sldId id="287"/>
            <p14:sldId id="399"/>
            <p14:sldId id="400"/>
            <p14:sldId id="401"/>
            <p14:sldId id="402"/>
            <p14:sldId id="403"/>
            <p14:sldId id="404"/>
            <p14:sldId id="405"/>
            <p14:sldId id="406"/>
            <p14:sldId id="407"/>
            <p14:sldId id="408"/>
            <p14:sldId id="409"/>
            <p14:sldId id="410"/>
            <p14:sldId id="411"/>
            <p14:sldId id="412"/>
            <p14:sldId id="413"/>
            <p14:sldId id="414"/>
            <p14:sldId id="415"/>
            <p14:sldId id="416"/>
            <p14:sldId id="417"/>
            <p14:sldId id="418"/>
            <p14:sldId id="288"/>
            <p14:sldId id="289"/>
            <p14:sldId id="290"/>
            <p14:sldId id="291"/>
            <p14:sldId id="5468"/>
            <p14:sldId id="292"/>
            <p14:sldId id="419"/>
            <p14:sldId id="420"/>
            <p14:sldId id="421"/>
            <p14:sldId id="422"/>
            <p14:sldId id="423"/>
            <p14:sldId id="424"/>
            <p14:sldId id="425"/>
            <p14:sldId id="426"/>
            <p14:sldId id="293"/>
            <p14:sldId id="427"/>
            <p14:sldId id="294"/>
            <p14:sldId id="295"/>
            <p14:sldId id="296"/>
            <p14:sldId id="428"/>
            <p14:sldId id="429"/>
            <p14:sldId id="430"/>
            <p14:sldId id="431"/>
            <p14:sldId id="432"/>
            <p14:sldId id="433"/>
            <p14:sldId id="434"/>
            <p14:sldId id="435"/>
            <p14:sldId id="436"/>
            <p14:sldId id="437"/>
            <p14:sldId id="438"/>
            <p14:sldId id="439"/>
            <p14:sldId id="440"/>
            <p14:sldId id="441"/>
            <p14:sldId id="297"/>
            <p14:sldId id="442"/>
            <p14:sldId id="443"/>
            <p14:sldId id="444"/>
            <p14:sldId id="445"/>
            <p14:sldId id="446"/>
            <p14:sldId id="447"/>
            <p14:sldId id="298"/>
            <p14:sldId id="299"/>
            <p14:sldId id="300"/>
            <p14:sldId id="301"/>
            <p14:sldId id="448"/>
            <p14:sldId id="449"/>
            <p14:sldId id="450"/>
            <p14:sldId id="451"/>
            <p14:sldId id="302"/>
            <p14:sldId id="303"/>
            <p14:sldId id="452"/>
            <p14:sldId id="453"/>
            <p14:sldId id="454"/>
            <p14:sldId id="304"/>
            <p14:sldId id="305"/>
            <p14:sldId id="306"/>
            <p14:sldId id="455"/>
            <p14:sldId id="456"/>
            <p14:sldId id="457"/>
            <p14:sldId id="307"/>
            <p14:sldId id="458"/>
            <p14:sldId id="459"/>
            <p14:sldId id="308"/>
            <p14:sldId id="309"/>
            <p14:sldId id="310"/>
            <p14:sldId id="311"/>
            <p14:sldId id="312"/>
            <p14:sldId id="313"/>
            <p14:sldId id="314"/>
            <p14:sldId id="315"/>
            <p14:sldId id="316"/>
            <p14:sldId id="317"/>
            <p14:sldId id="318"/>
            <p14:sldId id="319"/>
            <p14:sldId id="320"/>
            <p14:sldId id="4412"/>
            <p14:sldId id="321"/>
            <p14:sldId id="322"/>
            <p14:sldId id="4413"/>
            <p14:sldId id="464"/>
            <p14:sldId id="465"/>
            <p14:sldId id="466"/>
            <p14:sldId id="467"/>
            <p14:sldId id="468"/>
            <p14:sldId id="469"/>
            <p14:sldId id="470"/>
            <p14:sldId id="471"/>
            <p14:sldId id="4414"/>
            <p14:sldId id="473"/>
            <p14:sldId id="474"/>
            <p14:sldId id="475"/>
            <p14:sldId id="476"/>
            <p14:sldId id="477"/>
            <p14:sldId id="478"/>
            <p14:sldId id="479"/>
            <p14:sldId id="480"/>
            <p14:sldId id="4411"/>
            <p14:sldId id="481"/>
            <p14:sldId id="482"/>
            <p14:sldId id="483"/>
            <p14:sldId id="484"/>
            <p14:sldId id="485"/>
            <p14:sldId id="486"/>
            <p14:sldId id="462"/>
            <p14:sldId id="46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FF5050"/>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367" autoAdjust="0"/>
    <p:restoredTop sz="64606" autoAdjust="0"/>
  </p:normalViewPr>
  <p:slideViewPr>
    <p:cSldViewPr snapToGrid="0">
      <p:cViewPr varScale="1">
        <p:scale>
          <a:sx n="48" d="100"/>
          <a:sy n="48" d="100"/>
        </p:scale>
        <p:origin x="1424" y="28"/>
      </p:cViewPr>
      <p:guideLst>
        <p:guide orient="horz" pos="2160"/>
        <p:guide pos="2880"/>
      </p:guideLst>
    </p:cSldViewPr>
  </p:slideViewPr>
  <p:notesTextViewPr>
    <p:cViewPr>
      <p:scale>
        <a:sx n="140" d="100"/>
        <a:sy n="140" d="100"/>
      </p:scale>
      <p:origin x="0" y="0"/>
    </p:cViewPr>
  </p:notesTextViewPr>
  <p:sorterViewPr>
    <p:cViewPr varScale="1">
      <p:scale>
        <a:sx n="50" d="100"/>
        <a:sy n="50" d="100"/>
      </p:scale>
      <p:origin x="0" y="-699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7.xml"/><Relationship Id="rId21" Type="http://schemas.openxmlformats.org/officeDocument/2006/relationships/slideMaster" Target="slideMasters/slideMaster21.xml"/><Relationship Id="rId63" Type="http://schemas.openxmlformats.org/officeDocument/2006/relationships/slide" Target="slides/slide33.xml"/><Relationship Id="rId159" Type="http://schemas.openxmlformats.org/officeDocument/2006/relationships/slide" Target="slides/slide129.xml"/><Relationship Id="rId170" Type="http://schemas.openxmlformats.org/officeDocument/2006/relationships/slide" Target="slides/slide140.xml"/><Relationship Id="rId226" Type="http://schemas.openxmlformats.org/officeDocument/2006/relationships/slide" Target="slides/slide196.xml"/><Relationship Id="rId268" Type="http://schemas.openxmlformats.org/officeDocument/2006/relationships/slide" Target="slides/slide238.xml"/><Relationship Id="rId32" Type="http://schemas.openxmlformats.org/officeDocument/2006/relationships/slide" Target="slides/slide2.xml"/><Relationship Id="rId74" Type="http://schemas.openxmlformats.org/officeDocument/2006/relationships/slide" Target="slides/slide44.xml"/><Relationship Id="rId128" Type="http://schemas.openxmlformats.org/officeDocument/2006/relationships/slide" Target="slides/slide98.xml"/><Relationship Id="rId5" Type="http://schemas.openxmlformats.org/officeDocument/2006/relationships/slideMaster" Target="slideMasters/slideMaster5.xml"/><Relationship Id="rId181" Type="http://schemas.openxmlformats.org/officeDocument/2006/relationships/slide" Target="slides/slide151.xml"/><Relationship Id="rId237" Type="http://schemas.openxmlformats.org/officeDocument/2006/relationships/slide" Target="slides/slide207.xml"/><Relationship Id="rId279" Type="http://schemas.openxmlformats.org/officeDocument/2006/relationships/slide" Target="slides/slide249.xml"/><Relationship Id="rId43" Type="http://schemas.openxmlformats.org/officeDocument/2006/relationships/slide" Target="slides/slide13.xml"/><Relationship Id="rId139" Type="http://schemas.openxmlformats.org/officeDocument/2006/relationships/slide" Target="slides/slide109.xml"/><Relationship Id="rId85" Type="http://schemas.openxmlformats.org/officeDocument/2006/relationships/slide" Target="slides/slide55.xml"/><Relationship Id="rId150" Type="http://schemas.openxmlformats.org/officeDocument/2006/relationships/slide" Target="slides/slide120.xml"/><Relationship Id="rId192" Type="http://schemas.openxmlformats.org/officeDocument/2006/relationships/slide" Target="slides/slide162.xml"/><Relationship Id="rId206" Type="http://schemas.openxmlformats.org/officeDocument/2006/relationships/slide" Target="slides/slide176.xml"/><Relationship Id="rId248" Type="http://schemas.openxmlformats.org/officeDocument/2006/relationships/slide" Target="slides/slide218.xml"/><Relationship Id="rId269" Type="http://schemas.openxmlformats.org/officeDocument/2006/relationships/slide" Target="slides/slide239.xml"/><Relationship Id="rId12" Type="http://schemas.openxmlformats.org/officeDocument/2006/relationships/slideMaster" Target="slideMasters/slideMaster12.xml"/><Relationship Id="rId33" Type="http://schemas.openxmlformats.org/officeDocument/2006/relationships/slide" Target="slides/slide3.xml"/><Relationship Id="rId108" Type="http://schemas.openxmlformats.org/officeDocument/2006/relationships/slide" Target="slides/slide78.xml"/><Relationship Id="rId129" Type="http://schemas.openxmlformats.org/officeDocument/2006/relationships/slide" Target="slides/slide99.xml"/><Relationship Id="rId280" Type="http://schemas.openxmlformats.org/officeDocument/2006/relationships/slide" Target="slides/slide250.xml"/><Relationship Id="rId54" Type="http://schemas.openxmlformats.org/officeDocument/2006/relationships/slide" Target="slides/slide24.xml"/><Relationship Id="rId75" Type="http://schemas.openxmlformats.org/officeDocument/2006/relationships/slide" Target="slides/slide45.xml"/><Relationship Id="rId96" Type="http://schemas.openxmlformats.org/officeDocument/2006/relationships/slide" Target="slides/slide66.xml"/><Relationship Id="rId140" Type="http://schemas.openxmlformats.org/officeDocument/2006/relationships/slide" Target="slides/slide110.xml"/><Relationship Id="rId161" Type="http://schemas.openxmlformats.org/officeDocument/2006/relationships/slide" Target="slides/slide131.xml"/><Relationship Id="rId182" Type="http://schemas.openxmlformats.org/officeDocument/2006/relationships/slide" Target="slides/slide152.xml"/><Relationship Id="rId217" Type="http://schemas.openxmlformats.org/officeDocument/2006/relationships/slide" Target="slides/slide187.xml"/><Relationship Id="rId6" Type="http://schemas.openxmlformats.org/officeDocument/2006/relationships/slideMaster" Target="slideMasters/slideMaster6.xml"/><Relationship Id="rId238" Type="http://schemas.openxmlformats.org/officeDocument/2006/relationships/slide" Target="slides/slide208.xml"/><Relationship Id="rId259" Type="http://schemas.openxmlformats.org/officeDocument/2006/relationships/slide" Target="slides/slide229.xml"/><Relationship Id="rId23" Type="http://schemas.openxmlformats.org/officeDocument/2006/relationships/slideMaster" Target="slideMasters/slideMaster23.xml"/><Relationship Id="rId119" Type="http://schemas.openxmlformats.org/officeDocument/2006/relationships/slide" Target="slides/slide89.xml"/><Relationship Id="rId270" Type="http://schemas.openxmlformats.org/officeDocument/2006/relationships/slide" Target="slides/slide240.xml"/><Relationship Id="rId44" Type="http://schemas.openxmlformats.org/officeDocument/2006/relationships/slide" Target="slides/slide14.xml"/><Relationship Id="rId65" Type="http://schemas.openxmlformats.org/officeDocument/2006/relationships/slide" Target="slides/slide35.xml"/><Relationship Id="rId86" Type="http://schemas.openxmlformats.org/officeDocument/2006/relationships/slide" Target="slides/slide56.xml"/><Relationship Id="rId130" Type="http://schemas.openxmlformats.org/officeDocument/2006/relationships/slide" Target="slides/slide100.xml"/><Relationship Id="rId151" Type="http://schemas.openxmlformats.org/officeDocument/2006/relationships/slide" Target="slides/slide121.xml"/><Relationship Id="rId172" Type="http://schemas.openxmlformats.org/officeDocument/2006/relationships/slide" Target="slides/slide142.xml"/><Relationship Id="rId193" Type="http://schemas.openxmlformats.org/officeDocument/2006/relationships/slide" Target="slides/slide163.xml"/><Relationship Id="rId207" Type="http://schemas.openxmlformats.org/officeDocument/2006/relationships/slide" Target="slides/slide177.xml"/><Relationship Id="rId228" Type="http://schemas.openxmlformats.org/officeDocument/2006/relationships/slide" Target="slides/slide198.xml"/><Relationship Id="rId249" Type="http://schemas.openxmlformats.org/officeDocument/2006/relationships/slide" Target="slides/slide219.xml"/><Relationship Id="rId13" Type="http://schemas.openxmlformats.org/officeDocument/2006/relationships/slideMaster" Target="slideMasters/slideMaster13.xml"/><Relationship Id="rId109" Type="http://schemas.openxmlformats.org/officeDocument/2006/relationships/slide" Target="slides/slide79.xml"/><Relationship Id="rId260" Type="http://schemas.openxmlformats.org/officeDocument/2006/relationships/slide" Target="slides/slide230.xml"/><Relationship Id="rId281" Type="http://schemas.openxmlformats.org/officeDocument/2006/relationships/slide" Target="slides/slide251.xml"/><Relationship Id="rId34" Type="http://schemas.openxmlformats.org/officeDocument/2006/relationships/slide" Target="slides/slide4.xml"/><Relationship Id="rId55" Type="http://schemas.openxmlformats.org/officeDocument/2006/relationships/slide" Target="slides/slide25.xml"/><Relationship Id="rId76" Type="http://schemas.openxmlformats.org/officeDocument/2006/relationships/slide" Target="slides/slide46.xml"/><Relationship Id="rId97" Type="http://schemas.openxmlformats.org/officeDocument/2006/relationships/slide" Target="slides/slide67.xml"/><Relationship Id="rId120" Type="http://schemas.openxmlformats.org/officeDocument/2006/relationships/slide" Target="slides/slide90.xml"/><Relationship Id="rId141" Type="http://schemas.openxmlformats.org/officeDocument/2006/relationships/slide" Target="slides/slide111.xml"/><Relationship Id="rId7" Type="http://schemas.openxmlformats.org/officeDocument/2006/relationships/slideMaster" Target="slideMasters/slideMaster7.xml"/><Relationship Id="rId162" Type="http://schemas.openxmlformats.org/officeDocument/2006/relationships/slide" Target="slides/slide132.xml"/><Relationship Id="rId183" Type="http://schemas.openxmlformats.org/officeDocument/2006/relationships/slide" Target="slides/slide153.xml"/><Relationship Id="rId218" Type="http://schemas.openxmlformats.org/officeDocument/2006/relationships/slide" Target="slides/slide188.xml"/><Relationship Id="rId239" Type="http://schemas.openxmlformats.org/officeDocument/2006/relationships/slide" Target="slides/slide209.xml"/><Relationship Id="rId250" Type="http://schemas.openxmlformats.org/officeDocument/2006/relationships/slide" Target="slides/slide220.xml"/><Relationship Id="rId271" Type="http://schemas.openxmlformats.org/officeDocument/2006/relationships/slide" Target="slides/slide241.xml"/><Relationship Id="rId24" Type="http://schemas.openxmlformats.org/officeDocument/2006/relationships/slideMaster" Target="slideMasters/slideMaster24.xml"/><Relationship Id="rId45" Type="http://schemas.openxmlformats.org/officeDocument/2006/relationships/slide" Target="slides/slide15.xml"/><Relationship Id="rId66" Type="http://schemas.openxmlformats.org/officeDocument/2006/relationships/slide" Target="slides/slide36.xml"/><Relationship Id="rId87" Type="http://schemas.openxmlformats.org/officeDocument/2006/relationships/slide" Target="slides/slide57.xml"/><Relationship Id="rId110" Type="http://schemas.openxmlformats.org/officeDocument/2006/relationships/slide" Target="slides/slide80.xml"/><Relationship Id="rId131" Type="http://schemas.openxmlformats.org/officeDocument/2006/relationships/slide" Target="slides/slide101.xml"/><Relationship Id="rId152" Type="http://schemas.openxmlformats.org/officeDocument/2006/relationships/slide" Target="slides/slide122.xml"/><Relationship Id="rId173" Type="http://schemas.openxmlformats.org/officeDocument/2006/relationships/slide" Target="slides/slide143.xml"/><Relationship Id="rId194" Type="http://schemas.openxmlformats.org/officeDocument/2006/relationships/slide" Target="slides/slide164.xml"/><Relationship Id="rId208" Type="http://schemas.openxmlformats.org/officeDocument/2006/relationships/slide" Target="slides/slide178.xml"/><Relationship Id="rId229" Type="http://schemas.openxmlformats.org/officeDocument/2006/relationships/slide" Target="slides/slide199.xml"/><Relationship Id="rId240" Type="http://schemas.openxmlformats.org/officeDocument/2006/relationships/slide" Target="slides/slide210.xml"/><Relationship Id="rId261" Type="http://schemas.openxmlformats.org/officeDocument/2006/relationships/slide" Target="slides/slide231.xml"/><Relationship Id="rId14" Type="http://schemas.openxmlformats.org/officeDocument/2006/relationships/slideMaster" Target="slideMasters/slideMaster14.xml"/><Relationship Id="rId35" Type="http://schemas.openxmlformats.org/officeDocument/2006/relationships/slide" Target="slides/slide5.xml"/><Relationship Id="rId56" Type="http://schemas.openxmlformats.org/officeDocument/2006/relationships/slide" Target="slides/slide26.xml"/><Relationship Id="rId77" Type="http://schemas.openxmlformats.org/officeDocument/2006/relationships/slide" Target="slides/slide47.xml"/><Relationship Id="rId100" Type="http://schemas.openxmlformats.org/officeDocument/2006/relationships/slide" Target="slides/slide70.xml"/><Relationship Id="rId282" Type="http://schemas.openxmlformats.org/officeDocument/2006/relationships/slide" Target="slides/slide252.xml"/><Relationship Id="rId8" Type="http://schemas.openxmlformats.org/officeDocument/2006/relationships/slideMaster" Target="slideMasters/slideMaster8.xml"/><Relationship Id="rId98" Type="http://schemas.openxmlformats.org/officeDocument/2006/relationships/slide" Target="slides/slide68.xml"/><Relationship Id="rId121" Type="http://schemas.openxmlformats.org/officeDocument/2006/relationships/slide" Target="slides/slide91.xml"/><Relationship Id="rId142" Type="http://schemas.openxmlformats.org/officeDocument/2006/relationships/slide" Target="slides/slide112.xml"/><Relationship Id="rId163" Type="http://schemas.openxmlformats.org/officeDocument/2006/relationships/slide" Target="slides/slide133.xml"/><Relationship Id="rId184" Type="http://schemas.openxmlformats.org/officeDocument/2006/relationships/slide" Target="slides/slide154.xml"/><Relationship Id="rId219" Type="http://schemas.openxmlformats.org/officeDocument/2006/relationships/slide" Target="slides/slide189.xml"/><Relationship Id="rId230" Type="http://schemas.openxmlformats.org/officeDocument/2006/relationships/slide" Target="slides/slide200.xml"/><Relationship Id="rId251" Type="http://schemas.openxmlformats.org/officeDocument/2006/relationships/slide" Target="slides/slide221.xml"/><Relationship Id="rId25" Type="http://schemas.openxmlformats.org/officeDocument/2006/relationships/slideMaster" Target="slideMasters/slideMaster25.xml"/><Relationship Id="rId46" Type="http://schemas.openxmlformats.org/officeDocument/2006/relationships/slide" Target="slides/slide16.xml"/><Relationship Id="rId67" Type="http://schemas.openxmlformats.org/officeDocument/2006/relationships/slide" Target="slides/slide37.xml"/><Relationship Id="rId272" Type="http://schemas.openxmlformats.org/officeDocument/2006/relationships/slide" Target="slides/slide242.xml"/><Relationship Id="rId88" Type="http://schemas.openxmlformats.org/officeDocument/2006/relationships/slide" Target="slides/slide58.xml"/><Relationship Id="rId111" Type="http://schemas.openxmlformats.org/officeDocument/2006/relationships/slide" Target="slides/slide81.xml"/><Relationship Id="rId132" Type="http://schemas.openxmlformats.org/officeDocument/2006/relationships/slide" Target="slides/slide102.xml"/><Relationship Id="rId153" Type="http://schemas.openxmlformats.org/officeDocument/2006/relationships/slide" Target="slides/slide123.xml"/><Relationship Id="rId174" Type="http://schemas.openxmlformats.org/officeDocument/2006/relationships/slide" Target="slides/slide144.xml"/><Relationship Id="rId195" Type="http://schemas.openxmlformats.org/officeDocument/2006/relationships/slide" Target="slides/slide165.xml"/><Relationship Id="rId209" Type="http://schemas.openxmlformats.org/officeDocument/2006/relationships/slide" Target="slides/slide179.xml"/><Relationship Id="rId220" Type="http://schemas.openxmlformats.org/officeDocument/2006/relationships/slide" Target="slides/slide190.xml"/><Relationship Id="rId241" Type="http://schemas.openxmlformats.org/officeDocument/2006/relationships/slide" Target="slides/slide211.xml"/><Relationship Id="rId15" Type="http://schemas.openxmlformats.org/officeDocument/2006/relationships/slideMaster" Target="slideMasters/slideMaster15.xml"/><Relationship Id="rId36" Type="http://schemas.openxmlformats.org/officeDocument/2006/relationships/slide" Target="slides/slide6.xml"/><Relationship Id="rId57" Type="http://schemas.openxmlformats.org/officeDocument/2006/relationships/slide" Target="slides/slide27.xml"/><Relationship Id="rId262" Type="http://schemas.openxmlformats.org/officeDocument/2006/relationships/slide" Target="slides/slide232.xml"/><Relationship Id="rId283" Type="http://schemas.openxmlformats.org/officeDocument/2006/relationships/slide" Target="slides/slide253.xml"/><Relationship Id="rId78" Type="http://schemas.openxmlformats.org/officeDocument/2006/relationships/slide" Target="slides/slide48.xml"/><Relationship Id="rId99" Type="http://schemas.openxmlformats.org/officeDocument/2006/relationships/slide" Target="slides/slide69.xml"/><Relationship Id="rId101" Type="http://schemas.openxmlformats.org/officeDocument/2006/relationships/slide" Target="slides/slide71.xml"/><Relationship Id="rId122" Type="http://schemas.openxmlformats.org/officeDocument/2006/relationships/slide" Target="slides/slide92.xml"/><Relationship Id="rId143" Type="http://schemas.openxmlformats.org/officeDocument/2006/relationships/slide" Target="slides/slide113.xml"/><Relationship Id="rId164" Type="http://schemas.openxmlformats.org/officeDocument/2006/relationships/slide" Target="slides/slide134.xml"/><Relationship Id="rId185" Type="http://schemas.openxmlformats.org/officeDocument/2006/relationships/slide" Target="slides/slide155.xml"/><Relationship Id="rId9" Type="http://schemas.openxmlformats.org/officeDocument/2006/relationships/slideMaster" Target="slideMasters/slideMaster9.xml"/><Relationship Id="rId210" Type="http://schemas.openxmlformats.org/officeDocument/2006/relationships/slide" Target="slides/slide180.xml"/><Relationship Id="rId26" Type="http://schemas.openxmlformats.org/officeDocument/2006/relationships/slideMaster" Target="slideMasters/slideMaster26.xml"/><Relationship Id="rId231" Type="http://schemas.openxmlformats.org/officeDocument/2006/relationships/slide" Target="slides/slide201.xml"/><Relationship Id="rId252" Type="http://schemas.openxmlformats.org/officeDocument/2006/relationships/slide" Target="slides/slide222.xml"/><Relationship Id="rId273" Type="http://schemas.openxmlformats.org/officeDocument/2006/relationships/slide" Target="slides/slide243.xml"/><Relationship Id="rId47" Type="http://schemas.openxmlformats.org/officeDocument/2006/relationships/slide" Target="slides/slide17.xml"/><Relationship Id="rId68" Type="http://schemas.openxmlformats.org/officeDocument/2006/relationships/slide" Target="slides/slide38.xml"/><Relationship Id="rId89" Type="http://schemas.openxmlformats.org/officeDocument/2006/relationships/slide" Target="slides/slide59.xml"/><Relationship Id="rId112" Type="http://schemas.openxmlformats.org/officeDocument/2006/relationships/slide" Target="slides/slide82.xml"/><Relationship Id="rId133" Type="http://schemas.openxmlformats.org/officeDocument/2006/relationships/slide" Target="slides/slide103.xml"/><Relationship Id="rId154" Type="http://schemas.openxmlformats.org/officeDocument/2006/relationships/slide" Target="slides/slide124.xml"/><Relationship Id="rId175" Type="http://schemas.openxmlformats.org/officeDocument/2006/relationships/slide" Target="slides/slide145.xml"/><Relationship Id="rId196" Type="http://schemas.openxmlformats.org/officeDocument/2006/relationships/slide" Target="slides/slide166.xml"/><Relationship Id="rId200" Type="http://schemas.openxmlformats.org/officeDocument/2006/relationships/slide" Target="slides/slide170.xml"/><Relationship Id="rId16" Type="http://schemas.openxmlformats.org/officeDocument/2006/relationships/slideMaster" Target="slideMasters/slideMaster16.xml"/><Relationship Id="rId221" Type="http://schemas.openxmlformats.org/officeDocument/2006/relationships/slide" Target="slides/slide191.xml"/><Relationship Id="rId242" Type="http://schemas.openxmlformats.org/officeDocument/2006/relationships/slide" Target="slides/slide212.xml"/><Relationship Id="rId263" Type="http://schemas.openxmlformats.org/officeDocument/2006/relationships/slide" Target="slides/slide233.xml"/><Relationship Id="rId284" Type="http://schemas.openxmlformats.org/officeDocument/2006/relationships/slide" Target="slides/slide254.xml"/><Relationship Id="rId37" Type="http://schemas.openxmlformats.org/officeDocument/2006/relationships/slide" Target="slides/slide7.xml"/><Relationship Id="rId58" Type="http://schemas.openxmlformats.org/officeDocument/2006/relationships/slide" Target="slides/slide28.xml"/><Relationship Id="rId79" Type="http://schemas.openxmlformats.org/officeDocument/2006/relationships/slide" Target="slides/slide49.xml"/><Relationship Id="rId102" Type="http://schemas.openxmlformats.org/officeDocument/2006/relationships/slide" Target="slides/slide72.xml"/><Relationship Id="rId123" Type="http://schemas.openxmlformats.org/officeDocument/2006/relationships/slide" Target="slides/slide93.xml"/><Relationship Id="rId144" Type="http://schemas.openxmlformats.org/officeDocument/2006/relationships/slide" Target="slides/slide114.xml"/><Relationship Id="rId90" Type="http://schemas.openxmlformats.org/officeDocument/2006/relationships/slide" Target="slides/slide60.xml"/><Relationship Id="rId165" Type="http://schemas.openxmlformats.org/officeDocument/2006/relationships/slide" Target="slides/slide135.xml"/><Relationship Id="rId186" Type="http://schemas.openxmlformats.org/officeDocument/2006/relationships/slide" Target="slides/slide156.xml"/><Relationship Id="rId211" Type="http://schemas.openxmlformats.org/officeDocument/2006/relationships/slide" Target="slides/slide181.xml"/><Relationship Id="rId232" Type="http://schemas.openxmlformats.org/officeDocument/2006/relationships/slide" Target="slides/slide202.xml"/><Relationship Id="rId253" Type="http://schemas.openxmlformats.org/officeDocument/2006/relationships/slide" Target="slides/slide223.xml"/><Relationship Id="rId274" Type="http://schemas.openxmlformats.org/officeDocument/2006/relationships/slide" Target="slides/slide244.xml"/><Relationship Id="rId27" Type="http://schemas.openxmlformats.org/officeDocument/2006/relationships/slideMaster" Target="slideMasters/slideMaster27.xml"/><Relationship Id="rId48" Type="http://schemas.openxmlformats.org/officeDocument/2006/relationships/slide" Target="slides/slide18.xml"/><Relationship Id="rId69" Type="http://schemas.openxmlformats.org/officeDocument/2006/relationships/slide" Target="slides/slide39.xml"/><Relationship Id="rId113" Type="http://schemas.openxmlformats.org/officeDocument/2006/relationships/slide" Target="slides/slide83.xml"/><Relationship Id="rId134" Type="http://schemas.openxmlformats.org/officeDocument/2006/relationships/slide" Target="slides/slide104.xml"/><Relationship Id="rId80" Type="http://schemas.openxmlformats.org/officeDocument/2006/relationships/slide" Target="slides/slide50.xml"/><Relationship Id="rId155" Type="http://schemas.openxmlformats.org/officeDocument/2006/relationships/slide" Target="slides/slide125.xml"/><Relationship Id="rId176" Type="http://schemas.openxmlformats.org/officeDocument/2006/relationships/slide" Target="slides/slide146.xml"/><Relationship Id="rId197" Type="http://schemas.openxmlformats.org/officeDocument/2006/relationships/slide" Target="slides/slide167.xml"/><Relationship Id="rId201" Type="http://schemas.openxmlformats.org/officeDocument/2006/relationships/slide" Target="slides/slide171.xml"/><Relationship Id="rId222" Type="http://schemas.openxmlformats.org/officeDocument/2006/relationships/slide" Target="slides/slide192.xml"/><Relationship Id="rId243" Type="http://schemas.openxmlformats.org/officeDocument/2006/relationships/slide" Target="slides/slide213.xml"/><Relationship Id="rId264" Type="http://schemas.openxmlformats.org/officeDocument/2006/relationships/slide" Target="slides/slide234.xml"/><Relationship Id="rId285" Type="http://schemas.openxmlformats.org/officeDocument/2006/relationships/notesMaster" Target="notesMasters/notesMaster1.xml"/><Relationship Id="rId17" Type="http://schemas.openxmlformats.org/officeDocument/2006/relationships/slideMaster" Target="slideMasters/slideMaster17.xml"/><Relationship Id="rId38" Type="http://schemas.openxmlformats.org/officeDocument/2006/relationships/slide" Target="slides/slide8.xml"/><Relationship Id="rId59" Type="http://schemas.openxmlformats.org/officeDocument/2006/relationships/slide" Target="slides/slide29.xml"/><Relationship Id="rId103" Type="http://schemas.openxmlformats.org/officeDocument/2006/relationships/slide" Target="slides/slide73.xml"/><Relationship Id="rId124" Type="http://schemas.openxmlformats.org/officeDocument/2006/relationships/slide" Target="slides/slide94.xml"/><Relationship Id="rId70" Type="http://schemas.openxmlformats.org/officeDocument/2006/relationships/slide" Target="slides/slide40.xml"/><Relationship Id="rId91" Type="http://schemas.openxmlformats.org/officeDocument/2006/relationships/slide" Target="slides/slide61.xml"/><Relationship Id="rId145" Type="http://schemas.openxmlformats.org/officeDocument/2006/relationships/slide" Target="slides/slide115.xml"/><Relationship Id="rId166" Type="http://schemas.openxmlformats.org/officeDocument/2006/relationships/slide" Target="slides/slide136.xml"/><Relationship Id="rId187" Type="http://schemas.openxmlformats.org/officeDocument/2006/relationships/slide" Target="slides/slide157.xml"/><Relationship Id="rId1" Type="http://schemas.openxmlformats.org/officeDocument/2006/relationships/slideMaster" Target="slideMasters/slideMaster1.xml"/><Relationship Id="rId212" Type="http://schemas.openxmlformats.org/officeDocument/2006/relationships/slide" Target="slides/slide182.xml"/><Relationship Id="rId233" Type="http://schemas.openxmlformats.org/officeDocument/2006/relationships/slide" Target="slides/slide203.xml"/><Relationship Id="rId254" Type="http://schemas.openxmlformats.org/officeDocument/2006/relationships/slide" Target="slides/slide224.xml"/><Relationship Id="rId28" Type="http://schemas.openxmlformats.org/officeDocument/2006/relationships/slideMaster" Target="slideMasters/slideMaster28.xml"/><Relationship Id="rId49" Type="http://schemas.openxmlformats.org/officeDocument/2006/relationships/slide" Target="slides/slide19.xml"/><Relationship Id="rId114" Type="http://schemas.openxmlformats.org/officeDocument/2006/relationships/slide" Target="slides/slide84.xml"/><Relationship Id="rId275" Type="http://schemas.openxmlformats.org/officeDocument/2006/relationships/slide" Target="slides/slide245.xml"/><Relationship Id="rId60" Type="http://schemas.openxmlformats.org/officeDocument/2006/relationships/slide" Target="slides/slide30.xml"/><Relationship Id="rId81" Type="http://schemas.openxmlformats.org/officeDocument/2006/relationships/slide" Target="slides/slide51.xml"/><Relationship Id="rId135" Type="http://schemas.openxmlformats.org/officeDocument/2006/relationships/slide" Target="slides/slide105.xml"/><Relationship Id="rId156" Type="http://schemas.openxmlformats.org/officeDocument/2006/relationships/slide" Target="slides/slide126.xml"/><Relationship Id="rId177" Type="http://schemas.openxmlformats.org/officeDocument/2006/relationships/slide" Target="slides/slide147.xml"/><Relationship Id="rId198" Type="http://schemas.openxmlformats.org/officeDocument/2006/relationships/slide" Target="slides/slide168.xml"/><Relationship Id="rId202" Type="http://schemas.openxmlformats.org/officeDocument/2006/relationships/slide" Target="slides/slide172.xml"/><Relationship Id="rId223" Type="http://schemas.openxmlformats.org/officeDocument/2006/relationships/slide" Target="slides/slide193.xml"/><Relationship Id="rId244" Type="http://schemas.openxmlformats.org/officeDocument/2006/relationships/slide" Target="slides/slide214.xml"/><Relationship Id="rId18" Type="http://schemas.openxmlformats.org/officeDocument/2006/relationships/slideMaster" Target="slideMasters/slideMaster18.xml"/><Relationship Id="rId39" Type="http://schemas.openxmlformats.org/officeDocument/2006/relationships/slide" Target="slides/slide9.xml"/><Relationship Id="rId265" Type="http://schemas.openxmlformats.org/officeDocument/2006/relationships/slide" Target="slides/slide235.xml"/><Relationship Id="rId286" Type="http://schemas.openxmlformats.org/officeDocument/2006/relationships/presProps" Target="presProps.xml"/><Relationship Id="rId50" Type="http://schemas.openxmlformats.org/officeDocument/2006/relationships/slide" Target="slides/slide20.xml"/><Relationship Id="rId104" Type="http://schemas.openxmlformats.org/officeDocument/2006/relationships/slide" Target="slides/slide74.xml"/><Relationship Id="rId125" Type="http://schemas.openxmlformats.org/officeDocument/2006/relationships/slide" Target="slides/slide95.xml"/><Relationship Id="rId146" Type="http://schemas.openxmlformats.org/officeDocument/2006/relationships/slide" Target="slides/slide116.xml"/><Relationship Id="rId167" Type="http://schemas.openxmlformats.org/officeDocument/2006/relationships/slide" Target="slides/slide137.xml"/><Relationship Id="rId188" Type="http://schemas.openxmlformats.org/officeDocument/2006/relationships/slide" Target="slides/slide158.xml"/><Relationship Id="rId71" Type="http://schemas.openxmlformats.org/officeDocument/2006/relationships/slide" Target="slides/slide41.xml"/><Relationship Id="rId92" Type="http://schemas.openxmlformats.org/officeDocument/2006/relationships/slide" Target="slides/slide62.xml"/><Relationship Id="rId213" Type="http://schemas.openxmlformats.org/officeDocument/2006/relationships/slide" Target="slides/slide183.xml"/><Relationship Id="rId234" Type="http://schemas.openxmlformats.org/officeDocument/2006/relationships/slide" Target="slides/slide204.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25.xml"/><Relationship Id="rId276" Type="http://schemas.openxmlformats.org/officeDocument/2006/relationships/slide" Target="slides/slide246.xml"/><Relationship Id="rId40" Type="http://schemas.openxmlformats.org/officeDocument/2006/relationships/slide" Target="slides/slide10.xml"/><Relationship Id="rId115" Type="http://schemas.openxmlformats.org/officeDocument/2006/relationships/slide" Target="slides/slide85.xml"/><Relationship Id="rId136" Type="http://schemas.openxmlformats.org/officeDocument/2006/relationships/slide" Target="slides/slide106.xml"/><Relationship Id="rId157" Type="http://schemas.openxmlformats.org/officeDocument/2006/relationships/slide" Target="slides/slide127.xml"/><Relationship Id="rId178" Type="http://schemas.openxmlformats.org/officeDocument/2006/relationships/slide" Target="slides/slide148.xml"/><Relationship Id="rId61" Type="http://schemas.openxmlformats.org/officeDocument/2006/relationships/slide" Target="slides/slide31.xml"/><Relationship Id="rId82" Type="http://schemas.openxmlformats.org/officeDocument/2006/relationships/slide" Target="slides/slide52.xml"/><Relationship Id="rId199" Type="http://schemas.openxmlformats.org/officeDocument/2006/relationships/slide" Target="slides/slide169.xml"/><Relationship Id="rId203" Type="http://schemas.openxmlformats.org/officeDocument/2006/relationships/slide" Target="slides/slide173.xml"/><Relationship Id="rId19" Type="http://schemas.openxmlformats.org/officeDocument/2006/relationships/slideMaster" Target="slideMasters/slideMaster19.xml"/><Relationship Id="rId224" Type="http://schemas.openxmlformats.org/officeDocument/2006/relationships/slide" Target="slides/slide194.xml"/><Relationship Id="rId245" Type="http://schemas.openxmlformats.org/officeDocument/2006/relationships/slide" Target="slides/slide215.xml"/><Relationship Id="rId266" Type="http://schemas.openxmlformats.org/officeDocument/2006/relationships/slide" Target="slides/slide236.xml"/><Relationship Id="rId287" Type="http://schemas.openxmlformats.org/officeDocument/2006/relationships/viewProps" Target="viewProps.xml"/><Relationship Id="rId30" Type="http://schemas.openxmlformats.org/officeDocument/2006/relationships/slideMaster" Target="slideMasters/slideMaster30.xml"/><Relationship Id="rId105" Type="http://schemas.openxmlformats.org/officeDocument/2006/relationships/slide" Target="slides/slide75.xml"/><Relationship Id="rId126" Type="http://schemas.openxmlformats.org/officeDocument/2006/relationships/slide" Target="slides/slide96.xml"/><Relationship Id="rId147" Type="http://schemas.openxmlformats.org/officeDocument/2006/relationships/slide" Target="slides/slide117.xml"/><Relationship Id="rId168" Type="http://schemas.openxmlformats.org/officeDocument/2006/relationships/slide" Target="slides/slide138.xml"/><Relationship Id="rId51" Type="http://schemas.openxmlformats.org/officeDocument/2006/relationships/slide" Target="slides/slide21.xml"/><Relationship Id="rId72" Type="http://schemas.openxmlformats.org/officeDocument/2006/relationships/slide" Target="slides/slide42.xml"/><Relationship Id="rId93" Type="http://schemas.openxmlformats.org/officeDocument/2006/relationships/slide" Target="slides/slide63.xml"/><Relationship Id="rId189" Type="http://schemas.openxmlformats.org/officeDocument/2006/relationships/slide" Target="slides/slide159.xml"/><Relationship Id="rId3" Type="http://schemas.openxmlformats.org/officeDocument/2006/relationships/slideMaster" Target="slideMasters/slideMaster3.xml"/><Relationship Id="rId214" Type="http://schemas.openxmlformats.org/officeDocument/2006/relationships/slide" Target="slides/slide184.xml"/><Relationship Id="rId235" Type="http://schemas.openxmlformats.org/officeDocument/2006/relationships/slide" Target="slides/slide205.xml"/><Relationship Id="rId256" Type="http://schemas.openxmlformats.org/officeDocument/2006/relationships/slide" Target="slides/slide226.xml"/><Relationship Id="rId277" Type="http://schemas.openxmlformats.org/officeDocument/2006/relationships/slide" Target="slides/slide247.xml"/><Relationship Id="rId116" Type="http://schemas.openxmlformats.org/officeDocument/2006/relationships/slide" Target="slides/slide86.xml"/><Relationship Id="rId137" Type="http://schemas.openxmlformats.org/officeDocument/2006/relationships/slide" Target="slides/slide107.xml"/><Relationship Id="rId158" Type="http://schemas.openxmlformats.org/officeDocument/2006/relationships/slide" Target="slides/slide128.xml"/><Relationship Id="rId20" Type="http://schemas.openxmlformats.org/officeDocument/2006/relationships/slideMaster" Target="slideMasters/slideMaster20.xml"/><Relationship Id="rId41" Type="http://schemas.openxmlformats.org/officeDocument/2006/relationships/slide" Target="slides/slide11.xml"/><Relationship Id="rId62" Type="http://schemas.openxmlformats.org/officeDocument/2006/relationships/slide" Target="slides/slide32.xml"/><Relationship Id="rId83" Type="http://schemas.openxmlformats.org/officeDocument/2006/relationships/slide" Target="slides/slide53.xml"/><Relationship Id="rId179" Type="http://schemas.openxmlformats.org/officeDocument/2006/relationships/slide" Target="slides/slide149.xml"/><Relationship Id="rId190" Type="http://schemas.openxmlformats.org/officeDocument/2006/relationships/slide" Target="slides/slide160.xml"/><Relationship Id="rId204" Type="http://schemas.openxmlformats.org/officeDocument/2006/relationships/slide" Target="slides/slide174.xml"/><Relationship Id="rId225" Type="http://schemas.openxmlformats.org/officeDocument/2006/relationships/slide" Target="slides/slide195.xml"/><Relationship Id="rId246" Type="http://schemas.openxmlformats.org/officeDocument/2006/relationships/slide" Target="slides/slide216.xml"/><Relationship Id="rId267" Type="http://schemas.openxmlformats.org/officeDocument/2006/relationships/slide" Target="slides/slide237.xml"/><Relationship Id="rId288" Type="http://schemas.openxmlformats.org/officeDocument/2006/relationships/theme" Target="theme/theme1.xml"/><Relationship Id="rId106" Type="http://schemas.openxmlformats.org/officeDocument/2006/relationships/slide" Target="slides/slide76.xml"/><Relationship Id="rId127" Type="http://schemas.openxmlformats.org/officeDocument/2006/relationships/slide" Target="slides/slide97.xml"/><Relationship Id="rId10" Type="http://schemas.openxmlformats.org/officeDocument/2006/relationships/slideMaster" Target="slideMasters/slideMaster10.xml"/><Relationship Id="rId31" Type="http://schemas.openxmlformats.org/officeDocument/2006/relationships/slide" Target="slides/slide1.xml"/><Relationship Id="rId52" Type="http://schemas.openxmlformats.org/officeDocument/2006/relationships/slide" Target="slides/slide22.xml"/><Relationship Id="rId73" Type="http://schemas.openxmlformats.org/officeDocument/2006/relationships/slide" Target="slides/slide43.xml"/><Relationship Id="rId94" Type="http://schemas.openxmlformats.org/officeDocument/2006/relationships/slide" Target="slides/slide64.xml"/><Relationship Id="rId148" Type="http://schemas.openxmlformats.org/officeDocument/2006/relationships/slide" Target="slides/slide118.xml"/><Relationship Id="rId169" Type="http://schemas.openxmlformats.org/officeDocument/2006/relationships/slide" Target="slides/slide139.xml"/><Relationship Id="rId4" Type="http://schemas.openxmlformats.org/officeDocument/2006/relationships/slideMaster" Target="slideMasters/slideMaster4.xml"/><Relationship Id="rId180" Type="http://schemas.openxmlformats.org/officeDocument/2006/relationships/slide" Target="slides/slide150.xml"/><Relationship Id="rId215" Type="http://schemas.openxmlformats.org/officeDocument/2006/relationships/slide" Target="slides/slide185.xml"/><Relationship Id="rId236" Type="http://schemas.openxmlformats.org/officeDocument/2006/relationships/slide" Target="slides/slide206.xml"/><Relationship Id="rId257" Type="http://schemas.openxmlformats.org/officeDocument/2006/relationships/slide" Target="slides/slide227.xml"/><Relationship Id="rId278" Type="http://schemas.openxmlformats.org/officeDocument/2006/relationships/slide" Target="slides/slide248.xml"/><Relationship Id="rId42" Type="http://schemas.openxmlformats.org/officeDocument/2006/relationships/slide" Target="slides/slide12.xml"/><Relationship Id="rId84" Type="http://schemas.openxmlformats.org/officeDocument/2006/relationships/slide" Target="slides/slide54.xml"/><Relationship Id="rId138" Type="http://schemas.openxmlformats.org/officeDocument/2006/relationships/slide" Target="slides/slide108.xml"/><Relationship Id="rId191" Type="http://schemas.openxmlformats.org/officeDocument/2006/relationships/slide" Target="slides/slide161.xml"/><Relationship Id="rId205" Type="http://schemas.openxmlformats.org/officeDocument/2006/relationships/slide" Target="slides/slide175.xml"/><Relationship Id="rId247" Type="http://schemas.openxmlformats.org/officeDocument/2006/relationships/slide" Target="slides/slide217.xml"/><Relationship Id="rId107" Type="http://schemas.openxmlformats.org/officeDocument/2006/relationships/slide" Target="slides/slide77.xml"/><Relationship Id="rId289" Type="http://schemas.openxmlformats.org/officeDocument/2006/relationships/tableStyles" Target="tableStyles.xml"/><Relationship Id="rId11" Type="http://schemas.openxmlformats.org/officeDocument/2006/relationships/slideMaster" Target="slideMasters/slideMaster11.xml"/><Relationship Id="rId53" Type="http://schemas.openxmlformats.org/officeDocument/2006/relationships/slide" Target="slides/slide23.xml"/><Relationship Id="rId149" Type="http://schemas.openxmlformats.org/officeDocument/2006/relationships/slide" Target="slides/slide119.xml"/><Relationship Id="rId95" Type="http://schemas.openxmlformats.org/officeDocument/2006/relationships/slide" Target="slides/slide65.xml"/><Relationship Id="rId160" Type="http://schemas.openxmlformats.org/officeDocument/2006/relationships/slide" Target="slides/slide130.xml"/><Relationship Id="rId216" Type="http://schemas.openxmlformats.org/officeDocument/2006/relationships/slide" Target="slides/slide186.xml"/><Relationship Id="rId258" Type="http://schemas.openxmlformats.org/officeDocument/2006/relationships/slide" Target="slides/slide228.xml"/><Relationship Id="rId22" Type="http://schemas.openxmlformats.org/officeDocument/2006/relationships/slideMaster" Target="slideMasters/slideMaster22.xml"/><Relationship Id="rId64" Type="http://schemas.openxmlformats.org/officeDocument/2006/relationships/slide" Target="slides/slide34.xml"/><Relationship Id="rId118" Type="http://schemas.openxmlformats.org/officeDocument/2006/relationships/slide" Target="slides/slide88.xml"/><Relationship Id="rId171" Type="http://schemas.openxmlformats.org/officeDocument/2006/relationships/slide" Target="slides/slide141.xml"/><Relationship Id="rId227" Type="http://schemas.openxmlformats.org/officeDocument/2006/relationships/slide" Target="slides/slide19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0499DB-FCA3-411A-8CCA-64F233D522EB}" type="datetimeFigureOut">
              <a:rPr lang="en-GB" smtClean="0"/>
              <a:pPr/>
              <a:t>27/12/2024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F8FD0F-CF75-4E76-A791-C623B2213724}" type="slidenum">
              <a:rPr lang="en-GB" smtClean="0"/>
              <a:pPr/>
              <a:t>‹#›</a:t>
            </a:fld>
            <a:endParaRPr lang="en-GB"/>
          </a:p>
        </p:txBody>
      </p:sp>
    </p:spTree>
    <p:extLst>
      <p:ext uri="{BB962C8B-B14F-4D97-AF65-F5344CB8AC3E}">
        <p14:creationId xmlns:p14="http://schemas.microsoft.com/office/powerpoint/2010/main" val="18321130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B6E0D7-93A5-884A-A306-D492894B27A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18763721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23373302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63496824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84905403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9734923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5138115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13383415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1052153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81226833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84905508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2014336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37693944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6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E0F964E-3249-3443-AE71-E656356FA41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LC-02-Authentication-122</a:t>
            </a:r>
          </a:p>
          <a:p>
            <a:pPr eaLnBrk="1" hangingPunct="1"/>
            <a:r>
              <a:rPr lang="en-US" dirty="0">
                <a:latin typeface="Times New Roman" charset="0"/>
                <a:ea typeface="ＭＳ Ｐゴシック" charset="0"/>
                <a:cs typeface="ＭＳ Ｐゴシック" charset="0"/>
              </a:rPr>
              <a:t>NS-04-John1-12-slide 279.</a:t>
            </a:r>
          </a:p>
        </p:txBody>
      </p:sp>
    </p:spTree>
    <p:extLst>
      <p:ext uri="{BB962C8B-B14F-4D97-AF65-F5344CB8AC3E}">
        <p14:creationId xmlns:p14="http://schemas.microsoft.com/office/powerpoint/2010/main" val="270192686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FF8FD0F-CF75-4E76-A791-C623B2213724}" type="slidenum">
              <a:rPr lang="en-GB" smtClean="0"/>
              <a:pPr/>
              <a:t>155</a:t>
            </a:fld>
            <a:endParaRPr lang="en-GB"/>
          </a:p>
        </p:txBody>
      </p:sp>
    </p:spTree>
    <p:extLst>
      <p:ext uri="{BB962C8B-B14F-4D97-AF65-F5344CB8AC3E}">
        <p14:creationId xmlns:p14="http://schemas.microsoft.com/office/powerpoint/2010/main" val="800516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284305-39A5-CF4A-A560-DAB4BFBA3107}"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157</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ＭＳ Ｐゴシック" charset="0"/>
              </a:rPr>
              <a:t>You may have noticed that my</a:t>
            </a:r>
            <a:r>
              <a:rPr lang="en-US" b="1" baseline="0" dirty="0">
                <a:latin typeface="Arial" panose="020B0604020202020204" pitchFamily="34" charset="0"/>
                <a:ea typeface="ＭＳ Ｐゴシック" charset="0"/>
                <a:cs typeface="ＭＳ Ｐゴシック" charset="0"/>
              </a:rPr>
              <a:t> series is called </a:t>
            </a:r>
            <a:r>
              <a:rPr lang="mr-IN" b="1" baseline="0" dirty="0">
                <a:latin typeface="Arial" panose="020B0604020202020204" pitchFamily="34" charset="0"/>
                <a:ea typeface="ＭＳ Ｐゴシック" charset="0"/>
                <a:cs typeface="ＭＳ Ｐゴシック" charset="0"/>
              </a:rPr>
              <a:t>"</a:t>
            </a:r>
            <a:r>
              <a:rPr lang="en-US" b="1" baseline="0" dirty="0">
                <a:latin typeface="Arial" panose="020B0604020202020204" pitchFamily="34" charset="0"/>
                <a:ea typeface="ＭＳ Ｐゴシック" charset="0"/>
                <a:cs typeface="ＭＳ Ｐゴシック" charset="0"/>
              </a:rPr>
              <a:t>The Best Sermon Ever.</a:t>
            </a:r>
            <a:r>
              <a:rPr lang="mr-IN" b="1" baseline="0" dirty="0">
                <a:latin typeface="Arial" panose="020B0604020202020204" pitchFamily="34" charset="0"/>
                <a:ea typeface="ＭＳ Ｐゴシック" charset="0"/>
                <a:cs typeface="ＭＳ Ｐゴシック" charset="0"/>
              </a:rPr>
              <a:t>"</a:t>
            </a:r>
            <a:r>
              <a:rPr lang="en-US" b="1" baseline="0" dirty="0">
                <a:latin typeface="Arial" panose="020B0604020202020204" pitchFamily="34" charset="0"/>
                <a:ea typeface="ＭＳ Ｐゴシック" charset="0"/>
                <a:cs typeface="ＭＳ Ｐゴシック" charset="0"/>
              </a:rPr>
              <a:t> Maybe you thought I had totally lost any sense of humility—but actually, I was referring to Christ</a:t>
            </a:r>
            <a:r>
              <a:rPr lang="mr-IN" b="1" baseline="0" dirty="0">
                <a:latin typeface="Arial" panose="020B0604020202020204" pitchFamily="34" charset="0"/>
                <a:ea typeface="ＭＳ Ｐゴシック" charset="0"/>
                <a:cs typeface="ＭＳ Ｐゴシック" charset="0"/>
              </a:rPr>
              <a:t>'</a:t>
            </a:r>
            <a:r>
              <a:rPr lang="en-US" b="1" baseline="0" dirty="0">
                <a:latin typeface="Arial" panose="020B0604020202020204" pitchFamily="34" charset="0"/>
                <a:ea typeface="ＭＳ Ｐゴシック" charset="0"/>
                <a:cs typeface="ＭＳ Ｐゴシック" charset="0"/>
              </a:rPr>
              <a:t>s message in Matthew 5–7, which is called </a:t>
            </a:r>
            <a:r>
              <a:rPr lang="mr-IN" b="1" baseline="0" dirty="0">
                <a:latin typeface="Arial" panose="020B0604020202020204" pitchFamily="34" charset="0"/>
                <a:ea typeface="ＭＳ Ｐゴシック" charset="0"/>
                <a:cs typeface="ＭＳ Ｐゴシック" charset="0"/>
              </a:rPr>
              <a:t>"</a:t>
            </a:r>
            <a:r>
              <a:rPr lang="en-US" b="1" baseline="0" dirty="0">
                <a:latin typeface="Arial" panose="020B0604020202020204" pitchFamily="34" charset="0"/>
                <a:ea typeface="ＭＳ Ｐゴシック" charset="0"/>
                <a:cs typeface="ＭＳ Ｐゴシック" charset="0"/>
              </a:rPr>
              <a:t>The Sermon on the Mount.</a:t>
            </a:r>
            <a:r>
              <a:rPr lang="mr-IN" b="1" baseline="0" dirty="0">
                <a:latin typeface="Arial" panose="020B0604020202020204" pitchFamily="34" charset="0"/>
                <a:ea typeface="ＭＳ Ｐゴシック" charset="0"/>
                <a:cs typeface="ＭＳ Ｐゴシック" charset="0"/>
              </a:rPr>
              <a:t>"</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50950573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You can visit</a:t>
            </a:r>
            <a:r>
              <a:rPr lang="en-US" baseline="0" dirty="0"/>
              <a:t> this actual location today if you visit Israel.  It is a beautiful setting.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1" u="none" strike="noStrike" kern="1200" cap="none" spc="0" normalizeH="0" baseline="0" noProof="0" smtClean="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158</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105301435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Israel</a:t>
            </a:r>
            <a:r>
              <a:rPr lang="en-US" baseline="0" dirty="0"/>
              <a:t> calls it the </a:t>
            </a:r>
            <a:r>
              <a:rPr lang="mr-IN" baseline="0" dirty="0"/>
              <a:t>"</a:t>
            </a:r>
            <a:r>
              <a:rPr lang="en-US" baseline="0" dirty="0"/>
              <a:t>Mount of Beatitudes</a:t>
            </a:r>
            <a:r>
              <a:rPr lang="mr-IN" baseline="0" dirty="0"/>
              <a:t>"</a:t>
            </a:r>
            <a:r>
              <a:rPr lang="en-US" baseline="0" dirty="0"/>
              <a:t> even though this describes only the first 12 verses of this sermon.</a:t>
            </a:r>
          </a:p>
          <a:p>
            <a:r>
              <a:rPr lang="en-US" baseline="0" dirty="0"/>
              <a:t>• Likewise, a chapel to commemorate the event is called the </a:t>
            </a:r>
            <a:r>
              <a:rPr lang="mr-IN" baseline="0" dirty="0"/>
              <a:t>"</a:t>
            </a:r>
            <a:r>
              <a:rPr lang="en-US" baseline="0" dirty="0"/>
              <a:t>Mount Beatitudes Church.</a:t>
            </a:r>
            <a:r>
              <a:rPr lang="mr-IN"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1" u="none" strike="noStrike" kern="1200" cap="none" spc="0" normalizeH="0" baseline="0" noProof="0" smtClean="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159</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146671157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But</a:t>
            </a:r>
            <a:r>
              <a:rPr lang="en-US" baseline="0" dirty="0"/>
              <a:t> what was Jesus actually saying in these three chapters?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1" u="none" strike="noStrike" kern="1200" cap="none" spc="0" normalizeH="0" baseline="0" noProof="0" smtClean="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160</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23836928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But</a:t>
            </a:r>
            <a:r>
              <a:rPr lang="en-US" baseline="0" dirty="0"/>
              <a:t> what was Jesus actually saying in these </a:t>
            </a:r>
            <a:r>
              <a:rPr lang="en-US" baseline="0"/>
              <a:t>three chapters?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1" u="none" strike="noStrike" kern="1200" cap="none" spc="0" normalizeH="0" baseline="0" noProof="0" smtClean="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161</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40631924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284305-39A5-CF4A-A560-DAB4BFBA3107}"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162</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All of these things support the main teaching of the Sermon that shows what life looks like when Jesus is King of our lives</a:t>
            </a:r>
            <a:r>
              <a:rPr lang="en-SG" sz="1200" kern="1200" dirty="0">
                <a:solidFill>
                  <a:schemeClr val="tx1"/>
                </a:solidFill>
                <a:effectLst/>
                <a:latin typeface="+mn-lt"/>
                <a:ea typeface="+mn-ea"/>
                <a:cs typeface="+mn-cs"/>
              </a:rPr>
              <a:t>.</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35671227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Here we see how </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Jesus rejected the traditions of the Pharisees (vv. 21-48) </a:t>
            </a:r>
            <a:r>
              <a:rPr lang="is-IS"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Six times Jesus said, </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You have heard that it was said. ... But I tell you</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(5:21-22, 27-28, 31-32, 33-34, 38-39, 43-44). These words make it clear that Jesus was presenting (a) what the Pharisees and teachers of the Law were saying to the people and, by contrast, (b) what God</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true intent of the Law was. This spelled out His statement (v. 20) that Pharisaic righteousness is not enough to gain entrance into the coming kingdom</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(Barbieri, </a:t>
            </a:r>
            <a:r>
              <a:rPr lang="en-US" sz="1200" i="1" kern="1200" dirty="0">
                <a:solidFill>
                  <a:schemeClr val="tx1"/>
                </a:solidFill>
                <a:effectLst/>
                <a:latin typeface="+mn-lt"/>
                <a:ea typeface="+mn-ea"/>
                <a:cs typeface="+mn-cs"/>
              </a:rPr>
              <a:t>BKC</a:t>
            </a:r>
            <a:r>
              <a:rPr lang="en-US" sz="1200" kern="1200" dirty="0">
                <a:solidFill>
                  <a:schemeClr val="tx1"/>
                </a:solidFill>
                <a:effectLst/>
                <a:latin typeface="+mn-lt"/>
                <a:ea typeface="+mn-ea"/>
                <a:cs typeface="+mn-cs"/>
              </a:rPr>
              <a:t>, 2:30).</a:t>
            </a:r>
            <a:r>
              <a:rPr lang="en-SG" dirty="0">
                <a:effectLst/>
              </a:rPr>
              <a:t> </a:t>
            </a:r>
            <a:endParaRPr lang="en-US" dirty="0"/>
          </a:p>
        </p:txBody>
      </p:sp>
    </p:spTree>
    <p:extLst>
      <p:ext uri="{BB962C8B-B14F-4D97-AF65-F5344CB8AC3E}">
        <p14:creationId xmlns:p14="http://schemas.microsoft.com/office/powerpoint/2010/main" val="182065767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This spelled out His statement (v. 20) that Pharisaic righteousness is not enough to gain entrance into the coming kingdom</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(Barbieri, </a:t>
            </a:r>
            <a:r>
              <a:rPr lang="en-US" sz="1200" i="1" kern="1200" dirty="0">
                <a:solidFill>
                  <a:schemeClr val="tx1"/>
                </a:solidFill>
                <a:effectLst/>
                <a:latin typeface="+mn-lt"/>
                <a:ea typeface="+mn-ea"/>
                <a:cs typeface="+mn-cs"/>
              </a:rPr>
              <a:t>BKC</a:t>
            </a:r>
            <a:r>
              <a:rPr lang="en-US" sz="1200" kern="1200" dirty="0">
                <a:solidFill>
                  <a:schemeClr val="tx1"/>
                </a:solidFill>
                <a:effectLst/>
                <a:latin typeface="+mn-lt"/>
                <a:ea typeface="+mn-ea"/>
                <a:cs typeface="+mn-cs"/>
              </a:rPr>
              <a:t>, 2:30).</a:t>
            </a:r>
            <a:r>
              <a:rPr lang="en-SG" dirty="0">
                <a:effectLst/>
              </a:rPr>
              <a:t> </a:t>
            </a:r>
            <a:endParaRPr lang="en-US" dirty="0"/>
          </a:p>
        </p:txBody>
      </p:sp>
    </p:spTree>
    <p:extLst>
      <p:ext uri="{BB962C8B-B14F-4D97-AF65-F5344CB8AC3E}">
        <p14:creationId xmlns:p14="http://schemas.microsoft.com/office/powerpoint/2010/main" val="23479860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94458934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t>Published on Apr 7, 2015</a:t>
            </a:r>
            <a:endParaRPr lang="en-US" dirty="0"/>
          </a:p>
          <a:p>
            <a:r>
              <a:rPr lang="en-US" dirty="0"/>
              <a:t>We all want to be happy. The question is, “How do we make that happen?” Explore a nonconventional path to true happiness.</a:t>
            </a:r>
          </a:p>
          <a:p>
            <a:r>
              <a:rPr lang="en-US" dirty="0"/>
              <a:t>Time</a:t>
            </a:r>
            <a:r>
              <a:rPr lang="en-US" baseline="0" dirty="0"/>
              <a:t> elapsed is 2:26</a:t>
            </a:r>
            <a:endParaRPr lang="en-US" dirty="0"/>
          </a:p>
          <a:p>
            <a:r>
              <a:rPr lang="en-US" dirty="0"/>
              <a:t>https://</a:t>
            </a:r>
            <a:r>
              <a:rPr lang="en-US" dirty="0" err="1"/>
              <a:t>www.youtube.com</a:t>
            </a:r>
            <a:r>
              <a:rPr lang="en-US" dirty="0"/>
              <a:t>/</a:t>
            </a:r>
            <a:r>
              <a:rPr lang="en-US" dirty="0" err="1"/>
              <a:t>watch?v</a:t>
            </a:r>
            <a:r>
              <a:rPr lang="en-US" dirty="0"/>
              <a:t>=wxWCspyE7lg</a:t>
            </a:r>
          </a:p>
          <a:p>
            <a:r>
              <a:rPr lang="en-US" dirty="0"/>
              <a:t>Accessed</a:t>
            </a:r>
            <a:r>
              <a:rPr lang="en-US" baseline="0" dirty="0"/>
              <a:t> 24 Jan 2016</a:t>
            </a:r>
          </a:p>
          <a:p>
            <a:endParaRPr lang="en-US" dirty="0"/>
          </a:p>
        </p:txBody>
      </p:sp>
    </p:spTree>
    <p:extLst>
      <p:ext uri="{BB962C8B-B14F-4D97-AF65-F5344CB8AC3E}">
        <p14:creationId xmlns:p14="http://schemas.microsoft.com/office/powerpoint/2010/main" val="229996602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ＭＳ Ｐゴシック" charset="-128"/>
                <a:cs typeface="ＭＳ Ｐゴシック" charset="-128"/>
              </a:rPr>
              <a:t>Matt 5–7 gives His principles—the Sermon on the Mount shows the lifestyle that his subjects should show</a:t>
            </a:r>
            <a:r>
              <a:rPr lang="en-SG" sz="1200" b="1" kern="1200" dirty="0">
                <a:solidFill>
                  <a:schemeClr val="tx1"/>
                </a:solidFill>
                <a:effectLst/>
                <a:latin typeface="Arial" panose="020B0604020202020204" pitchFamily="34" charset="0"/>
                <a:ea typeface="ＭＳ Ｐゴシック" charset="-128"/>
                <a:cs typeface="ＭＳ Ｐゴシック" charset="-128"/>
              </a:rPr>
              <a:t>.</a:t>
            </a:r>
          </a:p>
          <a:p>
            <a:r>
              <a:rPr lang="en-SG" sz="1200" b="1" kern="1200" dirty="0">
                <a:solidFill>
                  <a:schemeClr val="tx1"/>
                </a:solidFill>
                <a:effectLst/>
                <a:latin typeface="Arial" panose="020B0604020202020204" pitchFamily="34" charset="0"/>
                <a:ea typeface="ＭＳ Ｐゴシック" charset="-128"/>
                <a:cs typeface="ＭＳ Ｐゴシック" charset="-128"/>
              </a:rPr>
              <a:t>•</a:t>
            </a:r>
            <a:r>
              <a:rPr lang="en-SG" sz="1200" b="1" kern="1200" baseline="0" dirty="0">
                <a:solidFill>
                  <a:schemeClr val="tx1"/>
                </a:solidFill>
                <a:effectLst/>
                <a:latin typeface="Arial" panose="020B0604020202020204" pitchFamily="34" charset="0"/>
                <a:ea typeface="ＭＳ Ｐゴシック" charset="-128"/>
                <a:cs typeface="ＭＳ Ｐゴシック" charset="-128"/>
              </a:rPr>
              <a:t> </a:t>
            </a:r>
            <a:r>
              <a:rPr lang="en-US" sz="1200" b="1" kern="1200" dirty="0">
                <a:solidFill>
                  <a:schemeClr val="tx1"/>
                </a:solidFill>
                <a:effectLst/>
                <a:latin typeface="Arial" panose="020B0604020202020204" pitchFamily="34" charset="0"/>
                <a:ea typeface="ＭＳ Ｐゴシック" charset="-128"/>
                <a:cs typeface="ＭＳ Ｐゴシック" charset="-128"/>
              </a:rPr>
              <a:t>Matt 8–10 reveals His power—the authority of King Jesus over nature, sickness, demons, and actually everything!</a:t>
            </a:r>
            <a:r>
              <a:rPr lang="en-SG" dirty="0">
                <a:effectLst/>
              </a:rPr>
              <a:t> </a:t>
            </a:r>
            <a:endParaRPr lang="en-US" dirty="0"/>
          </a:p>
        </p:txBody>
      </p:sp>
    </p:spTree>
    <p:extLst>
      <p:ext uri="{BB962C8B-B14F-4D97-AF65-F5344CB8AC3E}">
        <p14:creationId xmlns:p14="http://schemas.microsoft.com/office/powerpoint/2010/main" val="269081277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ＭＳ Ｐゴシック" charset="-128"/>
                <a:cs typeface="ＭＳ Ｐゴシック" charset="-128"/>
              </a:rPr>
              <a:t>The purpose of the Sermon on the Mount has been debated. What are these chapters about?</a:t>
            </a:r>
            <a:r>
              <a:rPr lang="en-SG" dirty="0">
                <a:effectLst/>
              </a:rPr>
              <a:t> </a:t>
            </a:r>
            <a:endParaRPr lang="en-US" dirty="0"/>
          </a:p>
        </p:txBody>
      </p:sp>
    </p:spTree>
    <p:extLst>
      <p:ext uri="{BB962C8B-B14F-4D97-AF65-F5344CB8AC3E}">
        <p14:creationId xmlns:p14="http://schemas.microsoft.com/office/powerpoint/2010/main" val="326711426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these</a:t>
            </a:r>
            <a:r>
              <a:rPr lang="en-US" baseline="0" dirty="0"/>
              <a:t> </a:t>
            </a:r>
            <a:r>
              <a:rPr lang="en-US" dirty="0"/>
              <a:t>20 Sundays we</a:t>
            </a:r>
            <a:r>
              <a:rPr lang="uk-UA" dirty="0"/>
              <a:t>'</a:t>
            </a:r>
            <a:r>
              <a:rPr lang="en-US" dirty="0"/>
              <a:t>re digging into this most significant sermon ever. But</a:t>
            </a:r>
            <a:r>
              <a:rPr lang="en-US" baseline="0" dirty="0"/>
              <a:t> what was Jesus actually saying in these three chapters?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172</a:t>
            </a:fld>
            <a:endParaRPr kumimoji="0" lang="en-US" sz="1200" b="0" i="0" u="none" strike="noStrike" kern="1200" cap="none" spc="0" normalizeH="0" baseline="0" noProof="0">
              <a:ln>
                <a:noFill/>
              </a:ln>
              <a:solidFill>
                <a:prstClr val="black"/>
              </a:solidFill>
              <a:effectLst/>
              <a:uLnTx/>
              <a:uFillTx/>
              <a:latin typeface="Calibri"/>
              <a:ea typeface="ＭＳ Ｐゴシック" charset="0"/>
            </a:endParaRPr>
          </a:p>
        </p:txBody>
      </p:sp>
    </p:spTree>
    <p:extLst>
      <p:ext uri="{BB962C8B-B14F-4D97-AF65-F5344CB8AC3E}">
        <p14:creationId xmlns:p14="http://schemas.microsoft.com/office/powerpoint/2010/main" val="304511457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284305-39A5-CF4A-A560-DAB4BFBA3107}"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173</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1" kern="1200" dirty="0">
                <a:solidFill>
                  <a:schemeClr val="tx1"/>
                </a:solidFill>
                <a:effectLst/>
                <a:latin typeface="Arial" panose="020B0604020202020204" pitchFamily="34" charset="0"/>
                <a:ea typeface="ＭＳ Ｐゴシック" charset="-128"/>
                <a:cs typeface="ＭＳ Ｐゴシック" charset="-128"/>
              </a:rPr>
              <a:t>The Sermon on the Mount (Matt 5–7) show what it looks like when someone has changed his thinking about Christ—the </a:t>
            </a:r>
            <a:r>
              <a:rPr lang="ru-RU" sz="1200" b="1" kern="1200" dirty="0">
                <a:solidFill>
                  <a:schemeClr val="tx1"/>
                </a:solidFill>
                <a:effectLst/>
                <a:latin typeface="Arial" panose="020B0604020202020204" pitchFamily="34" charset="0"/>
                <a:ea typeface="ＭＳ Ｐゴシック" charset="-128"/>
                <a:cs typeface="ＭＳ Ｐゴシック" charset="-128"/>
              </a:rPr>
              <a:t>"</a:t>
            </a:r>
            <a:r>
              <a:rPr lang="en-US" sz="1200" b="1" kern="1200" dirty="0">
                <a:solidFill>
                  <a:schemeClr val="tx1"/>
                </a:solidFill>
                <a:effectLst/>
                <a:latin typeface="Arial" panose="020B0604020202020204" pitchFamily="34" charset="0"/>
                <a:ea typeface="ＭＳ Ｐゴシック" charset="-128"/>
                <a:cs typeface="ＭＳ Ｐゴシック" charset="-128"/>
              </a:rPr>
              <a:t>fruits</a:t>
            </a:r>
            <a:r>
              <a:rPr lang="ru-RU" sz="1200" b="1" kern="1200" dirty="0">
                <a:solidFill>
                  <a:schemeClr val="tx1"/>
                </a:solidFill>
                <a:effectLst/>
                <a:latin typeface="Arial" panose="020B0604020202020204" pitchFamily="34" charset="0"/>
                <a:ea typeface="ＭＳ Ｐゴシック" charset="-128"/>
                <a:cs typeface="ＭＳ Ｐゴシック" charset="-128"/>
              </a:rPr>
              <a:t>"</a:t>
            </a:r>
            <a:r>
              <a:rPr lang="en-US" sz="1200" b="1" kern="1200" dirty="0">
                <a:solidFill>
                  <a:schemeClr val="tx1"/>
                </a:solidFill>
                <a:effectLst/>
                <a:latin typeface="Arial" panose="020B0604020202020204" pitchFamily="34" charset="0"/>
                <a:ea typeface="ＭＳ Ｐゴシック" charset="-128"/>
                <a:cs typeface="ＭＳ Ｐゴシック" charset="-128"/>
              </a:rPr>
              <a:t> of repentance</a:t>
            </a:r>
            <a:r>
              <a:rPr lang="en-SG" sz="1200" b="1" kern="1200" dirty="0">
                <a:solidFill>
                  <a:schemeClr val="tx1"/>
                </a:solidFill>
                <a:effectLst/>
                <a:latin typeface="Arial" panose="020B0604020202020204" pitchFamily="34" charset="0"/>
                <a:ea typeface="ＭＳ Ｐゴシック" charset="-128"/>
                <a:cs typeface="ＭＳ Ｐゴシック" charset="-128"/>
              </a:rPr>
              <a:t>.</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57487612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ＭＳ Ｐゴシック" charset="-128"/>
                <a:cs typeface="ＭＳ Ｐゴシック" charset="-128"/>
              </a:rPr>
              <a:t>Each first statement has these traits:</a:t>
            </a:r>
            <a:endParaRPr lang="en-SG" sz="1200" b="1" kern="1200" dirty="0">
              <a:solidFill>
                <a:schemeClr val="tx1"/>
              </a:solidFill>
              <a:effectLst/>
              <a:latin typeface="Arial" panose="020B0604020202020204" pitchFamily="34" charset="0"/>
              <a:ea typeface="ＭＳ Ｐゴシック" charset="-128"/>
              <a:cs typeface="ＭＳ Ｐゴシック" charset="-128"/>
            </a:endParaRPr>
          </a:p>
          <a:p>
            <a:r>
              <a:rPr lang="en-US" sz="1200" b="1" kern="1200" dirty="0">
                <a:solidFill>
                  <a:schemeClr val="tx1"/>
                </a:solidFill>
                <a:effectLst/>
                <a:latin typeface="Arial" panose="020B0604020202020204" pitchFamily="34" charset="0"/>
                <a:ea typeface="ＭＳ Ｐゴシック" charset="-128"/>
                <a:cs typeface="ＭＳ Ｐゴシック" charset="-128"/>
              </a:rPr>
              <a:t>It shows a condition in which God blesses—when God adds a special measure of his grace so that we are better off than before.</a:t>
            </a:r>
            <a:endParaRPr lang="en-SG" sz="1200" b="1" kern="1200" dirty="0">
              <a:solidFill>
                <a:schemeClr val="tx1"/>
              </a:solidFill>
              <a:effectLst/>
              <a:latin typeface="Arial" panose="020B0604020202020204" pitchFamily="34" charset="0"/>
              <a:ea typeface="ＭＳ Ｐゴシック" charset="-128"/>
              <a:cs typeface="ＭＳ Ｐゴシック" charset="-128"/>
            </a:endParaRPr>
          </a:p>
          <a:p>
            <a:r>
              <a:rPr lang="en-US" sz="1200" b="1" kern="1200" dirty="0">
                <a:solidFill>
                  <a:schemeClr val="tx1"/>
                </a:solidFill>
                <a:effectLst/>
                <a:latin typeface="Arial" panose="020B0604020202020204" pitchFamily="34" charset="0"/>
                <a:ea typeface="ＭＳ Ｐゴシック" charset="-128"/>
                <a:cs typeface="ＭＳ Ｐゴシック" charset="-128"/>
              </a:rPr>
              <a:t>That condition is an undesirable state—something people typically avoid.</a:t>
            </a:r>
            <a:endParaRPr lang="en-SG" sz="1200" b="1" kern="1200" dirty="0">
              <a:solidFill>
                <a:schemeClr val="tx1"/>
              </a:solidFill>
              <a:effectLst/>
              <a:latin typeface="Arial" panose="020B0604020202020204" pitchFamily="34" charset="0"/>
              <a:ea typeface="ＭＳ Ｐゴシック" charset="-128"/>
              <a:cs typeface="ＭＳ Ｐゴシック" charset="-128"/>
            </a:endParaRPr>
          </a:p>
          <a:p>
            <a:r>
              <a:rPr lang="en-US" sz="1200" b="1" kern="1200" dirty="0">
                <a:solidFill>
                  <a:schemeClr val="tx1"/>
                </a:solidFill>
                <a:effectLst/>
                <a:latin typeface="Arial" panose="020B0604020202020204" pitchFamily="34" charset="0"/>
                <a:ea typeface="ＭＳ Ｐゴシック" charset="-128"/>
                <a:cs typeface="ＭＳ Ｐゴシック" charset="-128"/>
              </a:rPr>
              <a:t>Each first statement relates to character traits—something people typically also do not seek.  Instead, we seek money, happiness, health, influence or power and so-called success.</a:t>
            </a:r>
            <a:endParaRPr lang="en-SG" sz="1200" b="1" kern="1200" dirty="0">
              <a:solidFill>
                <a:schemeClr val="tx1"/>
              </a:solidFill>
              <a:effectLst/>
              <a:latin typeface="Arial" panose="020B0604020202020204" pitchFamily="34" charset="0"/>
              <a:ea typeface="ＭＳ Ｐゴシック" charset="-128"/>
              <a:cs typeface="ＭＳ Ｐゴシック" charset="-128"/>
            </a:endParaRPr>
          </a:p>
          <a:p>
            <a:r>
              <a:rPr lang="ru-RU" sz="1200" b="1" kern="1200" dirty="0">
                <a:solidFill>
                  <a:schemeClr val="tx1"/>
                </a:solidFill>
                <a:effectLst/>
                <a:latin typeface="Arial" panose="020B0604020202020204" pitchFamily="34" charset="0"/>
                <a:ea typeface="ＭＳ Ｐゴシック" charset="-128"/>
                <a:cs typeface="ＭＳ Ｐゴシック" charset="-128"/>
              </a:rPr>
              <a:t>"</a:t>
            </a:r>
            <a:r>
              <a:rPr lang="en-US" sz="1200" b="1" kern="1200" dirty="0">
                <a:solidFill>
                  <a:schemeClr val="tx1"/>
                </a:solidFill>
                <a:effectLst/>
                <a:latin typeface="Arial" panose="020B0604020202020204" pitchFamily="34" charset="0"/>
                <a:ea typeface="ＭＳ Ｐゴシック" charset="-128"/>
                <a:cs typeface="ＭＳ Ｐゴシック" charset="-128"/>
              </a:rPr>
              <a:t>The qualities Jesus mentioned in this list, </a:t>
            </a:r>
            <a:r>
              <a:rPr lang="uk-UA" sz="1200" b="1" kern="1200" dirty="0">
                <a:solidFill>
                  <a:schemeClr val="tx1"/>
                </a:solidFill>
                <a:effectLst/>
                <a:latin typeface="Arial" panose="020B0604020202020204" pitchFamily="34" charset="0"/>
                <a:ea typeface="ＭＳ Ｐゴシック" charset="-128"/>
                <a:cs typeface="ＭＳ Ｐゴシック" charset="-128"/>
              </a:rPr>
              <a:t>'</a:t>
            </a:r>
            <a:r>
              <a:rPr lang="en-US" sz="1200" b="1" kern="1200" dirty="0">
                <a:solidFill>
                  <a:schemeClr val="tx1"/>
                </a:solidFill>
                <a:effectLst/>
                <a:latin typeface="Arial" panose="020B0604020202020204" pitchFamily="34" charset="0"/>
                <a:ea typeface="ＭＳ Ｐゴシック" charset="-128"/>
                <a:cs typeface="ＭＳ Ｐゴシック" charset="-128"/>
              </a:rPr>
              <a:t>the poor in spirit,</a:t>
            </a:r>
            <a:r>
              <a:rPr lang="uk-UA" sz="1200" b="1" kern="1200" dirty="0">
                <a:solidFill>
                  <a:schemeClr val="tx1"/>
                </a:solidFill>
                <a:effectLst/>
                <a:latin typeface="Arial" panose="020B0604020202020204" pitchFamily="34" charset="0"/>
                <a:ea typeface="ＭＳ Ｐゴシック" charset="-128"/>
                <a:cs typeface="ＭＳ Ｐゴシック" charset="-128"/>
              </a:rPr>
              <a:t>'</a:t>
            </a:r>
            <a:r>
              <a:rPr lang="en-US" sz="1200" b="1" kern="1200" dirty="0">
                <a:solidFill>
                  <a:schemeClr val="tx1"/>
                </a:solidFill>
                <a:effectLst/>
                <a:latin typeface="Arial" panose="020B0604020202020204" pitchFamily="34" charset="0"/>
                <a:ea typeface="ＭＳ Ｐゴシック" charset="-128"/>
                <a:cs typeface="ＭＳ Ｐゴシック" charset="-128"/>
              </a:rPr>
              <a:t> </a:t>
            </a:r>
            <a:r>
              <a:rPr lang="uk-UA" sz="1200" b="1" kern="1200" dirty="0">
                <a:solidFill>
                  <a:schemeClr val="tx1"/>
                </a:solidFill>
                <a:effectLst/>
                <a:latin typeface="Arial" panose="020B0604020202020204" pitchFamily="34" charset="0"/>
                <a:ea typeface="ＭＳ Ｐゴシック" charset="-128"/>
                <a:cs typeface="ＭＳ Ｐゴシック" charset="-128"/>
              </a:rPr>
              <a:t>'</a:t>
            </a:r>
            <a:r>
              <a:rPr lang="en-US" sz="1200" b="1" kern="1200" dirty="0">
                <a:solidFill>
                  <a:schemeClr val="tx1"/>
                </a:solidFill>
                <a:effectLst/>
                <a:latin typeface="Arial" panose="020B0604020202020204" pitchFamily="34" charset="0"/>
                <a:ea typeface="ＭＳ Ｐゴシック" charset="-128"/>
                <a:cs typeface="ＭＳ Ｐゴシック" charset="-128"/>
              </a:rPr>
              <a:t>those who mourn,</a:t>
            </a:r>
            <a:r>
              <a:rPr lang="uk-UA" sz="1200" b="1" kern="1200" dirty="0">
                <a:solidFill>
                  <a:schemeClr val="tx1"/>
                </a:solidFill>
                <a:effectLst/>
                <a:latin typeface="Arial" panose="020B0604020202020204" pitchFamily="34" charset="0"/>
                <a:ea typeface="ＭＳ Ｐゴシック" charset="-128"/>
                <a:cs typeface="ＭＳ Ｐゴシック" charset="-128"/>
              </a:rPr>
              <a:t>'</a:t>
            </a:r>
            <a:r>
              <a:rPr lang="en-US" sz="1200" b="1" kern="1200" dirty="0">
                <a:solidFill>
                  <a:schemeClr val="tx1"/>
                </a:solidFill>
                <a:effectLst/>
                <a:latin typeface="Arial" panose="020B0604020202020204" pitchFamily="34" charset="0"/>
                <a:ea typeface="ＭＳ Ｐゴシック" charset="-128"/>
                <a:cs typeface="ＭＳ Ｐゴシック" charset="-128"/>
              </a:rPr>
              <a:t> </a:t>
            </a:r>
            <a:r>
              <a:rPr lang="uk-UA" sz="1200" b="1" kern="1200" dirty="0">
                <a:solidFill>
                  <a:schemeClr val="tx1"/>
                </a:solidFill>
                <a:effectLst/>
                <a:latin typeface="Arial" panose="020B0604020202020204" pitchFamily="34" charset="0"/>
                <a:ea typeface="ＭＳ Ｐゴシック" charset="-128"/>
                <a:cs typeface="ＭＳ Ｐゴシック" charset="-128"/>
              </a:rPr>
              <a:t>'</a:t>
            </a:r>
            <a:r>
              <a:rPr lang="en-US" sz="1200" b="1" kern="1200" dirty="0">
                <a:solidFill>
                  <a:schemeClr val="tx1"/>
                </a:solidFill>
                <a:effectLst/>
                <a:latin typeface="Arial" panose="020B0604020202020204" pitchFamily="34" charset="0"/>
                <a:ea typeface="ＭＳ Ｐゴシック" charset="-128"/>
                <a:cs typeface="ＭＳ Ｐゴシック" charset="-128"/>
              </a:rPr>
              <a:t>the meek,</a:t>
            </a:r>
            <a:r>
              <a:rPr lang="uk-UA" sz="1200" b="1" kern="1200" dirty="0">
                <a:solidFill>
                  <a:schemeClr val="tx1"/>
                </a:solidFill>
                <a:effectLst/>
                <a:latin typeface="Arial" panose="020B0604020202020204" pitchFamily="34" charset="0"/>
                <a:ea typeface="ＭＳ Ｐゴシック" charset="-128"/>
                <a:cs typeface="ＭＳ Ｐゴシック" charset="-128"/>
              </a:rPr>
              <a:t>'</a:t>
            </a:r>
            <a:r>
              <a:rPr lang="en-US" sz="1200" b="1" kern="1200" dirty="0">
                <a:solidFill>
                  <a:schemeClr val="tx1"/>
                </a:solidFill>
                <a:effectLst/>
                <a:latin typeface="Arial" panose="020B0604020202020204" pitchFamily="34" charset="0"/>
                <a:ea typeface="ＭＳ Ｐゴシック" charset="-128"/>
                <a:cs typeface="ＭＳ Ｐゴシック" charset="-128"/>
              </a:rPr>
              <a:t> etc., obviously could not be products of Pharisaic righteousness. The Pharisees were concerned primarily with external qualities, but the qualities Jesus mentioned are internal. These come only when one is properly related to God through faith, when one places his complete trust in God</a:t>
            </a:r>
            <a:r>
              <a:rPr lang="ru-RU" sz="1200" b="1" kern="1200" dirty="0">
                <a:solidFill>
                  <a:schemeClr val="tx1"/>
                </a:solidFill>
                <a:effectLst/>
                <a:latin typeface="Arial" panose="020B0604020202020204" pitchFamily="34" charset="0"/>
                <a:ea typeface="ＭＳ Ｐゴシック" charset="-128"/>
                <a:cs typeface="ＭＳ Ｐゴシック" charset="-128"/>
              </a:rPr>
              <a:t>"</a:t>
            </a:r>
            <a:r>
              <a:rPr lang="en-US" sz="1200" b="1" kern="1200" dirty="0">
                <a:solidFill>
                  <a:schemeClr val="tx1"/>
                </a:solidFill>
                <a:effectLst/>
                <a:latin typeface="Arial" panose="020B0604020202020204" pitchFamily="34" charset="0"/>
                <a:ea typeface="ＭＳ Ｐゴシック" charset="-128"/>
                <a:cs typeface="ＭＳ Ｐゴシック" charset="-128"/>
              </a:rPr>
              <a:t> (Louis A. </a:t>
            </a:r>
            <a:r>
              <a:rPr lang="en-US" sz="1200" b="1" kern="1200" dirty="0" err="1">
                <a:solidFill>
                  <a:schemeClr val="tx1"/>
                </a:solidFill>
                <a:effectLst/>
                <a:latin typeface="Arial" panose="020B0604020202020204" pitchFamily="34" charset="0"/>
                <a:ea typeface="ＭＳ Ｐゴシック" charset="-128"/>
                <a:cs typeface="ＭＳ Ｐゴシック" charset="-128"/>
              </a:rPr>
              <a:t>Barbieri</a:t>
            </a:r>
            <a:r>
              <a:rPr lang="en-US" sz="1200" b="1" kern="1200" dirty="0">
                <a:solidFill>
                  <a:schemeClr val="tx1"/>
                </a:solidFill>
                <a:effectLst/>
                <a:latin typeface="Arial" panose="020B0604020202020204" pitchFamily="34" charset="0"/>
                <a:ea typeface="ＭＳ Ｐゴシック" charset="-128"/>
                <a:cs typeface="ＭＳ Ｐゴシック" charset="-128"/>
              </a:rPr>
              <a:t>, Jr., </a:t>
            </a:r>
            <a:r>
              <a:rPr lang="ru-RU" sz="1200" b="1" kern="1200" dirty="0">
                <a:solidFill>
                  <a:schemeClr val="tx1"/>
                </a:solidFill>
                <a:effectLst/>
                <a:latin typeface="Arial" panose="020B0604020202020204" pitchFamily="34" charset="0"/>
                <a:ea typeface="ＭＳ Ｐゴシック" charset="-128"/>
                <a:cs typeface="ＭＳ Ｐゴシック" charset="-128"/>
              </a:rPr>
              <a:t>"</a:t>
            </a:r>
            <a:r>
              <a:rPr lang="en-US" sz="1200" b="1" kern="1200" dirty="0">
                <a:solidFill>
                  <a:schemeClr val="tx1"/>
                </a:solidFill>
                <a:effectLst/>
                <a:latin typeface="Arial" panose="020B0604020202020204" pitchFamily="34" charset="0"/>
                <a:ea typeface="ＭＳ Ｐゴシック" charset="-128"/>
                <a:cs typeface="ＭＳ Ｐゴシック" charset="-128"/>
              </a:rPr>
              <a:t>Matthew,</a:t>
            </a:r>
            <a:r>
              <a:rPr lang="ru-RU" sz="1200" b="1" kern="1200" dirty="0">
                <a:solidFill>
                  <a:schemeClr val="tx1"/>
                </a:solidFill>
                <a:effectLst/>
                <a:latin typeface="Arial" panose="020B0604020202020204" pitchFamily="34" charset="0"/>
                <a:ea typeface="ＭＳ Ｐゴシック" charset="-128"/>
                <a:cs typeface="ＭＳ Ｐゴシック" charset="-128"/>
              </a:rPr>
              <a:t>"</a:t>
            </a:r>
            <a:r>
              <a:rPr lang="en-US" sz="1200" b="1" kern="1200" dirty="0">
                <a:solidFill>
                  <a:schemeClr val="tx1"/>
                </a:solidFill>
                <a:effectLst/>
                <a:latin typeface="Arial" panose="020B0604020202020204" pitchFamily="34" charset="0"/>
                <a:ea typeface="ＭＳ Ｐゴシック" charset="-128"/>
                <a:cs typeface="ＭＳ Ｐゴシック" charset="-128"/>
              </a:rPr>
              <a:t> in BKC, 2:29).</a:t>
            </a:r>
            <a:endParaRPr lang="en-SG" sz="1200" b="1" kern="1200" dirty="0">
              <a:solidFill>
                <a:schemeClr val="tx1"/>
              </a:solidFill>
              <a:effectLst/>
              <a:latin typeface="Arial" panose="020B0604020202020204" pitchFamily="34" charset="0"/>
              <a:ea typeface="ＭＳ Ｐゴシック" charset="-128"/>
              <a:cs typeface="ＭＳ Ｐゴシック" charset="-128"/>
            </a:endParaRPr>
          </a:p>
          <a:p>
            <a:endParaRPr lang="en-US" dirty="0"/>
          </a:p>
        </p:txBody>
      </p:sp>
    </p:spTree>
    <p:extLst>
      <p:ext uri="{BB962C8B-B14F-4D97-AF65-F5344CB8AC3E}">
        <p14:creationId xmlns:p14="http://schemas.microsoft.com/office/powerpoint/2010/main" val="105533175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Each second statement also is parallel with one another in some ways:</a:t>
            </a:r>
          </a:p>
          <a:p>
            <a:r>
              <a:rPr lang="en-US" dirty="0"/>
              <a:t>Each second statement is the way God blesses us in a way parallel to the first statement—but it is upside down in nature—not what you</a:t>
            </a:r>
            <a:r>
              <a:rPr lang="uk-UA" dirty="0"/>
              <a:t>'</a:t>
            </a:r>
            <a:r>
              <a:rPr lang="en-US" dirty="0"/>
              <a:t>d expect!</a:t>
            </a:r>
          </a:p>
          <a:p>
            <a:endParaRPr lang="en-US" dirty="0"/>
          </a:p>
        </p:txBody>
      </p:sp>
    </p:spTree>
    <p:extLst>
      <p:ext uri="{BB962C8B-B14F-4D97-AF65-F5344CB8AC3E}">
        <p14:creationId xmlns:p14="http://schemas.microsoft.com/office/powerpoint/2010/main" val="654792417"/>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It is also something we typically do not seek—</a:t>
            </a:r>
          </a:p>
          <a:p>
            <a:r>
              <a:rPr lang="en-US" dirty="0"/>
              <a:t>However, this condition is what we really need!</a:t>
            </a:r>
          </a:p>
          <a:p>
            <a:r>
              <a:rPr lang="en-US" dirty="0"/>
              <a:t>In fact, it</a:t>
            </a:r>
            <a:r>
              <a:rPr lang="uk-UA" dirty="0"/>
              <a:t>'</a:t>
            </a:r>
            <a:r>
              <a:rPr lang="en-US" dirty="0"/>
              <a:t>s also what we really want.</a:t>
            </a:r>
          </a:p>
        </p:txBody>
      </p:sp>
    </p:spTree>
    <p:extLst>
      <p:ext uri="{BB962C8B-B14F-4D97-AF65-F5344CB8AC3E}">
        <p14:creationId xmlns:p14="http://schemas.microsoft.com/office/powerpoint/2010/main" val="188417706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b="1" kern="1200" dirty="0">
                <a:solidFill>
                  <a:schemeClr val="tx1"/>
                </a:solidFill>
                <a:effectLst/>
                <a:latin typeface="Arial" panose="020B0604020202020204" pitchFamily="34" charset="0"/>
                <a:ea typeface="ＭＳ Ｐゴシック" charset="-128"/>
                <a:cs typeface="ＭＳ Ｐゴシック" charset="-128"/>
              </a:rPr>
              <a:t>With that introduction, today we</a:t>
            </a:r>
            <a:r>
              <a:rPr lang="uk-UA" sz="1200" b="1" kern="1200" dirty="0">
                <a:solidFill>
                  <a:schemeClr val="tx1"/>
                </a:solidFill>
                <a:effectLst/>
                <a:latin typeface="Arial" panose="020B0604020202020204" pitchFamily="34" charset="0"/>
                <a:ea typeface="ＭＳ Ｐゴシック" charset="-128"/>
                <a:cs typeface="ＭＳ Ｐゴシック" charset="-128"/>
              </a:rPr>
              <a:t>'</a:t>
            </a:r>
            <a:r>
              <a:rPr lang="en-US" sz="1200" b="1" kern="1200" dirty="0" err="1">
                <a:solidFill>
                  <a:schemeClr val="tx1"/>
                </a:solidFill>
                <a:effectLst/>
                <a:latin typeface="Arial" panose="020B0604020202020204" pitchFamily="34" charset="0"/>
                <a:ea typeface="ＭＳ Ｐゴシック" charset="-128"/>
                <a:cs typeface="ＭＳ Ｐゴシック" charset="-128"/>
              </a:rPr>
              <a:t>ll</a:t>
            </a:r>
            <a:r>
              <a:rPr lang="en-US" sz="1200" b="1" kern="1200" dirty="0">
                <a:solidFill>
                  <a:schemeClr val="tx1"/>
                </a:solidFill>
                <a:effectLst/>
                <a:latin typeface="Arial" panose="020B0604020202020204" pitchFamily="34" charset="0"/>
                <a:ea typeface="ＭＳ Ｐゴシック" charset="-128"/>
                <a:cs typeface="ＭＳ Ｐゴシック" charset="-128"/>
              </a:rPr>
              <a:t> see the benefits or results of believing in Christ, followed by what to do about these results</a:t>
            </a:r>
            <a:r>
              <a:rPr lang="en-SG" sz="1200" b="1" kern="1200" dirty="0">
                <a:solidFill>
                  <a:schemeClr val="tx1"/>
                </a:solidFill>
                <a:effectLst/>
                <a:latin typeface="Arial" panose="020B0604020202020204" pitchFamily="34" charset="0"/>
                <a:ea typeface="ＭＳ Ｐゴシック" charset="-128"/>
                <a:cs typeface="ＭＳ Ｐゴシック" charset="-128"/>
              </a:rPr>
              <a:t>.</a:t>
            </a:r>
          </a:p>
          <a:p>
            <a:endParaRPr lang="en-SG" sz="1200" b="1" kern="1200" dirty="0">
              <a:solidFill>
                <a:schemeClr val="tx1"/>
              </a:solidFill>
              <a:effectLst/>
              <a:latin typeface="Arial" panose="020B0604020202020204" pitchFamily="34" charset="0"/>
              <a:ea typeface="ＭＳ Ｐゴシック" charset="-128"/>
              <a:cs typeface="ＭＳ Ｐゴシック" charset="-128"/>
            </a:endParaRPr>
          </a:p>
          <a:p>
            <a:r>
              <a:rPr lang="en-US" sz="1200" b="1" kern="1200" dirty="0">
                <a:solidFill>
                  <a:schemeClr val="tx1"/>
                </a:solidFill>
                <a:effectLst/>
                <a:latin typeface="Arial" panose="020B0604020202020204" pitchFamily="34" charset="0"/>
                <a:ea typeface="ＭＳ Ｐゴシック" charset="-128"/>
                <a:cs typeface="ＭＳ Ｐゴシック" charset="-128"/>
              </a:rPr>
              <a:t>So how can you get blessed in life? It is found by faith or trust in God. In other words…</a:t>
            </a:r>
            <a:r>
              <a:rPr lang="en-SG" dirty="0">
                <a:effectLst/>
              </a:rPr>
              <a:t> </a:t>
            </a:r>
            <a:endParaRPr lang="en-US" dirty="0"/>
          </a:p>
        </p:txBody>
      </p:sp>
    </p:spTree>
    <p:extLst>
      <p:ext uri="{BB962C8B-B14F-4D97-AF65-F5344CB8AC3E}">
        <p14:creationId xmlns:p14="http://schemas.microsoft.com/office/powerpoint/2010/main" val="311824711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b="1" kern="1200" dirty="0">
                <a:solidFill>
                  <a:schemeClr val="tx1"/>
                </a:solidFill>
                <a:effectLst/>
                <a:latin typeface="Arial" panose="020B0604020202020204" pitchFamily="34" charset="0"/>
                <a:ea typeface="ＭＳ Ｐゴシック" charset="-128"/>
                <a:cs typeface="ＭＳ Ｐゴシック" charset="-128"/>
              </a:rPr>
              <a:t>How can we sum up the way to be blessed in 5:1-12?</a:t>
            </a:r>
            <a:r>
              <a:rPr lang="en-SG" dirty="0">
                <a:effectLst/>
              </a:rPr>
              <a:t> </a:t>
            </a:r>
            <a:endParaRPr lang="en-US" dirty="0"/>
          </a:p>
        </p:txBody>
      </p:sp>
    </p:spTree>
    <p:extLst>
      <p:ext uri="{BB962C8B-B14F-4D97-AF65-F5344CB8AC3E}">
        <p14:creationId xmlns:p14="http://schemas.microsoft.com/office/powerpoint/2010/main" val="11270872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26265068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aseline="0" dirty="0"/>
              <a:t>God rewards us not for our actions but first in our attitudes that produce good deeds.</a:t>
            </a:r>
            <a:endParaRPr lang="en-US" dirty="0"/>
          </a:p>
        </p:txBody>
      </p:sp>
    </p:spTree>
    <p:extLst>
      <p:ext uri="{BB962C8B-B14F-4D97-AF65-F5344CB8AC3E}">
        <p14:creationId xmlns:p14="http://schemas.microsoft.com/office/powerpoint/2010/main" val="398876241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284305-39A5-CF4A-A560-DAB4BFBA3107}"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180</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1" kern="1200" dirty="0">
                <a:solidFill>
                  <a:schemeClr val="tx1"/>
                </a:solidFill>
                <a:effectLst/>
                <a:latin typeface="Arial" panose="020B0604020202020204" pitchFamily="34" charset="0"/>
                <a:ea typeface="ＭＳ Ｐゴシック" charset="-128"/>
                <a:cs typeface="ＭＳ Ｐゴシック" charset="-128"/>
              </a:rPr>
              <a:t>The Sermon on the Mount (Matt 5–7) show what it looks like when someone has changed his thinking about Christ—the </a:t>
            </a:r>
            <a:r>
              <a:rPr lang="ru-RU" sz="1200" b="1" kern="1200" dirty="0">
                <a:solidFill>
                  <a:schemeClr val="tx1"/>
                </a:solidFill>
                <a:effectLst/>
                <a:latin typeface="Arial" panose="020B0604020202020204" pitchFamily="34" charset="0"/>
                <a:ea typeface="ＭＳ Ｐゴシック" charset="-128"/>
                <a:cs typeface="ＭＳ Ｐゴシック" charset="-128"/>
              </a:rPr>
              <a:t>"</a:t>
            </a:r>
            <a:r>
              <a:rPr lang="en-US" sz="1200" b="1" kern="1200" dirty="0">
                <a:solidFill>
                  <a:schemeClr val="tx1"/>
                </a:solidFill>
                <a:effectLst/>
                <a:latin typeface="Arial" panose="020B0604020202020204" pitchFamily="34" charset="0"/>
                <a:ea typeface="ＭＳ Ｐゴシック" charset="-128"/>
                <a:cs typeface="ＭＳ Ｐゴシック" charset="-128"/>
              </a:rPr>
              <a:t>fruits</a:t>
            </a:r>
            <a:r>
              <a:rPr lang="ru-RU" sz="1200" b="1" kern="1200" dirty="0">
                <a:solidFill>
                  <a:schemeClr val="tx1"/>
                </a:solidFill>
                <a:effectLst/>
                <a:latin typeface="Arial" panose="020B0604020202020204" pitchFamily="34" charset="0"/>
                <a:ea typeface="ＭＳ Ｐゴシック" charset="-128"/>
                <a:cs typeface="ＭＳ Ｐゴシック" charset="-128"/>
              </a:rPr>
              <a:t>"</a:t>
            </a:r>
            <a:r>
              <a:rPr lang="en-US" sz="1200" b="1" kern="1200" dirty="0">
                <a:solidFill>
                  <a:schemeClr val="tx1"/>
                </a:solidFill>
                <a:effectLst/>
                <a:latin typeface="Arial" panose="020B0604020202020204" pitchFamily="34" charset="0"/>
                <a:ea typeface="ＭＳ Ｐゴシック" charset="-128"/>
                <a:cs typeface="ＭＳ Ｐゴシック" charset="-128"/>
              </a:rPr>
              <a:t> of repentance</a:t>
            </a:r>
            <a:r>
              <a:rPr lang="en-SG" sz="1200" b="1" kern="1200" dirty="0">
                <a:solidFill>
                  <a:schemeClr val="tx1"/>
                </a:solidFill>
                <a:effectLst/>
                <a:latin typeface="Arial" panose="020B0604020202020204" pitchFamily="34" charset="0"/>
                <a:ea typeface="ＭＳ Ｐゴシック" charset="-128"/>
                <a:cs typeface="ＭＳ Ｐゴシック" charset="-128"/>
              </a:rPr>
              <a:t>.</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241282270"/>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ＭＳ Ｐゴシック" charset="-128"/>
                <a:cs typeface="ＭＳ Ｐゴシック" charset="-128"/>
              </a:rPr>
              <a:t>Those who trust Christ as King experience many rewards</a:t>
            </a:r>
            <a:r>
              <a:rPr lang="en-SG" sz="1200" b="1" kern="1200" dirty="0">
                <a:solidFill>
                  <a:schemeClr val="tx1"/>
                </a:solidFill>
                <a:effectLst/>
                <a:latin typeface="Arial" panose="020B0604020202020204" pitchFamily="34" charset="0"/>
                <a:ea typeface="ＭＳ Ｐゴシック" charset="-128"/>
                <a:cs typeface="ＭＳ Ｐゴシック" charset="-128"/>
              </a:rPr>
              <a:t>.</a:t>
            </a:r>
            <a:endParaRPr lang="en-US" dirty="0"/>
          </a:p>
        </p:txBody>
      </p:sp>
    </p:spTree>
    <p:extLst>
      <p:ext uri="{BB962C8B-B14F-4D97-AF65-F5344CB8AC3E}">
        <p14:creationId xmlns:p14="http://schemas.microsoft.com/office/powerpoint/2010/main" val="326969796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ＭＳ Ｐゴシック" charset="-128"/>
                <a:cs typeface="ＭＳ Ｐゴシック" charset="-128"/>
              </a:rPr>
              <a:t>Rejoice over being persecuted</a:t>
            </a:r>
            <a:r>
              <a:rPr lang="en-SG" sz="1200" b="1" kern="1200" dirty="0">
                <a:solidFill>
                  <a:schemeClr val="tx1"/>
                </a:solidFill>
                <a:effectLst/>
                <a:latin typeface="Arial" panose="020B0604020202020204" pitchFamily="34" charset="0"/>
                <a:ea typeface="ＭＳ Ｐゴシック" charset="-128"/>
                <a:cs typeface="ＭＳ Ｐゴシック" charset="-128"/>
              </a:rPr>
              <a:t>.</a:t>
            </a:r>
            <a:endParaRPr lang="en-US" dirty="0"/>
          </a:p>
        </p:txBody>
      </p:sp>
    </p:spTree>
    <p:extLst>
      <p:ext uri="{BB962C8B-B14F-4D97-AF65-F5344CB8AC3E}">
        <p14:creationId xmlns:p14="http://schemas.microsoft.com/office/powerpoint/2010/main" val="338267126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24034223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502202600"/>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dirty="0"/>
              <a:t>Influence people to follow God (MI restated). </a:t>
            </a:r>
          </a:p>
          <a:p>
            <a:r>
              <a:rPr lang="en-US" dirty="0"/>
              <a:t>Impact others for good (MI restated).</a:t>
            </a:r>
          </a:p>
          <a:p>
            <a:r>
              <a:rPr lang="en-US" dirty="0"/>
              <a:t>Show people God (MI restated).</a:t>
            </a:r>
          </a:p>
          <a:p>
            <a:endParaRPr lang="en-US" dirty="0"/>
          </a:p>
        </p:txBody>
      </p:sp>
    </p:spTree>
    <p:extLst>
      <p:ext uri="{BB962C8B-B14F-4D97-AF65-F5344CB8AC3E}">
        <p14:creationId xmlns:p14="http://schemas.microsoft.com/office/powerpoint/2010/main" val="55970960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Like salt, help people hunger for God (5:13).</a:t>
            </a:r>
            <a:r>
              <a:rPr lang="en-SG" dirty="0">
                <a:effectLst/>
              </a:rPr>
              <a:t> </a:t>
            </a:r>
            <a:endParaRPr lang="en-US" dirty="0"/>
          </a:p>
        </p:txBody>
      </p:sp>
    </p:spTree>
    <p:extLst>
      <p:ext uri="{BB962C8B-B14F-4D97-AF65-F5344CB8AC3E}">
        <p14:creationId xmlns:p14="http://schemas.microsoft.com/office/powerpoint/2010/main" val="189102057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Like light, lead people to God so they’ll praise him (5:14-16).</a:t>
            </a:r>
            <a:r>
              <a:rPr lang="en-SG" dirty="0">
                <a:effectLst/>
              </a:rPr>
              <a:t> </a:t>
            </a:r>
            <a:endParaRPr lang="en-US" dirty="0"/>
          </a:p>
        </p:txBody>
      </p:sp>
    </p:spTree>
    <p:extLst>
      <p:ext uri="{BB962C8B-B14F-4D97-AF65-F5344CB8AC3E}">
        <p14:creationId xmlns:p14="http://schemas.microsoft.com/office/powerpoint/2010/main" val="3723688503"/>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4611783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58877475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039732242"/>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050289586"/>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251009902"/>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The one hurt for not resolving a financial relationship is </a:t>
            </a:r>
            <a:r>
              <a:rPr lang="en-US" sz="1200" i="1" kern="1200" dirty="0">
                <a:solidFill>
                  <a:schemeClr val="tx1"/>
                </a:solidFill>
                <a:effectLst/>
                <a:latin typeface="+mn-lt"/>
                <a:ea typeface="+mn-ea"/>
                <a:cs typeface="+mn-cs"/>
              </a:rPr>
              <a:t>you</a:t>
            </a:r>
            <a:r>
              <a:rPr lang="en-SG" dirty="0">
                <a:effectLst/>
              </a:rPr>
              <a:t> </a:t>
            </a:r>
            <a:endParaRPr lang="en-US" dirty="0"/>
          </a:p>
        </p:txBody>
      </p:sp>
    </p:spTree>
    <p:extLst>
      <p:ext uri="{BB962C8B-B14F-4D97-AF65-F5344CB8AC3E}">
        <p14:creationId xmlns:p14="http://schemas.microsoft.com/office/powerpoint/2010/main" val="132972499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FF8FD0F-CF75-4E76-A791-C623B2213724}" type="slidenum">
              <a:rPr lang="en-GB" smtClean="0"/>
              <a:pPr/>
              <a:t>198</a:t>
            </a:fld>
            <a:endParaRPr lang="en-GB"/>
          </a:p>
        </p:txBody>
      </p:sp>
    </p:spTree>
    <p:extLst>
      <p:ext uri="{BB962C8B-B14F-4D97-AF65-F5344CB8AC3E}">
        <p14:creationId xmlns:p14="http://schemas.microsoft.com/office/powerpoint/2010/main" val="1878746907"/>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mn-lt"/>
                <a:ea typeface="+mn-ea"/>
                <a:cs typeface="+mn-cs"/>
              </a:rPr>
              <a:t>We know that God has a high view of marriage, but how can you </a:t>
            </a:r>
            <a:r>
              <a:rPr lang="en-US" sz="1200" u="sng" kern="1200" dirty="0">
                <a:solidFill>
                  <a:schemeClr val="tx1"/>
                </a:solidFill>
                <a:effectLst/>
                <a:latin typeface="+mn-lt"/>
                <a:ea typeface="+mn-ea"/>
                <a:cs typeface="+mn-cs"/>
              </a:rPr>
              <a:t>defend</a:t>
            </a:r>
            <a:r>
              <a:rPr lang="en-US" sz="1200" kern="1200" dirty="0">
                <a:solidFill>
                  <a:schemeClr val="tx1"/>
                </a:solidFill>
                <a:effectLst/>
                <a:latin typeface="+mn-lt"/>
                <a:ea typeface="+mn-ea"/>
                <a:cs typeface="+mn-cs"/>
              </a:rPr>
              <a:t> marriage?</a:t>
            </a:r>
          </a:p>
          <a:p>
            <a:r>
              <a:rPr lang="en-US" sz="1200" kern="1200" dirty="0">
                <a:solidFill>
                  <a:schemeClr val="tx1"/>
                </a:solidFill>
                <a:effectLst/>
                <a:latin typeface="+mn-lt"/>
                <a:ea typeface="+mn-ea"/>
                <a:cs typeface="+mn-cs"/>
              </a:rPr>
              <a:t>So what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the first way that you can defend marriage?</a:t>
            </a:r>
            <a:r>
              <a:rPr lang="en-SG" dirty="0">
                <a:effectLst/>
              </a:rPr>
              <a:t> </a:t>
            </a:r>
            <a:endParaRPr lang="en-US" dirty="0"/>
          </a:p>
        </p:txBody>
      </p:sp>
    </p:spTree>
    <p:extLst>
      <p:ext uri="{BB962C8B-B14F-4D97-AF65-F5344CB8AC3E}">
        <p14:creationId xmlns:p14="http://schemas.microsoft.com/office/powerpoint/2010/main" val="1666017176"/>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Don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let it be devalued, but now we see one of the most important ways to preserve it in the next verse</a:t>
            </a:r>
            <a:r>
              <a:rPr lang="is-IS" sz="1200" kern="1200" dirty="0">
                <a:solidFill>
                  <a:schemeClr val="tx1"/>
                </a:solidFill>
                <a:effectLst/>
                <a:latin typeface="+mn-lt"/>
                <a:ea typeface="+mn-ea"/>
                <a:cs typeface="+mn-cs"/>
              </a:rPr>
              <a:t>…</a:t>
            </a:r>
            <a:endParaRPr lang="en-US" dirty="0"/>
          </a:p>
        </p:txBody>
      </p:sp>
    </p:spTree>
    <p:extLst>
      <p:ext uri="{BB962C8B-B14F-4D97-AF65-F5344CB8AC3E}">
        <p14:creationId xmlns:p14="http://schemas.microsoft.com/office/powerpoint/2010/main" val="2153907868"/>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 way to preserve the marital union is by keeping sex within marriage</a:t>
            </a:r>
            <a:r>
              <a:rPr lang="en-SG" sz="1200" kern="1200" dirty="0">
                <a:solidFill>
                  <a:schemeClr val="tx1"/>
                </a:solidFill>
                <a:effectLst/>
                <a:latin typeface="+mn-lt"/>
                <a:ea typeface="+mn-ea"/>
                <a:cs typeface="+mn-cs"/>
              </a:rPr>
              <a:t>.</a:t>
            </a:r>
            <a:endParaRPr lang="en-US" dirty="0"/>
          </a:p>
        </p:txBody>
      </p:sp>
    </p:spTree>
    <p:extLst>
      <p:ext uri="{BB962C8B-B14F-4D97-AF65-F5344CB8AC3E}">
        <p14:creationId xmlns:p14="http://schemas.microsoft.com/office/powerpoint/2010/main" val="2301578116"/>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Today we’ll see </a:t>
            </a:r>
            <a:r>
              <a:rPr lang="en-US" sz="1200" i="1" kern="1200" dirty="0">
                <a:solidFill>
                  <a:schemeClr val="tx1"/>
                </a:solidFill>
                <a:effectLst/>
                <a:latin typeface="+mn-lt"/>
                <a:ea typeface="+mn-ea"/>
                <a:cs typeface="+mn-cs"/>
              </a:rPr>
              <a:t>how</a:t>
            </a:r>
            <a:r>
              <a:rPr lang="en-US" sz="1200" kern="1200" dirty="0">
                <a:solidFill>
                  <a:schemeClr val="tx1"/>
                </a:solidFill>
                <a:effectLst/>
                <a:latin typeface="+mn-lt"/>
                <a:ea typeface="+mn-ea"/>
                <a:cs typeface="+mn-cs"/>
              </a:rPr>
              <a:t> to treat your enemy and then </a:t>
            </a:r>
            <a:r>
              <a:rPr lang="en-US" sz="1200" i="1" kern="1200" dirty="0">
                <a:solidFill>
                  <a:schemeClr val="tx1"/>
                </a:solidFill>
                <a:effectLst/>
                <a:latin typeface="+mn-lt"/>
                <a:ea typeface="+mn-ea"/>
                <a:cs typeface="+mn-cs"/>
              </a:rPr>
              <a:t>why</a:t>
            </a:r>
            <a:r>
              <a:rPr lang="en-US" sz="1200" kern="1200" dirty="0">
                <a:solidFill>
                  <a:schemeClr val="tx1"/>
                </a:solidFill>
                <a:effectLst/>
                <a:latin typeface="+mn-lt"/>
                <a:ea typeface="+mn-ea"/>
                <a:cs typeface="+mn-cs"/>
              </a:rPr>
              <a:t> you should treat this person that way.</a:t>
            </a:r>
            <a:r>
              <a:rPr lang="en-SG" dirty="0">
                <a:effectLst/>
              </a:rPr>
              <a:t> </a:t>
            </a:r>
            <a:endParaRPr lang="en-US" dirty="0"/>
          </a:p>
        </p:txBody>
      </p:sp>
    </p:spTree>
    <p:extLst>
      <p:ext uri="{BB962C8B-B14F-4D97-AF65-F5344CB8AC3E}">
        <p14:creationId xmlns:p14="http://schemas.microsoft.com/office/powerpoint/2010/main" val="1704700153"/>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In verses 43-44, Jesus said to love and pray for that enemy of yours! But </a:t>
            </a:r>
            <a:r>
              <a:rPr lang="en-US" sz="1200" i="1" kern="1200" dirty="0">
                <a:solidFill>
                  <a:schemeClr val="tx1"/>
                </a:solidFill>
                <a:effectLst/>
                <a:latin typeface="+mn-lt"/>
                <a:ea typeface="+mn-ea"/>
                <a:cs typeface="+mn-cs"/>
              </a:rPr>
              <a:t>why</a:t>
            </a:r>
            <a:r>
              <a:rPr lang="en-US" sz="1200" kern="1200" dirty="0">
                <a:solidFill>
                  <a:schemeClr val="tx1"/>
                </a:solidFill>
                <a:effectLst/>
                <a:latin typeface="+mn-lt"/>
                <a:ea typeface="+mn-ea"/>
                <a:cs typeface="+mn-cs"/>
              </a:rPr>
              <a:t> bless your enemy? What could be the reason for blessing your enemy like that? Why would you follow such a counterintuitive practice to actually treat your enemy with a blessing? This is because…</a:t>
            </a:r>
            <a:endParaRPr lang="en-US" dirty="0"/>
          </a:p>
        </p:txBody>
      </p:sp>
    </p:spTree>
    <p:extLst>
      <p:ext uri="{BB962C8B-B14F-4D97-AF65-F5344CB8AC3E}">
        <p14:creationId xmlns:p14="http://schemas.microsoft.com/office/powerpoint/2010/main" val="5884259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708533917"/>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Loving and praying for that rival shows God’s doing his good work in you</a:t>
            </a:r>
            <a:r>
              <a:rPr lang="en-SG" sz="1200" kern="1200" dirty="0">
                <a:solidFill>
                  <a:schemeClr val="tx1"/>
                </a:solidFill>
                <a:effectLst/>
                <a:latin typeface="+mn-lt"/>
                <a:ea typeface="+mn-ea"/>
                <a:cs typeface="+mn-cs"/>
              </a:rPr>
              <a:t>.</a:t>
            </a:r>
            <a:endParaRPr lang="en-US" dirty="0"/>
          </a:p>
        </p:txBody>
      </p:sp>
    </p:spTree>
    <p:extLst>
      <p:ext uri="{BB962C8B-B14F-4D97-AF65-F5344CB8AC3E}">
        <p14:creationId xmlns:p14="http://schemas.microsoft.com/office/powerpoint/2010/main" val="533888509"/>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a:p>
            <a:r>
              <a:rPr lang="en-US" dirty="0">
                <a:cs typeface="ＭＳ Ｐゴシック" charset="0"/>
              </a:rPr>
              <a:t>Barbieri notes, </a:t>
            </a:r>
            <a:r>
              <a:rPr lang="mr-IN" dirty="0">
                <a:cs typeface="ＭＳ Ｐゴシック" charset="0"/>
              </a:rPr>
              <a:t>"</a:t>
            </a:r>
            <a:r>
              <a:rPr lang="en-US" sz="1200" kern="1200" dirty="0">
                <a:solidFill>
                  <a:schemeClr val="tx1"/>
                </a:solidFill>
                <a:effectLst/>
                <a:latin typeface="+mn-lt"/>
                <a:ea typeface="+mn-ea"/>
                <a:cs typeface="+mn-cs"/>
              </a:rPr>
              <a:t>In all three examples of Pharisaic </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righteousness</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—almsgiving (vv. 1-4), praying (vv. 5-15), and fasting (vv. 16-18)—Jesus spoke of </a:t>
            </a:r>
            <a:r>
              <a:rPr lang="en-US" sz="1200" b="1" kern="1200" dirty="0">
                <a:solidFill>
                  <a:schemeClr val="tx1"/>
                </a:solidFill>
                <a:effectLst/>
                <a:latin typeface="+mn-lt"/>
                <a:ea typeface="+mn-ea"/>
                <a:cs typeface="+mn-cs"/>
              </a:rPr>
              <a:t>hypocrites</a:t>
            </a:r>
            <a:r>
              <a:rPr lang="en-US" sz="1200" kern="1200" dirty="0">
                <a:solidFill>
                  <a:schemeClr val="tx1"/>
                </a:solidFill>
                <a:effectLst/>
                <a:latin typeface="+mn-lt"/>
                <a:ea typeface="+mn-ea"/>
                <a:cs typeface="+mn-cs"/>
              </a:rPr>
              <a:t> (vv. 2, 5, 16), public ostentation (vv. 1-2, 5, 16), receiving</a:t>
            </a:r>
            <a:r>
              <a:rPr lang="en-US" sz="1200" b="1" kern="1200" dirty="0">
                <a:solidFill>
                  <a:schemeClr val="tx1"/>
                </a:solidFill>
                <a:effectLst/>
                <a:latin typeface="+mn-lt"/>
                <a:ea typeface="+mn-ea"/>
                <a:cs typeface="+mn-cs"/>
              </a:rPr>
              <a:t> their reward in full</a:t>
            </a:r>
            <a:r>
              <a:rPr lang="en-US" sz="1200" kern="1200" dirty="0">
                <a:solidFill>
                  <a:schemeClr val="tx1"/>
                </a:solidFill>
                <a:effectLst/>
                <a:latin typeface="+mn-lt"/>
                <a:ea typeface="+mn-ea"/>
                <a:cs typeface="+mn-cs"/>
              </a:rPr>
              <a:t> when their actions are done before men (vv. 2, 5, 16), acting </a:t>
            </a:r>
            <a:r>
              <a:rPr lang="en-US" sz="1200" b="1" kern="1200" dirty="0">
                <a:solidFill>
                  <a:schemeClr val="tx1"/>
                </a:solidFill>
                <a:effectLst/>
                <a:latin typeface="+mn-lt"/>
                <a:ea typeface="+mn-ea"/>
                <a:cs typeface="+mn-cs"/>
              </a:rPr>
              <a:t>in secret</a:t>
            </a:r>
            <a:r>
              <a:rPr lang="en-US" sz="1200" kern="1200" dirty="0">
                <a:solidFill>
                  <a:schemeClr val="tx1"/>
                </a:solidFill>
                <a:effectLst/>
                <a:latin typeface="+mn-lt"/>
                <a:ea typeface="+mn-ea"/>
                <a:cs typeface="+mn-cs"/>
              </a:rPr>
              <a:t> (vv. 4, 6, 18), and being rewarded by the </a:t>
            </a:r>
            <a:r>
              <a:rPr lang="en-US" sz="1200" b="1" kern="1200" dirty="0">
                <a:solidFill>
                  <a:schemeClr val="tx1"/>
                </a:solidFill>
                <a:effectLst/>
                <a:latin typeface="+mn-lt"/>
                <a:ea typeface="+mn-ea"/>
                <a:cs typeface="+mn-cs"/>
              </a:rPr>
              <a:t>Father, who sees</a:t>
            </a:r>
            <a:r>
              <a:rPr lang="en-US" sz="1200" kern="1200" dirty="0">
                <a:solidFill>
                  <a:schemeClr val="tx1"/>
                </a:solidFill>
                <a:effectLst/>
                <a:latin typeface="+mn-lt"/>
                <a:ea typeface="+mn-ea"/>
                <a:cs typeface="+mn-cs"/>
              </a:rPr>
              <a:t> or </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knows,</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when one</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actions are done secretly (vv. 4, 6, 8, 18)</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(Barbieri, </a:t>
            </a:r>
            <a:r>
              <a:rPr lang="en-US" sz="1200" i="1" kern="1200" dirty="0">
                <a:solidFill>
                  <a:schemeClr val="tx1"/>
                </a:solidFill>
                <a:effectLst/>
                <a:latin typeface="+mn-lt"/>
                <a:ea typeface="+mn-ea"/>
                <a:cs typeface="+mn-cs"/>
              </a:rPr>
              <a:t>BKC</a:t>
            </a:r>
            <a:r>
              <a:rPr lang="en-US" sz="1200" kern="1200" dirty="0">
                <a:solidFill>
                  <a:schemeClr val="tx1"/>
                </a:solidFill>
                <a:effectLst/>
                <a:latin typeface="+mn-lt"/>
                <a:ea typeface="+mn-ea"/>
                <a:cs typeface="+mn-cs"/>
              </a:rPr>
              <a:t>, 2:33).</a:t>
            </a:r>
            <a:r>
              <a:rPr lang="en-SG" dirty="0">
                <a:effectLst/>
              </a:rPr>
              <a:t> </a:t>
            </a:r>
          </a:p>
          <a:p>
            <a:endParaRPr lang="en-US" dirty="0">
              <a:cs typeface="ＭＳ Ｐゴシック" charset="0"/>
            </a:endParaRPr>
          </a:p>
        </p:txBody>
      </p:sp>
    </p:spTree>
    <p:extLst>
      <p:ext uri="{BB962C8B-B14F-4D97-AF65-F5344CB8AC3E}">
        <p14:creationId xmlns:p14="http://schemas.microsoft.com/office/powerpoint/2010/main" val="3184936472"/>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In contrast to the hypocritical teaching of the Pharisees</a:t>
            </a:r>
            <a:r>
              <a:rPr lang="is-IS" sz="1200" kern="1200" dirty="0">
                <a:solidFill>
                  <a:schemeClr val="tx1"/>
                </a:solidFill>
                <a:effectLst/>
                <a:latin typeface="+mn-lt"/>
                <a:ea typeface="+mn-ea"/>
                <a:cs typeface="+mn-cs"/>
              </a:rPr>
              <a:t>…</a:t>
            </a:r>
          </a:p>
          <a:p>
            <a:r>
              <a:rPr lang="is-I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Jesus gave his own humble teaching that was backed by his life example</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In Matthew 7:1–7:6, Jesus addresses six areas of life: giving, prayer, fasting, investing, trust (not worry), and humility (not judging).</a:t>
            </a:r>
            <a:r>
              <a:rPr lang="en-SG" dirty="0">
                <a:effectLst/>
              </a:rPr>
              <a:t> </a:t>
            </a:r>
            <a:endParaRPr lang="en-US" dirty="0">
              <a:effectLst/>
            </a:endParaRPr>
          </a:p>
          <a:p>
            <a:r>
              <a:rPr lang="en-US" dirty="0">
                <a:effectLst/>
              </a:rPr>
              <a:t>• </a:t>
            </a:r>
            <a:r>
              <a:rPr lang="en-US" sz="1200" kern="1200" dirty="0">
                <a:solidFill>
                  <a:schemeClr val="tx1"/>
                </a:solidFill>
                <a:effectLst/>
                <a:latin typeface="+mn-lt"/>
                <a:ea typeface="+mn-ea"/>
                <a:cs typeface="+mn-cs"/>
              </a:rPr>
              <a:t>Each of these areas shows that the religious leaders did their good works only for public show just like 7:1 warns against.</a:t>
            </a:r>
            <a:r>
              <a:rPr lang="en-SG" dirty="0">
                <a:effectLst/>
              </a:rPr>
              <a:t> </a:t>
            </a:r>
            <a:endParaRPr lang="en-US" dirty="0"/>
          </a:p>
        </p:txBody>
      </p:sp>
    </p:spTree>
    <p:extLst>
      <p:ext uri="{BB962C8B-B14F-4D97-AF65-F5344CB8AC3E}">
        <p14:creationId xmlns:p14="http://schemas.microsoft.com/office/powerpoint/2010/main" val="2305355729"/>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3D563E5-66AD-4D85-8D06-5820BA90AE08}" type="slidenum">
              <a:rPr kumimoji="0" lang="en-GB" sz="1200" b="1"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229</a:t>
            </a:fld>
            <a:endParaRPr kumimoji="0" lang="en-GB" sz="1200" b="1"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14960298"/>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FF8FD0F-CF75-4E76-A791-C623B2213724}" type="slidenum">
              <a:rPr lang="en-GB" smtClean="0"/>
              <a:pPr/>
              <a:t>233</a:t>
            </a:fld>
            <a:endParaRPr lang="en-GB"/>
          </a:p>
        </p:txBody>
      </p:sp>
    </p:spTree>
    <p:extLst>
      <p:ext uri="{BB962C8B-B14F-4D97-AF65-F5344CB8AC3E}">
        <p14:creationId xmlns:p14="http://schemas.microsoft.com/office/powerpoint/2010/main" val="1367958893"/>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OS-19-Nehemiah-318</a:t>
            </a:r>
          </a:p>
          <a:p>
            <a:r>
              <a:rPr lang="en-US" dirty="0"/>
              <a:t>NS-01-Matt1-10-slide 352</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E46B428-4E60-094B-BF34-DBC99BD29E9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488460813"/>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FF8FD0F-CF75-4E76-A791-C623B2213724}" type="slidenum">
              <a:rPr lang="en-GB" smtClean="0"/>
              <a:pPr/>
              <a:t>250</a:t>
            </a:fld>
            <a:endParaRPr lang="en-GB"/>
          </a:p>
        </p:txBody>
      </p:sp>
    </p:spTree>
    <p:extLst>
      <p:ext uri="{BB962C8B-B14F-4D97-AF65-F5344CB8AC3E}">
        <p14:creationId xmlns:p14="http://schemas.microsoft.com/office/powerpoint/2010/main" val="3110261197"/>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254</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1" dirty="0">
                <a:solidFill>
                  <a:srgbClr val="FFFFFF"/>
                </a:solidFill>
                <a:latin typeface="Arial" panose="020B0604020202020204" pitchFamily="34" charset="0"/>
                <a:ea typeface="ＭＳ Ｐゴシック" charset="0"/>
              </a:rPr>
              <a:t>NT Survey (ns)</a:t>
            </a:r>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3824234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550634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Jews traveling from afar would not bring their sacrificial animals with them as this was not feasible. This meant that a system of selling animals developed in Jerusalem</a:t>
            </a:r>
          </a:p>
        </p:txBody>
      </p:sp>
    </p:spTree>
    <p:extLst>
      <p:ext uri="{BB962C8B-B14F-4D97-AF65-F5344CB8AC3E}">
        <p14:creationId xmlns:p14="http://schemas.microsoft.com/office/powerpoint/2010/main" val="15442015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They also would need the local currency of shekels as we need to today when we travel to another county. Therefore, a money changing system also developed. </a:t>
            </a:r>
          </a:p>
        </p:txBody>
      </p:sp>
    </p:spTree>
    <p:extLst>
      <p:ext uri="{BB962C8B-B14F-4D97-AF65-F5344CB8AC3E}">
        <p14:creationId xmlns:p14="http://schemas.microsoft.com/office/powerpoint/2010/main" val="4086237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B6E0D7-93A5-884A-A306-D492894B27A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r>
              <a:rPr lang="en-US" dirty="0"/>
              <a:t>Jesus did all that we should expect of the Messiah (King) from the start:</a:t>
            </a:r>
          </a:p>
          <a:p>
            <a:r>
              <a:rPr lang="en-US" dirty="0"/>
              <a:t>1—He arrived in the proper lineage of David, born of a virgin, and knew his deity even at age 12</a:t>
            </a:r>
          </a:p>
          <a:p>
            <a:r>
              <a:rPr lang="en-US" dirty="0"/>
              <a:t>2—His forerunner John knew his role in preparing Israel for her king</a:t>
            </a:r>
          </a:p>
          <a:p>
            <a:r>
              <a:rPr lang="en-US" dirty="0"/>
              <a:t>3—He had the best witnesses possible in the Father (baptism), Spirit (temptation), and John (prophesied herald)</a:t>
            </a:r>
          </a:p>
          <a:p>
            <a:endParaRPr lang="en-US" dirty="0"/>
          </a:p>
        </p:txBody>
      </p:sp>
    </p:spTree>
    <p:extLst>
      <p:ext uri="{BB962C8B-B14F-4D97-AF65-F5344CB8AC3E}">
        <p14:creationId xmlns:p14="http://schemas.microsoft.com/office/powerpoint/2010/main" val="22933361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But where did the money changing need to occur? Certainly not in the temple courtyards! Yet this was deemed most convenient.</a:t>
            </a:r>
          </a:p>
        </p:txBody>
      </p:sp>
    </p:spTree>
    <p:extLst>
      <p:ext uri="{BB962C8B-B14F-4D97-AF65-F5344CB8AC3E}">
        <p14:creationId xmlns:p14="http://schemas.microsoft.com/office/powerpoint/2010/main" val="34696800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But Jesus was upset that this system replaced His Father's House from prayer.</a:t>
            </a:r>
          </a:p>
        </p:txBody>
      </p:sp>
    </p:spTree>
    <p:extLst>
      <p:ext uri="{BB962C8B-B14F-4D97-AF65-F5344CB8AC3E}">
        <p14:creationId xmlns:p14="http://schemas.microsoft.com/office/powerpoint/2010/main" val="29529139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Others disagreed, for they made a great deal of money from the system.</a:t>
            </a:r>
          </a:p>
        </p:txBody>
      </p:sp>
    </p:spTree>
    <p:extLst>
      <p:ext uri="{BB962C8B-B14F-4D97-AF65-F5344CB8AC3E}">
        <p14:creationId xmlns:p14="http://schemas.microsoft.com/office/powerpoint/2010/main" val="39314990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Jesus had every right to tear this down—even though he would again need to clear the temple three years later!</a:t>
            </a:r>
          </a:p>
        </p:txBody>
      </p:sp>
    </p:spTree>
    <p:extLst>
      <p:ext uri="{BB962C8B-B14F-4D97-AF65-F5344CB8AC3E}">
        <p14:creationId xmlns:p14="http://schemas.microsoft.com/office/powerpoint/2010/main" val="8174715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Jesus turned over their tables in the way that the Jewish leaders in Jerusalem should have done before him!</a:t>
            </a:r>
          </a:p>
        </p:txBody>
      </p:sp>
    </p:spTree>
    <p:extLst>
      <p:ext uri="{BB962C8B-B14F-4D97-AF65-F5344CB8AC3E}">
        <p14:creationId xmlns:p14="http://schemas.microsoft.com/office/powerpoint/2010/main" val="28596320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His anger against those selling doves was righteous anger.</a:t>
            </a:r>
          </a:p>
        </p:txBody>
      </p:sp>
    </p:spTree>
    <p:extLst>
      <p:ext uri="{BB962C8B-B14F-4D97-AF65-F5344CB8AC3E}">
        <p14:creationId xmlns:p14="http://schemas.microsoft.com/office/powerpoint/2010/main" val="36157238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So he let the sacrificial doves free.</a:t>
            </a:r>
          </a:p>
        </p:txBody>
      </p:sp>
    </p:spTree>
    <p:extLst>
      <p:ext uri="{BB962C8B-B14F-4D97-AF65-F5344CB8AC3E}">
        <p14:creationId xmlns:p14="http://schemas.microsoft.com/office/powerpoint/2010/main" val="4410093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"Stop turning my Father's House into a den of thieves!" Jesus retorted.</a:t>
            </a:r>
          </a:p>
        </p:txBody>
      </p:sp>
    </p:spTree>
    <p:extLst>
      <p:ext uri="{BB962C8B-B14F-4D97-AF65-F5344CB8AC3E}">
        <p14:creationId xmlns:p14="http://schemas.microsoft.com/office/powerpoint/2010/main" val="5637374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The other side of Jesus was to show compassion on those cheated by this system.</a:t>
            </a:r>
          </a:p>
        </p:txBody>
      </p:sp>
    </p:spTree>
    <p:extLst>
      <p:ext uri="{BB962C8B-B14F-4D97-AF65-F5344CB8AC3E}">
        <p14:creationId xmlns:p14="http://schemas.microsoft.com/office/powerpoint/2010/main" val="5847060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177" rtl="0" eaLnBrk="1" fontAlgn="auto" latinLnBrk="0" hangingPunct="1">
              <a:lnSpc>
                <a:spcPct val="100000"/>
              </a:lnSpc>
              <a:spcBef>
                <a:spcPts val="0"/>
              </a:spcBef>
              <a:spcAft>
                <a:spcPts val="0"/>
              </a:spcAft>
              <a:buClrTx/>
              <a:buSzTx/>
              <a:buFontTx/>
              <a:buNone/>
              <a:tabLst/>
              <a:defRPr/>
            </a:pPr>
            <a:r>
              <a:rPr lang="en-US" dirty="0">
                <a:cs typeface="+mn-cs"/>
              </a:rPr>
              <a:t>But why were the Jewish leaders upset with Jesus?</a:t>
            </a:r>
          </a:p>
          <a:p>
            <a:pPr marL="0" marR="0" lvl="0" indent="0" algn="l" defTabSz="457177" rtl="0" eaLnBrk="1" fontAlgn="auto" latinLnBrk="0" hangingPunct="1">
              <a:lnSpc>
                <a:spcPct val="100000"/>
              </a:lnSpc>
              <a:spcBef>
                <a:spcPts val="0"/>
              </a:spcBef>
              <a:spcAft>
                <a:spcPts val="0"/>
              </a:spcAft>
              <a:buClrTx/>
              <a:buSzTx/>
              <a:buFontTx/>
              <a:buNone/>
              <a:tabLst/>
              <a:defRPr/>
            </a:pPr>
            <a:endParaRPr lang="en-US" dirty="0">
              <a:cs typeface="+mn-cs"/>
            </a:endParaRPr>
          </a:p>
          <a:p>
            <a:pPr marL="0" marR="0" lvl="0" indent="0" algn="l" defTabSz="457177" rtl="0" eaLnBrk="1" fontAlgn="auto" latinLnBrk="0" hangingPunct="1">
              <a:lnSpc>
                <a:spcPct val="100000"/>
              </a:lnSpc>
              <a:spcBef>
                <a:spcPts val="0"/>
              </a:spcBef>
              <a:spcAft>
                <a:spcPts val="0"/>
              </a:spcAft>
              <a:buClrTx/>
              <a:buSzTx/>
              <a:buFontTx/>
              <a:buNone/>
              <a:tabLst/>
              <a:defRPr/>
            </a:pPr>
            <a:r>
              <a:rPr lang="en-US" dirty="0">
                <a:cs typeface="+mn-cs"/>
              </a:rPr>
              <a:t>The Law declared, "</a:t>
            </a:r>
            <a:r>
              <a:rPr lang="en-US" dirty="0">
                <a:effectLst/>
                <a:latin typeface="Arial" panose="020B0604020202020204" pitchFamily="34" charset="0"/>
              </a:rPr>
              <a:t>In the case of the burnt offering, the priest may keep the hide of the sacrificed animal" (Lev 7:80. The leaders profited much from this system.</a:t>
            </a:r>
          </a:p>
          <a:p>
            <a:pPr marL="0" marR="0" lvl="0" indent="0" algn="l" defTabSz="457177" rtl="0" eaLnBrk="1" fontAlgn="auto" latinLnBrk="0" hangingPunct="1">
              <a:lnSpc>
                <a:spcPct val="100000"/>
              </a:lnSpc>
              <a:spcBef>
                <a:spcPts val="0"/>
              </a:spcBef>
              <a:spcAft>
                <a:spcPts val="0"/>
              </a:spcAft>
              <a:buClrTx/>
              <a:buSzTx/>
              <a:buFontTx/>
              <a:buNone/>
              <a:tabLst/>
              <a:defRPr/>
            </a:pPr>
            <a:endParaRPr lang="en-US" dirty="0">
              <a:effectLst/>
              <a:latin typeface="Arial" panose="020B0604020202020204" pitchFamily="34" charset="0"/>
            </a:endParaRPr>
          </a:p>
          <a:p>
            <a:pPr marL="0" marR="0" lvl="0" indent="0" algn="l" defTabSz="457177"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rPr>
              <a:t>They asked him by what authority he could cleanse the temple.</a:t>
            </a:r>
          </a:p>
        </p:txBody>
      </p:sp>
    </p:spTree>
    <p:extLst>
      <p:ext uri="{BB962C8B-B14F-4D97-AF65-F5344CB8AC3E}">
        <p14:creationId xmlns:p14="http://schemas.microsoft.com/office/powerpoint/2010/main" val="11839043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people of various places (Judea, Samaria, Galilee) and types (Nicodemus, Samaritan woman, common Jews)  initially believed in him.</a:t>
            </a:r>
          </a:p>
          <a:p>
            <a:r>
              <a:rPr lang="en-US" dirty="0"/>
              <a:t>Jesus also showed in 19 incidents the power expected of the Messiah to interpret the Law to preach and with authority over men, defilement, Sabbath, nature, sickness, and even death.</a:t>
            </a:r>
          </a:p>
          <a:p>
            <a:endParaRPr lang="en-US" dirty="0"/>
          </a:p>
        </p:txBody>
      </p:sp>
      <p:sp>
        <p:nvSpPr>
          <p:cNvPr id="4" name="Slide Number Placeholder 3"/>
          <p:cNvSpPr>
            <a:spLocks noGrp="1"/>
          </p:cNvSpPr>
          <p:nvPr>
            <p:ph type="sldNum" sz="quarter" idx="5"/>
          </p:nvPr>
        </p:nvSpPr>
        <p:spPr/>
        <p:txBody>
          <a:bodyPr/>
          <a:lstStyle/>
          <a:p>
            <a:fld id="{7FF8FD0F-CF75-4E76-A791-C623B2213724}" type="slidenum">
              <a:rPr lang="en-GB" smtClean="0"/>
              <a:pPr/>
              <a:t>5</a:t>
            </a:fld>
            <a:endParaRPr lang="en-GB"/>
          </a:p>
        </p:txBody>
      </p:sp>
    </p:spTree>
    <p:extLst>
      <p:ext uri="{BB962C8B-B14F-4D97-AF65-F5344CB8AC3E}">
        <p14:creationId xmlns:p14="http://schemas.microsoft.com/office/powerpoint/2010/main" val="31459204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"Destroy this temple and I will rebuild it in three days," Jesus responded. </a:t>
            </a:r>
          </a:p>
          <a:p>
            <a:pPr defTabSz="457177">
              <a:defRPr/>
            </a:pPr>
            <a:r>
              <a:rPr lang="en-US" dirty="0">
                <a:cs typeface="+mn-cs"/>
              </a:rPr>
              <a:t>Of course, he was referred to his body—but they said that it took 46 years to build the temple.</a:t>
            </a:r>
          </a:p>
        </p:txBody>
      </p:sp>
    </p:spTree>
    <p:extLst>
      <p:ext uri="{BB962C8B-B14F-4D97-AF65-F5344CB8AC3E}">
        <p14:creationId xmlns:p14="http://schemas.microsoft.com/office/powerpoint/2010/main" val="8705676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They never asked Jesus for clarification.</a:t>
            </a:r>
          </a:p>
        </p:txBody>
      </p:sp>
    </p:spTree>
    <p:extLst>
      <p:ext uri="{BB962C8B-B14F-4D97-AF65-F5344CB8AC3E}">
        <p14:creationId xmlns:p14="http://schemas.microsoft.com/office/powerpoint/2010/main" val="4631471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Jesus clarifies himself with the believing but often not the unbelieving. Otherwise, they would incur a stricter judgment.</a:t>
            </a:r>
          </a:p>
        </p:txBody>
      </p:sp>
    </p:spTree>
    <p:extLst>
      <p:ext uri="{BB962C8B-B14F-4D97-AF65-F5344CB8AC3E}">
        <p14:creationId xmlns:p14="http://schemas.microsoft.com/office/powerpoint/2010/main" val="8104801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The disciples believed fully only after the resurrection, according to John 2:22!</a:t>
            </a:r>
          </a:p>
        </p:txBody>
      </p:sp>
    </p:spTree>
    <p:extLst>
      <p:ext uri="{BB962C8B-B14F-4D97-AF65-F5344CB8AC3E}">
        <p14:creationId xmlns:p14="http://schemas.microsoft.com/office/powerpoint/2010/main" val="1700979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a:effectLst/>
                <a:latin typeface="Lucida Grande" panose="020B0600040502020204" pitchFamily="34" charset="0"/>
              </a:rPr>
              <a:t>So when He was raised from the dead, His disciples remembered that He said this; and they believed the Scripture and the word which Jesus had spoken.</a:t>
            </a:r>
          </a:p>
          <a:p>
            <a:r>
              <a:rPr lang="en-US" b="1" dirty="0">
                <a:solidFill>
                  <a:srgbClr val="006699"/>
                </a:solidFill>
                <a:effectLst/>
                <a:latin typeface="Helvetica Neue" panose="02000503000000020004" pitchFamily="2" charset="0"/>
              </a:rPr>
              <a:t>John 2:23</a:t>
            </a:r>
            <a:r>
              <a:rPr lang="en-US" dirty="0">
                <a:effectLst/>
                <a:latin typeface="Lucida Grande" panose="020B0600040502020204" pitchFamily="34" charset="0"/>
              </a:rPr>
              <a:t>   Now when He was in Jerusalem at the Passover, during the feast, many believed in His name, observing His signs which He was doing. </a:t>
            </a:r>
            <a:r>
              <a:rPr lang="en-US" b="1" baseline="30000" dirty="0">
                <a:solidFill>
                  <a:srgbClr val="006699"/>
                </a:solidFill>
                <a:effectLst/>
                <a:latin typeface="Helvetica Neue" panose="02000503000000020004" pitchFamily="2" charset="0"/>
              </a:rPr>
              <a:t>24</a:t>
            </a:r>
            <a:r>
              <a:rPr lang="en-US" dirty="0">
                <a:effectLst/>
                <a:latin typeface="Lucida Grande" panose="020B0600040502020204" pitchFamily="34" charset="0"/>
              </a:rPr>
              <a:t> But Jesus, on His part, was not entrusting Himself to them, for He knew all men, </a:t>
            </a:r>
            <a:r>
              <a:rPr lang="en-US" b="1" baseline="30000" dirty="0">
                <a:solidFill>
                  <a:srgbClr val="006699"/>
                </a:solidFill>
                <a:effectLst/>
                <a:latin typeface="Helvetica Neue" panose="02000503000000020004" pitchFamily="2" charset="0"/>
              </a:rPr>
              <a:t>25</a:t>
            </a:r>
            <a:r>
              <a:rPr lang="en-US" dirty="0">
                <a:effectLst/>
                <a:latin typeface="Lucida Grande" panose="020B0600040502020204" pitchFamily="34" charset="0"/>
              </a:rPr>
              <a:t> and because He did not need anyone to testify concerning man, for He Himself knew what was in man" (NLT).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Did these people trust Jesus for salvation? Most scholars think not.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James says that there is a believing that is not salvific: "</a:t>
            </a:r>
            <a:r>
              <a:rPr lang="en-US" dirty="0">
                <a:effectLst/>
                <a:latin typeface="Lucida Grande" panose="020B0600040502020204" pitchFamily="34" charset="0"/>
              </a:rPr>
              <a:t>You believe that God is one. You do well; the demons also believe, and shudder" (James 2:19 NASB).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rPr>
              <a:t>But does John use "believing" in this way? Not really. Every time John uses the term, he refers to trusting for salvation. In fact, Jesus does not fully trust himself to any of us, for he knows what is in our hearts. The believing of John 2:22 is the same as the believing of John 2:23.</a:t>
            </a:r>
          </a:p>
          <a:p>
            <a:endParaRPr lang="en-US" dirty="0"/>
          </a:p>
        </p:txBody>
      </p:sp>
      <p:sp>
        <p:nvSpPr>
          <p:cNvPr id="4" name="Slide Number Placeholder 3"/>
          <p:cNvSpPr>
            <a:spLocks noGrp="1"/>
          </p:cNvSpPr>
          <p:nvPr>
            <p:ph type="sldNum" sz="quarter" idx="5"/>
          </p:nvPr>
        </p:nvSpPr>
        <p:spPr/>
        <p:txBody>
          <a:bodyPr/>
          <a:lstStyle/>
          <a:p>
            <a:fld id="{7FF8FD0F-CF75-4E76-A791-C623B2213724}" type="slidenum">
              <a:rPr lang="en-GB" smtClean="0"/>
              <a:pPr/>
              <a:t>46</a:t>
            </a:fld>
            <a:endParaRPr lang="en-GB"/>
          </a:p>
        </p:txBody>
      </p:sp>
    </p:spTree>
    <p:extLst>
      <p:ext uri="{BB962C8B-B14F-4D97-AF65-F5344CB8AC3E}">
        <p14:creationId xmlns:p14="http://schemas.microsoft.com/office/powerpoint/2010/main" val="19114636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2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EAC34F-7844-694C-9E78-C739A2E8982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08930" name="Rectangle 2"/>
          <p:cNvSpPr>
            <a:spLocks noGrp="1" noRot="1" noChangeAspect="1" noChangeArrowheads="1" noTextEdit="1"/>
          </p:cNvSpPr>
          <p:nvPr>
            <p:ph type="sldImg"/>
          </p:nvPr>
        </p:nvSpPr>
        <p:spPr>
          <a:ln/>
        </p:spPr>
      </p:sp>
      <p:sp>
        <p:nvSpPr>
          <p:cNvPr id="50893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550628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27.12.2024</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What is the point of this story?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6167827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27.12.2024</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ar-SA" sz="1200" b="1" dirty="0">
                <a:effectLst/>
                <a:latin typeface="XBRiyaz"/>
                <a:cs typeface="Arial" panose="020B0604020202020204" pitchFamily="34" charset="0"/>
              </a:rPr>
              <a:t>سافر يسوع من اليهودية إلى الجليل وقرر </a:t>
            </a:r>
            <a:r>
              <a:rPr lang="ar-SA" sz="1200" b="1" dirty="0" err="1">
                <a:effectLst/>
                <a:latin typeface="XBRiyaz"/>
                <a:cs typeface="Arial" panose="020B0604020202020204" pitchFamily="34" charset="0"/>
              </a:rPr>
              <a:t>أن</a:t>
            </a:r>
            <a:r>
              <a:rPr lang="ar-SA" sz="1200" b="1" dirty="0">
                <a:effectLst/>
                <a:latin typeface="XBRiyaz"/>
                <a:cs typeface="Arial" panose="020B0604020202020204" pitchFamily="34" charset="0"/>
              </a:rPr>
              <a:t> يمر بمنطقة </a:t>
            </a:r>
            <a:endParaRPr lang="ar-SA" b="1" dirty="0">
              <a:cs typeface="Arial" panose="020B0604020202020204" pitchFamily="34" charset="0"/>
            </a:endParaRPr>
          </a:p>
          <a:p>
            <a:pPr algn="r" rtl="1"/>
            <a:r>
              <a:rPr lang="ar-SA" sz="1200" b="1" dirty="0">
                <a:effectLst/>
                <a:latin typeface="XBRiyaz"/>
                <a:cs typeface="Arial" panose="020B0604020202020204" pitchFamily="34" charset="0"/>
              </a:rPr>
              <a:t>السامرة حيث يعيش السامر يون. </a:t>
            </a:r>
            <a:endParaRPr lang="ar-SA" b="1" dirty="0">
              <a:cs typeface="Arial" panose="020B0604020202020204" pitchFamily="34" charset="0"/>
            </a:endParaRPr>
          </a:p>
          <a:p>
            <a:pPr lvl="0" algn="r" rtl="1"/>
            <a:endParaRPr lang="en-US" dirty="0"/>
          </a:p>
          <a:p>
            <a:pPr lvl="0" algn="r" rtl="1"/>
            <a:r>
              <a:rPr lang="en-US" dirty="0"/>
              <a:t>Jesus was travelling from Judea back to Galilee and decided to go through the region of Samaria where the Samaritan people lived.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27.12.2024</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ar-SA" sz="1800" b="1" dirty="0">
                <a:effectLst/>
                <a:latin typeface="XBRiyaz"/>
                <a:cs typeface="Arial" panose="020B0604020202020204" pitchFamily="34" charset="0"/>
              </a:rPr>
              <a:t>وكان السامريون عرق من </a:t>
            </a:r>
            <a:endParaRPr lang="ar-SA" sz="2800" b="1" dirty="0">
              <a:cs typeface="Arial" panose="020B0604020202020204" pitchFamily="34" charset="0"/>
            </a:endParaRPr>
          </a:p>
          <a:p>
            <a:pPr algn="r" rtl="1"/>
            <a:r>
              <a:rPr lang="ar-SA" sz="1800" b="1" dirty="0">
                <a:effectLst/>
                <a:latin typeface="XBRiyaz"/>
                <a:cs typeface="Arial" panose="020B0604020202020204" pitchFamily="34" charset="0"/>
              </a:rPr>
              <a:t>اليهود كانوا قد تزوجوا في الماضي من </a:t>
            </a:r>
            <a:r>
              <a:rPr lang="ar-SA" sz="1800" b="1" dirty="0" err="1">
                <a:effectLst/>
                <a:latin typeface="XBRiyaz"/>
                <a:cs typeface="Arial" panose="020B0604020202020204" pitchFamily="34" charset="0"/>
              </a:rPr>
              <a:t>أجناس</a:t>
            </a:r>
            <a:r>
              <a:rPr lang="ar-SA" sz="1800" b="1" dirty="0">
                <a:effectLst/>
                <a:latin typeface="XBRiyaz"/>
                <a:cs typeface="Arial" panose="020B0604020202020204" pitchFamily="34" charset="0"/>
              </a:rPr>
              <a:t> </a:t>
            </a:r>
            <a:r>
              <a:rPr lang="ar-SA" sz="1800" b="1" dirty="0" err="1">
                <a:effectLst/>
                <a:latin typeface="XBRiyaz"/>
                <a:cs typeface="Arial" panose="020B0604020202020204" pitchFamily="34" charset="0"/>
              </a:rPr>
              <a:t>أخرى</a:t>
            </a:r>
            <a:r>
              <a:rPr lang="ar-SA" sz="1800" b="1" dirty="0">
                <a:effectLst/>
                <a:latin typeface="XBRiyaz"/>
                <a:cs typeface="Arial" panose="020B0604020202020204" pitchFamily="34" charset="0"/>
              </a:rPr>
              <a:t>. ولم يكن اليهود يسمحون للسامرين بأن يعبدوا الله معهم ولم يكن بينهم </a:t>
            </a:r>
            <a:r>
              <a:rPr lang="ar-SA" sz="1800" b="1" dirty="0" err="1">
                <a:effectLst/>
                <a:latin typeface="XBRiyaz"/>
                <a:cs typeface="Arial" panose="020B0604020202020204" pitchFamily="34" charset="0"/>
              </a:rPr>
              <a:t>أي</a:t>
            </a:r>
            <a:r>
              <a:rPr lang="ar-SA" sz="1800" b="1" dirty="0">
                <a:effectLst/>
                <a:latin typeface="XBRiyaz"/>
                <a:cs typeface="Arial" panose="020B0604020202020204" pitchFamily="34" charset="0"/>
              </a:rPr>
              <a:t> علاقة. وكان اليهود يتجنبون السفر عن طريق السامرة. هنالك تاريخ من العداوة والكره بين اليهود والسامريين ولذلك فهم لا يتحدثون مع بعضهم البعض. </a:t>
            </a:r>
            <a:endParaRPr lang="ar-SA" sz="2800" b="1" dirty="0">
              <a:cs typeface="Arial" panose="020B0604020202020204" pitchFamily="34" charset="0"/>
            </a:endParaRPr>
          </a:p>
          <a:p>
            <a:pPr lvl="0" algn="r" rtl="1"/>
            <a:endParaRPr lang="en-US" dirty="0"/>
          </a:p>
          <a:p>
            <a:pPr lvl="0" algn="r" rtl="1"/>
            <a:r>
              <a:rPr lang="en-US" dirty="0"/>
              <a:t>The Samaritans were a race of Jews that had in the past inter-married with other races. The Jews did not allow Samaritans to worship with them or have anything to do with them. Jews normally avoided travelling through Samaria. There was a history of feuds and grudges between the Jews and Samaritans and they did not talk to each other.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27.12.2024</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ar-SA" sz="1800" b="1" dirty="0">
                <a:effectLst/>
                <a:latin typeface="XBRiyaz"/>
                <a:cs typeface="Arial" panose="020B0604020202020204" pitchFamily="34" charset="0"/>
              </a:rPr>
              <a:t>ووصل الرب يسوع وتلاميذه عند الظهيرة إلى بئر خارج بلدة </a:t>
            </a:r>
            <a:endParaRPr lang="ar-SA" b="1" dirty="0">
              <a:cs typeface="Arial" panose="020B0604020202020204" pitchFamily="34" charset="0"/>
            </a:endParaRPr>
          </a:p>
          <a:p>
            <a:pPr algn="r" rtl="1"/>
            <a:r>
              <a:rPr lang="ar-SA" sz="1800" b="1" dirty="0">
                <a:effectLst/>
                <a:latin typeface="XBRiyaz"/>
                <a:cs typeface="Arial" panose="020B0604020202020204" pitchFamily="34" charset="0"/>
              </a:rPr>
              <a:t>تدعى سوخار </a:t>
            </a:r>
            <a:endParaRPr lang="ar-SA" b="1" dirty="0">
              <a:cs typeface="Arial" panose="020B0604020202020204" pitchFamily="34" charset="0"/>
            </a:endParaRPr>
          </a:p>
          <a:p>
            <a:pPr lvl="0" algn="r" rtl="1"/>
            <a:endParaRPr lang="en-US" dirty="0"/>
          </a:p>
          <a:p>
            <a:pPr lvl="0" algn="r" rtl="1"/>
            <a:r>
              <a:rPr lang="en-US" dirty="0"/>
              <a:t>At noon, Jesus and His disciples arrived at a well on the edge of a town called Sychar.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people of various places (Judea, Samaria, Galilee) and types (Nicodemus, Samaritan woman, common Jews)  initially believed in him.</a:t>
            </a:r>
          </a:p>
          <a:p>
            <a:r>
              <a:rPr lang="en-US" dirty="0"/>
              <a:t>Jesus also showed in 19 incidents the power expected of the Messiah to interpret the Law to preach and with authority over men, defilement, Sabbath, nature, sickness, and even death.</a:t>
            </a:r>
          </a:p>
          <a:p>
            <a:endParaRPr lang="en-US" dirty="0"/>
          </a:p>
        </p:txBody>
      </p:sp>
      <p:sp>
        <p:nvSpPr>
          <p:cNvPr id="4" name="Slide Number Placeholder 3"/>
          <p:cNvSpPr>
            <a:spLocks noGrp="1"/>
          </p:cNvSpPr>
          <p:nvPr>
            <p:ph type="sldNum" sz="quarter" idx="5"/>
          </p:nvPr>
        </p:nvSpPr>
        <p:spPr/>
        <p:txBody>
          <a:bodyPr/>
          <a:lstStyle/>
          <a:p>
            <a:fld id="{7FF8FD0F-CF75-4E76-A791-C623B2213724}" type="slidenum">
              <a:rPr lang="en-GB" smtClean="0"/>
              <a:pPr/>
              <a:t>6</a:t>
            </a:fld>
            <a:endParaRPr lang="en-GB"/>
          </a:p>
        </p:txBody>
      </p:sp>
    </p:spTree>
    <p:extLst>
      <p:ext uri="{BB962C8B-B14F-4D97-AF65-F5344CB8AC3E}">
        <p14:creationId xmlns:p14="http://schemas.microsoft.com/office/powerpoint/2010/main" val="13854922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27.12.2024</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ar-SA" sz="1800" b="1" dirty="0">
                <a:effectLst/>
                <a:latin typeface="Arial" panose="020B0604020202020204" pitchFamily="34" charset="0"/>
                <a:cs typeface="Arial" panose="020B0604020202020204" pitchFamily="34" charset="0"/>
              </a:rPr>
              <a:t>وجلس الرب يسوع ليستريح بينما ذهب تلاميذه ليشتروا </a:t>
            </a:r>
            <a:endParaRPr lang="ar-SA" b="1" dirty="0">
              <a:latin typeface="Arial" panose="020B0604020202020204" pitchFamily="34" charset="0"/>
              <a:cs typeface="Arial" panose="020B0604020202020204" pitchFamily="34" charset="0"/>
            </a:endParaRPr>
          </a:p>
          <a:p>
            <a:pPr algn="r" rtl="1"/>
            <a:r>
              <a:rPr lang="ar-SA" sz="1800" b="1" dirty="0">
                <a:effectLst/>
                <a:latin typeface="Arial" panose="020B0604020202020204" pitchFamily="34" charset="0"/>
                <a:cs typeface="Arial" panose="020B0604020202020204" pitchFamily="34" charset="0"/>
              </a:rPr>
              <a:t>طعامًا لهم. </a:t>
            </a:r>
            <a:endParaRPr lang="en-US" b="1" dirty="0">
              <a:latin typeface="Arial" panose="020B0604020202020204" pitchFamily="34" charset="0"/>
              <a:cs typeface="Arial" panose="020B0604020202020204" pitchFamily="34" charset="0"/>
            </a:endParaRPr>
          </a:p>
          <a:p>
            <a:pPr lvl="0" algn="r" rtl="1"/>
            <a:endParaRPr lang="en-US" b="1" dirty="0">
              <a:latin typeface="Arial" panose="020B0604020202020204" pitchFamily="34" charset="0"/>
              <a:cs typeface="Arial" panose="020B0604020202020204" pitchFamily="34" charset="0"/>
            </a:endParaRPr>
          </a:p>
          <a:p>
            <a:pPr lvl="0" algn="r" rtl="1"/>
            <a:r>
              <a:rPr lang="en-US" b="1" dirty="0">
                <a:latin typeface="Arial" panose="020B0604020202020204" pitchFamily="34" charset="0"/>
                <a:cs typeface="Arial" panose="020B0604020202020204" pitchFamily="34" charset="0"/>
              </a:rPr>
              <a:t>Jesus sat by the well to rest while His disciples went into the town to buy food.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27.12.2024</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ar-SA" sz="1800" b="1" dirty="0">
                <a:effectLst/>
                <a:latin typeface="XBRiyaz"/>
                <a:cs typeface="Arial" panose="020B0604020202020204" pitchFamily="34" charset="0"/>
              </a:rPr>
              <a:t>وجاءت امرأة سامرية لتملأ ماءً من البئر. فطلب منها الرب </a:t>
            </a:r>
            <a:endParaRPr lang="ar-SA" b="1" dirty="0">
              <a:cs typeface="Arial" panose="020B0604020202020204" pitchFamily="34" charset="0"/>
            </a:endParaRPr>
          </a:p>
          <a:p>
            <a:pPr algn="r" rtl="1"/>
            <a:r>
              <a:rPr lang="ar-SA" sz="1800" b="1" dirty="0">
                <a:effectLst/>
                <a:latin typeface="XBRiyaz"/>
                <a:cs typeface="Arial" panose="020B0604020202020204" pitchFamily="34" charset="0"/>
              </a:rPr>
              <a:t>يسوع </a:t>
            </a:r>
            <a:r>
              <a:rPr lang="ar-SA" sz="1800" b="1" dirty="0" err="1">
                <a:effectLst/>
                <a:latin typeface="XBRiyaz"/>
                <a:cs typeface="Arial" panose="020B0604020202020204" pitchFamily="34" charset="0"/>
              </a:rPr>
              <a:t>أن</a:t>
            </a:r>
            <a:r>
              <a:rPr lang="ar-SA" sz="1800" b="1" dirty="0">
                <a:effectLst/>
                <a:latin typeface="XBRiyaz"/>
                <a:cs typeface="Arial" panose="020B0604020202020204" pitchFamily="34" charset="0"/>
              </a:rPr>
              <a:t> تعطيه ليشرب. </a:t>
            </a:r>
            <a:endParaRPr lang="ar-SA" b="1" dirty="0">
              <a:cs typeface="Arial" panose="020B0604020202020204" pitchFamily="34" charset="0"/>
            </a:endParaRPr>
          </a:p>
          <a:p>
            <a:pPr lvl="0" algn="r" rtl="1"/>
            <a:endParaRPr lang="ar-SA" b="1" dirty="0">
              <a:cs typeface="Arial" panose="020B0604020202020204" pitchFamily="34" charset="0"/>
            </a:endParaRPr>
          </a:p>
          <a:p>
            <a:pPr lvl="0" algn="r" rtl="1"/>
            <a:r>
              <a:rPr lang="en-US" dirty="0"/>
              <a:t>A Samaritan woman came to draw water from the well. Jesus asked her for a drink of water.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27.12.2024</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ar-SA" sz="1800" b="1" dirty="0">
                <a:effectLst/>
                <a:latin typeface="XBRiyaz"/>
                <a:cs typeface="Arial" panose="020B0604020202020204" pitchFamily="34" charset="0"/>
              </a:rPr>
              <a:t>فاعترضت </a:t>
            </a:r>
            <a:r>
              <a:rPr lang="ar-SA" sz="1800" b="1" dirty="0" err="1">
                <a:effectLst/>
                <a:latin typeface="XBRiyaz"/>
                <a:cs typeface="Arial" panose="020B0604020202020204" pitchFamily="34" charset="0"/>
              </a:rPr>
              <a:t>المرأة</a:t>
            </a:r>
            <a:r>
              <a:rPr lang="ar-SA" sz="1800" b="1" dirty="0">
                <a:effectLst/>
                <a:latin typeface="XBRiyaz"/>
                <a:cs typeface="Arial" panose="020B0604020202020204" pitchFamily="34" charset="0"/>
              </a:rPr>
              <a:t> وقالت "</a:t>
            </a:r>
            <a:r>
              <a:rPr lang="ar-SA" sz="1800" b="1" dirty="0" err="1">
                <a:effectLst/>
                <a:latin typeface="XBRiyaz"/>
                <a:cs typeface="Arial" panose="020B0604020202020204" pitchFamily="34" charset="0"/>
              </a:rPr>
              <a:t>أنتَ</a:t>
            </a:r>
            <a:r>
              <a:rPr lang="ar-SA" sz="1800" b="1" dirty="0">
                <a:effectLst/>
                <a:latin typeface="XBRiyaz"/>
                <a:cs typeface="Arial" panose="020B0604020202020204" pitchFamily="34" charset="0"/>
              </a:rPr>
              <a:t> يهودي، </a:t>
            </a:r>
            <a:r>
              <a:rPr lang="ar-SA" sz="1800" b="1" dirty="0" err="1">
                <a:effectLst/>
                <a:latin typeface="XBRiyaz"/>
                <a:cs typeface="Arial" panose="020B0604020202020204" pitchFamily="34" charset="0"/>
              </a:rPr>
              <a:t>وأنا</a:t>
            </a:r>
            <a:r>
              <a:rPr lang="ar-SA" sz="1800" b="1" dirty="0">
                <a:effectLst/>
                <a:latin typeface="XBRiyaz"/>
                <a:cs typeface="Arial" panose="020B0604020202020204" pitchFamily="34" charset="0"/>
              </a:rPr>
              <a:t> سامرية" كيف </a:t>
            </a:r>
            <a:endParaRPr lang="ar-SA" b="1" dirty="0">
              <a:cs typeface="Arial" panose="020B0604020202020204" pitchFamily="34" charset="0"/>
            </a:endParaRPr>
          </a:p>
          <a:p>
            <a:pPr algn="r" rtl="1"/>
            <a:r>
              <a:rPr lang="ar-SA" sz="1800" b="1" dirty="0">
                <a:effectLst/>
                <a:latin typeface="XBRiyaz"/>
                <a:cs typeface="Arial" panose="020B0604020202020204" pitchFamily="34" charset="0"/>
              </a:rPr>
              <a:t>تطلب مني </a:t>
            </a:r>
            <a:r>
              <a:rPr lang="ar-SA" sz="1800" b="1" dirty="0" err="1">
                <a:effectLst/>
                <a:latin typeface="XBRiyaz"/>
                <a:cs typeface="Arial" panose="020B0604020202020204" pitchFamily="34" charset="0"/>
              </a:rPr>
              <a:t>أن</a:t>
            </a:r>
            <a:r>
              <a:rPr lang="ar-SA" sz="1800" b="1" dirty="0">
                <a:effectLst/>
                <a:latin typeface="XBRiyaz"/>
                <a:cs typeface="Arial" panose="020B0604020202020204" pitchFamily="34" charset="0"/>
              </a:rPr>
              <a:t> </a:t>
            </a:r>
            <a:r>
              <a:rPr lang="ar-SA" sz="1800" b="1" dirty="0" err="1">
                <a:effectLst/>
                <a:latin typeface="XBRiyaz"/>
                <a:cs typeface="Arial" panose="020B0604020202020204" pitchFamily="34" charset="0"/>
              </a:rPr>
              <a:t>أعطيك</a:t>
            </a:r>
            <a:r>
              <a:rPr lang="ar-SA" sz="1800" b="1" dirty="0">
                <a:effectLst/>
                <a:latin typeface="XBRiyaz"/>
                <a:cs typeface="Arial" panose="020B0604020202020204" pitchFamily="34" charset="0"/>
              </a:rPr>
              <a:t> لتشرب؟ لأنها كانت تعرف </a:t>
            </a:r>
            <a:r>
              <a:rPr lang="ar-SA" sz="1800" b="1" dirty="0" err="1">
                <a:effectLst/>
                <a:latin typeface="XBRiyaz"/>
                <a:cs typeface="Arial" panose="020B0604020202020204" pitchFamily="34" charset="0"/>
              </a:rPr>
              <a:t>أن</a:t>
            </a:r>
            <a:r>
              <a:rPr lang="ar-SA" sz="1800" b="1" dirty="0">
                <a:effectLst/>
                <a:latin typeface="XBRiyaz"/>
                <a:cs typeface="Arial" panose="020B0604020202020204" pitchFamily="34" charset="0"/>
              </a:rPr>
              <a:t> اليهود لا يستخدمون الأكواب والأطباق </a:t>
            </a:r>
            <a:endParaRPr lang="ar-SA" b="1" dirty="0">
              <a:cs typeface="Arial" panose="020B0604020202020204" pitchFamily="34" charset="0"/>
            </a:endParaRPr>
          </a:p>
          <a:p>
            <a:pPr algn="r" rtl="1"/>
            <a:r>
              <a:rPr lang="ar-SA" sz="1800" b="1" dirty="0">
                <a:effectLst/>
                <a:latin typeface="XBRiyaz"/>
                <a:cs typeface="Arial" panose="020B0604020202020204" pitchFamily="34" charset="0"/>
              </a:rPr>
              <a:t>نفسها التي استخدمها سامر </a:t>
            </a:r>
            <a:r>
              <a:rPr lang="ar-SA" sz="1800" b="1" dirty="0" err="1">
                <a:effectLst/>
                <a:latin typeface="XBRiyaz"/>
                <a:cs typeface="Arial" panose="020B0604020202020204" pitchFamily="34" charset="0"/>
              </a:rPr>
              <a:t>يين</a:t>
            </a:r>
            <a:r>
              <a:rPr lang="ar-SA" sz="1800" b="1" dirty="0">
                <a:effectLst/>
                <a:latin typeface="XBRiyaz"/>
                <a:cs typeface="Arial" panose="020B0604020202020204" pitchFamily="34" charset="0"/>
              </a:rPr>
              <a:t>. </a:t>
            </a:r>
            <a:endParaRPr lang="ar-SA" b="1" dirty="0">
              <a:cs typeface="Arial" panose="020B0604020202020204" pitchFamily="34" charset="0"/>
            </a:endParaRPr>
          </a:p>
          <a:p>
            <a:pPr lvl="0" algn="r" rtl="1"/>
            <a:endParaRPr lang="ar-SA" b="1" dirty="0">
              <a:cs typeface="Arial" panose="020B0604020202020204" pitchFamily="34" charset="0"/>
            </a:endParaRPr>
          </a:p>
          <a:p>
            <a:pPr lvl="0" algn="r" rtl="1"/>
            <a:endParaRPr lang="ar-SA" b="1" dirty="0">
              <a:cs typeface="Arial" panose="020B0604020202020204" pitchFamily="34" charset="0"/>
            </a:endParaRPr>
          </a:p>
          <a:p>
            <a:pPr lvl="0" algn="r" rtl="1"/>
            <a:r>
              <a:rPr lang="en-US" dirty="0"/>
              <a:t>‘You are a Jew, and I am a Samaritan,’ she protested. ‘How can you ask me for a drink?’ She knew Jews refused to use the same cups and bowls that Samaritans used.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27.12.2024</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lgn="r" rtl="1"/>
            <a:r>
              <a:rPr lang="ar-SA" b="1" dirty="0">
                <a:cs typeface="Arial" panose="020B0604020202020204" pitchFamily="34" charset="0"/>
              </a:rPr>
              <a:t>أَجَابَ يَسُوعُ: «لَوْ كُنْتِ تَعْلَمِينَ عَطِيَّةَ اللَّهِ وَمَنْ هُوَ الَّذِي يَقُولُ لَكِ أَعْطِينِي لأَشْرَبَ لَطَلَبْتِ أَنْتِ مِنْهُ فَأَعْطَاكِ مَاءً حَيّاً».</a:t>
            </a:r>
          </a:p>
          <a:p>
            <a:pPr lvl="0" algn="r" rtl="1"/>
            <a:endParaRPr lang="ar-SA" b="1" dirty="0">
              <a:cs typeface="Arial" panose="020B0604020202020204" pitchFamily="34" charset="0"/>
            </a:endParaRPr>
          </a:p>
          <a:p>
            <a:pPr lvl="0" algn="r" rtl="1"/>
            <a:r>
              <a:rPr lang="en-US" dirty="0"/>
              <a:t>Jesus replied, ‘If you knew what God gives and who I am, you would be asking me for lifegiving water.’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27.12.2024</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ar-SA" sz="1800" b="1" dirty="0">
                <a:effectLst/>
                <a:latin typeface="XBRiyaz"/>
                <a:cs typeface="Arial" panose="020B0604020202020204" pitchFamily="34" charset="0"/>
              </a:rPr>
              <a:t>فسألته </a:t>
            </a:r>
            <a:r>
              <a:rPr lang="ar-SA" sz="1800" b="1" dirty="0" err="1">
                <a:effectLst/>
                <a:latin typeface="XBRiyaz"/>
                <a:cs typeface="Arial" panose="020B0604020202020204" pitchFamily="34" charset="0"/>
              </a:rPr>
              <a:t>المرأة</a:t>
            </a:r>
            <a:r>
              <a:rPr lang="ar-SA" sz="1800" b="1" dirty="0">
                <a:effectLst/>
                <a:latin typeface="XBRiyaz"/>
                <a:cs typeface="Arial" panose="020B0604020202020204" pitchFamily="34" charset="0"/>
              </a:rPr>
              <a:t> "ليس معك شيء تسحب به الماء من البئر العميق </a:t>
            </a:r>
            <a:endParaRPr lang="ar-SA" b="1" dirty="0">
              <a:cs typeface="Arial" panose="020B0604020202020204" pitchFamily="34" charset="0"/>
            </a:endParaRPr>
          </a:p>
          <a:p>
            <a:pPr algn="r" rtl="1"/>
            <a:r>
              <a:rPr lang="ar-SA" sz="1800" b="1" dirty="0">
                <a:effectLst/>
                <a:latin typeface="XBRiyaz"/>
                <a:cs typeface="Arial" panose="020B0604020202020204" pitchFamily="34" charset="0"/>
              </a:rPr>
              <a:t>فمن </a:t>
            </a:r>
            <a:r>
              <a:rPr lang="ar-SA" sz="1800" b="1" dirty="0" err="1">
                <a:effectLst/>
                <a:latin typeface="XBRiyaz"/>
                <a:cs typeface="Arial" panose="020B0604020202020204" pitchFamily="34" charset="0"/>
              </a:rPr>
              <a:t>أين</a:t>
            </a:r>
            <a:r>
              <a:rPr lang="ar-SA" sz="1800" b="1" dirty="0">
                <a:effectLst/>
                <a:latin typeface="XBRiyaz"/>
                <a:cs typeface="Arial" panose="020B0604020202020204" pitchFamily="34" charset="0"/>
              </a:rPr>
              <a:t> ستحصل على الماء الحي؟" </a:t>
            </a:r>
            <a:endParaRPr lang="ar-SA" b="1" dirty="0">
              <a:cs typeface="Arial" panose="020B0604020202020204" pitchFamily="34" charset="0"/>
            </a:endParaRPr>
          </a:p>
          <a:p>
            <a:pPr lvl="0" algn="r" rtl="1"/>
            <a:endParaRPr lang="ar-SA" b="1" dirty="0">
              <a:cs typeface="Arial" panose="020B0604020202020204" pitchFamily="34" charset="0"/>
            </a:endParaRPr>
          </a:p>
          <a:p>
            <a:pPr lvl="0" algn="r" rtl="1"/>
            <a:r>
              <a:rPr lang="en-US" dirty="0"/>
              <a:t>You don’t have anything to draw water from this deep well. Where would you get life-giving water?’ the woman asked.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27.12.2024</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ar-SA" sz="1800" b="1" dirty="0">
                <a:effectLst/>
                <a:latin typeface="XBRiyaz"/>
                <a:cs typeface="Arial" panose="020B0604020202020204" pitchFamily="34" charset="0"/>
              </a:rPr>
              <a:t>فأجابها الرب يسوع وقال: الذين يشربون ماءً عاديًا </a:t>
            </a:r>
            <a:endParaRPr lang="ar-SA" b="1" dirty="0">
              <a:cs typeface="Arial" panose="020B0604020202020204" pitchFamily="34" charset="0"/>
            </a:endParaRPr>
          </a:p>
          <a:p>
            <a:pPr algn="r" rtl="1"/>
            <a:r>
              <a:rPr lang="ar-SA" sz="1800" b="1" dirty="0">
                <a:effectLst/>
                <a:latin typeface="XBRiyaz"/>
                <a:cs typeface="Arial" panose="020B0604020202020204" pitchFamily="34" charset="0"/>
              </a:rPr>
              <a:t>سيعطشون ثانية ولكن </a:t>
            </a:r>
            <a:r>
              <a:rPr lang="ar-SA" sz="1800" b="1" dirty="0" err="1">
                <a:effectLst/>
                <a:latin typeface="XBRiyaz"/>
                <a:cs typeface="Arial" panose="020B0604020202020204" pitchFamily="34" charset="0"/>
              </a:rPr>
              <a:t>أنا</a:t>
            </a:r>
            <a:r>
              <a:rPr lang="ar-SA" sz="1800" b="1" dirty="0">
                <a:effectLst/>
                <a:latin typeface="XBRiyaz"/>
                <a:cs typeface="Arial" panose="020B0604020202020204" pitchFamily="34" charset="0"/>
              </a:rPr>
              <a:t> </a:t>
            </a:r>
            <a:r>
              <a:rPr lang="ar-SA" sz="1800" b="1" dirty="0" err="1">
                <a:effectLst/>
                <a:latin typeface="XBRiyaz"/>
                <a:cs typeface="Arial" panose="020B0604020202020204" pitchFamily="34" charset="0"/>
              </a:rPr>
              <a:t>أتحدث</a:t>
            </a:r>
            <a:r>
              <a:rPr lang="ar-SA" sz="1800" b="1" dirty="0">
                <a:effectLst/>
                <a:latin typeface="XBRiyaz"/>
                <a:cs typeface="Arial" panose="020B0604020202020204" pitchFamily="34" charset="0"/>
              </a:rPr>
              <a:t> عن الماء الحي الذي يعطي حياة </a:t>
            </a:r>
            <a:r>
              <a:rPr lang="ar-SA" sz="1800" b="1" dirty="0" err="1">
                <a:effectLst/>
                <a:latin typeface="XBRiyaz"/>
                <a:cs typeface="Arial" panose="020B0604020202020204" pitchFamily="34" charset="0"/>
              </a:rPr>
              <a:t>أبدية</a:t>
            </a:r>
            <a:r>
              <a:rPr lang="ar-SA" sz="1800" b="1" dirty="0">
                <a:effectLst/>
                <a:latin typeface="XBRiyaz"/>
                <a:cs typeface="Arial" panose="020B0604020202020204" pitchFamily="34" charset="0"/>
              </a:rPr>
              <a:t>. </a:t>
            </a:r>
            <a:endParaRPr lang="ar-SA" b="1" dirty="0">
              <a:cs typeface="Arial" panose="020B0604020202020204" pitchFamily="34" charset="0"/>
            </a:endParaRPr>
          </a:p>
          <a:p>
            <a:pPr lvl="0" algn="r" rtl="1"/>
            <a:endParaRPr lang="ar-SA" b="1" dirty="0">
              <a:cs typeface="Arial" panose="020B0604020202020204" pitchFamily="34" charset="0"/>
            </a:endParaRPr>
          </a:p>
          <a:p>
            <a:pPr lvl="0" algn="r" rtl="1"/>
            <a:endParaRPr lang="ar-SA" b="1" dirty="0">
              <a:cs typeface="Arial" panose="020B0604020202020204" pitchFamily="34" charset="0"/>
            </a:endParaRPr>
          </a:p>
          <a:p>
            <a:pPr lvl="0" algn="r" rtl="1"/>
            <a:r>
              <a:rPr lang="en-US" dirty="0"/>
              <a:t>Jesus answered, ‘Those who drink ordinary water will get thirsty again, but I am talking about the life-giving water of eternal life.’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27.12.2024</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ar-SA" sz="1800" b="1" dirty="0">
                <a:effectLst/>
                <a:latin typeface="XBRiyaz"/>
                <a:cs typeface="Arial" panose="020B0604020202020204" pitchFamily="34" charset="0"/>
              </a:rPr>
              <a:t>فطلبت منه </a:t>
            </a:r>
            <a:r>
              <a:rPr lang="ar-SA" sz="1800" b="1" dirty="0" err="1">
                <a:effectLst/>
                <a:latin typeface="XBRiyaz"/>
                <a:cs typeface="Arial" panose="020B0604020202020204" pitchFamily="34" charset="0"/>
              </a:rPr>
              <a:t>المرأة</a:t>
            </a:r>
            <a:r>
              <a:rPr lang="ar-SA" sz="1800" b="1" dirty="0">
                <a:effectLst/>
                <a:latin typeface="XBRiyaz"/>
                <a:cs typeface="Arial" panose="020B0604020202020204" pitchFamily="34" charset="0"/>
              </a:rPr>
              <a:t> </a:t>
            </a:r>
            <a:r>
              <a:rPr lang="ar-SA" sz="1800" b="1" dirty="0" err="1">
                <a:effectLst/>
                <a:latin typeface="XBRiyaz"/>
                <a:cs typeface="Arial" panose="020B0604020202020204" pitchFamily="34" charset="0"/>
              </a:rPr>
              <a:t>أن</a:t>
            </a:r>
            <a:r>
              <a:rPr lang="ar-SA" sz="1800" b="1" dirty="0">
                <a:effectLst/>
                <a:latin typeface="XBRiyaz"/>
                <a:cs typeface="Arial" panose="020B0604020202020204" pitchFamily="34" charset="0"/>
              </a:rPr>
              <a:t> يعطيها من هذا الماء لكيلا تعود إلى هنا </a:t>
            </a:r>
            <a:endParaRPr lang="ar-SA" b="1" dirty="0">
              <a:cs typeface="Arial" panose="020B0604020202020204" pitchFamily="34" charset="0"/>
            </a:endParaRPr>
          </a:p>
          <a:p>
            <a:pPr algn="r" rtl="1"/>
            <a:r>
              <a:rPr lang="ar-SA" sz="1800" b="1" dirty="0">
                <a:effectLst/>
                <a:latin typeface="XBRiyaz"/>
                <a:cs typeface="Arial" panose="020B0604020202020204" pitchFamily="34" charset="0"/>
              </a:rPr>
              <a:t>مرة </a:t>
            </a:r>
            <a:r>
              <a:rPr lang="ar-SA" sz="1800" b="1" dirty="0" err="1">
                <a:effectLst/>
                <a:latin typeface="XBRiyaz"/>
                <a:cs typeface="Arial" panose="020B0604020202020204" pitchFamily="34" charset="0"/>
              </a:rPr>
              <a:t>أخرى</a:t>
            </a:r>
            <a:r>
              <a:rPr lang="ar-SA" sz="1800" b="1" dirty="0">
                <a:effectLst/>
                <a:latin typeface="XBRiyaz"/>
                <a:cs typeface="Arial" panose="020B0604020202020204" pitchFamily="34" charset="0"/>
              </a:rPr>
              <a:t>." </a:t>
            </a:r>
            <a:endParaRPr lang="ar-SA" b="1" dirty="0">
              <a:cs typeface="Arial" panose="020B0604020202020204" pitchFamily="34" charset="0"/>
            </a:endParaRPr>
          </a:p>
          <a:p>
            <a:pPr lvl="0" algn="r" rtl="1"/>
            <a:endParaRPr lang="ar-SA" b="1" dirty="0">
              <a:cs typeface="Arial" panose="020B0604020202020204" pitchFamily="34" charset="0"/>
            </a:endParaRPr>
          </a:p>
          <a:p>
            <a:pPr lvl="0" algn="r" rtl="1"/>
            <a:r>
              <a:rPr lang="en-US" dirty="0"/>
              <a:t>‘Give me that water so I will never be thirsty again,’ the woman demanded.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27.12.2024</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ar-SA" sz="1800" b="1" dirty="0">
                <a:effectLst/>
                <a:latin typeface="XBRiyaz"/>
                <a:cs typeface="Arial" panose="020B0604020202020204" pitchFamily="34" charset="0"/>
              </a:rPr>
              <a:t>فقال لها يسوع " اذهبي ونادي زوجك وارجعي" فقالت </a:t>
            </a:r>
            <a:r>
              <a:rPr lang="ar-SA" sz="1800" b="1" dirty="0" err="1">
                <a:effectLst/>
                <a:latin typeface="XBRiyaz"/>
                <a:cs typeface="Arial" panose="020B0604020202020204" pitchFamily="34" charset="0"/>
              </a:rPr>
              <a:t>المرأة</a:t>
            </a:r>
            <a:r>
              <a:rPr lang="ar-SA" sz="1800" b="1" dirty="0">
                <a:effectLst/>
                <a:latin typeface="XBRiyaz"/>
                <a:cs typeface="Arial" panose="020B0604020202020204" pitchFamily="34" charset="0"/>
              </a:rPr>
              <a:t> </a:t>
            </a:r>
            <a:endParaRPr lang="ar-SA" b="1" dirty="0">
              <a:cs typeface="Arial" panose="020B0604020202020204" pitchFamily="34" charset="0"/>
            </a:endParaRPr>
          </a:p>
          <a:p>
            <a:pPr algn="r" rtl="1"/>
            <a:r>
              <a:rPr lang="ar-SA" sz="1800" b="1" dirty="0">
                <a:effectLst/>
                <a:latin typeface="XBRiyaz"/>
                <a:cs typeface="Arial" panose="020B0604020202020204" pitchFamily="34" charset="0"/>
              </a:rPr>
              <a:t>"ليس لي زوج". </a:t>
            </a:r>
            <a:endParaRPr lang="en-US" dirty="0"/>
          </a:p>
          <a:p>
            <a:pPr lvl="0" algn="r" rtl="1"/>
            <a:endParaRPr lang="en-US" dirty="0"/>
          </a:p>
          <a:p>
            <a:pPr lvl="0" algn="r" rtl="1"/>
            <a:r>
              <a:rPr lang="en-US" dirty="0"/>
              <a:t>'Go and call your husband,’ Jesus told her, ‘and come back.’ </a:t>
            </a:r>
          </a:p>
          <a:p>
            <a:pPr lvl="0" algn="r" rtl="1"/>
            <a:r>
              <a:rPr lang="en-US" dirty="0"/>
              <a:t>‘I don’t have a husband,’ she protested.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27.12.2024</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ar-SA" sz="1800" b="1" dirty="0">
                <a:effectLst/>
                <a:latin typeface="XBRiyaz"/>
                <a:cs typeface="Arial" panose="020B0604020202020204" pitchFamily="34" charset="0"/>
              </a:rPr>
              <a:t>فقال لها الرب يسوع " </a:t>
            </a:r>
            <a:r>
              <a:rPr lang="ar-SA" sz="1800" b="1" dirty="0" err="1">
                <a:effectLst/>
                <a:latin typeface="XBRiyaz"/>
                <a:cs typeface="Arial" panose="020B0604020202020204" pitchFamily="34" charset="0"/>
              </a:rPr>
              <a:t>أنت</a:t>
            </a:r>
            <a:r>
              <a:rPr lang="ar-SA" sz="1800" b="1" dirty="0">
                <a:effectLst/>
                <a:latin typeface="XBRiyaz"/>
                <a:cs typeface="Arial" panose="020B0604020202020204" pitchFamily="34" charset="0"/>
              </a:rPr>
              <a:t> محقة" ولكنك تزوجت من قبل </a:t>
            </a:r>
            <a:endParaRPr lang="ar-SA" b="1" dirty="0">
              <a:cs typeface="Arial" panose="020B0604020202020204" pitchFamily="34" charset="0"/>
            </a:endParaRPr>
          </a:p>
          <a:p>
            <a:pPr algn="r" rtl="1"/>
            <a:r>
              <a:rPr lang="ar-SA" sz="1800" b="1" dirty="0">
                <a:effectLst/>
                <a:latin typeface="XBRiyaz"/>
                <a:cs typeface="Arial" panose="020B0604020202020204" pitchFamily="34" charset="0"/>
              </a:rPr>
              <a:t>بخمسة رجال والذي يعيش معك الآن ليس زوجك" فصدمت </a:t>
            </a:r>
            <a:r>
              <a:rPr lang="ar-SA" sz="1800" b="1" dirty="0" err="1">
                <a:effectLst/>
                <a:latin typeface="XBRiyaz"/>
                <a:cs typeface="Arial" panose="020B0604020202020204" pitchFamily="34" charset="0"/>
              </a:rPr>
              <a:t>المرأة</a:t>
            </a:r>
            <a:r>
              <a:rPr lang="ar-SA" sz="1800" b="1" dirty="0">
                <a:effectLst/>
                <a:latin typeface="XBRiyaz"/>
                <a:cs typeface="Arial" panose="020B0604020202020204" pitchFamily="34" charset="0"/>
              </a:rPr>
              <a:t> لأن يسوع يعرف الكثير عنها وقالت له "</a:t>
            </a:r>
            <a:r>
              <a:rPr lang="ar-SA" sz="1800" b="1" dirty="0" err="1">
                <a:effectLst/>
                <a:latin typeface="XBRiyaz"/>
                <a:cs typeface="Arial" panose="020B0604020202020204" pitchFamily="34" charset="0"/>
              </a:rPr>
              <a:t>أنتَ</a:t>
            </a:r>
            <a:r>
              <a:rPr lang="ar-SA" sz="1800" b="1" dirty="0">
                <a:effectLst/>
                <a:latin typeface="XBRiyaz"/>
                <a:cs typeface="Arial" panose="020B0604020202020204" pitchFamily="34" charset="0"/>
              </a:rPr>
              <a:t> نبي". </a:t>
            </a:r>
            <a:endParaRPr lang="ar-SA" b="1" dirty="0">
              <a:cs typeface="Arial" panose="020B0604020202020204" pitchFamily="34" charset="0"/>
            </a:endParaRPr>
          </a:p>
          <a:p>
            <a:pPr lvl="0" algn="r" rtl="1"/>
            <a:endParaRPr lang="ar-SA" b="1" dirty="0">
              <a:cs typeface="Arial" panose="020B0604020202020204" pitchFamily="34" charset="0"/>
            </a:endParaRPr>
          </a:p>
          <a:p>
            <a:pPr lvl="0" algn="r" rtl="1"/>
            <a:r>
              <a:rPr lang="en-US" dirty="0"/>
              <a:t>‘You are right,’ Jesus told her. ‘You have been married to five men, and the man you live with now is not really your husband.’ The woman was shocked Jesus knew so much about her and exclaimed, ‘You are a prophet.’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27.12.2024</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ar-SA" sz="1800" b="1" dirty="0" err="1">
                <a:effectLst/>
                <a:latin typeface="XBRiyaz"/>
                <a:cs typeface="Arial" panose="020B0604020202020204" pitchFamily="34" charset="0"/>
              </a:rPr>
              <a:t>وأكملت</a:t>
            </a:r>
            <a:r>
              <a:rPr lang="ar-SA" sz="1800" b="1" dirty="0">
                <a:effectLst/>
                <a:latin typeface="XBRiyaz"/>
                <a:cs typeface="Arial" panose="020B0604020202020204" pitchFamily="34" charset="0"/>
              </a:rPr>
              <a:t> كلامها "السامريون يعبدون الله على هذا الجبل </a:t>
            </a:r>
            <a:endParaRPr lang="ar-SA" b="1" dirty="0">
              <a:cs typeface="Arial" panose="020B0604020202020204" pitchFamily="34" charset="0"/>
            </a:endParaRPr>
          </a:p>
          <a:p>
            <a:pPr algn="r" rtl="1"/>
            <a:r>
              <a:rPr lang="ar-SA" sz="1800" b="1" dirty="0" err="1">
                <a:effectLst/>
                <a:latin typeface="XBRiyaz"/>
                <a:cs typeface="Arial" panose="020B0604020202020204" pitchFamily="34" charset="0"/>
              </a:rPr>
              <a:t>وأنتم</a:t>
            </a:r>
            <a:r>
              <a:rPr lang="ar-SA" sz="1800" b="1" dirty="0">
                <a:effectLst/>
                <a:latin typeface="XBRiyaz"/>
                <a:cs typeface="Arial" panose="020B0604020202020204" pitchFamily="34" charset="0"/>
              </a:rPr>
              <a:t> اليهود تقولون </a:t>
            </a:r>
            <a:r>
              <a:rPr lang="ar-SA" sz="1800" b="1" dirty="0" err="1">
                <a:effectLst/>
                <a:latin typeface="XBRiyaz"/>
                <a:cs typeface="Arial" panose="020B0604020202020204" pitchFamily="34" charset="0"/>
              </a:rPr>
              <a:t>إن</a:t>
            </a:r>
            <a:r>
              <a:rPr lang="ar-SA" sz="1800" b="1" dirty="0">
                <a:effectLst/>
                <a:latin typeface="XBRiyaz"/>
                <a:cs typeface="Arial" panose="020B0604020202020204" pitchFamily="34" charset="0"/>
              </a:rPr>
              <a:t> أورشليم هي المكان الذي يجب </a:t>
            </a:r>
            <a:r>
              <a:rPr lang="ar-SA" sz="1800" b="1" dirty="0" err="1">
                <a:effectLst/>
                <a:latin typeface="XBRiyaz"/>
                <a:cs typeface="Arial" panose="020B0604020202020204" pitchFamily="34" charset="0"/>
              </a:rPr>
              <a:t>أن</a:t>
            </a:r>
            <a:r>
              <a:rPr lang="ar-SA" sz="1800" b="1" dirty="0">
                <a:effectLst/>
                <a:latin typeface="XBRiyaz"/>
                <a:cs typeface="Arial" panose="020B0604020202020204" pitchFamily="34" charset="0"/>
              </a:rPr>
              <a:t> يُعبد الله فيه". </a:t>
            </a:r>
            <a:endParaRPr lang="ar-SA" b="1" dirty="0">
              <a:cs typeface="Arial" panose="020B0604020202020204" pitchFamily="34" charset="0"/>
            </a:endParaRPr>
          </a:p>
          <a:p>
            <a:pPr lvl="0" algn="r" rtl="1"/>
            <a:endParaRPr lang="ar-SA" b="1" dirty="0">
              <a:cs typeface="Arial" panose="020B0604020202020204" pitchFamily="34" charset="0"/>
            </a:endParaRPr>
          </a:p>
          <a:p>
            <a:pPr lvl="0" algn="r" rtl="1"/>
            <a:r>
              <a:rPr lang="en-US" dirty="0"/>
              <a:t>She continued, ‘Samaritans worship God on this mountain, but you Jews say that Jerusalem is the place where we should worship God.’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17194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27.12.2024</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ar-SA" sz="1800" b="1" dirty="0">
                <a:effectLst/>
                <a:latin typeface="XBRiyaz"/>
                <a:cs typeface="Arial" panose="020B0604020202020204" pitchFamily="34" charset="0"/>
              </a:rPr>
              <a:t>فشرح لها يسوع </a:t>
            </a:r>
            <a:r>
              <a:rPr lang="ar-SA" sz="1800" b="1" dirty="0" err="1">
                <a:effectLst/>
                <a:latin typeface="XBRiyaz"/>
                <a:cs typeface="Arial" panose="020B0604020202020204" pitchFamily="34" charset="0"/>
              </a:rPr>
              <a:t>أنه</a:t>
            </a:r>
            <a:r>
              <a:rPr lang="ar-SA" sz="1800" b="1" dirty="0">
                <a:effectLst/>
                <a:latin typeface="XBRiyaz"/>
                <a:cs typeface="Arial" panose="020B0604020202020204" pitchFamily="34" charset="0"/>
              </a:rPr>
              <a:t> ليس المهم </a:t>
            </a:r>
            <a:r>
              <a:rPr lang="ar-SA" sz="1800" b="1" dirty="0" err="1">
                <a:effectLst/>
                <a:latin typeface="XBRiyaz"/>
                <a:cs typeface="Arial" panose="020B0604020202020204" pitchFamily="34" charset="0"/>
              </a:rPr>
              <a:t>أين</a:t>
            </a:r>
            <a:r>
              <a:rPr lang="ar-SA" sz="1800" b="1" dirty="0">
                <a:effectLst/>
                <a:latin typeface="XBRiyaz"/>
                <a:cs typeface="Arial" panose="020B0604020202020204" pitchFamily="34" charset="0"/>
              </a:rPr>
              <a:t> تعبد ولكن مَن تعبد. </a:t>
            </a:r>
            <a:r>
              <a:rPr lang="ar-SA" sz="1800" b="1" dirty="0" err="1">
                <a:effectLst/>
                <a:latin typeface="XBRiyaz"/>
                <a:cs typeface="Arial" panose="020B0604020202020204" pitchFamily="34" charset="0"/>
              </a:rPr>
              <a:t>وأنه</a:t>
            </a:r>
            <a:r>
              <a:rPr lang="ar-SA" sz="1800" b="1" dirty="0">
                <a:effectLst/>
                <a:latin typeface="XBRiyaz"/>
                <a:cs typeface="Arial" panose="020B0604020202020204" pitchFamily="34" charset="0"/>
              </a:rPr>
              <a:t> </a:t>
            </a:r>
            <a:endParaRPr lang="ar-SA" sz="2800" b="1" dirty="0">
              <a:cs typeface="Arial" panose="020B0604020202020204" pitchFamily="34" charset="0"/>
            </a:endParaRPr>
          </a:p>
          <a:p>
            <a:pPr algn="r" rtl="1"/>
            <a:r>
              <a:rPr lang="ar-SA" sz="1800" b="1" dirty="0">
                <a:effectLst/>
                <a:latin typeface="XBRiyaz"/>
                <a:cs typeface="Arial" panose="020B0604020202020204" pitchFamily="34" charset="0"/>
              </a:rPr>
              <a:t>سيأتي وقت سيعبد الناس الله الحق وسيقدمون له عبادة حقيقية. فالله روح ويستطيع الناس </a:t>
            </a:r>
            <a:r>
              <a:rPr lang="ar-SA" sz="1800" b="1" dirty="0" err="1">
                <a:effectLst/>
                <a:latin typeface="XBRiyaz"/>
                <a:cs typeface="Arial" panose="020B0604020202020204" pitchFamily="34" charset="0"/>
              </a:rPr>
              <a:t>أن</a:t>
            </a:r>
            <a:r>
              <a:rPr lang="ar-SA" sz="1800" b="1" dirty="0">
                <a:effectLst/>
                <a:latin typeface="XBRiyaz"/>
                <a:cs typeface="Arial" panose="020B0604020202020204" pitchFamily="34" charset="0"/>
              </a:rPr>
              <a:t> يعبدوه بقوة هذا الروح فحسب. </a:t>
            </a:r>
            <a:endParaRPr lang="ar-SA" sz="2800" b="1" dirty="0">
              <a:cs typeface="Arial" panose="020B0604020202020204" pitchFamily="34" charset="0"/>
            </a:endParaRPr>
          </a:p>
          <a:p>
            <a:pPr lvl="0" algn="r" rtl="1"/>
            <a:endParaRPr lang="ar-SA" b="1" dirty="0">
              <a:cs typeface="Arial" panose="020B0604020202020204" pitchFamily="34" charset="0"/>
            </a:endParaRPr>
          </a:p>
          <a:p>
            <a:pPr lvl="0" algn="r" rtl="1"/>
            <a:r>
              <a:rPr lang="en-US" dirty="0"/>
              <a:t>'It’s not where you worship that’s important but who you worship,’ Jesus explained. The time is coming when people will worship God as He really is, offering him true worship. God is Spirit, and only by the power of His Spirit can people worship Him.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27.12.2024</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ar-SA" sz="1800" b="1" dirty="0">
                <a:effectLst/>
                <a:latin typeface="XBRiyaz"/>
                <a:cs typeface="Arial" panose="020B0604020202020204" pitchFamily="34" charset="0"/>
              </a:rPr>
              <a:t>فردت "</a:t>
            </a:r>
            <a:r>
              <a:rPr lang="ar-SA" sz="1800" b="1" dirty="0" err="1">
                <a:effectLst/>
                <a:latin typeface="XBRiyaz"/>
                <a:cs typeface="Arial" panose="020B0604020202020204" pitchFamily="34" charset="0"/>
              </a:rPr>
              <a:t>أنا</a:t>
            </a:r>
            <a:r>
              <a:rPr lang="ar-SA" sz="1800" b="1" dirty="0">
                <a:effectLst/>
                <a:latin typeface="XBRiyaz"/>
                <a:cs typeface="Arial" panose="020B0604020202020204" pitchFamily="34" charset="0"/>
              </a:rPr>
              <a:t> </a:t>
            </a:r>
            <a:r>
              <a:rPr lang="ar-SA" sz="1800" b="1" dirty="0" err="1">
                <a:effectLst/>
                <a:latin typeface="XBRiyaz"/>
                <a:cs typeface="Arial" panose="020B0604020202020204" pitchFamily="34" charset="0"/>
              </a:rPr>
              <a:t>أعلم</a:t>
            </a:r>
            <a:r>
              <a:rPr lang="ar-SA" sz="1800" b="1" dirty="0">
                <a:effectLst/>
                <a:latin typeface="XBRiyaz"/>
                <a:cs typeface="Arial" panose="020B0604020202020204" pitchFamily="34" charset="0"/>
              </a:rPr>
              <a:t> </a:t>
            </a:r>
            <a:r>
              <a:rPr lang="ar-SA" sz="1800" b="1" dirty="0" err="1">
                <a:effectLst/>
                <a:latin typeface="XBRiyaz"/>
                <a:cs typeface="Arial" panose="020B0604020202020204" pitchFamily="34" charset="0"/>
              </a:rPr>
              <a:t>أنه</a:t>
            </a:r>
            <a:r>
              <a:rPr lang="ar-SA" sz="1800" b="1" dirty="0">
                <a:effectLst/>
                <a:latin typeface="XBRiyaz"/>
                <a:cs typeface="Arial" panose="020B0604020202020204" pitchFamily="34" charset="0"/>
              </a:rPr>
              <a:t> عندما يأتي مخلص الله الذي يدعى المسيّا </a:t>
            </a:r>
            <a:endParaRPr lang="ar-SA" b="1" dirty="0">
              <a:cs typeface="Arial" panose="020B0604020202020204" pitchFamily="34" charset="0"/>
            </a:endParaRPr>
          </a:p>
          <a:p>
            <a:pPr algn="r" rtl="1"/>
            <a:r>
              <a:rPr lang="ar-SA" sz="1800" b="1" dirty="0">
                <a:effectLst/>
                <a:latin typeface="XBRiyaz"/>
                <a:cs typeface="Arial" panose="020B0604020202020204" pitchFamily="34" charset="0"/>
              </a:rPr>
              <a:t>فسيعلمنا كل شيء. فقال لها الرب يسوع: انا هو المسيّا الذي يكلمك". </a:t>
            </a:r>
            <a:endParaRPr lang="ar-SA" b="1" dirty="0">
              <a:cs typeface="Arial" panose="020B0604020202020204" pitchFamily="34" charset="0"/>
            </a:endParaRPr>
          </a:p>
          <a:p>
            <a:pPr lvl="0" algn="r" rtl="1"/>
            <a:endParaRPr lang="ar-SA" b="1" dirty="0">
              <a:cs typeface="Arial" panose="020B0604020202020204" pitchFamily="34" charset="0"/>
            </a:endParaRPr>
          </a:p>
          <a:p>
            <a:pPr lvl="0" algn="r" rtl="1"/>
            <a:r>
              <a:rPr lang="en-US" dirty="0"/>
              <a:t>‘I know when God’s Saviour, the Messiah comes He will tell us everything,’ she replied. ‘I am the Messiah,’ Jesus announced, ‘you are talking to Him.’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27.12.2024</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ar-SA" sz="1800" b="1" dirty="0">
                <a:effectLst/>
                <a:latin typeface="XBRiyaz"/>
                <a:cs typeface="Arial" panose="020B0604020202020204" pitchFamily="34" charset="0"/>
              </a:rPr>
              <a:t>وعاد التلاميذ في ذلك الوقت واندهشوا عندما وجدوه يتكلم </a:t>
            </a:r>
            <a:endParaRPr lang="ar-SA" b="1" dirty="0">
              <a:cs typeface="Arial" panose="020B0604020202020204" pitchFamily="34" charset="0"/>
            </a:endParaRPr>
          </a:p>
          <a:p>
            <a:pPr algn="r" rtl="1"/>
            <a:r>
              <a:rPr lang="ar-SA" sz="1800" b="1" dirty="0">
                <a:effectLst/>
                <a:latin typeface="XBRiyaz"/>
                <a:cs typeface="Arial" panose="020B0604020202020204" pitchFamily="34" charset="0"/>
              </a:rPr>
              <a:t>مع سامرية. وتركت </a:t>
            </a:r>
            <a:r>
              <a:rPr lang="ar-SA" sz="1800" b="1" dirty="0" err="1">
                <a:effectLst/>
                <a:latin typeface="XBRiyaz"/>
                <a:cs typeface="Arial" panose="020B0604020202020204" pitchFamily="34" charset="0"/>
              </a:rPr>
              <a:t>المرأة</a:t>
            </a:r>
            <a:r>
              <a:rPr lang="ar-SA" sz="1800" b="1" dirty="0">
                <a:effectLst/>
                <a:latin typeface="XBRiyaz"/>
                <a:cs typeface="Arial" panose="020B0604020202020204" pitchFamily="34" charset="0"/>
              </a:rPr>
              <a:t> جرة الماء وعادت إلى البلدة </a:t>
            </a:r>
            <a:r>
              <a:rPr lang="ar-SA" sz="1800" b="1" dirty="0" err="1">
                <a:effectLst/>
                <a:latin typeface="XBRiyaz"/>
                <a:cs typeface="Arial" panose="020B0604020202020204" pitchFamily="34" charset="0"/>
              </a:rPr>
              <a:t>وأخبرت</a:t>
            </a:r>
            <a:r>
              <a:rPr lang="ar-SA" sz="1800" b="1" dirty="0">
                <a:effectLst/>
                <a:latin typeface="XBRiyaz"/>
                <a:cs typeface="Arial" panose="020B0604020202020204" pitchFamily="34" charset="0"/>
              </a:rPr>
              <a:t> الجميع وقالت "تعالوا وقابلوا الرجل الذي قال لي كل ما فعلته". هل هو المسيّا؟ </a:t>
            </a:r>
            <a:endParaRPr lang="ar-SA" b="1" dirty="0">
              <a:cs typeface="Arial" panose="020B0604020202020204" pitchFamily="34" charset="0"/>
            </a:endParaRPr>
          </a:p>
          <a:p>
            <a:pPr lvl="0" algn="r" rtl="1"/>
            <a:endParaRPr lang="ar-SA" b="1" dirty="0">
              <a:cs typeface="Arial" panose="020B0604020202020204" pitchFamily="34" charset="0"/>
            </a:endParaRPr>
          </a:p>
          <a:p>
            <a:pPr lvl="0" algn="r" rtl="1"/>
            <a:r>
              <a:rPr lang="en-US" dirty="0"/>
              <a:t>At that point the disciples returned and were surprised to find him talking with a Samaritan. The woman left her water jar and raced went back into the town telling everyone, ‘Come and meet the man who told me everything I have ever done. Could He be the Messiah?’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27.12.2024</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ar-SA" sz="1800" b="1" dirty="0">
                <a:effectLst/>
                <a:latin typeface="XBRiyaz"/>
                <a:cs typeface="Arial" panose="020B0604020202020204" pitchFamily="34" charset="0"/>
              </a:rPr>
              <a:t>فذهب السامريون ليقابلوا يسوع وترجوه </a:t>
            </a:r>
            <a:r>
              <a:rPr lang="ar-SA" sz="1800" b="1" dirty="0" err="1">
                <a:effectLst/>
                <a:latin typeface="XBRiyaz"/>
                <a:cs typeface="Arial" panose="020B0604020202020204" pitchFamily="34" charset="0"/>
              </a:rPr>
              <a:t>أن</a:t>
            </a:r>
            <a:r>
              <a:rPr lang="ar-SA" sz="1800" b="1" dirty="0">
                <a:effectLst/>
                <a:latin typeface="XBRiyaz"/>
                <a:cs typeface="Arial" panose="020B0604020202020204" pitchFamily="34" charset="0"/>
              </a:rPr>
              <a:t> يبقى معهم. وبقي </a:t>
            </a:r>
            <a:endParaRPr lang="ar-SA" b="1" dirty="0">
              <a:cs typeface="Arial" panose="020B0604020202020204" pitchFamily="34" charset="0"/>
            </a:endParaRPr>
          </a:p>
          <a:p>
            <a:pPr algn="r" rtl="1"/>
            <a:r>
              <a:rPr lang="ar-SA" sz="1800" b="1" dirty="0">
                <a:effectLst/>
                <a:latin typeface="XBRiyaz"/>
                <a:cs typeface="Arial" panose="020B0604020202020204" pitchFamily="34" charset="0"/>
              </a:rPr>
              <a:t>الرب يسوع معهم يومين </a:t>
            </a:r>
            <a:r>
              <a:rPr lang="ar-SA" sz="1800" b="1" dirty="0" err="1">
                <a:effectLst/>
                <a:latin typeface="XBRiyaz"/>
                <a:cs typeface="Arial" panose="020B0604020202020204" pitchFamily="34" charset="0"/>
              </a:rPr>
              <a:t>وآمن</a:t>
            </a:r>
            <a:r>
              <a:rPr lang="ar-SA" sz="1800" b="1" dirty="0">
                <a:effectLst/>
                <a:latin typeface="XBRiyaz"/>
                <a:cs typeface="Arial" panose="020B0604020202020204" pitchFamily="34" charset="0"/>
              </a:rPr>
              <a:t> كثير منهم بأن الرب يسوع هو المسيّا. </a:t>
            </a:r>
            <a:endParaRPr lang="ar-SA" b="1" dirty="0">
              <a:cs typeface="Arial" panose="020B0604020202020204" pitchFamily="34" charset="0"/>
            </a:endParaRPr>
          </a:p>
          <a:p>
            <a:pPr lvl="0" algn="r" rtl="1"/>
            <a:endParaRPr lang="ar-SA" b="1" dirty="0">
              <a:cs typeface="Arial" panose="020B0604020202020204" pitchFamily="34" charset="0"/>
            </a:endParaRPr>
          </a:p>
          <a:p>
            <a:pPr lvl="0" algn="r" rtl="1"/>
            <a:r>
              <a:rPr lang="en-US" dirty="0"/>
              <a:t>The Samaritans came out to meet Jesus and begged Him to stay with them. Jesus stayed there two days and many believed that Jesus was the Messiah.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27.12.2024</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ar-SA" sz="1800" b="1" dirty="0">
                <a:effectLst/>
                <a:latin typeface="XBRiyaz"/>
                <a:cs typeface="Arial" panose="020B0604020202020204" pitchFamily="34" charset="0"/>
              </a:rPr>
              <a:t>وقالوا </a:t>
            </a:r>
            <a:r>
              <a:rPr lang="ar-SA" sz="1800" b="1" dirty="0" err="1">
                <a:effectLst/>
                <a:latin typeface="XBRiyaz"/>
                <a:cs typeface="Arial" panose="020B0604020202020204" pitchFamily="34" charset="0"/>
              </a:rPr>
              <a:t>للمرأة</a:t>
            </a:r>
            <a:r>
              <a:rPr lang="ar-SA" sz="1800" b="1" dirty="0">
                <a:effectLst/>
                <a:latin typeface="XBRiyaz"/>
                <a:cs typeface="Arial" panose="020B0604020202020204" pitchFamily="34" charset="0"/>
              </a:rPr>
              <a:t> "نحن </a:t>
            </a:r>
            <a:r>
              <a:rPr lang="ar-SA" sz="1800" b="1" dirty="0" err="1">
                <a:effectLst/>
                <a:latin typeface="XBRiyaz"/>
                <a:cs typeface="Arial" panose="020B0604020202020204" pitchFamily="34" charset="0"/>
              </a:rPr>
              <a:t>أمنا</a:t>
            </a:r>
            <a:r>
              <a:rPr lang="ar-SA" sz="1800" b="1" dirty="0">
                <a:effectLst/>
                <a:latin typeface="XBRiyaz"/>
                <a:cs typeface="Arial" panose="020B0604020202020204" pitchFamily="34" charset="0"/>
              </a:rPr>
              <a:t> لأننا سمعناه وعرفنا </a:t>
            </a:r>
            <a:r>
              <a:rPr lang="ar-SA" sz="1800" b="1" dirty="0" err="1">
                <a:effectLst/>
                <a:latin typeface="XBRiyaz"/>
                <a:cs typeface="Arial" panose="020B0604020202020204" pitchFamily="34" charset="0"/>
              </a:rPr>
              <a:t>أنه</a:t>
            </a:r>
            <a:r>
              <a:rPr lang="ar-SA" sz="1800" b="1" dirty="0">
                <a:effectLst/>
                <a:latin typeface="XBRiyaz"/>
                <a:cs typeface="Arial" panose="020B0604020202020204" pitchFamily="34" charset="0"/>
              </a:rPr>
              <a:t> بالحقيقة </a:t>
            </a:r>
            <a:endParaRPr lang="ar-SA" b="1" dirty="0">
              <a:cs typeface="Arial" panose="020B0604020202020204" pitchFamily="34" charset="0"/>
            </a:endParaRPr>
          </a:p>
          <a:p>
            <a:pPr algn="r" rtl="1"/>
            <a:r>
              <a:rPr lang="ar-SA" sz="1800" b="1" dirty="0">
                <a:effectLst/>
                <a:latin typeface="XBRiyaz"/>
                <a:cs typeface="Arial" panose="020B0604020202020204" pitchFamily="34" charset="0"/>
              </a:rPr>
              <a:t>مخلص العالم". </a:t>
            </a:r>
            <a:endParaRPr lang="ar-SA" b="1" dirty="0">
              <a:cs typeface="Arial" panose="020B0604020202020204" pitchFamily="34" charset="0"/>
            </a:endParaRPr>
          </a:p>
          <a:p>
            <a:pPr lvl="0" algn="r" rtl="1"/>
            <a:endParaRPr lang="ar-SA" b="1" dirty="0">
              <a:cs typeface="Arial" panose="020B0604020202020204" pitchFamily="34" charset="0"/>
            </a:endParaRPr>
          </a:p>
          <a:p>
            <a:pPr lvl="0" algn="r" rtl="1"/>
            <a:r>
              <a:rPr lang="en-US" dirty="0"/>
              <a:t>They told the woman, ‘We believe because we too have heard Him, and we know that He really is the Saviour of the world.’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His outline of the life of Christ forms a chiasm, or literary arrangement with repeating elements in opposite order. This structure makes Confirmation parallel to Preparation, Closing Events parallel to Opening Events, etc. until the only event without parallel becomes the focus: Climatic Galilean. Such an arrangement of material was common in ancient antiquity and is seen in both the OT (e.g., Zephaniah) and the NT (1 Thess) where the central teaching appears in the middle of each writing.</a:t>
            </a:r>
          </a:p>
          <a:p>
            <a:endParaRPr lang="en-US" dirty="0"/>
          </a:p>
        </p:txBody>
      </p:sp>
      <p:sp>
        <p:nvSpPr>
          <p:cNvPr id="4" name="Slide Number Placeholder 3"/>
          <p:cNvSpPr>
            <a:spLocks noGrp="1"/>
          </p:cNvSpPr>
          <p:nvPr>
            <p:ph type="sldNum" sz="quarter" idx="5"/>
          </p:nvPr>
        </p:nvSpPr>
        <p:spPr/>
        <p:txBody>
          <a:bodyPr/>
          <a:lstStyle/>
          <a:p>
            <a:fld id="{5E2ADFD7-D11B-1947-91FB-744DDB5B077E}" type="slidenum">
              <a:rPr lang="en-US" smtClean="0"/>
              <a:pPr/>
              <a:t>72</a:t>
            </a:fld>
            <a:endParaRPr lang="en-US"/>
          </a:p>
        </p:txBody>
      </p:sp>
    </p:spTree>
    <p:extLst>
      <p:ext uri="{BB962C8B-B14F-4D97-AF65-F5344CB8AC3E}">
        <p14:creationId xmlns:p14="http://schemas.microsoft.com/office/powerpoint/2010/main" val="40429872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people of various places (Judea, Samaria, Galilee) and types (Nicodemus, Samaritan woman, common Jews)  initially believed in him.</a:t>
            </a:r>
          </a:p>
          <a:p>
            <a:r>
              <a:rPr lang="en-US" dirty="0"/>
              <a:t>Jesus also showed in 19 incidents the power expected of the Messiah to interpret the Law to preach and with authority over men, defilement, Sabbath, nature, sickness, and even death.</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F8FD0F-CF75-4E76-A791-C623B221372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906321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91933682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4683564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6183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6224577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11294856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18414619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11853195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9541548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27968638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02333986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4148153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9863250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981337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562099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86003684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45637497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12478888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9396579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84431417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01553045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74763200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87819142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14105365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19777870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118512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47863290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58291508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16023096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02676374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13153548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12019587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75420506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01898489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10157269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52841451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3462334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41926778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96611576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92155578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81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25441017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82102027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10905341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92272828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0365455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21538206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9130937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3609261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27/12/2024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882774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27/12/2024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5718934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C8BB1D-CC13-EE4C-B117-703D4E048AE8}" type="slidenum">
              <a:rPr lang="en-US" smtClean="0"/>
              <a:pPr>
                <a:defRPr/>
              </a:pPr>
              <a:t>‹#›</a:t>
            </a:fld>
            <a:endParaRPr lang="en-US" dirty="0"/>
          </a:p>
        </p:txBody>
      </p:sp>
    </p:spTree>
    <p:extLst>
      <p:ext uri="{BB962C8B-B14F-4D97-AF65-F5344CB8AC3E}">
        <p14:creationId xmlns:p14="http://schemas.microsoft.com/office/powerpoint/2010/main" val="269706680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FE597B-2E86-C742-9AEE-AEDDCFAF8BD9}" type="slidenum">
              <a:rPr lang="en-US" smtClean="0"/>
              <a:pPr>
                <a:defRPr/>
              </a:pPr>
              <a:t>‹#›</a:t>
            </a:fld>
            <a:endParaRPr lang="en-US" dirty="0"/>
          </a:p>
        </p:txBody>
      </p:sp>
    </p:spTree>
    <p:extLst>
      <p:ext uri="{BB962C8B-B14F-4D97-AF65-F5344CB8AC3E}">
        <p14:creationId xmlns:p14="http://schemas.microsoft.com/office/powerpoint/2010/main" val="290930591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600200"/>
            <a:ext cx="4038600" cy="4525963"/>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48EB08-5597-314A-97DA-855E9376E776}" type="slidenum">
              <a:rPr lang="en-US" smtClean="0"/>
              <a:pPr>
                <a:defRPr/>
              </a:pPr>
              <a:t>‹#›</a:t>
            </a:fld>
            <a:endParaRPr lang="en-US" dirty="0"/>
          </a:p>
        </p:txBody>
      </p:sp>
    </p:spTree>
    <p:extLst>
      <p:ext uri="{BB962C8B-B14F-4D97-AF65-F5344CB8AC3E}">
        <p14:creationId xmlns:p14="http://schemas.microsoft.com/office/powerpoint/2010/main" val="100798921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9015716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8915760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907" indent="0">
              <a:buNone/>
              <a:defRPr sz="1800"/>
            </a:lvl2pPr>
            <a:lvl3pPr marL="913815" indent="0">
              <a:buNone/>
              <a:defRPr sz="1600"/>
            </a:lvl3pPr>
            <a:lvl4pPr marL="1370716" indent="0">
              <a:buNone/>
              <a:defRPr sz="1400"/>
            </a:lvl4pPr>
            <a:lvl5pPr marL="1827627" indent="0">
              <a:buNone/>
              <a:defRPr sz="1400"/>
            </a:lvl5pPr>
            <a:lvl6pPr marL="2284525" indent="0">
              <a:buNone/>
              <a:defRPr sz="1400"/>
            </a:lvl6pPr>
            <a:lvl7pPr marL="2741432" indent="0">
              <a:buNone/>
              <a:defRPr sz="1400"/>
            </a:lvl7pPr>
            <a:lvl8pPr marL="3198336" indent="0">
              <a:buNone/>
              <a:defRPr sz="1400"/>
            </a:lvl8pPr>
            <a:lvl9pPr marL="365524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0075461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7483906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907" indent="0">
              <a:buNone/>
              <a:defRPr sz="2000" b="1"/>
            </a:lvl2pPr>
            <a:lvl3pPr marL="913815" indent="0">
              <a:buNone/>
              <a:defRPr sz="1800" b="1"/>
            </a:lvl3pPr>
            <a:lvl4pPr marL="1370716" indent="0">
              <a:buNone/>
              <a:defRPr sz="1600" b="1"/>
            </a:lvl4pPr>
            <a:lvl5pPr marL="1827627" indent="0">
              <a:buNone/>
              <a:defRPr sz="1600" b="1"/>
            </a:lvl5pPr>
            <a:lvl6pPr marL="2284525" indent="0">
              <a:buNone/>
              <a:defRPr sz="1600" b="1"/>
            </a:lvl6pPr>
            <a:lvl7pPr marL="2741432" indent="0">
              <a:buNone/>
              <a:defRPr sz="1600" b="1"/>
            </a:lvl7pPr>
            <a:lvl8pPr marL="3198336" indent="0">
              <a:buNone/>
              <a:defRPr sz="1600" b="1"/>
            </a:lvl8pPr>
            <a:lvl9pPr marL="365524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8" y="1535113"/>
            <a:ext cx="4041775" cy="639762"/>
          </a:xfrm>
        </p:spPr>
        <p:txBody>
          <a:bodyPr anchor="b"/>
          <a:lstStyle>
            <a:lvl1pPr marL="0" indent="0">
              <a:buNone/>
              <a:defRPr sz="2400" b="1" i="0">
                <a:latin typeface="Arial" panose="020B0604020202020204" pitchFamily="34" charset="0"/>
              </a:defRPr>
            </a:lvl1pPr>
            <a:lvl2pPr marL="456907" indent="0">
              <a:buNone/>
              <a:defRPr sz="2000" b="1"/>
            </a:lvl2pPr>
            <a:lvl3pPr marL="913815" indent="0">
              <a:buNone/>
              <a:defRPr sz="1800" b="1"/>
            </a:lvl3pPr>
            <a:lvl4pPr marL="1370716" indent="0">
              <a:buNone/>
              <a:defRPr sz="1600" b="1"/>
            </a:lvl4pPr>
            <a:lvl5pPr marL="1827627" indent="0">
              <a:buNone/>
              <a:defRPr sz="1600" b="1"/>
            </a:lvl5pPr>
            <a:lvl6pPr marL="2284525" indent="0">
              <a:buNone/>
              <a:defRPr sz="1600" b="1"/>
            </a:lvl6pPr>
            <a:lvl7pPr marL="2741432" indent="0">
              <a:buNone/>
              <a:defRPr sz="1600" b="1"/>
            </a:lvl7pPr>
            <a:lvl8pPr marL="3198336" indent="0">
              <a:buNone/>
              <a:defRPr sz="1600" b="1"/>
            </a:lvl8pPr>
            <a:lvl9pPr marL="365524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8"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3283010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9612203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003921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27/12/2024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7288220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3"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13" y="1435101"/>
            <a:ext cx="3008313" cy="4691063"/>
          </a:xfrm>
        </p:spPr>
        <p:txBody>
          <a:bodyPr/>
          <a:lstStyle>
            <a:lvl1pPr marL="0" indent="0">
              <a:buNone/>
              <a:defRPr sz="1400" b="1" i="0">
                <a:latin typeface="Arial" panose="020B0604020202020204" pitchFamily="34" charset="0"/>
              </a:defRPr>
            </a:lvl1pPr>
            <a:lvl2pPr marL="456907" indent="0">
              <a:buNone/>
              <a:defRPr sz="1200"/>
            </a:lvl2pPr>
            <a:lvl3pPr marL="913815" indent="0">
              <a:buNone/>
              <a:defRPr sz="1000"/>
            </a:lvl3pPr>
            <a:lvl4pPr marL="1370716" indent="0">
              <a:buNone/>
              <a:defRPr sz="900"/>
            </a:lvl4pPr>
            <a:lvl5pPr marL="1827627" indent="0">
              <a:buNone/>
              <a:defRPr sz="900"/>
            </a:lvl5pPr>
            <a:lvl6pPr marL="2284525" indent="0">
              <a:buNone/>
              <a:defRPr sz="900"/>
            </a:lvl6pPr>
            <a:lvl7pPr marL="2741432" indent="0">
              <a:buNone/>
              <a:defRPr sz="900"/>
            </a:lvl7pPr>
            <a:lvl8pPr marL="3198336" indent="0">
              <a:buNone/>
              <a:defRPr sz="900"/>
            </a:lvl8pPr>
            <a:lvl9pPr marL="365524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2556955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907" indent="0">
              <a:buNone/>
              <a:defRPr sz="2800"/>
            </a:lvl2pPr>
            <a:lvl3pPr marL="913815" indent="0">
              <a:buNone/>
              <a:defRPr sz="2400"/>
            </a:lvl3pPr>
            <a:lvl4pPr marL="1370716" indent="0">
              <a:buNone/>
              <a:defRPr sz="2000"/>
            </a:lvl4pPr>
            <a:lvl5pPr marL="1827627" indent="0">
              <a:buNone/>
              <a:defRPr sz="2000"/>
            </a:lvl5pPr>
            <a:lvl6pPr marL="2284525" indent="0">
              <a:buNone/>
              <a:defRPr sz="2000"/>
            </a:lvl6pPr>
            <a:lvl7pPr marL="2741432" indent="0">
              <a:buNone/>
              <a:defRPr sz="2000"/>
            </a:lvl7pPr>
            <a:lvl8pPr marL="3198336" indent="0">
              <a:buNone/>
              <a:defRPr sz="2000"/>
            </a:lvl8pPr>
            <a:lvl9pPr marL="365524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907" indent="0">
              <a:buNone/>
              <a:defRPr sz="1200"/>
            </a:lvl2pPr>
            <a:lvl3pPr marL="913815" indent="0">
              <a:buNone/>
              <a:defRPr sz="1000"/>
            </a:lvl3pPr>
            <a:lvl4pPr marL="1370716" indent="0">
              <a:buNone/>
              <a:defRPr sz="900"/>
            </a:lvl4pPr>
            <a:lvl5pPr marL="1827627" indent="0">
              <a:buNone/>
              <a:defRPr sz="900"/>
            </a:lvl5pPr>
            <a:lvl6pPr marL="2284525" indent="0">
              <a:buNone/>
              <a:defRPr sz="900"/>
            </a:lvl6pPr>
            <a:lvl7pPr marL="2741432" indent="0">
              <a:buNone/>
              <a:defRPr sz="900"/>
            </a:lvl7pPr>
            <a:lvl8pPr marL="3198336" indent="0">
              <a:buNone/>
              <a:defRPr sz="900"/>
            </a:lvl8pPr>
            <a:lvl9pPr marL="365524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1501513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5183368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1417331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97"/>
            <a:ext cx="7773126" cy="1470289"/>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b="1" i="0">
                <a:latin typeface="Arial" panose="020B0604020202020204" pitchFamily="34" charset="0"/>
              </a:defRPr>
            </a:lvl1pPr>
            <a:lvl2pPr marL="321183" indent="0" algn="ctr">
              <a:buNone/>
              <a:defRPr/>
            </a:lvl2pPr>
            <a:lvl3pPr marL="642366" indent="0" algn="ctr">
              <a:buNone/>
              <a:defRPr/>
            </a:lvl3pPr>
            <a:lvl4pPr marL="963550" indent="0" algn="ctr">
              <a:buNone/>
              <a:defRPr/>
            </a:lvl4pPr>
            <a:lvl5pPr marL="1284732" indent="0" algn="ctr">
              <a:buNone/>
              <a:defRPr/>
            </a:lvl5pPr>
            <a:lvl6pPr marL="1605921" indent="0" algn="ctr">
              <a:buNone/>
              <a:defRPr/>
            </a:lvl6pPr>
            <a:lvl7pPr marL="1927104" indent="0" algn="ctr">
              <a:buNone/>
              <a:defRPr/>
            </a:lvl7pPr>
            <a:lvl8pPr marL="2248294" indent="0" algn="ctr">
              <a:buNone/>
              <a:defRPr/>
            </a:lvl8pPr>
            <a:lvl9pPr marL="2569465" indent="0" algn="ctr">
              <a:buNone/>
              <a:defRPr/>
            </a:lvl9pPr>
          </a:lstStyle>
          <a:p>
            <a:r>
              <a:rPr lang="en-US" dirty="0"/>
              <a:t>Click to edit Master subtitle style</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A12AF6EC-3247-BB4F-989D-6C704377776F}" type="slidenum">
              <a:rPr lang="en-US" smtClean="0"/>
              <a:pPr/>
              <a:t>‹#›</a:t>
            </a:fld>
            <a:endParaRPr lang="en-US" dirty="0"/>
          </a:p>
        </p:txBody>
      </p:sp>
    </p:spTree>
    <p:extLst>
      <p:ext uri="{BB962C8B-B14F-4D97-AF65-F5344CB8AC3E}">
        <p14:creationId xmlns:p14="http://schemas.microsoft.com/office/powerpoint/2010/main" val="303500646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214DA236-2DFC-8249-826F-4C49F458D955}" type="slidenum">
              <a:rPr lang="en-US" smtClean="0"/>
              <a:pPr/>
              <a:t>‹#›</a:t>
            </a:fld>
            <a:endParaRPr lang="en-US" dirty="0"/>
          </a:p>
        </p:txBody>
      </p:sp>
    </p:spTree>
    <p:extLst>
      <p:ext uri="{BB962C8B-B14F-4D97-AF65-F5344CB8AC3E}">
        <p14:creationId xmlns:p14="http://schemas.microsoft.com/office/powerpoint/2010/main" val="159470587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97" y="4406422"/>
            <a:ext cx="7772009" cy="1363115"/>
          </a:xfrm>
        </p:spPr>
        <p:txBody>
          <a:bodyPr anchor="t"/>
          <a:lstStyle>
            <a:lvl1pPr algn="l">
              <a:defRPr sz="28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297" y="2907086"/>
            <a:ext cx="7772009" cy="1499316"/>
          </a:xfrm>
        </p:spPr>
        <p:txBody>
          <a:bodyPr anchor="b"/>
          <a:lstStyle>
            <a:lvl1pPr marL="0" indent="0">
              <a:buNone/>
              <a:defRPr sz="1400" b="1" i="0">
                <a:latin typeface="Arial" panose="020B0604020202020204" pitchFamily="34" charset="0"/>
              </a:defRPr>
            </a:lvl1pPr>
            <a:lvl2pPr marL="321183" indent="0">
              <a:buNone/>
              <a:defRPr sz="1300"/>
            </a:lvl2pPr>
            <a:lvl3pPr marL="642366" indent="0">
              <a:buNone/>
              <a:defRPr sz="1100"/>
            </a:lvl3pPr>
            <a:lvl4pPr marL="963550" indent="0">
              <a:buNone/>
              <a:defRPr sz="1000"/>
            </a:lvl4pPr>
            <a:lvl5pPr marL="1284732" indent="0">
              <a:buNone/>
              <a:defRPr sz="1000"/>
            </a:lvl5pPr>
            <a:lvl6pPr marL="1605921" indent="0">
              <a:buNone/>
              <a:defRPr sz="1000"/>
            </a:lvl6pPr>
            <a:lvl7pPr marL="1927104" indent="0">
              <a:buNone/>
              <a:defRPr sz="1000"/>
            </a:lvl7pPr>
            <a:lvl8pPr marL="2248294" indent="0">
              <a:buNone/>
              <a:defRPr sz="1000"/>
            </a:lvl8pPr>
            <a:lvl9pPr marL="2569465" indent="0">
              <a:buNone/>
              <a:defRPr sz="1000"/>
            </a:lvl9pPr>
          </a:lstStyle>
          <a:p>
            <a:pPr lvl="0"/>
            <a:r>
              <a:rPr lang="en-US" dirty="0"/>
              <a:t>Click to edit Master text styles</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3594B93A-18C2-1542-91F9-E98FF0214EC0}" type="slidenum">
              <a:rPr lang="en-US" smtClean="0"/>
              <a:pPr/>
              <a:t>‹#›</a:t>
            </a:fld>
            <a:endParaRPr lang="en-US" dirty="0"/>
          </a:p>
        </p:txBody>
      </p:sp>
    </p:spTree>
    <p:extLst>
      <p:ext uri="{BB962C8B-B14F-4D97-AF65-F5344CB8AC3E}">
        <p14:creationId xmlns:p14="http://schemas.microsoft.com/office/powerpoint/2010/main" val="355637502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321528" y="1125344"/>
            <a:ext cx="2838871"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267549" y="1125344"/>
            <a:ext cx="2839987"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E91F785B-04C0-CA44-9B77-FB99ADEA8BD7}" type="slidenum">
              <a:rPr lang="en-US" smtClean="0"/>
              <a:pPr/>
              <a:t>‹#›</a:t>
            </a:fld>
            <a:endParaRPr lang="en-US" dirty="0"/>
          </a:p>
        </p:txBody>
      </p:sp>
    </p:spTree>
    <p:extLst>
      <p:ext uri="{BB962C8B-B14F-4D97-AF65-F5344CB8AC3E}">
        <p14:creationId xmlns:p14="http://schemas.microsoft.com/office/powerpoint/2010/main" val="42708175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3" y="274633"/>
            <a:ext cx="8228595" cy="1143186"/>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723" y="1535040"/>
            <a:ext cx="4040061" cy="639693"/>
          </a:xfrm>
        </p:spPr>
        <p:txBody>
          <a:bodyPr anchor="b"/>
          <a:lstStyle>
            <a:lvl1pPr marL="0" indent="0">
              <a:buNone/>
              <a:defRPr sz="1700" b="1" i="0">
                <a:latin typeface="Arial" panose="020B0604020202020204" pitchFamily="34" charset="0"/>
              </a:defRPr>
            </a:lvl1pPr>
            <a:lvl2pPr marL="321183" indent="0">
              <a:buNone/>
              <a:defRPr sz="1400" b="1"/>
            </a:lvl2pPr>
            <a:lvl3pPr marL="642366" indent="0">
              <a:buNone/>
              <a:defRPr sz="1300" b="1"/>
            </a:lvl3pPr>
            <a:lvl4pPr marL="963550" indent="0">
              <a:buNone/>
              <a:defRPr sz="1100" b="1"/>
            </a:lvl4pPr>
            <a:lvl5pPr marL="1284732" indent="0">
              <a:buNone/>
              <a:defRPr sz="1100" b="1"/>
            </a:lvl5pPr>
            <a:lvl6pPr marL="1605921" indent="0">
              <a:buNone/>
              <a:defRPr sz="1100" b="1"/>
            </a:lvl6pPr>
            <a:lvl7pPr marL="1927104" indent="0">
              <a:buNone/>
              <a:defRPr sz="1100" b="1"/>
            </a:lvl7pPr>
            <a:lvl8pPr marL="2248294" indent="0">
              <a:buNone/>
              <a:defRPr sz="1100" b="1"/>
            </a:lvl8pPr>
            <a:lvl9pPr marL="2569465" indent="0">
              <a:buNone/>
              <a:defRPr sz="1100" b="1"/>
            </a:lvl9pPr>
          </a:lstStyle>
          <a:p>
            <a:pPr lvl="0"/>
            <a:r>
              <a:rPr lang="en-US" dirty="0"/>
              <a:t>Click to edit Master text styles</a:t>
            </a:r>
          </a:p>
        </p:txBody>
      </p:sp>
      <p:sp>
        <p:nvSpPr>
          <p:cNvPr id="4" name="Content Placeholder 3"/>
          <p:cNvSpPr>
            <a:spLocks noGrp="1"/>
          </p:cNvSpPr>
          <p:nvPr>
            <p:ph sz="half" idx="2"/>
          </p:nvPr>
        </p:nvSpPr>
        <p:spPr>
          <a:xfrm>
            <a:off x="457723" y="2174734"/>
            <a:ext cx="4040061"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i="0">
                <a:latin typeface="Arial" panose="020B0604020202020204" pitchFamily="34" charset="0"/>
              </a:defRPr>
            </a:lvl1pPr>
            <a:lvl2pPr marL="321183" indent="0">
              <a:buNone/>
              <a:defRPr sz="1400" b="1"/>
            </a:lvl2pPr>
            <a:lvl3pPr marL="642366" indent="0">
              <a:buNone/>
              <a:defRPr sz="1300" b="1"/>
            </a:lvl3pPr>
            <a:lvl4pPr marL="963550" indent="0">
              <a:buNone/>
              <a:defRPr sz="1100" b="1"/>
            </a:lvl4pPr>
            <a:lvl5pPr marL="1284732" indent="0">
              <a:buNone/>
              <a:defRPr sz="1100" b="1"/>
            </a:lvl5pPr>
            <a:lvl6pPr marL="1605921" indent="0">
              <a:buNone/>
              <a:defRPr sz="1100" b="1"/>
            </a:lvl6pPr>
            <a:lvl7pPr marL="1927104" indent="0">
              <a:buNone/>
              <a:defRPr sz="1100" b="1"/>
            </a:lvl7pPr>
            <a:lvl8pPr marL="2248294" indent="0">
              <a:buNone/>
              <a:defRPr sz="1100" b="1"/>
            </a:lvl8pPr>
            <a:lvl9pPr marL="2569465" indent="0">
              <a:buNone/>
              <a:defRPr sz="1100" b="1"/>
            </a:lvl9pPr>
          </a:lstStyle>
          <a:p>
            <a:pPr lvl="0"/>
            <a:r>
              <a:rPr lang="en-US" dirty="0"/>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8" name="Footer Placeholder 7"/>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9" name="Slide Number Placeholder 8"/>
          <p:cNvSpPr>
            <a:spLocks noGrp="1"/>
          </p:cNvSpPr>
          <p:nvPr>
            <p:ph type="sldNum" idx="12"/>
          </p:nvPr>
        </p:nvSpPr>
        <p:spPr/>
        <p:txBody>
          <a:bodyPr/>
          <a:lstStyle>
            <a:lvl1pPr>
              <a:defRPr b="1" i="0">
                <a:latin typeface="Arial" panose="020B0604020202020204" pitchFamily="34" charset="0"/>
              </a:defRPr>
            </a:lvl1pPr>
          </a:lstStyle>
          <a:p>
            <a:fld id="{CE37D75B-D99F-7047-AB69-E8FC0FE6E932}" type="slidenum">
              <a:rPr lang="en-US" smtClean="0"/>
              <a:pPr/>
              <a:t>‹#›</a:t>
            </a:fld>
            <a:endParaRPr lang="en-US" dirty="0"/>
          </a:p>
        </p:txBody>
      </p:sp>
    </p:spTree>
    <p:extLst>
      <p:ext uri="{BB962C8B-B14F-4D97-AF65-F5344CB8AC3E}">
        <p14:creationId xmlns:p14="http://schemas.microsoft.com/office/powerpoint/2010/main" val="69788560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4" name="Footer Placeholder 3"/>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5" name="Slide Number Placeholder 4"/>
          <p:cNvSpPr>
            <a:spLocks noGrp="1"/>
          </p:cNvSpPr>
          <p:nvPr>
            <p:ph type="sldNum" idx="12"/>
          </p:nvPr>
        </p:nvSpPr>
        <p:spPr/>
        <p:txBody>
          <a:bodyPr/>
          <a:lstStyle>
            <a:lvl1pPr>
              <a:defRPr b="1" i="0">
                <a:latin typeface="Arial" panose="020B0604020202020204" pitchFamily="34" charset="0"/>
              </a:defRPr>
            </a:lvl1pPr>
          </a:lstStyle>
          <a:p>
            <a:fld id="{7BBC3D53-28E4-3C4C-AC49-1FBCFD756FC5}" type="slidenum">
              <a:rPr lang="en-US" smtClean="0"/>
              <a:pPr/>
              <a:t>‹#›</a:t>
            </a:fld>
            <a:endParaRPr lang="en-US" dirty="0"/>
          </a:p>
        </p:txBody>
      </p:sp>
    </p:spTree>
    <p:extLst>
      <p:ext uri="{BB962C8B-B14F-4D97-AF65-F5344CB8AC3E}">
        <p14:creationId xmlns:p14="http://schemas.microsoft.com/office/powerpoint/2010/main" val="3124275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101"/>
            <a:ext cx="7773126" cy="1470289"/>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b="1" i="0">
                <a:latin typeface="Arial" panose="020B0604020202020204" pitchFamily="34" charset="0"/>
              </a:defRPr>
            </a:lvl1pPr>
            <a:lvl2pPr marL="321119" indent="0" algn="ctr">
              <a:buNone/>
              <a:defRPr/>
            </a:lvl2pPr>
            <a:lvl3pPr marL="642238" indent="0" algn="ctr">
              <a:buNone/>
              <a:defRPr/>
            </a:lvl3pPr>
            <a:lvl4pPr marL="963359" indent="0" algn="ctr">
              <a:buNone/>
              <a:defRPr/>
            </a:lvl4pPr>
            <a:lvl5pPr marL="1284476" indent="0" algn="ctr">
              <a:buNone/>
              <a:defRPr/>
            </a:lvl5pPr>
            <a:lvl6pPr marL="1605603" indent="0" algn="ctr">
              <a:buNone/>
              <a:defRPr/>
            </a:lvl6pPr>
            <a:lvl7pPr marL="1926722" indent="0" algn="ctr">
              <a:buNone/>
              <a:defRPr/>
            </a:lvl7pPr>
            <a:lvl8pPr marL="2247848" indent="0" algn="ctr">
              <a:buNone/>
              <a:defRPr/>
            </a:lvl8pPr>
            <a:lvl9pPr marL="2568953" indent="0" algn="ctr">
              <a:buNone/>
              <a:defRPr/>
            </a:lvl9pPr>
          </a:lstStyle>
          <a:p>
            <a:r>
              <a:rPr lang="en-US" dirty="0"/>
              <a:t>Click to edit Master subtitle style</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A12AF6EC-3247-BB4F-989D-6C704377776F}" type="slidenum">
              <a:rPr lang="en-US" smtClean="0"/>
              <a:pPr/>
              <a:t>‹#›</a:t>
            </a:fld>
            <a:endParaRPr lang="en-US" dirty="0"/>
          </a:p>
        </p:txBody>
      </p:sp>
    </p:spTree>
    <p:extLst>
      <p:ext uri="{BB962C8B-B14F-4D97-AF65-F5344CB8AC3E}">
        <p14:creationId xmlns:p14="http://schemas.microsoft.com/office/powerpoint/2010/main" val="392217639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3" name="Footer Placeholder 2"/>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4" name="Slide Number Placeholder 3"/>
          <p:cNvSpPr>
            <a:spLocks noGrp="1"/>
          </p:cNvSpPr>
          <p:nvPr>
            <p:ph type="sldNum" idx="12"/>
          </p:nvPr>
        </p:nvSpPr>
        <p:spPr/>
        <p:txBody>
          <a:bodyPr/>
          <a:lstStyle>
            <a:lvl1pPr>
              <a:defRPr b="1" i="0">
                <a:latin typeface="Arial" panose="020B0604020202020204" pitchFamily="34" charset="0"/>
              </a:defRPr>
            </a:lvl1pPr>
          </a:lstStyle>
          <a:p>
            <a:fld id="{69B55EEA-ACCC-B84E-8549-81E93C4C8218}" type="slidenum">
              <a:rPr lang="en-US" smtClean="0"/>
              <a:pPr/>
              <a:t>‹#›</a:t>
            </a:fld>
            <a:endParaRPr lang="en-US" dirty="0"/>
          </a:p>
        </p:txBody>
      </p:sp>
    </p:spTree>
    <p:extLst>
      <p:ext uri="{BB962C8B-B14F-4D97-AF65-F5344CB8AC3E}">
        <p14:creationId xmlns:p14="http://schemas.microsoft.com/office/powerpoint/2010/main" val="120027475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3" y="273517"/>
            <a:ext cx="3007439" cy="1161048"/>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b="1" i="0">
                <a:latin typeface="Arial" panose="020B0604020202020204" pitchFamily="34" charset="0"/>
              </a:defRPr>
            </a:lvl1pPr>
            <a:lvl2pPr>
              <a:defRPr sz="2000" b="1" i="0">
                <a:latin typeface="Arial" panose="020B0604020202020204" pitchFamily="34" charset="0"/>
              </a:defRPr>
            </a:lvl2pPr>
            <a:lvl3pPr>
              <a:defRPr sz="1700" b="1" i="0">
                <a:latin typeface="Arial" panose="020B0604020202020204" pitchFamily="34" charset="0"/>
              </a:defRPr>
            </a:lvl3pPr>
            <a:lvl4pPr>
              <a:defRPr sz="1400" b="1" i="0">
                <a:latin typeface="Arial" panose="020B0604020202020204" pitchFamily="34" charset="0"/>
              </a:defRPr>
            </a:lvl4pPr>
            <a:lvl5pPr>
              <a:defRPr sz="1400" b="1" i="0">
                <a:latin typeface="Arial" panose="020B060402020202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723" y="1434565"/>
            <a:ext cx="3007439" cy="4691082"/>
          </a:xfrm>
        </p:spPr>
        <p:txBody>
          <a:bodyPr/>
          <a:lstStyle>
            <a:lvl1pPr marL="0" indent="0">
              <a:buNone/>
              <a:defRPr sz="1000" b="1" i="0">
                <a:latin typeface="Arial" panose="020B0604020202020204" pitchFamily="34" charset="0"/>
              </a:defRPr>
            </a:lvl1pPr>
            <a:lvl2pPr marL="321183" indent="0">
              <a:buNone/>
              <a:defRPr sz="800"/>
            </a:lvl2pPr>
            <a:lvl3pPr marL="642366" indent="0">
              <a:buNone/>
              <a:defRPr sz="700"/>
            </a:lvl3pPr>
            <a:lvl4pPr marL="963550" indent="0">
              <a:buNone/>
              <a:defRPr sz="600"/>
            </a:lvl4pPr>
            <a:lvl5pPr marL="1284732" indent="0">
              <a:buNone/>
              <a:defRPr sz="600"/>
            </a:lvl5pPr>
            <a:lvl6pPr marL="1605921" indent="0">
              <a:buNone/>
              <a:defRPr sz="600"/>
            </a:lvl6pPr>
            <a:lvl7pPr marL="1927104" indent="0">
              <a:buNone/>
              <a:defRPr sz="600"/>
            </a:lvl7pPr>
            <a:lvl8pPr marL="2248294" indent="0">
              <a:buNone/>
              <a:defRPr sz="600"/>
            </a:lvl8pPr>
            <a:lvl9pPr marL="2569465"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A2344513-4EE7-0042-B6E9-ACB443695BB2}" type="slidenum">
              <a:rPr lang="en-US" smtClean="0"/>
              <a:pPr/>
              <a:t>‹#›</a:t>
            </a:fld>
            <a:endParaRPr lang="en-US" dirty="0"/>
          </a:p>
        </p:txBody>
      </p:sp>
    </p:spTree>
    <p:extLst>
      <p:ext uri="{BB962C8B-B14F-4D97-AF65-F5344CB8AC3E}">
        <p14:creationId xmlns:p14="http://schemas.microsoft.com/office/powerpoint/2010/main" val="114029695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8"/>
            <a:ext cx="5486846" cy="567127"/>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1738" y="612920"/>
            <a:ext cx="5486846" cy="4115023"/>
          </a:xfrm>
        </p:spPr>
        <p:txBody>
          <a:bodyPr/>
          <a:lstStyle>
            <a:lvl1pPr marL="0" indent="0">
              <a:buNone/>
              <a:defRPr sz="2300" b="1" i="0">
                <a:latin typeface="Arial" panose="020B0604020202020204" pitchFamily="34" charset="0"/>
              </a:defRPr>
            </a:lvl1pPr>
            <a:lvl2pPr marL="321183" indent="0">
              <a:buNone/>
              <a:defRPr sz="2000"/>
            </a:lvl2pPr>
            <a:lvl3pPr marL="642366" indent="0">
              <a:buNone/>
              <a:defRPr sz="1700"/>
            </a:lvl3pPr>
            <a:lvl4pPr marL="963550" indent="0">
              <a:buNone/>
              <a:defRPr sz="1400"/>
            </a:lvl4pPr>
            <a:lvl5pPr marL="1284732" indent="0">
              <a:buNone/>
              <a:defRPr sz="1400"/>
            </a:lvl5pPr>
            <a:lvl6pPr marL="1605921" indent="0">
              <a:buNone/>
              <a:defRPr sz="1400"/>
            </a:lvl6pPr>
            <a:lvl7pPr marL="1927104" indent="0">
              <a:buNone/>
              <a:defRPr sz="1400"/>
            </a:lvl7pPr>
            <a:lvl8pPr marL="2248294" indent="0">
              <a:buNone/>
              <a:defRPr sz="1400"/>
            </a:lvl8pPr>
            <a:lvl9pPr marL="2569465" indent="0">
              <a:buNone/>
              <a:defRPr sz="1400"/>
            </a:lvl9pPr>
          </a:lstStyle>
          <a:p>
            <a:endParaRPr lang="en-US" dirty="0"/>
          </a:p>
        </p:txBody>
      </p:sp>
      <p:sp>
        <p:nvSpPr>
          <p:cNvPr id="4" name="Text Placeholder 3"/>
          <p:cNvSpPr>
            <a:spLocks noGrp="1"/>
          </p:cNvSpPr>
          <p:nvPr>
            <p:ph type="body" sz="half" idx="2"/>
          </p:nvPr>
        </p:nvSpPr>
        <p:spPr>
          <a:xfrm>
            <a:off x="1791738" y="5367636"/>
            <a:ext cx="5486846" cy="804919"/>
          </a:xfrm>
        </p:spPr>
        <p:txBody>
          <a:bodyPr/>
          <a:lstStyle>
            <a:lvl1pPr marL="0" indent="0">
              <a:buNone/>
              <a:defRPr sz="1000" b="1" i="0">
                <a:latin typeface="Arial" panose="020B0604020202020204" pitchFamily="34" charset="0"/>
              </a:defRPr>
            </a:lvl1pPr>
            <a:lvl2pPr marL="321183" indent="0">
              <a:buNone/>
              <a:defRPr sz="800"/>
            </a:lvl2pPr>
            <a:lvl3pPr marL="642366" indent="0">
              <a:buNone/>
              <a:defRPr sz="700"/>
            </a:lvl3pPr>
            <a:lvl4pPr marL="963550" indent="0">
              <a:buNone/>
              <a:defRPr sz="600"/>
            </a:lvl4pPr>
            <a:lvl5pPr marL="1284732" indent="0">
              <a:buNone/>
              <a:defRPr sz="600"/>
            </a:lvl5pPr>
            <a:lvl6pPr marL="1605921" indent="0">
              <a:buNone/>
              <a:defRPr sz="600"/>
            </a:lvl6pPr>
            <a:lvl7pPr marL="1927104" indent="0">
              <a:buNone/>
              <a:defRPr sz="600"/>
            </a:lvl7pPr>
            <a:lvl8pPr marL="2248294" indent="0">
              <a:buNone/>
              <a:defRPr sz="600"/>
            </a:lvl8pPr>
            <a:lvl9pPr marL="2569465"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6FFD4711-5D81-1D41-B576-07C91C12D1F3}" type="slidenum">
              <a:rPr lang="en-US" smtClean="0"/>
              <a:pPr/>
              <a:t>‹#›</a:t>
            </a:fld>
            <a:endParaRPr lang="en-US" dirty="0"/>
          </a:p>
        </p:txBody>
      </p:sp>
    </p:spTree>
    <p:extLst>
      <p:ext uri="{BB962C8B-B14F-4D97-AF65-F5344CB8AC3E}">
        <p14:creationId xmlns:p14="http://schemas.microsoft.com/office/powerpoint/2010/main" val="113645937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BF486477-9020-AB47-A362-9CDF615742DD}" type="slidenum">
              <a:rPr lang="en-US" smtClean="0"/>
              <a:pPr/>
              <a:t>‹#›</a:t>
            </a:fld>
            <a:endParaRPr lang="en-US" dirty="0"/>
          </a:p>
        </p:txBody>
      </p:sp>
    </p:spTree>
    <p:extLst>
      <p:ext uri="{BB962C8B-B14F-4D97-AF65-F5344CB8AC3E}">
        <p14:creationId xmlns:p14="http://schemas.microsoft.com/office/powerpoint/2010/main" val="66361458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1AF2EF24-E3B6-E445-A24C-41B364EEC635}" type="slidenum">
              <a:rPr lang="en-US" smtClean="0"/>
              <a:pPr/>
              <a:t>‹#›</a:t>
            </a:fld>
            <a:endParaRPr lang="en-US" dirty="0"/>
          </a:p>
        </p:txBody>
      </p:sp>
    </p:spTree>
    <p:extLst>
      <p:ext uri="{BB962C8B-B14F-4D97-AF65-F5344CB8AC3E}">
        <p14:creationId xmlns:p14="http://schemas.microsoft.com/office/powerpoint/2010/main" val="341011398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9"/>
            <a:ext cx="7773126" cy="1470289"/>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b="1" i="0">
                <a:latin typeface="Arial" panose="020B0604020202020204" pitchFamily="34" charset="0"/>
              </a:defRPr>
            </a:lvl1pPr>
            <a:lvl2pPr marL="321311" indent="0" algn="ctr">
              <a:buNone/>
              <a:defRPr/>
            </a:lvl2pPr>
            <a:lvl3pPr marL="642622" indent="0" algn="ctr">
              <a:buNone/>
              <a:defRPr/>
            </a:lvl3pPr>
            <a:lvl4pPr marL="963934" indent="0" algn="ctr">
              <a:buNone/>
              <a:defRPr/>
            </a:lvl4pPr>
            <a:lvl5pPr marL="1285244" indent="0" algn="ctr">
              <a:buNone/>
              <a:defRPr/>
            </a:lvl5pPr>
            <a:lvl6pPr marL="1606558" indent="0" algn="ctr">
              <a:buNone/>
              <a:defRPr/>
            </a:lvl6pPr>
            <a:lvl7pPr marL="1927869" indent="0" algn="ctr">
              <a:buNone/>
              <a:defRPr/>
            </a:lvl7pPr>
            <a:lvl8pPr marL="2249184" indent="0" algn="ctr">
              <a:buNone/>
              <a:defRPr/>
            </a:lvl8pPr>
            <a:lvl9pPr marL="2570489" indent="0" algn="ctr">
              <a:buNone/>
              <a:defRPr/>
            </a:lvl9pPr>
          </a:lstStyle>
          <a:p>
            <a:r>
              <a:rPr lang="en-US" dirty="0"/>
              <a:t>Click to edit Master subtitle style</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350C5B3E-9547-D642-9855-28DB1B3896AE}" type="slidenum">
              <a:rPr lang="en-US" smtClean="0"/>
              <a:pPr/>
              <a:t>‹#›</a:t>
            </a:fld>
            <a:endParaRPr lang="en-US" dirty="0"/>
          </a:p>
        </p:txBody>
      </p:sp>
    </p:spTree>
    <p:extLst>
      <p:ext uri="{BB962C8B-B14F-4D97-AF65-F5344CB8AC3E}">
        <p14:creationId xmlns:p14="http://schemas.microsoft.com/office/powerpoint/2010/main" val="180702074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F60E381B-319F-DC4E-89C6-E33F56842455}" type="slidenum">
              <a:rPr lang="en-US" smtClean="0"/>
              <a:pPr/>
              <a:t>‹#›</a:t>
            </a:fld>
            <a:endParaRPr lang="en-US" dirty="0"/>
          </a:p>
        </p:txBody>
      </p:sp>
    </p:spTree>
    <p:extLst>
      <p:ext uri="{BB962C8B-B14F-4D97-AF65-F5344CB8AC3E}">
        <p14:creationId xmlns:p14="http://schemas.microsoft.com/office/powerpoint/2010/main" val="311903881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9" y="4406414"/>
            <a:ext cx="7772009" cy="1363115"/>
          </a:xfrm>
        </p:spPr>
        <p:txBody>
          <a:bodyPr anchor="t"/>
          <a:lstStyle>
            <a:lvl1pPr algn="l">
              <a:defRPr sz="28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289" y="2907086"/>
            <a:ext cx="7772009" cy="1499316"/>
          </a:xfrm>
        </p:spPr>
        <p:txBody>
          <a:bodyPr anchor="b"/>
          <a:lstStyle>
            <a:lvl1pPr marL="0" indent="0">
              <a:buNone/>
              <a:defRPr sz="1400" b="1" i="0">
                <a:latin typeface="Arial" panose="020B0604020202020204" pitchFamily="34" charset="0"/>
              </a:defRPr>
            </a:lvl1pPr>
            <a:lvl2pPr marL="321311" indent="0">
              <a:buNone/>
              <a:defRPr sz="1300"/>
            </a:lvl2pPr>
            <a:lvl3pPr marL="642622" indent="0">
              <a:buNone/>
              <a:defRPr sz="1100"/>
            </a:lvl3pPr>
            <a:lvl4pPr marL="963934" indent="0">
              <a:buNone/>
              <a:defRPr sz="1000"/>
            </a:lvl4pPr>
            <a:lvl5pPr marL="1285244" indent="0">
              <a:buNone/>
              <a:defRPr sz="1000"/>
            </a:lvl5pPr>
            <a:lvl6pPr marL="1606558" indent="0">
              <a:buNone/>
              <a:defRPr sz="1000"/>
            </a:lvl6pPr>
            <a:lvl7pPr marL="1927869" indent="0">
              <a:buNone/>
              <a:defRPr sz="1000"/>
            </a:lvl7pPr>
            <a:lvl8pPr marL="2249184" indent="0">
              <a:buNone/>
              <a:defRPr sz="1000"/>
            </a:lvl8pPr>
            <a:lvl9pPr marL="2570489" indent="0">
              <a:buNone/>
              <a:defRPr sz="1000"/>
            </a:lvl9pPr>
          </a:lstStyle>
          <a:p>
            <a:pPr lvl="0"/>
            <a:r>
              <a:rPr lang="en-US" dirty="0"/>
              <a:t>Click to edit Master text styles</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3A5A218F-849F-8A4C-B7AC-53F4AE69ACB7}" type="slidenum">
              <a:rPr lang="en-US" smtClean="0"/>
              <a:pPr/>
              <a:t>‹#›</a:t>
            </a:fld>
            <a:endParaRPr lang="en-US" dirty="0"/>
          </a:p>
        </p:txBody>
      </p:sp>
    </p:spTree>
    <p:extLst>
      <p:ext uri="{BB962C8B-B14F-4D97-AF65-F5344CB8AC3E}">
        <p14:creationId xmlns:p14="http://schemas.microsoft.com/office/powerpoint/2010/main" val="45302066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321520" y="1125336"/>
            <a:ext cx="2838871"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267549" y="1125336"/>
            <a:ext cx="2839987"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977AE0B1-5D10-294D-B1E9-EA9AFEBE2382}" type="slidenum">
              <a:rPr lang="en-US" smtClean="0"/>
              <a:pPr/>
              <a:t>‹#›</a:t>
            </a:fld>
            <a:endParaRPr lang="en-US" dirty="0"/>
          </a:p>
        </p:txBody>
      </p:sp>
    </p:spTree>
    <p:extLst>
      <p:ext uri="{BB962C8B-B14F-4D97-AF65-F5344CB8AC3E}">
        <p14:creationId xmlns:p14="http://schemas.microsoft.com/office/powerpoint/2010/main" val="278050890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4633"/>
            <a:ext cx="8228595" cy="1143186"/>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715" y="1535040"/>
            <a:ext cx="4040061" cy="639693"/>
          </a:xfrm>
        </p:spPr>
        <p:txBody>
          <a:bodyPr anchor="b"/>
          <a:lstStyle>
            <a:lvl1pPr marL="0" indent="0">
              <a:buNone/>
              <a:defRPr sz="1700" b="1" i="0">
                <a:latin typeface="Arial" panose="020B0604020202020204" pitchFamily="34" charset="0"/>
              </a:defRPr>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dirty="0"/>
              <a:t>Click to edit Master text styles</a:t>
            </a:r>
          </a:p>
        </p:txBody>
      </p:sp>
      <p:sp>
        <p:nvSpPr>
          <p:cNvPr id="4" name="Content Placeholder 3"/>
          <p:cNvSpPr>
            <a:spLocks noGrp="1"/>
          </p:cNvSpPr>
          <p:nvPr>
            <p:ph sz="half" idx="2"/>
          </p:nvPr>
        </p:nvSpPr>
        <p:spPr>
          <a:xfrm>
            <a:off x="457715" y="2174734"/>
            <a:ext cx="4040061"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i="0">
                <a:latin typeface="Arial" panose="020B0604020202020204" pitchFamily="34" charset="0"/>
              </a:defRPr>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dirty="0"/>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8" name="Footer Placeholder 7"/>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9" name="Slide Number Placeholder 8"/>
          <p:cNvSpPr>
            <a:spLocks noGrp="1"/>
          </p:cNvSpPr>
          <p:nvPr>
            <p:ph type="sldNum" idx="12"/>
          </p:nvPr>
        </p:nvSpPr>
        <p:spPr/>
        <p:txBody>
          <a:bodyPr/>
          <a:lstStyle>
            <a:lvl1pPr>
              <a:defRPr b="1" i="0">
                <a:latin typeface="Arial" panose="020B0604020202020204" pitchFamily="34" charset="0"/>
              </a:defRPr>
            </a:lvl1pPr>
          </a:lstStyle>
          <a:p>
            <a:fld id="{0CA6B0D9-2619-3C45-B8CA-706F3EF4821C}" type="slidenum">
              <a:rPr lang="en-US" smtClean="0"/>
              <a:pPr/>
              <a:t>‹#›</a:t>
            </a:fld>
            <a:endParaRPr lang="en-US" dirty="0"/>
          </a:p>
        </p:txBody>
      </p:sp>
    </p:spTree>
    <p:extLst>
      <p:ext uri="{BB962C8B-B14F-4D97-AF65-F5344CB8AC3E}">
        <p14:creationId xmlns:p14="http://schemas.microsoft.com/office/powerpoint/2010/main" val="31881222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214DA236-2DFC-8249-826F-4C49F458D955}" type="slidenum">
              <a:rPr lang="en-US" smtClean="0"/>
              <a:pPr/>
              <a:t>‹#›</a:t>
            </a:fld>
            <a:endParaRPr lang="en-US" dirty="0"/>
          </a:p>
        </p:txBody>
      </p:sp>
    </p:spTree>
    <p:extLst>
      <p:ext uri="{BB962C8B-B14F-4D97-AF65-F5344CB8AC3E}">
        <p14:creationId xmlns:p14="http://schemas.microsoft.com/office/powerpoint/2010/main" val="29064444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4" name="Footer Placeholder 3"/>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5" name="Slide Number Placeholder 4"/>
          <p:cNvSpPr>
            <a:spLocks noGrp="1"/>
          </p:cNvSpPr>
          <p:nvPr>
            <p:ph type="sldNum" idx="12"/>
          </p:nvPr>
        </p:nvSpPr>
        <p:spPr/>
        <p:txBody>
          <a:bodyPr/>
          <a:lstStyle>
            <a:lvl1pPr>
              <a:defRPr b="1" i="0">
                <a:latin typeface="Arial" panose="020B0604020202020204" pitchFamily="34" charset="0"/>
              </a:defRPr>
            </a:lvl1pPr>
          </a:lstStyle>
          <a:p>
            <a:fld id="{AF545251-EC3C-D649-B2BD-863F121F397A}" type="slidenum">
              <a:rPr lang="en-US" smtClean="0"/>
              <a:pPr/>
              <a:t>‹#›</a:t>
            </a:fld>
            <a:endParaRPr lang="en-US" dirty="0"/>
          </a:p>
        </p:txBody>
      </p:sp>
    </p:spTree>
    <p:extLst>
      <p:ext uri="{BB962C8B-B14F-4D97-AF65-F5344CB8AC3E}">
        <p14:creationId xmlns:p14="http://schemas.microsoft.com/office/powerpoint/2010/main" val="275072440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3" name="Footer Placeholder 2"/>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4" name="Slide Number Placeholder 3"/>
          <p:cNvSpPr>
            <a:spLocks noGrp="1"/>
          </p:cNvSpPr>
          <p:nvPr>
            <p:ph type="sldNum" idx="12"/>
          </p:nvPr>
        </p:nvSpPr>
        <p:spPr/>
        <p:txBody>
          <a:bodyPr/>
          <a:lstStyle>
            <a:lvl1pPr>
              <a:defRPr b="1" i="0">
                <a:latin typeface="Arial" panose="020B0604020202020204" pitchFamily="34" charset="0"/>
              </a:defRPr>
            </a:lvl1pPr>
          </a:lstStyle>
          <a:p>
            <a:fld id="{3DADEDDB-E0F2-294F-9627-6F85CBA1D62D}" type="slidenum">
              <a:rPr lang="en-US" smtClean="0"/>
              <a:pPr/>
              <a:t>‹#›</a:t>
            </a:fld>
            <a:endParaRPr lang="en-US" dirty="0"/>
          </a:p>
        </p:txBody>
      </p:sp>
    </p:spTree>
    <p:extLst>
      <p:ext uri="{BB962C8B-B14F-4D97-AF65-F5344CB8AC3E}">
        <p14:creationId xmlns:p14="http://schemas.microsoft.com/office/powerpoint/2010/main" val="145972359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3517"/>
            <a:ext cx="3007439" cy="1161048"/>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b="1" i="0">
                <a:latin typeface="Arial" panose="020B0604020202020204" pitchFamily="34" charset="0"/>
              </a:defRPr>
            </a:lvl1pPr>
            <a:lvl2pPr>
              <a:defRPr sz="2000" b="1" i="0">
                <a:latin typeface="Arial" panose="020B0604020202020204" pitchFamily="34" charset="0"/>
              </a:defRPr>
            </a:lvl2pPr>
            <a:lvl3pPr>
              <a:defRPr sz="1700" b="1" i="0">
                <a:latin typeface="Arial" panose="020B0604020202020204" pitchFamily="34" charset="0"/>
              </a:defRPr>
            </a:lvl3pPr>
            <a:lvl4pPr>
              <a:defRPr sz="1400" b="1" i="0">
                <a:latin typeface="Arial" panose="020B0604020202020204" pitchFamily="34" charset="0"/>
              </a:defRPr>
            </a:lvl4pPr>
            <a:lvl5pPr>
              <a:defRPr sz="1400" b="1" i="0">
                <a:latin typeface="Arial" panose="020B060402020202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715" y="1434565"/>
            <a:ext cx="3007439" cy="4691082"/>
          </a:xfrm>
        </p:spPr>
        <p:txBody>
          <a:bodyPr/>
          <a:lstStyle>
            <a:lvl1pPr marL="0" indent="0">
              <a:buNone/>
              <a:defRPr sz="1000" b="1" i="0">
                <a:latin typeface="Arial" panose="020B0604020202020204" pitchFamily="34" charset="0"/>
              </a:defRPr>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7081DBFA-4B68-6A42-A7E2-0F2A80FD334F}" type="slidenum">
              <a:rPr lang="en-US" smtClean="0"/>
              <a:pPr/>
              <a:t>‹#›</a:t>
            </a:fld>
            <a:endParaRPr lang="en-US" dirty="0"/>
          </a:p>
        </p:txBody>
      </p:sp>
    </p:spTree>
    <p:extLst>
      <p:ext uri="{BB962C8B-B14F-4D97-AF65-F5344CB8AC3E}">
        <p14:creationId xmlns:p14="http://schemas.microsoft.com/office/powerpoint/2010/main" val="23959123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0"/>
            <a:ext cx="5486846" cy="567127"/>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1738" y="612912"/>
            <a:ext cx="5486846" cy="4115023"/>
          </a:xfrm>
        </p:spPr>
        <p:txBody>
          <a:bodyPr/>
          <a:lstStyle>
            <a:lvl1pPr marL="0" indent="0">
              <a:buNone/>
              <a:defRPr sz="2300" b="1" i="0">
                <a:latin typeface="Arial" panose="020B0604020202020204" pitchFamily="34" charset="0"/>
              </a:defRPr>
            </a:lvl1pPr>
            <a:lvl2pPr marL="321311" indent="0">
              <a:buNone/>
              <a:defRPr sz="2000"/>
            </a:lvl2pPr>
            <a:lvl3pPr marL="642622" indent="0">
              <a:buNone/>
              <a:defRPr sz="1700"/>
            </a:lvl3pPr>
            <a:lvl4pPr marL="963934" indent="0">
              <a:buNone/>
              <a:defRPr sz="1400"/>
            </a:lvl4pPr>
            <a:lvl5pPr marL="1285244" indent="0">
              <a:buNone/>
              <a:defRPr sz="1400"/>
            </a:lvl5pPr>
            <a:lvl6pPr marL="1606558" indent="0">
              <a:buNone/>
              <a:defRPr sz="1400"/>
            </a:lvl6pPr>
            <a:lvl7pPr marL="1927869" indent="0">
              <a:buNone/>
              <a:defRPr sz="1400"/>
            </a:lvl7pPr>
            <a:lvl8pPr marL="2249184" indent="0">
              <a:buNone/>
              <a:defRPr sz="1400"/>
            </a:lvl8pPr>
            <a:lvl9pPr marL="2570489" indent="0">
              <a:buNone/>
              <a:defRPr sz="1400"/>
            </a:lvl9pPr>
          </a:lstStyle>
          <a:p>
            <a:endParaRPr lang="en-US" dirty="0"/>
          </a:p>
        </p:txBody>
      </p:sp>
      <p:sp>
        <p:nvSpPr>
          <p:cNvPr id="4" name="Text Placeholder 3"/>
          <p:cNvSpPr>
            <a:spLocks noGrp="1"/>
          </p:cNvSpPr>
          <p:nvPr>
            <p:ph type="body" sz="half" idx="2"/>
          </p:nvPr>
        </p:nvSpPr>
        <p:spPr>
          <a:xfrm>
            <a:off x="1791738" y="5367628"/>
            <a:ext cx="5486846" cy="804919"/>
          </a:xfrm>
        </p:spPr>
        <p:txBody>
          <a:bodyPr/>
          <a:lstStyle>
            <a:lvl1pPr marL="0" indent="0">
              <a:buNone/>
              <a:defRPr sz="1000" b="1" i="0">
                <a:latin typeface="Arial" panose="020B0604020202020204" pitchFamily="34" charset="0"/>
              </a:defRPr>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4B3B1424-6478-AB4C-80DB-D828B3C73F48}" type="slidenum">
              <a:rPr lang="en-US" smtClean="0"/>
              <a:pPr/>
              <a:t>‹#›</a:t>
            </a:fld>
            <a:endParaRPr lang="en-US" dirty="0"/>
          </a:p>
        </p:txBody>
      </p:sp>
    </p:spTree>
    <p:extLst>
      <p:ext uri="{BB962C8B-B14F-4D97-AF65-F5344CB8AC3E}">
        <p14:creationId xmlns:p14="http://schemas.microsoft.com/office/powerpoint/2010/main" val="288706697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74B51CC8-F77A-6B4D-8CE3-C59CD6B9C722}" type="slidenum">
              <a:rPr lang="en-US" smtClean="0"/>
              <a:pPr/>
              <a:t>‹#›</a:t>
            </a:fld>
            <a:endParaRPr lang="en-US" dirty="0"/>
          </a:p>
        </p:txBody>
      </p:sp>
    </p:spTree>
    <p:extLst>
      <p:ext uri="{BB962C8B-B14F-4D97-AF65-F5344CB8AC3E}">
        <p14:creationId xmlns:p14="http://schemas.microsoft.com/office/powerpoint/2010/main" val="349597099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D7E75C74-4659-854B-A7BA-B572B868C92A}" type="slidenum">
              <a:rPr lang="en-US" smtClean="0"/>
              <a:pPr/>
              <a:t>‹#›</a:t>
            </a:fld>
            <a:endParaRPr lang="en-US" dirty="0"/>
          </a:p>
        </p:txBody>
      </p:sp>
    </p:spTree>
    <p:extLst>
      <p:ext uri="{BB962C8B-B14F-4D97-AF65-F5344CB8AC3E}">
        <p14:creationId xmlns:p14="http://schemas.microsoft.com/office/powerpoint/2010/main" val="424350668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lIns="91341" tIns="45671" rIns="91341" bIns="45671" anchor="ctr"/>
          <a:lstStyle/>
          <a:p>
            <a:pPr>
              <a:defRPr/>
            </a:pPr>
            <a:endParaRPr lang="en-US">
              <a:solidFill>
                <a:srgbClr val="FFFFFF"/>
              </a:solidFill>
              <a:ea typeface="ＭＳ Ｐゴシック" charset="-128"/>
              <a:cs typeface="ＭＳ Ｐゴシック" charset="-128"/>
            </a:endParaRPr>
          </a:p>
        </p:txBody>
      </p:sp>
      <p:sp>
        <p:nvSpPr>
          <p:cNvPr id="5"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miter lim="800000"/>
                <a:headEnd type="none" w="sm" len="sm"/>
                <a:tailEnd type="none" w="sm" len="sm"/>
              </a14:hiddenLine>
            </a:ext>
          </a:extLst>
        </p:spPr>
        <p:txBody>
          <a:bodyPr wrap="none" lIns="91341" tIns="45671" rIns="91341" bIns="45671" anchor="ctr"/>
          <a:lstStyle/>
          <a:p>
            <a:endParaRPr lang="en-US">
              <a:solidFill>
                <a:srgbClr val="FFFFFF"/>
              </a:solidFill>
            </a:endParaRPr>
          </a:p>
        </p:txBody>
      </p:sp>
      <p:sp>
        <p:nvSpPr>
          <p:cNvPr id="6" name="Freeform 4"/>
          <p:cNvSpPr>
            <a:spLocks/>
          </p:cNvSpPr>
          <p:nvPr/>
        </p:nvSpPr>
        <p:spPr bwMode="white">
          <a:xfrm>
            <a:off x="21" y="3817959"/>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lIns="91341" tIns="45671" rIns="91341" bIns="45671"/>
          <a:lstStyle/>
          <a:p>
            <a:endParaRPr lang="en-US">
              <a:solidFill>
                <a:srgbClr val="FFFFFF"/>
              </a:solidFill>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lIns="91341" tIns="45671" rIns="91341" bIns="45671"/>
          <a:lstStyle/>
          <a:p>
            <a:endParaRPr lang="en-US">
              <a:solidFill>
                <a:srgbClr val="FFFFFF"/>
              </a:solidFill>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lIns="91341" tIns="45671" rIns="91341" bIns="45671"/>
          <a:lstStyle/>
          <a:p>
            <a:endParaRPr lang="en-US">
              <a:solidFill>
                <a:srgbClr val="FFFFFF"/>
              </a:solidFill>
            </a:endParaRPr>
          </a:p>
        </p:txBody>
      </p:sp>
      <p:sp>
        <p:nvSpPr>
          <p:cNvPr id="9" name="Freeform 7"/>
          <p:cNvSpPr>
            <a:spLocks/>
          </p:cNvSpPr>
          <p:nvPr/>
        </p:nvSpPr>
        <p:spPr bwMode="white">
          <a:xfrm>
            <a:off x="0" y="1793877"/>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lIns="91341" tIns="45671" rIns="91341" bIns="45671"/>
          <a:lstStyle/>
          <a:p>
            <a:endParaRPr lang="en-US">
              <a:solidFill>
                <a:srgbClr val="FFFFFF"/>
              </a:solidFill>
            </a:endParaRPr>
          </a:p>
        </p:txBody>
      </p:sp>
      <p:sp>
        <p:nvSpPr>
          <p:cNvPr id="10" name="Freeform 8"/>
          <p:cNvSpPr>
            <a:spLocks/>
          </p:cNvSpPr>
          <p:nvPr/>
        </p:nvSpPr>
        <p:spPr bwMode="white">
          <a:xfrm>
            <a:off x="0" y="-20637"/>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lIns="91341" tIns="45671" rIns="91341" bIns="45671"/>
          <a:lstStyle/>
          <a:p>
            <a:endParaRPr lang="en-US">
              <a:solidFill>
                <a:srgbClr val="FFFFFF"/>
              </a:solidFill>
            </a:endParaRPr>
          </a:p>
        </p:txBody>
      </p:sp>
      <p:sp>
        <p:nvSpPr>
          <p:cNvPr id="11" name="Freeform 9"/>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lIns="91341" tIns="45671" rIns="91341" bIns="45671"/>
          <a:lstStyle/>
          <a:p>
            <a:endParaRPr lang="en-US">
              <a:solidFill>
                <a:srgbClr val="FFFFFF"/>
              </a:solidFill>
            </a:endParaRPr>
          </a:p>
        </p:txBody>
      </p:sp>
      <p:sp>
        <p:nvSpPr>
          <p:cNvPr id="12" name="Freeform 10"/>
          <p:cNvSpPr>
            <a:spLocks/>
          </p:cNvSpPr>
          <p:nvPr/>
        </p:nvSpPr>
        <p:spPr bwMode="white">
          <a:xfrm>
            <a:off x="1"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341" tIns="45671" rIns="91341" bIns="45671"/>
          <a:lstStyle/>
          <a:p>
            <a:endParaRPr lang="en-US">
              <a:solidFill>
                <a:srgbClr val="FFFFFF"/>
              </a:solidFill>
            </a:endParaRPr>
          </a:p>
        </p:txBody>
      </p:sp>
      <p:sp>
        <p:nvSpPr>
          <p:cNvPr id="55307" name="Rectangle 11"/>
          <p:cNvSpPr>
            <a:spLocks noGrp="1" noChangeArrowheads="1"/>
          </p:cNvSpPr>
          <p:nvPr>
            <p:ph type="ctrTitle"/>
          </p:nvPr>
        </p:nvSpPr>
        <p:spPr bwMode="auto">
          <a:xfrm>
            <a:off x="685800" y="2286000"/>
            <a:ext cx="7772400" cy="1143000"/>
          </a:xfrm>
          <a:prstGeom prst="rect">
            <a:avLst/>
          </a:prstGeom>
          <a:noFill/>
          <a:ln>
            <a:miter lim="800000"/>
            <a:headEnd/>
            <a:tailEnd/>
          </a:ln>
        </p:spPr>
        <p:txBody>
          <a:bodyPr vert="horz" wrap="square" lIns="91341" tIns="45671" rIns="91341" bIns="45671" numCol="1" anchor="ctr" anchorCtr="0" compatLnSpc="1">
            <a:prstTxWarp prst="textNoShape">
              <a:avLst/>
            </a:prstTxWarp>
          </a:bodyPr>
          <a:lstStyle>
            <a:lvl1pPr>
              <a:defRPr/>
            </a:lvl1pPr>
          </a:lstStyle>
          <a:p>
            <a:r>
              <a:rPr lang="en-US"/>
              <a:t>Click to edit Master title style</a:t>
            </a:r>
          </a:p>
        </p:txBody>
      </p:sp>
      <p:sp>
        <p:nvSpPr>
          <p:cNvPr id="55308" name="Rectangle 12"/>
          <p:cNvSpPr>
            <a:spLocks noGrp="1" noChangeArrowheads="1"/>
          </p:cNvSpPr>
          <p:nvPr>
            <p:ph type="subTitle" idx="1"/>
          </p:nvPr>
        </p:nvSpPr>
        <p:spPr bwMode="auto">
          <a:xfrm>
            <a:off x="1371600" y="3886201"/>
            <a:ext cx="6400800" cy="1752600"/>
          </a:xfrm>
          <a:prstGeom prst="rect">
            <a:avLst/>
          </a:prstGeom>
          <a:noFill/>
          <a:ln>
            <a:miter lim="800000"/>
            <a:headEnd/>
            <a:tailEnd/>
          </a:ln>
        </p:spPr>
        <p:txBody>
          <a:bodyPr vert="horz" wrap="square" lIns="91341" tIns="45671" rIns="91341" bIns="45671" numCol="1" anchor="t" anchorCtr="0" compatLnSpc="1">
            <a:prstTxWarp prst="textNoShape">
              <a:avLst/>
            </a:prstTxWarp>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341" tIns="45671" rIns="91341" bIns="45671" numCol="1" anchor="t" anchorCtr="0" compatLnSpc="1">
            <a:prstTxWarp prst="textNoShape">
              <a:avLst/>
            </a:prstTxWarp>
          </a:bodyPr>
          <a:lstStyle>
            <a:lvl1pPr>
              <a:defRPr sz="1400">
                <a:latin typeface="Times New Roman" charset="0"/>
                <a:ea typeface="ＭＳ Ｐゴシック" charset="-128"/>
                <a:cs typeface="ＭＳ Ｐゴシック" charset="-128"/>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341" tIns="45671" rIns="91341" bIns="45671" numCol="1" anchor="t" anchorCtr="0" compatLnSpc="1">
            <a:prstTxWarp prst="textNoShape">
              <a:avLst/>
            </a:prstTxWarp>
          </a:bodyPr>
          <a:lstStyle>
            <a:lvl1pPr algn="ctr">
              <a:defRPr sz="1400">
                <a:latin typeface="Times New Roman" charset="0"/>
                <a:ea typeface="ＭＳ Ｐゴシック" charset="-128"/>
                <a:cs typeface="ＭＳ Ｐゴシック" charset="-128"/>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1341" tIns="45671" rIns="91341" bIns="45671" numCol="1" anchor="t" anchorCtr="0" compatLnSpc="1">
            <a:prstTxWarp prst="textNoShape">
              <a:avLst/>
            </a:prstTxWarp>
          </a:bodyPr>
          <a:lstStyle>
            <a:lvl1pPr algn="r">
              <a:defRPr sz="1400">
                <a:latin typeface="Times New Roman" charset="0"/>
              </a:defRPr>
            </a:lvl1pPr>
          </a:lstStyle>
          <a:p>
            <a:pPr>
              <a:defRPr/>
            </a:pPr>
            <a:fld id="{CB1936AE-F3E0-F04D-966A-7B17869E42B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16400203"/>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lIns="91341" tIns="45671" rIns="91341" bIns="4567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9157698"/>
      </p:ext>
    </p:extLst>
  </p:cSld>
  <p:clrMapOvr>
    <a:masterClrMapping/>
  </p:clrMapOvr>
  <p:transition>
    <p:cu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lIns="91341" tIns="45671" rIns="91341" bIns="45671"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vert="horz" lIns="91341" tIns="45671" rIns="91341" bIns="45671"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Tree>
    <p:extLst>
      <p:ext uri="{BB962C8B-B14F-4D97-AF65-F5344CB8AC3E}">
        <p14:creationId xmlns:p14="http://schemas.microsoft.com/office/powerpoint/2010/main" val="1201512073"/>
      </p:ext>
    </p:extLst>
  </p:cSld>
  <p:clrMapOvr>
    <a:masterClrMapping/>
  </p:clrMapOvr>
  <p:transition>
    <p:cu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lIns="91341" tIns="45671" rIns="91341" bIns="4567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lIns="91341" tIns="45671" rIns="91341" bIns="4567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3260188"/>
      </p:ext>
    </p:extLst>
  </p:cSld>
  <p:clrMapOvr>
    <a:masterClrMapping/>
  </p:clrMapOvr>
  <p:transition>
    <p:cu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01" y="4406426"/>
            <a:ext cx="7772009" cy="1363115"/>
          </a:xfrm>
        </p:spPr>
        <p:txBody>
          <a:bodyPr anchor="t"/>
          <a:lstStyle>
            <a:lvl1pPr algn="l">
              <a:defRPr sz="28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01" y="2907086"/>
            <a:ext cx="7772009" cy="1499316"/>
          </a:xfrm>
        </p:spPr>
        <p:txBody>
          <a:bodyPr anchor="b"/>
          <a:lstStyle>
            <a:lvl1pPr marL="0" indent="0">
              <a:buNone/>
              <a:defRPr sz="1400" b="1" i="0">
                <a:latin typeface="Arial" panose="020B0604020202020204" pitchFamily="34" charset="0"/>
              </a:defRPr>
            </a:lvl1pPr>
            <a:lvl2pPr marL="321119" indent="0">
              <a:buNone/>
              <a:defRPr sz="1300"/>
            </a:lvl2pPr>
            <a:lvl3pPr marL="642238" indent="0">
              <a:buNone/>
              <a:defRPr sz="1100"/>
            </a:lvl3pPr>
            <a:lvl4pPr marL="963359" indent="0">
              <a:buNone/>
              <a:defRPr sz="1000"/>
            </a:lvl4pPr>
            <a:lvl5pPr marL="1284476" indent="0">
              <a:buNone/>
              <a:defRPr sz="1000"/>
            </a:lvl5pPr>
            <a:lvl6pPr marL="1605603" indent="0">
              <a:buNone/>
              <a:defRPr sz="1000"/>
            </a:lvl6pPr>
            <a:lvl7pPr marL="1926722" indent="0">
              <a:buNone/>
              <a:defRPr sz="1000"/>
            </a:lvl7pPr>
            <a:lvl8pPr marL="2247848" indent="0">
              <a:buNone/>
              <a:defRPr sz="1000"/>
            </a:lvl8pPr>
            <a:lvl9pPr marL="2568953" indent="0">
              <a:buNone/>
              <a:defRPr sz="1000"/>
            </a:lvl9pPr>
          </a:lstStyle>
          <a:p>
            <a:pPr lvl="0"/>
            <a:r>
              <a:rPr lang="en-US" dirty="0"/>
              <a:t>Click to edit Master text styles</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3594B93A-18C2-1542-91F9-E98FF0214EC0}" type="slidenum">
              <a:rPr lang="en-US" smtClean="0"/>
              <a:pPr/>
              <a:t>‹#›</a:t>
            </a:fld>
            <a:endParaRPr lang="en-US" dirty="0"/>
          </a:p>
        </p:txBody>
      </p:sp>
    </p:spTree>
    <p:extLst>
      <p:ext uri="{BB962C8B-B14F-4D97-AF65-F5344CB8AC3E}">
        <p14:creationId xmlns:p14="http://schemas.microsoft.com/office/powerpoint/2010/main" val="32832562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lIns="91341" tIns="45671" rIns="91341" bIns="45671"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lIns="91341" tIns="45671" rIns="91341" bIns="4567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a:prstGeom prst="rect">
            <a:avLst/>
          </a:prstGeom>
        </p:spPr>
        <p:txBody>
          <a:bodyPr vert="horz" lIns="91341" tIns="45671" rIns="91341" bIns="45671"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a:prstGeom prst="rect">
            <a:avLst/>
          </a:prstGeom>
        </p:spPr>
        <p:txBody>
          <a:bodyPr vert="horz" lIns="91341" tIns="45671" rIns="91341" bIns="4567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0418750"/>
      </p:ext>
    </p:extLst>
  </p:cSld>
  <p:clrMapOvr>
    <a:masterClrMapping/>
  </p:clrMapOvr>
  <p:transition>
    <p:cu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p>
            <a:r>
              <a:rPr lang="en-US"/>
              <a:t>Click to edit Master title style</a:t>
            </a:r>
          </a:p>
        </p:txBody>
      </p:sp>
    </p:spTree>
    <p:extLst>
      <p:ext uri="{BB962C8B-B14F-4D97-AF65-F5344CB8AC3E}">
        <p14:creationId xmlns:p14="http://schemas.microsoft.com/office/powerpoint/2010/main" val="4276709257"/>
      </p:ext>
    </p:extLst>
  </p:cSld>
  <p:clrMapOvr>
    <a:masterClrMapping/>
  </p:clrMapOvr>
  <p:transition>
    <p:cu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61115223"/>
      </p:ext>
    </p:extLst>
  </p:cSld>
  <p:clrMapOvr>
    <a:masterClrMapping/>
  </p:clrMapOvr>
  <p:transition>
    <p:cu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a:prstGeom prst="rect">
            <a:avLst/>
          </a:prstGeom>
        </p:spPr>
        <p:txBody>
          <a:bodyPr vert="horz" lIns="91341" tIns="45671" rIns="91341" bIns="45671"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a:prstGeom prst="rect">
            <a:avLst/>
          </a:prstGeom>
        </p:spPr>
        <p:txBody>
          <a:bodyPr vert="horz" lIns="91341" tIns="45671" rIns="91341" bIns="4567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a:prstGeom prst="rect">
            <a:avLst/>
          </a:prstGeom>
        </p:spPr>
        <p:txBody>
          <a:bodyPr vert="horz" lIns="91341" tIns="45671" rIns="91341" bIns="45671"/>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Tree>
    <p:extLst>
      <p:ext uri="{BB962C8B-B14F-4D97-AF65-F5344CB8AC3E}">
        <p14:creationId xmlns:p14="http://schemas.microsoft.com/office/powerpoint/2010/main" val="18639621"/>
      </p:ext>
    </p:extLst>
  </p:cSld>
  <p:clrMapOvr>
    <a:masterClrMapping/>
  </p:clrMapOvr>
  <p:transition>
    <p:cu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lIns="91341" tIns="45671" rIns="91341" bIns="45671"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lIns="91341" tIns="45671" rIns="91341" bIns="45671"/>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lIns="91341" tIns="45671" rIns="91341" bIns="45671"/>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Tree>
    <p:extLst>
      <p:ext uri="{BB962C8B-B14F-4D97-AF65-F5344CB8AC3E}">
        <p14:creationId xmlns:p14="http://schemas.microsoft.com/office/powerpoint/2010/main" val="1917865986"/>
      </p:ext>
    </p:extLst>
  </p:cSld>
  <p:clrMapOvr>
    <a:masterClrMapping/>
  </p:clrMapOvr>
  <p:transition>
    <p:cu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341" tIns="45671" rIns="91341" bIns="4567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354473"/>
      </p:ext>
    </p:extLst>
  </p:cSld>
  <p:clrMapOvr>
    <a:masterClrMapping/>
  </p:clrMapOvr>
  <p:transition>
    <p:cu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a:prstGeom prst="rect">
            <a:avLst/>
          </a:prstGeom>
        </p:spPr>
        <p:txBody>
          <a:bodyPr vert="eaVert" lIns="91341" tIns="45671" rIns="91341" bIns="45671"/>
          <a:lstStyle/>
          <a:p>
            <a:r>
              <a:rPr lang="en-US"/>
              <a:t>Click to edit Master title style</a:t>
            </a:r>
          </a:p>
        </p:txBody>
      </p:sp>
      <p:sp>
        <p:nvSpPr>
          <p:cNvPr id="3" name="Vertical Text Placeholder 2"/>
          <p:cNvSpPr>
            <a:spLocks noGrp="1"/>
          </p:cNvSpPr>
          <p:nvPr>
            <p:ph type="body" orient="vert" idx="1"/>
          </p:nvPr>
        </p:nvSpPr>
        <p:spPr>
          <a:xfrm>
            <a:off x="457200" y="274659"/>
            <a:ext cx="6019800" cy="5851525"/>
          </a:xfrm>
          <a:prstGeom prst="rect">
            <a:avLst/>
          </a:prstGeom>
        </p:spPr>
        <p:txBody>
          <a:bodyPr vert="eaVert" lIns="91341" tIns="45671" rIns="91341" bIns="4567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1970968"/>
      </p:ext>
    </p:extLst>
  </p:cSld>
  <p:clrMapOvr>
    <a:masterClrMapping/>
  </p:clrMapOvr>
  <p:transition>
    <p:cu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260D57-83FF-5F46-B361-179B0B82F8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7415303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58550B-3443-FB4B-BB34-AA6BFBE0EC6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1347965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FDA08C-7148-3846-AD81-BD957C17960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731848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321532" y="1125348"/>
            <a:ext cx="2838871"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267549" y="1125348"/>
            <a:ext cx="2839987"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E91F785B-04C0-CA44-9B77-FB99ADEA8BD7}" type="slidenum">
              <a:rPr lang="en-US" smtClean="0"/>
              <a:pPr/>
              <a:t>‹#›</a:t>
            </a:fld>
            <a:endParaRPr lang="en-US" dirty="0"/>
          </a:p>
        </p:txBody>
      </p:sp>
    </p:spTree>
    <p:extLst>
      <p:ext uri="{BB962C8B-B14F-4D97-AF65-F5344CB8AC3E}">
        <p14:creationId xmlns:p14="http://schemas.microsoft.com/office/powerpoint/2010/main" val="375638407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DFD999-6572-FF49-BEA1-0D059E85677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6433955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02DC1D-8C7A-4249-B63C-731CD264F66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4939930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EF48BB-F565-E847-990E-AE6D66287A1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1894886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6B065B-65A7-5141-89A6-A26064F05FF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08785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DD306E-992C-1E4E-97A9-FEBBA540905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4611625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048E8-A159-5A4C-B064-36E2D20E640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990158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C8BB1D-CC13-EE4C-B117-703D4E048A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721622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FE597B-2E86-C742-9AEE-AEDDCFAF8BD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3175848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600200"/>
            <a:ext cx="4038600" cy="4525963"/>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48EB08-5597-314A-97DA-855E9376E77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9709857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260D57-83FF-5F46-B361-179B0B82F8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588764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7" y="274633"/>
            <a:ext cx="8228595" cy="1143186"/>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727" y="1535040"/>
            <a:ext cx="4040061" cy="639693"/>
          </a:xfrm>
        </p:spPr>
        <p:txBody>
          <a:bodyPr anchor="b"/>
          <a:lstStyle>
            <a:lvl1pPr marL="0" indent="0">
              <a:buNone/>
              <a:defRPr sz="1700" b="1" i="0">
                <a:latin typeface="Arial" panose="020B0604020202020204" pitchFamily="34" charset="0"/>
              </a:defRPr>
            </a:lvl1pPr>
            <a:lvl2pPr marL="321119" indent="0">
              <a:buNone/>
              <a:defRPr sz="1400" b="1"/>
            </a:lvl2pPr>
            <a:lvl3pPr marL="642238" indent="0">
              <a:buNone/>
              <a:defRPr sz="1300" b="1"/>
            </a:lvl3pPr>
            <a:lvl4pPr marL="963359" indent="0">
              <a:buNone/>
              <a:defRPr sz="1100" b="1"/>
            </a:lvl4pPr>
            <a:lvl5pPr marL="1284476" indent="0">
              <a:buNone/>
              <a:defRPr sz="1100" b="1"/>
            </a:lvl5pPr>
            <a:lvl6pPr marL="1605603" indent="0">
              <a:buNone/>
              <a:defRPr sz="1100" b="1"/>
            </a:lvl6pPr>
            <a:lvl7pPr marL="1926722" indent="0">
              <a:buNone/>
              <a:defRPr sz="1100" b="1"/>
            </a:lvl7pPr>
            <a:lvl8pPr marL="2247848" indent="0">
              <a:buNone/>
              <a:defRPr sz="1100" b="1"/>
            </a:lvl8pPr>
            <a:lvl9pPr marL="2568953" indent="0">
              <a:buNone/>
              <a:defRPr sz="1100" b="1"/>
            </a:lvl9pPr>
          </a:lstStyle>
          <a:p>
            <a:pPr lvl="0"/>
            <a:r>
              <a:rPr lang="en-US" dirty="0"/>
              <a:t>Click to edit Master text styles</a:t>
            </a:r>
          </a:p>
        </p:txBody>
      </p:sp>
      <p:sp>
        <p:nvSpPr>
          <p:cNvPr id="4" name="Content Placeholder 3"/>
          <p:cNvSpPr>
            <a:spLocks noGrp="1"/>
          </p:cNvSpPr>
          <p:nvPr>
            <p:ph sz="half" idx="2"/>
          </p:nvPr>
        </p:nvSpPr>
        <p:spPr>
          <a:xfrm>
            <a:off x="457727" y="2174734"/>
            <a:ext cx="4040061"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i="0">
                <a:latin typeface="Arial" panose="020B0604020202020204" pitchFamily="34" charset="0"/>
              </a:defRPr>
            </a:lvl1pPr>
            <a:lvl2pPr marL="321119" indent="0">
              <a:buNone/>
              <a:defRPr sz="1400" b="1"/>
            </a:lvl2pPr>
            <a:lvl3pPr marL="642238" indent="0">
              <a:buNone/>
              <a:defRPr sz="1300" b="1"/>
            </a:lvl3pPr>
            <a:lvl4pPr marL="963359" indent="0">
              <a:buNone/>
              <a:defRPr sz="1100" b="1"/>
            </a:lvl4pPr>
            <a:lvl5pPr marL="1284476" indent="0">
              <a:buNone/>
              <a:defRPr sz="1100" b="1"/>
            </a:lvl5pPr>
            <a:lvl6pPr marL="1605603" indent="0">
              <a:buNone/>
              <a:defRPr sz="1100" b="1"/>
            </a:lvl6pPr>
            <a:lvl7pPr marL="1926722" indent="0">
              <a:buNone/>
              <a:defRPr sz="1100" b="1"/>
            </a:lvl7pPr>
            <a:lvl8pPr marL="2247848" indent="0">
              <a:buNone/>
              <a:defRPr sz="1100" b="1"/>
            </a:lvl8pPr>
            <a:lvl9pPr marL="2568953" indent="0">
              <a:buNone/>
              <a:defRPr sz="1100" b="1"/>
            </a:lvl9pPr>
          </a:lstStyle>
          <a:p>
            <a:pPr lvl="0"/>
            <a:r>
              <a:rPr lang="en-US" dirty="0"/>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8" name="Footer Placeholder 7"/>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9" name="Slide Number Placeholder 8"/>
          <p:cNvSpPr>
            <a:spLocks noGrp="1"/>
          </p:cNvSpPr>
          <p:nvPr>
            <p:ph type="sldNum" idx="12"/>
          </p:nvPr>
        </p:nvSpPr>
        <p:spPr/>
        <p:txBody>
          <a:bodyPr/>
          <a:lstStyle>
            <a:lvl1pPr>
              <a:defRPr b="1" i="0">
                <a:latin typeface="Arial" panose="020B0604020202020204" pitchFamily="34" charset="0"/>
              </a:defRPr>
            </a:lvl1pPr>
          </a:lstStyle>
          <a:p>
            <a:fld id="{CE37D75B-D99F-7047-AB69-E8FC0FE6E932}" type="slidenum">
              <a:rPr lang="en-US" smtClean="0"/>
              <a:pPr/>
              <a:t>‹#›</a:t>
            </a:fld>
            <a:endParaRPr lang="en-US" dirty="0"/>
          </a:p>
        </p:txBody>
      </p:sp>
    </p:spTree>
    <p:extLst>
      <p:ext uri="{BB962C8B-B14F-4D97-AF65-F5344CB8AC3E}">
        <p14:creationId xmlns:p14="http://schemas.microsoft.com/office/powerpoint/2010/main" val="317072672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58550B-3443-FB4B-BB34-AA6BFBE0EC6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8696991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FDA08C-7148-3846-AD81-BD957C17960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3503114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DFD999-6572-FF49-BEA1-0D059E85677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0788522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02DC1D-8C7A-4249-B63C-731CD264F66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2353599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EF48BB-F565-E847-990E-AE6D66287A1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4486269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6B065B-65A7-5141-89A6-A26064F05FF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8090266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DD306E-992C-1E4E-97A9-FEBBA540905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2902426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048E8-A159-5A4C-B064-36E2D20E640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5645501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C8BB1D-CC13-EE4C-B117-703D4E048A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580923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FE597B-2E86-C742-9AEE-AEDDCFAF8BD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511663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4" name="Footer Placeholder 3"/>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5" name="Slide Number Placeholder 4"/>
          <p:cNvSpPr>
            <a:spLocks noGrp="1"/>
          </p:cNvSpPr>
          <p:nvPr>
            <p:ph type="sldNum" idx="12"/>
          </p:nvPr>
        </p:nvSpPr>
        <p:spPr/>
        <p:txBody>
          <a:bodyPr/>
          <a:lstStyle>
            <a:lvl1pPr>
              <a:defRPr b="1" i="0">
                <a:latin typeface="Arial" panose="020B0604020202020204" pitchFamily="34" charset="0"/>
              </a:defRPr>
            </a:lvl1pPr>
          </a:lstStyle>
          <a:p>
            <a:fld id="{7BBC3D53-28E4-3C4C-AC49-1FBCFD756FC5}" type="slidenum">
              <a:rPr lang="en-US" smtClean="0"/>
              <a:pPr/>
              <a:t>‹#›</a:t>
            </a:fld>
            <a:endParaRPr lang="en-US" dirty="0"/>
          </a:p>
        </p:txBody>
      </p:sp>
    </p:spTree>
    <p:extLst>
      <p:ext uri="{BB962C8B-B14F-4D97-AF65-F5344CB8AC3E}">
        <p14:creationId xmlns:p14="http://schemas.microsoft.com/office/powerpoint/2010/main" val="46495904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600200"/>
            <a:ext cx="4038600" cy="4525963"/>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48EB08-5597-314A-97DA-855E9376E77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4215641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B26FEC-32C2-F449-A0FD-F76361D4F731}" type="slidenum">
              <a:rPr lang="en-US"/>
              <a:pPr>
                <a:defRPr/>
              </a:pPr>
              <a:t>‹#›</a:t>
            </a:fld>
            <a:endParaRPr lang="en-US"/>
          </a:p>
        </p:txBody>
      </p:sp>
    </p:spTree>
    <p:extLst>
      <p:ext uri="{BB962C8B-B14F-4D97-AF65-F5344CB8AC3E}">
        <p14:creationId xmlns:p14="http://schemas.microsoft.com/office/powerpoint/2010/main" val="56424320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49EC8D-AABC-2D4A-BFE2-3FFF85D83CE1}" type="slidenum">
              <a:rPr lang="en-US"/>
              <a:pPr>
                <a:defRPr/>
              </a:pPr>
              <a:t>‹#›</a:t>
            </a:fld>
            <a:endParaRPr lang="en-US"/>
          </a:p>
        </p:txBody>
      </p:sp>
    </p:spTree>
    <p:extLst>
      <p:ext uri="{BB962C8B-B14F-4D97-AF65-F5344CB8AC3E}">
        <p14:creationId xmlns:p14="http://schemas.microsoft.com/office/powerpoint/2010/main" val="202036429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4AEAE8-442E-A14D-9C2C-2CEB6259141F}" type="slidenum">
              <a:rPr lang="en-US"/>
              <a:pPr>
                <a:defRPr/>
              </a:pPr>
              <a:t>‹#›</a:t>
            </a:fld>
            <a:endParaRPr lang="en-US"/>
          </a:p>
        </p:txBody>
      </p:sp>
    </p:spTree>
    <p:extLst>
      <p:ext uri="{BB962C8B-B14F-4D97-AF65-F5344CB8AC3E}">
        <p14:creationId xmlns:p14="http://schemas.microsoft.com/office/powerpoint/2010/main" val="412099728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089B166-FBC0-F744-86DD-0214B0E7D05B}" type="slidenum">
              <a:rPr lang="en-US"/>
              <a:pPr>
                <a:defRPr/>
              </a:pPr>
              <a:t>‹#›</a:t>
            </a:fld>
            <a:endParaRPr lang="en-US"/>
          </a:p>
        </p:txBody>
      </p:sp>
    </p:spTree>
    <p:extLst>
      <p:ext uri="{BB962C8B-B14F-4D97-AF65-F5344CB8AC3E}">
        <p14:creationId xmlns:p14="http://schemas.microsoft.com/office/powerpoint/2010/main" val="207078248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C14A4CB-D1C6-BC40-B73B-2862185E9D7E}" type="slidenum">
              <a:rPr lang="en-US"/>
              <a:pPr>
                <a:defRPr/>
              </a:pPr>
              <a:t>‹#›</a:t>
            </a:fld>
            <a:endParaRPr lang="en-US"/>
          </a:p>
        </p:txBody>
      </p:sp>
    </p:spTree>
    <p:extLst>
      <p:ext uri="{BB962C8B-B14F-4D97-AF65-F5344CB8AC3E}">
        <p14:creationId xmlns:p14="http://schemas.microsoft.com/office/powerpoint/2010/main" val="192374234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4EB9CB5-80DC-F34A-874C-6D7BDB7469C8}" type="slidenum">
              <a:rPr lang="en-US"/>
              <a:pPr>
                <a:defRPr/>
              </a:pPr>
              <a:t>‹#›</a:t>
            </a:fld>
            <a:endParaRPr lang="en-US"/>
          </a:p>
        </p:txBody>
      </p:sp>
    </p:spTree>
    <p:extLst>
      <p:ext uri="{BB962C8B-B14F-4D97-AF65-F5344CB8AC3E}">
        <p14:creationId xmlns:p14="http://schemas.microsoft.com/office/powerpoint/2010/main" val="137992010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79811BC-EA1B-594F-ABC0-AE3412868B3F}" type="slidenum">
              <a:rPr lang="en-US"/>
              <a:pPr>
                <a:defRPr/>
              </a:pPr>
              <a:t>‹#›</a:t>
            </a:fld>
            <a:endParaRPr lang="en-US"/>
          </a:p>
        </p:txBody>
      </p:sp>
    </p:spTree>
    <p:extLst>
      <p:ext uri="{BB962C8B-B14F-4D97-AF65-F5344CB8AC3E}">
        <p14:creationId xmlns:p14="http://schemas.microsoft.com/office/powerpoint/2010/main" val="206429390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A7B62C-82AA-B148-9A2E-1E32FD55AB57}" type="slidenum">
              <a:rPr lang="en-US"/>
              <a:pPr>
                <a:defRPr/>
              </a:pPr>
              <a:t>‹#›</a:t>
            </a:fld>
            <a:endParaRPr lang="en-US"/>
          </a:p>
        </p:txBody>
      </p:sp>
    </p:spTree>
    <p:extLst>
      <p:ext uri="{BB962C8B-B14F-4D97-AF65-F5344CB8AC3E}">
        <p14:creationId xmlns:p14="http://schemas.microsoft.com/office/powerpoint/2010/main" val="269551839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0E277BA-91BA-2543-830A-718D2ED986F9}" type="slidenum">
              <a:rPr lang="en-US"/>
              <a:pPr>
                <a:defRPr/>
              </a:pPr>
              <a:t>‹#›</a:t>
            </a:fld>
            <a:endParaRPr lang="en-US"/>
          </a:p>
        </p:txBody>
      </p:sp>
    </p:spTree>
    <p:extLst>
      <p:ext uri="{BB962C8B-B14F-4D97-AF65-F5344CB8AC3E}">
        <p14:creationId xmlns:p14="http://schemas.microsoft.com/office/powerpoint/2010/main" val="17385920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3" name="Footer Placeholder 2"/>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4" name="Slide Number Placeholder 3"/>
          <p:cNvSpPr>
            <a:spLocks noGrp="1"/>
          </p:cNvSpPr>
          <p:nvPr>
            <p:ph type="sldNum" idx="12"/>
          </p:nvPr>
        </p:nvSpPr>
        <p:spPr/>
        <p:txBody>
          <a:bodyPr/>
          <a:lstStyle>
            <a:lvl1pPr>
              <a:defRPr b="1" i="0">
                <a:latin typeface="Arial" panose="020B0604020202020204" pitchFamily="34" charset="0"/>
              </a:defRPr>
            </a:lvl1pPr>
          </a:lstStyle>
          <a:p>
            <a:fld id="{69B55EEA-ACCC-B84E-8549-81E93C4C8218}" type="slidenum">
              <a:rPr lang="en-US" smtClean="0"/>
              <a:pPr/>
              <a:t>‹#›</a:t>
            </a:fld>
            <a:endParaRPr lang="en-US" dirty="0"/>
          </a:p>
        </p:txBody>
      </p:sp>
    </p:spTree>
    <p:extLst>
      <p:ext uri="{BB962C8B-B14F-4D97-AF65-F5344CB8AC3E}">
        <p14:creationId xmlns:p14="http://schemas.microsoft.com/office/powerpoint/2010/main" val="71528021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5A70D5F-817E-9C4B-9E02-6D24CECAC1BE}" type="slidenum">
              <a:rPr lang="en-US"/>
              <a:pPr>
                <a:defRPr/>
              </a:pPr>
              <a:t>‹#›</a:t>
            </a:fld>
            <a:endParaRPr lang="en-US"/>
          </a:p>
        </p:txBody>
      </p:sp>
    </p:spTree>
    <p:extLst>
      <p:ext uri="{BB962C8B-B14F-4D97-AF65-F5344CB8AC3E}">
        <p14:creationId xmlns:p14="http://schemas.microsoft.com/office/powerpoint/2010/main" val="423242993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48F843-CD70-3745-BDAE-24B446177906}" type="slidenum">
              <a:rPr lang="en-US"/>
              <a:pPr>
                <a:defRPr/>
              </a:pPr>
              <a:t>‹#›</a:t>
            </a:fld>
            <a:endParaRPr lang="en-US"/>
          </a:p>
        </p:txBody>
      </p:sp>
    </p:spTree>
    <p:extLst>
      <p:ext uri="{BB962C8B-B14F-4D97-AF65-F5344CB8AC3E}">
        <p14:creationId xmlns:p14="http://schemas.microsoft.com/office/powerpoint/2010/main" val="99344905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968BDE9-2066-3941-8482-5CC13874CC43}" type="slidenum">
              <a:rPr lang="en-US"/>
              <a:pPr>
                <a:defRPr/>
              </a:pPr>
              <a:t>‹#›</a:t>
            </a:fld>
            <a:endParaRPr lang="en-US"/>
          </a:p>
        </p:txBody>
      </p:sp>
    </p:spTree>
    <p:extLst>
      <p:ext uri="{BB962C8B-B14F-4D97-AF65-F5344CB8AC3E}">
        <p14:creationId xmlns:p14="http://schemas.microsoft.com/office/powerpoint/2010/main" val="241530274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696C44B-CABA-7842-B99E-3AE2CB991771}" type="slidenum">
              <a:rPr lang="en-US"/>
              <a:pPr>
                <a:defRPr/>
              </a:pPr>
              <a:t>‹#›</a:t>
            </a:fld>
            <a:endParaRPr lang="en-US"/>
          </a:p>
        </p:txBody>
      </p:sp>
    </p:spTree>
    <p:extLst>
      <p:ext uri="{BB962C8B-B14F-4D97-AF65-F5344CB8AC3E}">
        <p14:creationId xmlns:p14="http://schemas.microsoft.com/office/powerpoint/2010/main" val="20511605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B26FEC-32C2-F449-A0FD-F76361D4F731}" type="slidenum">
              <a:rPr lang="en-US"/>
              <a:pPr>
                <a:defRPr/>
              </a:pPr>
              <a:t>‹#›</a:t>
            </a:fld>
            <a:endParaRPr lang="en-US"/>
          </a:p>
        </p:txBody>
      </p:sp>
    </p:spTree>
    <p:extLst>
      <p:ext uri="{BB962C8B-B14F-4D97-AF65-F5344CB8AC3E}">
        <p14:creationId xmlns:p14="http://schemas.microsoft.com/office/powerpoint/2010/main" val="423306008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49EC8D-AABC-2D4A-BFE2-3FFF85D83CE1}" type="slidenum">
              <a:rPr lang="en-US"/>
              <a:pPr>
                <a:defRPr/>
              </a:pPr>
              <a:t>‹#›</a:t>
            </a:fld>
            <a:endParaRPr lang="en-US"/>
          </a:p>
        </p:txBody>
      </p:sp>
    </p:spTree>
    <p:extLst>
      <p:ext uri="{BB962C8B-B14F-4D97-AF65-F5344CB8AC3E}">
        <p14:creationId xmlns:p14="http://schemas.microsoft.com/office/powerpoint/2010/main" val="409838788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4AEAE8-442E-A14D-9C2C-2CEB6259141F}" type="slidenum">
              <a:rPr lang="en-US"/>
              <a:pPr>
                <a:defRPr/>
              </a:pPr>
              <a:t>‹#›</a:t>
            </a:fld>
            <a:endParaRPr lang="en-US"/>
          </a:p>
        </p:txBody>
      </p:sp>
    </p:spTree>
    <p:extLst>
      <p:ext uri="{BB962C8B-B14F-4D97-AF65-F5344CB8AC3E}">
        <p14:creationId xmlns:p14="http://schemas.microsoft.com/office/powerpoint/2010/main" val="264921359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089B166-FBC0-F744-86DD-0214B0E7D05B}" type="slidenum">
              <a:rPr lang="en-US"/>
              <a:pPr>
                <a:defRPr/>
              </a:pPr>
              <a:t>‹#›</a:t>
            </a:fld>
            <a:endParaRPr lang="en-US"/>
          </a:p>
        </p:txBody>
      </p:sp>
    </p:spTree>
    <p:extLst>
      <p:ext uri="{BB962C8B-B14F-4D97-AF65-F5344CB8AC3E}">
        <p14:creationId xmlns:p14="http://schemas.microsoft.com/office/powerpoint/2010/main" val="372124080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C14A4CB-D1C6-BC40-B73B-2862185E9D7E}" type="slidenum">
              <a:rPr lang="en-US"/>
              <a:pPr>
                <a:defRPr/>
              </a:pPr>
              <a:t>‹#›</a:t>
            </a:fld>
            <a:endParaRPr lang="en-US"/>
          </a:p>
        </p:txBody>
      </p:sp>
    </p:spTree>
    <p:extLst>
      <p:ext uri="{BB962C8B-B14F-4D97-AF65-F5344CB8AC3E}">
        <p14:creationId xmlns:p14="http://schemas.microsoft.com/office/powerpoint/2010/main" val="206256764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4EB9CB5-80DC-F34A-874C-6D7BDB7469C8}" type="slidenum">
              <a:rPr lang="en-US"/>
              <a:pPr>
                <a:defRPr/>
              </a:pPr>
              <a:t>‹#›</a:t>
            </a:fld>
            <a:endParaRPr lang="en-US"/>
          </a:p>
        </p:txBody>
      </p:sp>
    </p:spTree>
    <p:extLst>
      <p:ext uri="{BB962C8B-B14F-4D97-AF65-F5344CB8AC3E}">
        <p14:creationId xmlns:p14="http://schemas.microsoft.com/office/powerpoint/2010/main" val="16267370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7" y="273517"/>
            <a:ext cx="3007439" cy="1161048"/>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b="1" i="0">
                <a:latin typeface="Arial" panose="020B0604020202020204" pitchFamily="34" charset="0"/>
              </a:defRPr>
            </a:lvl1pPr>
            <a:lvl2pPr>
              <a:defRPr sz="2000" b="1" i="0">
                <a:latin typeface="Arial" panose="020B0604020202020204" pitchFamily="34" charset="0"/>
              </a:defRPr>
            </a:lvl2pPr>
            <a:lvl3pPr>
              <a:defRPr sz="1700" b="1" i="0">
                <a:latin typeface="Arial" panose="020B0604020202020204" pitchFamily="34" charset="0"/>
              </a:defRPr>
            </a:lvl3pPr>
            <a:lvl4pPr>
              <a:defRPr sz="1400" b="1" i="0">
                <a:latin typeface="Arial" panose="020B0604020202020204" pitchFamily="34" charset="0"/>
              </a:defRPr>
            </a:lvl4pPr>
            <a:lvl5pPr>
              <a:defRPr sz="1400" b="1" i="0">
                <a:latin typeface="Arial" panose="020B060402020202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727" y="1434565"/>
            <a:ext cx="3007439" cy="4691082"/>
          </a:xfrm>
        </p:spPr>
        <p:txBody>
          <a:bodyPr/>
          <a:lstStyle>
            <a:lvl1pPr marL="0" indent="0">
              <a:buNone/>
              <a:defRPr sz="1000" b="1" i="0">
                <a:latin typeface="Arial" panose="020B0604020202020204" pitchFamily="34" charset="0"/>
              </a:defRPr>
            </a:lvl1pPr>
            <a:lvl2pPr marL="321119" indent="0">
              <a:buNone/>
              <a:defRPr sz="800"/>
            </a:lvl2pPr>
            <a:lvl3pPr marL="642238" indent="0">
              <a:buNone/>
              <a:defRPr sz="700"/>
            </a:lvl3pPr>
            <a:lvl4pPr marL="963359" indent="0">
              <a:buNone/>
              <a:defRPr sz="600"/>
            </a:lvl4pPr>
            <a:lvl5pPr marL="1284476" indent="0">
              <a:buNone/>
              <a:defRPr sz="600"/>
            </a:lvl5pPr>
            <a:lvl6pPr marL="1605603" indent="0">
              <a:buNone/>
              <a:defRPr sz="600"/>
            </a:lvl6pPr>
            <a:lvl7pPr marL="1926722" indent="0">
              <a:buNone/>
              <a:defRPr sz="600"/>
            </a:lvl7pPr>
            <a:lvl8pPr marL="2247848" indent="0">
              <a:buNone/>
              <a:defRPr sz="600"/>
            </a:lvl8pPr>
            <a:lvl9pPr marL="2568953"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A2344513-4EE7-0042-B6E9-ACB443695BB2}" type="slidenum">
              <a:rPr lang="en-US" smtClean="0"/>
              <a:pPr/>
              <a:t>‹#›</a:t>
            </a:fld>
            <a:endParaRPr lang="en-US" dirty="0"/>
          </a:p>
        </p:txBody>
      </p:sp>
    </p:spTree>
    <p:extLst>
      <p:ext uri="{BB962C8B-B14F-4D97-AF65-F5344CB8AC3E}">
        <p14:creationId xmlns:p14="http://schemas.microsoft.com/office/powerpoint/2010/main" val="88390351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79811BC-EA1B-594F-ABC0-AE3412868B3F}" type="slidenum">
              <a:rPr lang="en-US"/>
              <a:pPr>
                <a:defRPr/>
              </a:pPr>
              <a:t>‹#›</a:t>
            </a:fld>
            <a:endParaRPr lang="en-US"/>
          </a:p>
        </p:txBody>
      </p:sp>
    </p:spTree>
    <p:extLst>
      <p:ext uri="{BB962C8B-B14F-4D97-AF65-F5344CB8AC3E}">
        <p14:creationId xmlns:p14="http://schemas.microsoft.com/office/powerpoint/2010/main" val="223193542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A7B62C-82AA-B148-9A2E-1E32FD55AB57}" type="slidenum">
              <a:rPr lang="en-US"/>
              <a:pPr>
                <a:defRPr/>
              </a:pPr>
              <a:t>‹#›</a:t>
            </a:fld>
            <a:endParaRPr lang="en-US"/>
          </a:p>
        </p:txBody>
      </p:sp>
    </p:spTree>
    <p:extLst>
      <p:ext uri="{BB962C8B-B14F-4D97-AF65-F5344CB8AC3E}">
        <p14:creationId xmlns:p14="http://schemas.microsoft.com/office/powerpoint/2010/main" val="423543437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0E277BA-91BA-2543-830A-718D2ED986F9}" type="slidenum">
              <a:rPr lang="en-US"/>
              <a:pPr>
                <a:defRPr/>
              </a:pPr>
              <a:t>‹#›</a:t>
            </a:fld>
            <a:endParaRPr lang="en-US"/>
          </a:p>
        </p:txBody>
      </p:sp>
    </p:spTree>
    <p:extLst>
      <p:ext uri="{BB962C8B-B14F-4D97-AF65-F5344CB8AC3E}">
        <p14:creationId xmlns:p14="http://schemas.microsoft.com/office/powerpoint/2010/main" val="214238615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5A70D5F-817E-9C4B-9E02-6D24CECAC1BE}" type="slidenum">
              <a:rPr lang="en-US"/>
              <a:pPr>
                <a:defRPr/>
              </a:pPr>
              <a:t>‹#›</a:t>
            </a:fld>
            <a:endParaRPr lang="en-US"/>
          </a:p>
        </p:txBody>
      </p:sp>
    </p:spTree>
    <p:extLst>
      <p:ext uri="{BB962C8B-B14F-4D97-AF65-F5344CB8AC3E}">
        <p14:creationId xmlns:p14="http://schemas.microsoft.com/office/powerpoint/2010/main" val="45450540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48F843-CD70-3745-BDAE-24B446177906}" type="slidenum">
              <a:rPr lang="en-US"/>
              <a:pPr>
                <a:defRPr/>
              </a:pPr>
              <a:t>‹#›</a:t>
            </a:fld>
            <a:endParaRPr lang="en-US"/>
          </a:p>
        </p:txBody>
      </p:sp>
    </p:spTree>
    <p:extLst>
      <p:ext uri="{BB962C8B-B14F-4D97-AF65-F5344CB8AC3E}">
        <p14:creationId xmlns:p14="http://schemas.microsoft.com/office/powerpoint/2010/main" val="351589139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968BDE9-2066-3941-8482-5CC13874CC43}" type="slidenum">
              <a:rPr lang="en-US"/>
              <a:pPr>
                <a:defRPr/>
              </a:pPr>
              <a:t>‹#›</a:t>
            </a:fld>
            <a:endParaRPr lang="en-US"/>
          </a:p>
        </p:txBody>
      </p:sp>
    </p:spTree>
    <p:extLst>
      <p:ext uri="{BB962C8B-B14F-4D97-AF65-F5344CB8AC3E}">
        <p14:creationId xmlns:p14="http://schemas.microsoft.com/office/powerpoint/2010/main" val="197349000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696C44B-CABA-7842-B99E-3AE2CB991771}" type="slidenum">
              <a:rPr lang="en-US"/>
              <a:pPr>
                <a:defRPr/>
              </a:pPr>
              <a:t>‹#›</a:t>
            </a:fld>
            <a:endParaRPr lang="en-US"/>
          </a:p>
        </p:txBody>
      </p:sp>
    </p:spTree>
    <p:extLst>
      <p:ext uri="{BB962C8B-B14F-4D97-AF65-F5344CB8AC3E}">
        <p14:creationId xmlns:p14="http://schemas.microsoft.com/office/powerpoint/2010/main" val="110932818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5"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miter lim="800000"/>
                <a:headEnd type="none" w="sm" len="sm"/>
                <a:tailEnd type="none" w="sm" len="sm"/>
              </a14:hiddenLine>
            </a:ext>
          </a:extLst>
        </p:spPr>
        <p:txBody>
          <a:bodyPr wrap="none" anchor="ctr"/>
          <a:lstStyle/>
          <a:p>
            <a:endParaRPr lang="en-US">
              <a:solidFill>
                <a:srgbClr val="FFFFFF"/>
              </a:solidFill>
            </a:endParaRPr>
          </a:p>
        </p:txBody>
      </p:sp>
      <p:sp>
        <p:nvSpPr>
          <p:cNvPr id="6" name="Freeform 4"/>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a:lstStyle/>
          <a:p>
            <a:endParaRPr lang="en-US">
              <a:solidFill>
                <a:srgbClr val="FFFFFF"/>
              </a:solidFill>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a:lstStyle/>
          <a:p>
            <a:endParaRPr lang="en-US">
              <a:solidFill>
                <a:srgbClr val="FFFFFF"/>
              </a:solidFill>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a:lstStyle/>
          <a:p>
            <a:endParaRPr lang="en-US">
              <a:solidFill>
                <a:srgbClr val="FFFFFF"/>
              </a:solidFill>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a:lstStyle/>
          <a:p>
            <a:endParaRPr lang="en-US">
              <a:solidFill>
                <a:srgbClr val="FFFFFF"/>
              </a:solidFill>
            </a:endParaRPr>
          </a:p>
        </p:txBody>
      </p:sp>
      <p:sp>
        <p:nvSpPr>
          <p:cNvPr id="10" name="Freeform 8"/>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a:lstStyle/>
          <a:p>
            <a:endParaRPr lang="en-US">
              <a:solidFill>
                <a:srgbClr val="FFFFFF"/>
              </a:solidFill>
            </a:endParaRPr>
          </a:p>
        </p:txBody>
      </p:sp>
      <p:sp>
        <p:nvSpPr>
          <p:cNvPr id="11" name="Freeform 9"/>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a:lstStyle/>
          <a:p>
            <a:endParaRPr lang="en-US">
              <a:solidFill>
                <a:srgbClr val="FFFFFF"/>
              </a:solidFill>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55307" name="Rectangle 11"/>
          <p:cNvSpPr>
            <a:spLocks noGrp="1" noChangeArrowheads="1"/>
          </p:cNvSpPr>
          <p:nvPr>
            <p:ph type="ctrTitle"/>
          </p:nvPr>
        </p:nvSpPr>
        <p:spPr bwMode="auto">
          <a:xfrm>
            <a:off x="685800" y="2286000"/>
            <a:ext cx="7772400" cy="1143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defRPr/>
            </a:lvl1pPr>
          </a:lstStyle>
          <a:p>
            <a:r>
              <a:rPr lang="en-US"/>
              <a:t>Click to edit Master title style</a:t>
            </a:r>
          </a:p>
        </p:txBody>
      </p:sp>
      <p:sp>
        <p:nvSpPr>
          <p:cNvPr id="55308" name="Rectangle 12"/>
          <p:cNvSpPr>
            <a:spLocks noGrp="1" noChangeArrowheads="1"/>
          </p:cNvSpPr>
          <p:nvPr>
            <p:ph type="subTitle" idx="1"/>
          </p:nvPr>
        </p:nvSpPr>
        <p:spPr bwMode="auto">
          <a:xfrm>
            <a:off x="1371600" y="3886200"/>
            <a:ext cx="6400800" cy="17526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a:latin typeface="Times New Roman" charset="0"/>
                <a:ea typeface="ＭＳ Ｐゴシック" charset="-128"/>
                <a:cs typeface="ＭＳ Ｐゴシック" charset="-128"/>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a:latin typeface="Times New Roman" charset="0"/>
                <a:ea typeface="ＭＳ Ｐゴシック" charset="-128"/>
                <a:cs typeface="ＭＳ Ｐゴシック" charset="-128"/>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CB1936AE-F3E0-F04D-966A-7B17869E42B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12098301"/>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5161311"/>
      </p:ext>
    </p:extLst>
  </p:cSld>
  <p:clrMapOvr>
    <a:masterClrMapping/>
  </p:clrMapOvr>
  <p:transition>
    <p:cut/>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5260952"/>
      </p:ext>
    </p:extLst>
  </p:cSld>
  <p:clrMapOvr>
    <a:masterClrMapping/>
  </p:clrMapOvr>
  <p:transition>
    <p:cu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27/12/2024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1889521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12"/>
            <a:ext cx="5486846" cy="567127"/>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1738" y="612924"/>
            <a:ext cx="5486846" cy="4115023"/>
          </a:xfrm>
        </p:spPr>
        <p:txBody>
          <a:bodyPr/>
          <a:lstStyle>
            <a:lvl1pPr marL="0" indent="0">
              <a:buNone/>
              <a:defRPr sz="2300" b="1" i="0">
                <a:latin typeface="Arial" panose="020B0604020202020204" pitchFamily="34" charset="0"/>
              </a:defRPr>
            </a:lvl1pPr>
            <a:lvl2pPr marL="321119" indent="0">
              <a:buNone/>
              <a:defRPr sz="2000"/>
            </a:lvl2pPr>
            <a:lvl3pPr marL="642238" indent="0">
              <a:buNone/>
              <a:defRPr sz="1700"/>
            </a:lvl3pPr>
            <a:lvl4pPr marL="963359" indent="0">
              <a:buNone/>
              <a:defRPr sz="1400"/>
            </a:lvl4pPr>
            <a:lvl5pPr marL="1284476" indent="0">
              <a:buNone/>
              <a:defRPr sz="1400"/>
            </a:lvl5pPr>
            <a:lvl6pPr marL="1605603" indent="0">
              <a:buNone/>
              <a:defRPr sz="1400"/>
            </a:lvl6pPr>
            <a:lvl7pPr marL="1926722" indent="0">
              <a:buNone/>
              <a:defRPr sz="1400"/>
            </a:lvl7pPr>
            <a:lvl8pPr marL="2247848" indent="0">
              <a:buNone/>
              <a:defRPr sz="1400"/>
            </a:lvl8pPr>
            <a:lvl9pPr marL="2568953" indent="0">
              <a:buNone/>
              <a:defRPr sz="1400"/>
            </a:lvl9pPr>
          </a:lstStyle>
          <a:p>
            <a:endParaRPr lang="en-US" dirty="0"/>
          </a:p>
        </p:txBody>
      </p:sp>
      <p:sp>
        <p:nvSpPr>
          <p:cNvPr id="4" name="Text Placeholder 3"/>
          <p:cNvSpPr>
            <a:spLocks noGrp="1"/>
          </p:cNvSpPr>
          <p:nvPr>
            <p:ph type="body" sz="half" idx="2"/>
          </p:nvPr>
        </p:nvSpPr>
        <p:spPr>
          <a:xfrm>
            <a:off x="1791738" y="5367640"/>
            <a:ext cx="5486846" cy="804919"/>
          </a:xfrm>
        </p:spPr>
        <p:txBody>
          <a:bodyPr/>
          <a:lstStyle>
            <a:lvl1pPr marL="0" indent="0">
              <a:buNone/>
              <a:defRPr sz="1000" b="1" i="0">
                <a:latin typeface="Arial" panose="020B0604020202020204" pitchFamily="34" charset="0"/>
              </a:defRPr>
            </a:lvl1pPr>
            <a:lvl2pPr marL="321119" indent="0">
              <a:buNone/>
              <a:defRPr sz="800"/>
            </a:lvl2pPr>
            <a:lvl3pPr marL="642238" indent="0">
              <a:buNone/>
              <a:defRPr sz="700"/>
            </a:lvl3pPr>
            <a:lvl4pPr marL="963359" indent="0">
              <a:buNone/>
              <a:defRPr sz="600"/>
            </a:lvl4pPr>
            <a:lvl5pPr marL="1284476" indent="0">
              <a:buNone/>
              <a:defRPr sz="600"/>
            </a:lvl5pPr>
            <a:lvl6pPr marL="1605603" indent="0">
              <a:buNone/>
              <a:defRPr sz="600"/>
            </a:lvl6pPr>
            <a:lvl7pPr marL="1926722" indent="0">
              <a:buNone/>
              <a:defRPr sz="600"/>
            </a:lvl7pPr>
            <a:lvl8pPr marL="2247848" indent="0">
              <a:buNone/>
              <a:defRPr sz="600"/>
            </a:lvl8pPr>
            <a:lvl9pPr marL="2568953"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6FFD4711-5D81-1D41-B576-07C91C12D1F3}" type="slidenum">
              <a:rPr lang="en-US" smtClean="0"/>
              <a:pPr/>
              <a:t>‹#›</a:t>
            </a:fld>
            <a:endParaRPr lang="en-US" dirty="0"/>
          </a:p>
        </p:txBody>
      </p:sp>
    </p:spTree>
    <p:extLst>
      <p:ext uri="{BB962C8B-B14F-4D97-AF65-F5344CB8AC3E}">
        <p14:creationId xmlns:p14="http://schemas.microsoft.com/office/powerpoint/2010/main" val="348635349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4231911"/>
      </p:ext>
    </p:extLst>
  </p:cSld>
  <p:clrMapOvr>
    <a:masterClrMapping/>
  </p:clrMapOvr>
  <p:transition>
    <p:cut/>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7429802"/>
      </p:ext>
    </p:extLst>
  </p:cSld>
  <p:clrMapOvr>
    <a:masterClrMapping/>
  </p:clrMapOvr>
  <p:transition>
    <p:cut/>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292658254"/>
      </p:ext>
    </p:extLst>
  </p:cSld>
  <p:clrMapOvr>
    <a:masterClrMapping/>
  </p:clrMapOvr>
  <p:transition>
    <p:cut/>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8350966"/>
      </p:ext>
    </p:extLst>
  </p:cSld>
  <p:clrMapOvr>
    <a:masterClrMapping/>
  </p:clrMapOvr>
  <p:transition>
    <p:cut/>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92814019"/>
      </p:ext>
    </p:extLst>
  </p:cSld>
  <p:clrMapOvr>
    <a:masterClrMapping/>
  </p:clrMapOvr>
  <p:transition>
    <p:cut/>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67067774"/>
      </p:ext>
    </p:extLst>
  </p:cSld>
  <p:clrMapOvr>
    <a:masterClrMapping/>
  </p:clrMapOvr>
  <p:transition>
    <p:cut/>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1273713"/>
      </p:ext>
    </p:extLst>
  </p:cSld>
  <p:clrMapOvr>
    <a:masterClrMapping/>
  </p:clrMapOvr>
  <p:transition>
    <p:cut/>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1127077"/>
      </p:ext>
    </p:extLst>
  </p:cSld>
  <p:clrMapOvr>
    <a:masterClrMapping/>
  </p:clrMapOvr>
  <p:transition>
    <p:cut/>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B26FEC-32C2-F449-A0FD-F76361D4F731}" type="slidenum">
              <a:rPr lang="en-US"/>
              <a:pPr>
                <a:defRPr/>
              </a:pPr>
              <a:t>‹#›</a:t>
            </a:fld>
            <a:endParaRPr lang="en-US"/>
          </a:p>
        </p:txBody>
      </p:sp>
    </p:spTree>
    <p:extLst>
      <p:ext uri="{BB962C8B-B14F-4D97-AF65-F5344CB8AC3E}">
        <p14:creationId xmlns:p14="http://schemas.microsoft.com/office/powerpoint/2010/main" val="74138079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49EC8D-AABC-2D4A-BFE2-3FFF85D83CE1}" type="slidenum">
              <a:rPr lang="en-US"/>
              <a:pPr>
                <a:defRPr/>
              </a:pPr>
              <a:t>‹#›</a:t>
            </a:fld>
            <a:endParaRPr lang="en-US"/>
          </a:p>
        </p:txBody>
      </p:sp>
    </p:spTree>
    <p:extLst>
      <p:ext uri="{BB962C8B-B14F-4D97-AF65-F5344CB8AC3E}">
        <p14:creationId xmlns:p14="http://schemas.microsoft.com/office/powerpoint/2010/main" val="29130016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BF486477-9020-AB47-A362-9CDF615742DD}" type="slidenum">
              <a:rPr lang="en-US" smtClean="0"/>
              <a:pPr/>
              <a:t>‹#›</a:t>
            </a:fld>
            <a:endParaRPr lang="en-US" dirty="0"/>
          </a:p>
        </p:txBody>
      </p:sp>
    </p:spTree>
    <p:extLst>
      <p:ext uri="{BB962C8B-B14F-4D97-AF65-F5344CB8AC3E}">
        <p14:creationId xmlns:p14="http://schemas.microsoft.com/office/powerpoint/2010/main" val="36864219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4AEAE8-442E-A14D-9C2C-2CEB6259141F}" type="slidenum">
              <a:rPr lang="en-US"/>
              <a:pPr>
                <a:defRPr/>
              </a:pPr>
              <a:t>‹#›</a:t>
            </a:fld>
            <a:endParaRPr lang="en-US"/>
          </a:p>
        </p:txBody>
      </p:sp>
    </p:spTree>
    <p:extLst>
      <p:ext uri="{BB962C8B-B14F-4D97-AF65-F5344CB8AC3E}">
        <p14:creationId xmlns:p14="http://schemas.microsoft.com/office/powerpoint/2010/main" val="106214453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089B166-FBC0-F744-86DD-0214B0E7D05B}" type="slidenum">
              <a:rPr lang="en-US"/>
              <a:pPr>
                <a:defRPr/>
              </a:pPr>
              <a:t>‹#›</a:t>
            </a:fld>
            <a:endParaRPr lang="en-US"/>
          </a:p>
        </p:txBody>
      </p:sp>
    </p:spTree>
    <p:extLst>
      <p:ext uri="{BB962C8B-B14F-4D97-AF65-F5344CB8AC3E}">
        <p14:creationId xmlns:p14="http://schemas.microsoft.com/office/powerpoint/2010/main" val="153579441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C14A4CB-D1C6-BC40-B73B-2862185E9D7E}" type="slidenum">
              <a:rPr lang="en-US"/>
              <a:pPr>
                <a:defRPr/>
              </a:pPr>
              <a:t>‹#›</a:t>
            </a:fld>
            <a:endParaRPr lang="en-US"/>
          </a:p>
        </p:txBody>
      </p:sp>
    </p:spTree>
    <p:extLst>
      <p:ext uri="{BB962C8B-B14F-4D97-AF65-F5344CB8AC3E}">
        <p14:creationId xmlns:p14="http://schemas.microsoft.com/office/powerpoint/2010/main" val="396186622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4EB9CB5-80DC-F34A-874C-6D7BDB7469C8}" type="slidenum">
              <a:rPr lang="en-US"/>
              <a:pPr>
                <a:defRPr/>
              </a:pPr>
              <a:t>‹#›</a:t>
            </a:fld>
            <a:endParaRPr lang="en-US"/>
          </a:p>
        </p:txBody>
      </p:sp>
    </p:spTree>
    <p:extLst>
      <p:ext uri="{BB962C8B-B14F-4D97-AF65-F5344CB8AC3E}">
        <p14:creationId xmlns:p14="http://schemas.microsoft.com/office/powerpoint/2010/main" val="55997434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79811BC-EA1B-594F-ABC0-AE3412868B3F}" type="slidenum">
              <a:rPr lang="en-US"/>
              <a:pPr>
                <a:defRPr/>
              </a:pPr>
              <a:t>‹#›</a:t>
            </a:fld>
            <a:endParaRPr lang="en-US"/>
          </a:p>
        </p:txBody>
      </p:sp>
    </p:spTree>
    <p:extLst>
      <p:ext uri="{BB962C8B-B14F-4D97-AF65-F5344CB8AC3E}">
        <p14:creationId xmlns:p14="http://schemas.microsoft.com/office/powerpoint/2010/main" val="401138888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A7B62C-82AA-B148-9A2E-1E32FD55AB57}" type="slidenum">
              <a:rPr lang="en-US"/>
              <a:pPr>
                <a:defRPr/>
              </a:pPr>
              <a:t>‹#›</a:t>
            </a:fld>
            <a:endParaRPr lang="en-US"/>
          </a:p>
        </p:txBody>
      </p:sp>
    </p:spTree>
    <p:extLst>
      <p:ext uri="{BB962C8B-B14F-4D97-AF65-F5344CB8AC3E}">
        <p14:creationId xmlns:p14="http://schemas.microsoft.com/office/powerpoint/2010/main" val="266883804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0E277BA-91BA-2543-830A-718D2ED986F9}" type="slidenum">
              <a:rPr lang="en-US"/>
              <a:pPr>
                <a:defRPr/>
              </a:pPr>
              <a:t>‹#›</a:t>
            </a:fld>
            <a:endParaRPr lang="en-US"/>
          </a:p>
        </p:txBody>
      </p:sp>
    </p:spTree>
    <p:extLst>
      <p:ext uri="{BB962C8B-B14F-4D97-AF65-F5344CB8AC3E}">
        <p14:creationId xmlns:p14="http://schemas.microsoft.com/office/powerpoint/2010/main" val="270343888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5A70D5F-817E-9C4B-9E02-6D24CECAC1BE}" type="slidenum">
              <a:rPr lang="en-US"/>
              <a:pPr>
                <a:defRPr/>
              </a:pPr>
              <a:t>‹#›</a:t>
            </a:fld>
            <a:endParaRPr lang="en-US"/>
          </a:p>
        </p:txBody>
      </p:sp>
    </p:spTree>
    <p:extLst>
      <p:ext uri="{BB962C8B-B14F-4D97-AF65-F5344CB8AC3E}">
        <p14:creationId xmlns:p14="http://schemas.microsoft.com/office/powerpoint/2010/main" val="20706005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48F843-CD70-3745-BDAE-24B446177906}" type="slidenum">
              <a:rPr lang="en-US"/>
              <a:pPr>
                <a:defRPr/>
              </a:pPr>
              <a:t>‹#›</a:t>
            </a:fld>
            <a:endParaRPr lang="en-US"/>
          </a:p>
        </p:txBody>
      </p:sp>
    </p:spTree>
    <p:extLst>
      <p:ext uri="{BB962C8B-B14F-4D97-AF65-F5344CB8AC3E}">
        <p14:creationId xmlns:p14="http://schemas.microsoft.com/office/powerpoint/2010/main" val="194938739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968BDE9-2066-3941-8482-5CC13874CC43}" type="slidenum">
              <a:rPr lang="en-US"/>
              <a:pPr>
                <a:defRPr/>
              </a:pPr>
              <a:t>‹#›</a:t>
            </a:fld>
            <a:endParaRPr lang="en-US"/>
          </a:p>
        </p:txBody>
      </p:sp>
    </p:spTree>
    <p:extLst>
      <p:ext uri="{BB962C8B-B14F-4D97-AF65-F5344CB8AC3E}">
        <p14:creationId xmlns:p14="http://schemas.microsoft.com/office/powerpoint/2010/main" val="38988323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1AF2EF24-E3B6-E445-A24C-41B364EEC635}" type="slidenum">
              <a:rPr lang="en-US" smtClean="0"/>
              <a:pPr/>
              <a:t>‹#›</a:t>
            </a:fld>
            <a:endParaRPr lang="en-US" dirty="0"/>
          </a:p>
        </p:txBody>
      </p:sp>
    </p:spTree>
    <p:extLst>
      <p:ext uri="{BB962C8B-B14F-4D97-AF65-F5344CB8AC3E}">
        <p14:creationId xmlns:p14="http://schemas.microsoft.com/office/powerpoint/2010/main" val="228690699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696C44B-CABA-7842-B99E-3AE2CB991771}" type="slidenum">
              <a:rPr lang="en-US"/>
              <a:pPr>
                <a:defRPr/>
              </a:pPr>
              <a:t>‹#›</a:t>
            </a:fld>
            <a:endParaRPr lang="en-US"/>
          </a:p>
        </p:txBody>
      </p:sp>
    </p:spTree>
    <p:extLst>
      <p:ext uri="{BB962C8B-B14F-4D97-AF65-F5344CB8AC3E}">
        <p14:creationId xmlns:p14="http://schemas.microsoft.com/office/powerpoint/2010/main" val="278242843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06828396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81675699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08872630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8681778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75069691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03996917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26777665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04681171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5773677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1585632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75901308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19460317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84664288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06788926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D91AC0B-5766-CE45-8294-4546A173B0F1}" type="slidenum">
              <a:rPr lang="en-US" smtClean="0"/>
              <a:pPr>
                <a:defRPr/>
              </a:pPr>
              <a:t>‹#›</a:t>
            </a:fld>
            <a:endParaRPr lang="en-US" dirty="0"/>
          </a:p>
        </p:txBody>
      </p:sp>
    </p:spTree>
    <p:extLst>
      <p:ext uri="{BB962C8B-B14F-4D97-AF65-F5344CB8AC3E}">
        <p14:creationId xmlns:p14="http://schemas.microsoft.com/office/powerpoint/2010/main" val="357223717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6A0FEAF-34AF-084A-A313-67981DCD048C}" type="slidenum">
              <a:rPr lang="en-US" smtClean="0"/>
              <a:pPr>
                <a:defRPr/>
              </a:pPr>
              <a:t>‹#›</a:t>
            </a:fld>
            <a:endParaRPr lang="en-US" dirty="0"/>
          </a:p>
        </p:txBody>
      </p:sp>
    </p:spTree>
    <p:extLst>
      <p:ext uri="{BB962C8B-B14F-4D97-AF65-F5344CB8AC3E}">
        <p14:creationId xmlns:p14="http://schemas.microsoft.com/office/powerpoint/2010/main" val="1301501352"/>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3CA40B23-AB25-F34D-A7FD-8EF257AF4D65}" type="slidenum">
              <a:rPr lang="en-US" smtClean="0"/>
              <a:pPr>
                <a:defRPr/>
              </a:pPr>
              <a:t>‹#›</a:t>
            </a:fld>
            <a:endParaRPr lang="en-US" dirty="0"/>
          </a:p>
        </p:txBody>
      </p:sp>
    </p:spTree>
    <p:extLst>
      <p:ext uri="{BB962C8B-B14F-4D97-AF65-F5344CB8AC3E}">
        <p14:creationId xmlns:p14="http://schemas.microsoft.com/office/powerpoint/2010/main" val="3779230913"/>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i="0">
                <a:latin typeface="Arial" panose="020B0604020202020204" pitchFamily="34" charset="0"/>
              </a:defRPr>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F5C9618-4BB7-0046-9E24-14FB6D02D496}" type="slidenum">
              <a:rPr lang="en-US" smtClean="0"/>
              <a:pPr>
                <a:defRPr/>
              </a:pPr>
              <a:t>‹#›</a:t>
            </a:fld>
            <a:endParaRPr lang="en-US" dirty="0"/>
          </a:p>
        </p:txBody>
      </p:sp>
    </p:spTree>
    <p:extLst>
      <p:ext uri="{BB962C8B-B14F-4D97-AF65-F5344CB8AC3E}">
        <p14:creationId xmlns:p14="http://schemas.microsoft.com/office/powerpoint/2010/main" val="3684140608"/>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0DAED51-70B1-AB48-B88F-260483F6BCDE}" type="slidenum">
              <a:rPr lang="en-US" smtClean="0"/>
              <a:pPr>
                <a:defRPr/>
              </a:pPr>
              <a:t>‹#›</a:t>
            </a:fld>
            <a:endParaRPr lang="en-US" dirty="0"/>
          </a:p>
        </p:txBody>
      </p:sp>
    </p:spTree>
    <p:extLst>
      <p:ext uri="{BB962C8B-B14F-4D97-AF65-F5344CB8AC3E}">
        <p14:creationId xmlns:p14="http://schemas.microsoft.com/office/powerpoint/2010/main" val="4176501079"/>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E5E6BFE-496D-AF40-8F91-E7A9E087BFC1}" type="slidenum">
              <a:rPr lang="en-US" smtClean="0"/>
              <a:pPr>
                <a:defRPr/>
              </a:pPr>
              <a:t>‹#›</a:t>
            </a:fld>
            <a:endParaRPr lang="en-US" dirty="0"/>
          </a:p>
        </p:txBody>
      </p:sp>
    </p:spTree>
    <p:extLst>
      <p:ext uri="{BB962C8B-B14F-4D97-AF65-F5344CB8AC3E}">
        <p14:creationId xmlns:p14="http://schemas.microsoft.com/office/powerpoint/2010/main" val="10560719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8532280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b="1" i="0">
                <a:latin typeface="Arial" panose="020B0604020202020204" pitchFamily="34" charset="0"/>
              </a:defRPr>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0F40CD92-FEF1-3746-93AE-EECC574F5D14}" type="slidenum">
              <a:rPr lang="en-US" smtClean="0"/>
              <a:pPr>
                <a:defRPr/>
              </a:pPr>
              <a:t>‹#›</a:t>
            </a:fld>
            <a:endParaRPr lang="en-US" dirty="0"/>
          </a:p>
        </p:txBody>
      </p:sp>
    </p:spTree>
    <p:extLst>
      <p:ext uri="{BB962C8B-B14F-4D97-AF65-F5344CB8AC3E}">
        <p14:creationId xmlns:p14="http://schemas.microsoft.com/office/powerpoint/2010/main" val="3171022889"/>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F3F23550-CEEB-3B49-84F8-BF28D94A78B8}" type="slidenum">
              <a:rPr lang="en-US" smtClean="0"/>
              <a:pPr>
                <a:defRPr/>
              </a:pPr>
              <a:t>‹#›</a:t>
            </a:fld>
            <a:endParaRPr lang="en-US" dirty="0"/>
          </a:p>
        </p:txBody>
      </p:sp>
    </p:spTree>
    <p:extLst>
      <p:ext uri="{BB962C8B-B14F-4D97-AF65-F5344CB8AC3E}">
        <p14:creationId xmlns:p14="http://schemas.microsoft.com/office/powerpoint/2010/main" val="3661002340"/>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FEE31A9C-D361-5E4D-88C1-F03F7858F292}" type="slidenum">
              <a:rPr lang="en-US" smtClean="0"/>
              <a:pPr>
                <a:defRPr/>
              </a:pPr>
              <a:t>‹#›</a:t>
            </a:fld>
            <a:endParaRPr lang="en-US" dirty="0"/>
          </a:p>
        </p:txBody>
      </p:sp>
    </p:spTree>
    <p:extLst>
      <p:ext uri="{BB962C8B-B14F-4D97-AF65-F5344CB8AC3E}">
        <p14:creationId xmlns:p14="http://schemas.microsoft.com/office/powerpoint/2010/main" val="650531628"/>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ED887717-F0CA-524E-AC0A-572A7D9847DB}" type="slidenum">
              <a:rPr lang="en-US" smtClean="0"/>
              <a:pPr>
                <a:defRPr/>
              </a:pPr>
              <a:t>‹#›</a:t>
            </a:fld>
            <a:endParaRPr lang="en-US" dirty="0"/>
          </a:p>
        </p:txBody>
      </p:sp>
    </p:spTree>
    <p:extLst>
      <p:ext uri="{BB962C8B-B14F-4D97-AF65-F5344CB8AC3E}">
        <p14:creationId xmlns:p14="http://schemas.microsoft.com/office/powerpoint/2010/main" val="3711574747"/>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48436381-3B77-6E4F-AE9C-A01BC19F836C}" type="slidenum">
              <a:rPr lang="en-US" smtClean="0"/>
              <a:pPr>
                <a:defRPr/>
              </a:pPr>
              <a:t>‹#›</a:t>
            </a:fld>
            <a:endParaRPr lang="en-US" dirty="0"/>
          </a:p>
        </p:txBody>
      </p:sp>
    </p:spTree>
    <p:extLst>
      <p:ext uri="{BB962C8B-B14F-4D97-AF65-F5344CB8AC3E}">
        <p14:creationId xmlns:p14="http://schemas.microsoft.com/office/powerpoint/2010/main" val="186321415"/>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7634F-9C87-4692-A8A9-051242703E56}"/>
              </a:ext>
            </a:extLst>
          </p:cNvPr>
          <p:cNvSpPr>
            <a:spLocks noGrp="1"/>
          </p:cNvSpPr>
          <p:nvPr>
            <p:ph type="ctrTitle"/>
          </p:nvPr>
        </p:nvSpPr>
        <p:spPr>
          <a:xfrm>
            <a:off x="1143000" y="1122363"/>
            <a:ext cx="6858000" cy="2387600"/>
          </a:xfrm>
        </p:spPr>
        <p:txBody>
          <a:bodyPr anchor="b"/>
          <a:lstStyle>
            <a:lvl1pPr algn="ctr">
              <a:defRPr sz="6000" b="1" i="0">
                <a:latin typeface="Arial" panose="020B0604020202020204" pitchFamily="34" charset="0"/>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7BEE40D5-CFF8-4A09-91C0-EC1B8D027B53}"/>
              </a:ext>
            </a:extLst>
          </p:cNvPr>
          <p:cNvSpPr>
            <a:spLocks noGrp="1"/>
          </p:cNvSpPr>
          <p:nvPr>
            <p:ph type="subTitle" idx="1"/>
          </p:nvPr>
        </p:nvSpPr>
        <p:spPr>
          <a:xfrm>
            <a:off x="1143000" y="3602038"/>
            <a:ext cx="6858000" cy="1655762"/>
          </a:xfrm>
        </p:spPr>
        <p:txBody>
          <a:bodyPr/>
          <a:lstStyle>
            <a:lvl1pPr marL="0" indent="0" algn="ctr">
              <a:buNone/>
              <a:defRPr sz="2400" b="1" i="0">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A326ACFB-F0B5-45ED-B04D-9FC7B571AA76}"/>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BE4D4F36-13B1-4747-AD57-7944EDB24B10}"/>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3738EAA8-518B-4153-91AC-1CA8AAB9D28D}"/>
              </a:ext>
            </a:extLst>
          </p:cNvPr>
          <p:cNvSpPr>
            <a:spLocks noGrp="1"/>
          </p:cNvSpPr>
          <p:nvPr>
            <p:ph type="sldNum" sz="quarter" idx="12"/>
          </p:nvPr>
        </p:nvSpPr>
        <p:spPr/>
        <p:txBody>
          <a:bodyPr/>
          <a:lstStyle>
            <a:lvl1pPr>
              <a:defRPr b="1" i="0">
                <a:latin typeface="Arial" panose="020B0604020202020204" pitchFamily="34" charset="0"/>
              </a:defRPr>
            </a:lvl1pPr>
          </a:lstStyle>
          <a:p>
            <a:fld id="{90DE44F8-E790-45D9-9CD8-8283DEB15334}" type="slidenum">
              <a:rPr lang="en-US" altLang="en-US" smtClean="0"/>
              <a:pPr/>
              <a:t>‹#›</a:t>
            </a:fld>
            <a:endParaRPr lang="en-US" altLang="en-US" dirty="0"/>
          </a:p>
        </p:txBody>
      </p:sp>
    </p:spTree>
    <p:extLst>
      <p:ext uri="{BB962C8B-B14F-4D97-AF65-F5344CB8AC3E}">
        <p14:creationId xmlns:p14="http://schemas.microsoft.com/office/powerpoint/2010/main" val="78249327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0EE1D-B9F9-4420-A0C2-3ABFA1A48D0E}"/>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16EF3274-F30F-496A-88EF-D909CD1FB2CD}"/>
              </a:ext>
            </a:extLst>
          </p:cNvPr>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38D219A4-56FD-4ADA-865C-632A3EBB18E9}"/>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25CD0BB2-18AD-4C63-9618-6BF4CC366432}"/>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2D5F6B81-BBC1-4761-8F7E-17DE490D7DD1}"/>
              </a:ext>
            </a:extLst>
          </p:cNvPr>
          <p:cNvSpPr>
            <a:spLocks noGrp="1"/>
          </p:cNvSpPr>
          <p:nvPr>
            <p:ph type="sldNum" sz="quarter" idx="12"/>
          </p:nvPr>
        </p:nvSpPr>
        <p:spPr/>
        <p:txBody>
          <a:bodyPr/>
          <a:lstStyle>
            <a:lvl1pPr>
              <a:defRPr b="1" i="0">
                <a:latin typeface="Arial" panose="020B0604020202020204" pitchFamily="34" charset="0"/>
              </a:defRPr>
            </a:lvl1pPr>
          </a:lstStyle>
          <a:p>
            <a:fld id="{9985960E-D13A-40E1-B48E-C0BB59A91150}" type="slidenum">
              <a:rPr lang="en-US" altLang="en-US" smtClean="0"/>
              <a:pPr/>
              <a:t>‹#›</a:t>
            </a:fld>
            <a:endParaRPr lang="en-US" altLang="en-US" dirty="0"/>
          </a:p>
        </p:txBody>
      </p:sp>
    </p:spTree>
    <p:extLst>
      <p:ext uri="{BB962C8B-B14F-4D97-AF65-F5344CB8AC3E}">
        <p14:creationId xmlns:p14="http://schemas.microsoft.com/office/powerpoint/2010/main" val="43602534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329EF-E331-42E9-9BEA-3690C0F69878}"/>
              </a:ext>
            </a:extLst>
          </p:cNvPr>
          <p:cNvSpPr>
            <a:spLocks noGrp="1"/>
          </p:cNvSpPr>
          <p:nvPr>
            <p:ph type="title"/>
          </p:nvPr>
        </p:nvSpPr>
        <p:spPr>
          <a:xfrm>
            <a:off x="623888" y="1709738"/>
            <a:ext cx="7886700" cy="2852737"/>
          </a:xfrm>
        </p:spPr>
        <p:txBody>
          <a:bodyPr anchor="b"/>
          <a:lstStyle>
            <a:lvl1pPr>
              <a:defRPr sz="6000" b="1" i="0">
                <a:latin typeface="Arial" panose="020B0604020202020204" pitchFamily="34"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79D76C5B-2B1C-41F1-9F2A-7175149AE60C}"/>
              </a:ext>
            </a:extLst>
          </p:cNvPr>
          <p:cNvSpPr>
            <a:spLocks noGrp="1"/>
          </p:cNvSpPr>
          <p:nvPr>
            <p:ph type="body" idx="1"/>
          </p:nvPr>
        </p:nvSpPr>
        <p:spPr>
          <a:xfrm>
            <a:off x="623888" y="4589463"/>
            <a:ext cx="7886700" cy="1500187"/>
          </a:xfrm>
        </p:spPr>
        <p:txBody>
          <a:bodyPr/>
          <a:lstStyle>
            <a:lvl1pPr marL="0" indent="0">
              <a:buNone/>
              <a:defRPr sz="2400" b="1" i="0">
                <a:latin typeface="Arial" panose="020B0604020202020204" pitchFamily="34" charset="0"/>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dirty="0"/>
              <a:t>Edit Master text styles</a:t>
            </a:r>
          </a:p>
        </p:txBody>
      </p:sp>
      <p:sp>
        <p:nvSpPr>
          <p:cNvPr id="4" name="Date Placeholder 3">
            <a:extLst>
              <a:ext uri="{FF2B5EF4-FFF2-40B4-BE49-F238E27FC236}">
                <a16:creationId xmlns:a16="http://schemas.microsoft.com/office/drawing/2014/main" id="{971B50CB-3D00-4168-AA8B-5947407ED9D4}"/>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27B8714C-858D-4D0F-9DC4-E3E5715ADDC9}"/>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C2037B9A-DD19-4195-ADCF-56DD7CC059B7}"/>
              </a:ext>
            </a:extLst>
          </p:cNvPr>
          <p:cNvSpPr>
            <a:spLocks noGrp="1"/>
          </p:cNvSpPr>
          <p:nvPr>
            <p:ph type="sldNum" sz="quarter" idx="12"/>
          </p:nvPr>
        </p:nvSpPr>
        <p:spPr/>
        <p:txBody>
          <a:bodyPr/>
          <a:lstStyle>
            <a:lvl1pPr>
              <a:defRPr b="1" i="0">
                <a:latin typeface="Arial" panose="020B0604020202020204" pitchFamily="34" charset="0"/>
              </a:defRPr>
            </a:lvl1pPr>
          </a:lstStyle>
          <a:p>
            <a:fld id="{21D4F817-1581-4557-B027-283956C3688E}" type="slidenum">
              <a:rPr lang="en-US" altLang="en-US" smtClean="0"/>
              <a:pPr/>
              <a:t>‹#›</a:t>
            </a:fld>
            <a:endParaRPr lang="en-US" altLang="en-US" dirty="0"/>
          </a:p>
        </p:txBody>
      </p:sp>
    </p:spTree>
    <p:extLst>
      <p:ext uri="{BB962C8B-B14F-4D97-AF65-F5344CB8AC3E}">
        <p14:creationId xmlns:p14="http://schemas.microsoft.com/office/powerpoint/2010/main" val="361242070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29389-9414-4B50-B945-803D85A9AE08}"/>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02D23906-7584-4AB6-BFCF-C96AD4803D17}"/>
              </a:ext>
            </a:extLst>
          </p:cNvPr>
          <p:cNvSpPr>
            <a:spLocks noGrp="1"/>
          </p:cNvSpPr>
          <p:nvPr>
            <p:ph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CDD302F8-6321-4736-80D9-6BDF3BCEF7B8}"/>
              </a:ext>
            </a:extLst>
          </p:cNvPr>
          <p:cNvSpPr>
            <a:spLocks noGrp="1"/>
          </p:cNvSpPr>
          <p:nvPr>
            <p:ph sz="half" idx="2"/>
          </p:nvPr>
        </p:nvSpPr>
        <p:spPr>
          <a:xfrm>
            <a:off x="4648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a:extLst>
              <a:ext uri="{FF2B5EF4-FFF2-40B4-BE49-F238E27FC236}">
                <a16:creationId xmlns:a16="http://schemas.microsoft.com/office/drawing/2014/main" id="{59452956-872C-477F-B550-76578AFE6133}"/>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6" name="Footer Placeholder 5">
            <a:extLst>
              <a:ext uri="{FF2B5EF4-FFF2-40B4-BE49-F238E27FC236}">
                <a16:creationId xmlns:a16="http://schemas.microsoft.com/office/drawing/2014/main" id="{4A23B548-2F86-4832-BB81-6DE1D3E6A32C}"/>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7" name="Slide Number Placeholder 6">
            <a:extLst>
              <a:ext uri="{FF2B5EF4-FFF2-40B4-BE49-F238E27FC236}">
                <a16:creationId xmlns:a16="http://schemas.microsoft.com/office/drawing/2014/main" id="{56250B30-3360-4F40-B342-BEB1F7DB0D39}"/>
              </a:ext>
            </a:extLst>
          </p:cNvPr>
          <p:cNvSpPr>
            <a:spLocks noGrp="1"/>
          </p:cNvSpPr>
          <p:nvPr>
            <p:ph type="sldNum" sz="quarter" idx="12"/>
          </p:nvPr>
        </p:nvSpPr>
        <p:spPr/>
        <p:txBody>
          <a:bodyPr/>
          <a:lstStyle>
            <a:lvl1pPr>
              <a:defRPr b="1" i="0">
                <a:latin typeface="Arial" panose="020B0604020202020204" pitchFamily="34" charset="0"/>
              </a:defRPr>
            </a:lvl1pPr>
          </a:lstStyle>
          <a:p>
            <a:fld id="{71D98545-7D4D-481F-AC9C-790A8565A265}" type="slidenum">
              <a:rPr lang="en-US" altLang="en-US" smtClean="0"/>
              <a:pPr/>
              <a:t>‹#›</a:t>
            </a:fld>
            <a:endParaRPr lang="en-US" altLang="en-US" dirty="0"/>
          </a:p>
        </p:txBody>
      </p:sp>
    </p:spTree>
    <p:extLst>
      <p:ext uri="{BB962C8B-B14F-4D97-AF65-F5344CB8AC3E}">
        <p14:creationId xmlns:p14="http://schemas.microsoft.com/office/powerpoint/2010/main" val="268054630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ABC2E-E9D8-4043-B899-9D41148DC756}"/>
              </a:ext>
            </a:extLst>
          </p:cNvPr>
          <p:cNvSpPr>
            <a:spLocks noGrp="1"/>
          </p:cNvSpPr>
          <p:nvPr>
            <p:ph type="title"/>
          </p:nvPr>
        </p:nvSpPr>
        <p:spPr>
          <a:xfrm>
            <a:off x="630238" y="365125"/>
            <a:ext cx="7886700" cy="1325563"/>
          </a:xfrm>
        </p:spPr>
        <p:txBody>
          <a:bodyPr/>
          <a:lstStyle>
            <a:lvl1pPr>
              <a:defRPr b="1" i="0">
                <a:latin typeface="Arial" panose="020B0604020202020204" pitchFamily="34"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37F696BD-DB23-495E-8E00-0216D3BE65D1}"/>
              </a:ext>
            </a:extLst>
          </p:cNvPr>
          <p:cNvSpPr>
            <a:spLocks noGrp="1"/>
          </p:cNvSpPr>
          <p:nvPr>
            <p:ph type="body" idx="1"/>
          </p:nvPr>
        </p:nvSpPr>
        <p:spPr>
          <a:xfrm>
            <a:off x="630238" y="1681163"/>
            <a:ext cx="3868737" cy="82391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B37B6711-5440-4F3A-AAAB-740C5994C463}"/>
              </a:ext>
            </a:extLst>
          </p:cNvPr>
          <p:cNvSpPr>
            <a:spLocks noGrp="1"/>
          </p:cNvSpPr>
          <p:nvPr>
            <p:ph sz="half" idx="2"/>
          </p:nvPr>
        </p:nvSpPr>
        <p:spPr>
          <a:xfrm>
            <a:off x="630238" y="2505075"/>
            <a:ext cx="3868737" cy="36845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a:extLst>
              <a:ext uri="{FF2B5EF4-FFF2-40B4-BE49-F238E27FC236}">
                <a16:creationId xmlns:a16="http://schemas.microsoft.com/office/drawing/2014/main" id="{8EC2DF73-57EE-4D0F-8FAC-A7F482F03273}"/>
              </a:ext>
            </a:extLst>
          </p:cNvPr>
          <p:cNvSpPr>
            <a:spLocks noGrp="1"/>
          </p:cNvSpPr>
          <p:nvPr>
            <p:ph type="body" sz="quarter" idx="3"/>
          </p:nvPr>
        </p:nvSpPr>
        <p:spPr>
          <a:xfrm>
            <a:off x="4629150" y="1681163"/>
            <a:ext cx="3887788" cy="82391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C2A76EEC-9F96-41A7-84D6-F5A59BDFF748}"/>
              </a:ext>
            </a:extLst>
          </p:cNvPr>
          <p:cNvSpPr>
            <a:spLocks noGrp="1"/>
          </p:cNvSpPr>
          <p:nvPr>
            <p:ph sz="quarter" idx="4"/>
          </p:nvPr>
        </p:nvSpPr>
        <p:spPr>
          <a:xfrm>
            <a:off x="4629150" y="2505075"/>
            <a:ext cx="3887788" cy="36845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a:extLst>
              <a:ext uri="{FF2B5EF4-FFF2-40B4-BE49-F238E27FC236}">
                <a16:creationId xmlns:a16="http://schemas.microsoft.com/office/drawing/2014/main" id="{80ACFD1D-BFC8-49C1-9D8C-A1D6993E8BC7}"/>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8" name="Footer Placeholder 7">
            <a:extLst>
              <a:ext uri="{FF2B5EF4-FFF2-40B4-BE49-F238E27FC236}">
                <a16:creationId xmlns:a16="http://schemas.microsoft.com/office/drawing/2014/main" id="{B99BBAEE-A9C4-433C-8C43-1D683F44C026}"/>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9" name="Slide Number Placeholder 8">
            <a:extLst>
              <a:ext uri="{FF2B5EF4-FFF2-40B4-BE49-F238E27FC236}">
                <a16:creationId xmlns:a16="http://schemas.microsoft.com/office/drawing/2014/main" id="{FB8A86C2-8A11-403B-A335-3D8EF8F64314}"/>
              </a:ext>
            </a:extLst>
          </p:cNvPr>
          <p:cNvSpPr>
            <a:spLocks noGrp="1"/>
          </p:cNvSpPr>
          <p:nvPr>
            <p:ph type="sldNum" sz="quarter" idx="12"/>
          </p:nvPr>
        </p:nvSpPr>
        <p:spPr/>
        <p:txBody>
          <a:bodyPr/>
          <a:lstStyle>
            <a:lvl1pPr>
              <a:defRPr b="1" i="0">
                <a:latin typeface="Arial" panose="020B0604020202020204" pitchFamily="34" charset="0"/>
              </a:defRPr>
            </a:lvl1pPr>
          </a:lstStyle>
          <a:p>
            <a:fld id="{3B82E254-72ED-41BE-9C95-EC7115761BD2}" type="slidenum">
              <a:rPr lang="en-US" altLang="en-US" smtClean="0"/>
              <a:pPr/>
              <a:t>‹#›</a:t>
            </a:fld>
            <a:endParaRPr lang="en-US" altLang="en-US" dirty="0"/>
          </a:p>
        </p:txBody>
      </p:sp>
    </p:spTree>
    <p:extLst>
      <p:ext uri="{BB962C8B-B14F-4D97-AF65-F5344CB8AC3E}">
        <p14:creationId xmlns:p14="http://schemas.microsoft.com/office/powerpoint/2010/main" val="3285669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278193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CC774-AEB9-404C-A91C-48044AF6F435}"/>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0E5B098B-C1F0-4134-B517-7BBBEF0D9B7E}"/>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4" name="Footer Placeholder 3">
            <a:extLst>
              <a:ext uri="{FF2B5EF4-FFF2-40B4-BE49-F238E27FC236}">
                <a16:creationId xmlns:a16="http://schemas.microsoft.com/office/drawing/2014/main" id="{F39ED8F8-FB37-4951-93B1-F8EDA42A4DE2}"/>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5" name="Slide Number Placeholder 4">
            <a:extLst>
              <a:ext uri="{FF2B5EF4-FFF2-40B4-BE49-F238E27FC236}">
                <a16:creationId xmlns:a16="http://schemas.microsoft.com/office/drawing/2014/main" id="{C8F6843F-6D39-443F-B555-440A0AA4D0E2}"/>
              </a:ext>
            </a:extLst>
          </p:cNvPr>
          <p:cNvSpPr>
            <a:spLocks noGrp="1"/>
          </p:cNvSpPr>
          <p:nvPr>
            <p:ph type="sldNum" sz="quarter" idx="12"/>
          </p:nvPr>
        </p:nvSpPr>
        <p:spPr/>
        <p:txBody>
          <a:bodyPr/>
          <a:lstStyle>
            <a:lvl1pPr>
              <a:defRPr b="1" i="0">
                <a:latin typeface="Arial" panose="020B0604020202020204" pitchFamily="34" charset="0"/>
              </a:defRPr>
            </a:lvl1pPr>
          </a:lstStyle>
          <a:p>
            <a:fld id="{06B956FA-DBF4-498E-857A-05E35BC6D36B}" type="slidenum">
              <a:rPr lang="en-US" altLang="en-US" smtClean="0"/>
              <a:pPr/>
              <a:t>‹#›</a:t>
            </a:fld>
            <a:endParaRPr lang="en-US" altLang="en-US" dirty="0"/>
          </a:p>
        </p:txBody>
      </p:sp>
    </p:spTree>
    <p:extLst>
      <p:ext uri="{BB962C8B-B14F-4D97-AF65-F5344CB8AC3E}">
        <p14:creationId xmlns:p14="http://schemas.microsoft.com/office/powerpoint/2010/main" val="273899656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3C3518-1FB1-4B79-8028-7AD0A8DEB3EC}"/>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3" name="Footer Placeholder 2">
            <a:extLst>
              <a:ext uri="{FF2B5EF4-FFF2-40B4-BE49-F238E27FC236}">
                <a16:creationId xmlns:a16="http://schemas.microsoft.com/office/drawing/2014/main" id="{6EEF9856-5009-4735-86AE-023227B7FAF2}"/>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4" name="Slide Number Placeholder 3">
            <a:extLst>
              <a:ext uri="{FF2B5EF4-FFF2-40B4-BE49-F238E27FC236}">
                <a16:creationId xmlns:a16="http://schemas.microsoft.com/office/drawing/2014/main" id="{7C2C21C2-B3C4-47A7-A550-57AF3D393073}"/>
              </a:ext>
            </a:extLst>
          </p:cNvPr>
          <p:cNvSpPr>
            <a:spLocks noGrp="1"/>
          </p:cNvSpPr>
          <p:nvPr>
            <p:ph type="sldNum" sz="quarter" idx="12"/>
          </p:nvPr>
        </p:nvSpPr>
        <p:spPr/>
        <p:txBody>
          <a:bodyPr/>
          <a:lstStyle>
            <a:lvl1pPr>
              <a:defRPr b="1" i="0">
                <a:latin typeface="Arial" panose="020B0604020202020204" pitchFamily="34" charset="0"/>
              </a:defRPr>
            </a:lvl1pPr>
          </a:lstStyle>
          <a:p>
            <a:fld id="{BEB77E2F-87E4-4D73-8100-794F9944CBCD}" type="slidenum">
              <a:rPr lang="en-US" altLang="en-US" smtClean="0"/>
              <a:pPr/>
              <a:t>‹#›</a:t>
            </a:fld>
            <a:endParaRPr lang="en-US" altLang="en-US" dirty="0"/>
          </a:p>
        </p:txBody>
      </p:sp>
    </p:spTree>
    <p:extLst>
      <p:ext uri="{BB962C8B-B14F-4D97-AF65-F5344CB8AC3E}">
        <p14:creationId xmlns:p14="http://schemas.microsoft.com/office/powerpoint/2010/main" val="407192669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F4E2E-7F15-4CCF-B6BE-49D7E7EAAC73}"/>
              </a:ext>
            </a:extLst>
          </p:cNvPr>
          <p:cNvSpPr>
            <a:spLocks noGrp="1"/>
          </p:cNvSpPr>
          <p:nvPr>
            <p:ph type="title"/>
          </p:nvPr>
        </p:nvSpPr>
        <p:spPr>
          <a:xfrm>
            <a:off x="630238" y="457200"/>
            <a:ext cx="2949575" cy="1600200"/>
          </a:xfrm>
        </p:spPr>
        <p:txBody>
          <a:bodyPr anchor="b"/>
          <a:lstStyle>
            <a:lvl1pPr>
              <a:defRPr sz="3200" b="1" i="0">
                <a:latin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D5E842AC-14FC-45B2-A828-1C4B37704AD9}"/>
              </a:ext>
            </a:extLst>
          </p:cNvPr>
          <p:cNvSpPr>
            <a:spLocks noGrp="1"/>
          </p:cNvSpPr>
          <p:nvPr>
            <p:ph idx="1"/>
          </p:nvPr>
        </p:nvSpPr>
        <p:spPr>
          <a:xfrm>
            <a:off x="3887788" y="987425"/>
            <a:ext cx="4629150" cy="4873625"/>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a:extLst>
              <a:ext uri="{FF2B5EF4-FFF2-40B4-BE49-F238E27FC236}">
                <a16:creationId xmlns:a16="http://schemas.microsoft.com/office/drawing/2014/main" id="{A8384D05-5FCE-4AB0-AD24-D845ADC33553}"/>
              </a:ext>
            </a:extLst>
          </p:cNvPr>
          <p:cNvSpPr>
            <a:spLocks noGrp="1"/>
          </p:cNvSpPr>
          <p:nvPr>
            <p:ph type="body" sz="half" idx="2"/>
          </p:nvPr>
        </p:nvSpPr>
        <p:spPr>
          <a:xfrm>
            <a:off x="630238" y="2057400"/>
            <a:ext cx="2949575" cy="3811588"/>
          </a:xfrm>
        </p:spPr>
        <p:txBody>
          <a:bodyPr/>
          <a:lstStyle>
            <a:lvl1pPr marL="0" indent="0">
              <a:buNone/>
              <a:defRPr sz="1600" b="1" i="0">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DFEF4870-CB96-435A-95AF-AAD50426F99C}"/>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6" name="Footer Placeholder 5">
            <a:extLst>
              <a:ext uri="{FF2B5EF4-FFF2-40B4-BE49-F238E27FC236}">
                <a16:creationId xmlns:a16="http://schemas.microsoft.com/office/drawing/2014/main" id="{F4440675-9882-40A0-AE9B-24B3753DE731}"/>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7" name="Slide Number Placeholder 6">
            <a:extLst>
              <a:ext uri="{FF2B5EF4-FFF2-40B4-BE49-F238E27FC236}">
                <a16:creationId xmlns:a16="http://schemas.microsoft.com/office/drawing/2014/main" id="{31F10B6F-2D35-42DC-ABD4-E65623E6195F}"/>
              </a:ext>
            </a:extLst>
          </p:cNvPr>
          <p:cNvSpPr>
            <a:spLocks noGrp="1"/>
          </p:cNvSpPr>
          <p:nvPr>
            <p:ph type="sldNum" sz="quarter" idx="12"/>
          </p:nvPr>
        </p:nvSpPr>
        <p:spPr/>
        <p:txBody>
          <a:bodyPr/>
          <a:lstStyle>
            <a:lvl1pPr>
              <a:defRPr b="1" i="0">
                <a:latin typeface="Arial" panose="020B0604020202020204" pitchFamily="34" charset="0"/>
              </a:defRPr>
            </a:lvl1pPr>
          </a:lstStyle>
          <a:p>
            <a:fld id="{2C6C2034-B28B-4EFB-857F-88A380A1118E}" type="slidenum">
              <a:rPr lang="en-US" altLang="en-US" smtClean="0"/>
              <a:pPr/>
              <a:t>‹#›</a:t>
            </a:fld>
            <a:endParaRPr lang="en-US" altLang="en-US" dirty="0"/>
          </a:p>
        </p:txBody>
      </p:sp>
    </p:spTree>
    <p:extLst>
      <p:ext uri="{BB962C8B-B14F-4D97-AF65-F5344CB8AC3E}">
        <p14:creationId xmlns:p14="http://schemas.microsoft.com/office/powerpoint/2010/main" val="230662534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2A9EA-31D0-491A-80DD-E82F5514C861}"/>
              </a:ext>
            </a:extLst>
          </p:cNvPr>
          <p:cNvSpPr>
            <a:spLocks noGrp="1"/>
          </p:cNvSpPr>
          <p:nvPr>
            <p:ph type="title"/>
          </p:nvPr>
        </p:nvSpPr>
        <p:spPr>
          <a:xfrm>
            <a:off x="630238" y="457200"/>
            <a:ext cx="2949575" cy="1600200"/>
          </a:xfrm>
        </p:spPr>
        <p:txBody>
          <a:bodyPr anchor="b"/>
          <a:lstStyle>
            <a:lvl1pPr>
              <a:defRPr sz="3200" b="1" i="0">
                <a:latin typeface="Arial" panose="020B0604020202020204" pitchFamily="34" charset="0"/>
              </a:defRPr>
            </a:lvl1pPr>
          </a:lstStyle>
          <a:p>
            <a:r>
              <a:rPr lang="en-US" dirty="0"/>
              <a:t>Click to edit Master title style</a:t>
            </a:r>
            <a:endParaRPr lang="en-GB" dirty="0"/>
          </a:p>
        </p:txBody>
      </p:sp>
      <p:sp>
        <p:nvSpPr>
          <p:cNvPr id="3" name="Picture Placeholder 2">
            <a:extLst>
              <a:ext uri="{FF2B5EF4-FFF2-40B4-BE49-F238E27FC236}">
                <a16:creationId xmlns:a16="http://schemas.microsoft.com/office/drawing/2014/main" id="{55BAA0CF-1177-4369-A70A-4E613A0DD7FE}"/>
              </a:ext>
            </a:extLst>
          </p:cNvPr>
          <p:cNvSpPr>
            <a:spLocks noGrp="1"/>
          </p:cNvSpPr>
          <p:nvPr>
            <p:ph type="pic" idx="1"/>
          </p:nvPr>
        </p:nvSpPr>
        <p:spPr>
          <a:xfrm>
            <a:off x="3887788" y="987425"/>
            <a:ext cx="4629150" cy="4873625"/>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4876D635-D9A0-4D6F-BC97-F4820E1B40A9}"/>
              </a:ext>
            </a:extLst>
          </p:cNvPr>
          <p:cNvSpPr>
            <a:spLocks noGrp="1"/>
          </p:cNvSpPr>
          <p:nvPr>
            <p:ph type="body" sz="half" idx="2"/>
          </p:nvPr>
        </p:nvSpPr>
        <p:spPr>
          <a:xfrm>
            <a:off x="630238" y="2057400"/>
            <a:ext cx="2949575" cy="3811588"/>
          </a:xfrm>
        </p:spPr>
        <p:txBody>
          <a:bodyPr/>
          <a:lstStyle>
            <a:lvl1pPr marL="0" indent="0">
              <a:buNone/>
              <a:defRPr sz="1600" b="1" i="0">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DB91BCB8-EF99-4D73-B75F-6EAC9FE7BC5E}"/>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6" name="Footer Placeholder 5">
            <a:extLst>
              <a:ext uri="{FF2B5EF4-FFF2-40B4-BE49-F238E27FC236}">
                <a16:creationId xmlns:a16="http://schemas.microsoft.com/office/drawing/2014/main" id="{84297AAE-91F9-4708-B2C8-5D223D6B5C38}"/>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7" name="Slide Number Placeholder 6">
            <a:extLst>
              <a:ext uri="{FF2B5EF4-FFF2-40B4-BE49-F238E27FC236}">
                <a16:creationId xmlns:a16="http://schemas.microsoft.com/office/drawing/2014/main" id="{CE720B3B-92F7-467A-9E7D-ABEB9996F16E}"/>
              </a:ext>
            </a:extLst>
          </p:cNvPr>
          <p:cNvSpPr>
            <a:spLocks noGrp="1"/>
          </p:cNvSpPr>
          <p:nvPr>
            <p:ph type="sldNum" sz="quarter" idx="12"/>
          </p:nvPr>
        </p:nvSpPr>
        <p:spPr/>
        <p:txBody>
          <a:bodyPr/>
          <a:lstStyle>
            <a:lvl1pPr>
              <a:defRPr b="1" i="0">
                <a:latin typeface="Arial" panose="020B0604020202020204" pitchFamily="34" charset="0"/>
              </a:defRPr>
            </a:lvl1pPr>
          </a:lstStyle>
          <a:p>
            <a:fld id="{1E3416F7-8278-4624-841F-0D283CC02F76}" type="slidenum">
              <a:rPr lang="en-US" altLang="en-US" smtClean="0"/>
              <a:pPr/>
              <a:t>‹#›</a:t>
            </a:fld>
            <a:endParaRPr lang="en-US" altLang="en-US" dirty="0"/>
          </a:p>
        </p:txBody>
      </p:sp>
    </p:spTree>
    <p:extLst>
      <p:ext uri="{BB962C8B-B14F-4D97-AF65-F5344CB8AC3E}">
        <p14:creationId xmlns:p14="http://schemas.microsoft.com/office/powerpoint/2010/main" val="400096885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33B70-DCFF-49E4-A12F-039B8685C4F5}"/>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endParaRPr lang="en-GB" dirty="0"/>
          </a:p>
        </p:txBody>
      </p:sp>
      <p:sp>
        <p:nvSpPr>
          <p:cNvPr id="3" name="Vertical Text Placeholder 2">
            <a:extLst>
              <a:ext uri="{FF2B5EF4-FFF2-40B4-BE49-F238E27FC236}">
                <a16:creationId xmlns:a16="http://schemas.microsoft.com/office/drawing/2014/main" id="{0B5CDF4E-FFC3-439C-9AF5-396CB8AD8223}"/>
              </a:ext>
            </a:extLst>
          </p:cNvPr>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5E183E9D-51A1-4EEC-9EE2-D838F99CDAFA}"/>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B9D4ADDE-BFDB-49EF-A5AF-617EBB879BB5}"/>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5773BB78-27D0-4D81-89B1-1D3433337AF4}"/>
              </a:ext>
            </a:extLst>
          </p:cNvPr>
          <p:cNvSpPr>
            <a:spLocks noGrp="1"/>
          </p:cNvSpPr>
          <p:nvPr>
            <p:ph type="sldNum" sz="quarter" idx="12"/>
          </p:nvPr>
        </p:nvSpPr>
        <p:spPr/>
        <p:txBody>
          <a:bodyPr/>
          <a:lstStyle>
            <a:lvl1pPr>
              <a:defRPr b="1" i="0">
                <a:latin typeface="Arial" panose="020B0604020202020204" pitchFamily="34" charset="0"/>
              </a:defRPr>
            </a:lvl1pPr>
          </a:lstStyle>
          <a:p>
            <a:fld id="{F672505B-B2EB-45C6-AACB-9ADA5DE58369}" type="slidenum">
              <a:rPr lang="en-US" altLang="en-US" smtClean="0"/>
              <a:pPr/>
              <a:t>‹#›</a:t>
            </a:fld>
            <a:endParaRPr lang="en-US" altLang="en-US" dirty="0"/>
          </a:p>
        </p:txBody>
      </p:sp>
    </p:spTree>
    <p:extLst>
      <p:ext uri="{BB962C8B-B14F-4D97-AF65-F5344CB8AC3E}">
        <p14:creationId xmlns:p14="http://schemas.microsoft.com/office/powerpoint/2010/main" val="62499456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BDFFAE-A46A-40EC-ACE5-0EA8982D1FCE}"/>
              </a:ext>
            </a:extLst>
          </p:cNvPr>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endParaRPr lang="en-GB" dirty="0"/>
          </a:p>
        </p:txBody>
      </p:sp>
      <p:sp>
        <p:nvSpPr>
          <p:cNvPr id="3" name="Vertical Text Placeholder 2">
            <a:extLst>
              <a:ext uri="{FF2B5EF4-FFF2-40B4-BE49-F238E27FC236}">
                <a16:creationId xmlns:a16="http://schemas.microsoft.com/office/drawing/2014/main" id="{92FF683A-D4AC-4103-89BD-AADDDE991C3F}"/>
              </a:ext>
            </a:extLst>
          </p:cNvPr>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E47223A4-B0F9-4BC0-8F78-4BC713FEF2F7}"/>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0D2272B5-70CA-48E8-ADEC-F49B7F7E779D}"/>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BA48967C-4835-45BF-9322-3A39E5CCB9E0}"/>
              </a:ext>
            </a:extLst>
          </p:cNvPr>
          <p:cNvSpPr>
            <a:spLocks noGrp="1"/>
          </p:cNvSpPr>
          <p:nvPr>
            <p:ph type="sldNum" sz="quarter" idx="12"/>
          </p:nvPr>
        </p:nvSpPr>
        <p:spPr/>
        <p:txBody>
          <a:bodyPr/>
          <a:lstStyle>
            <a:lvl1pPr>
              <a:defRPr b="1" i="0">
                <a:latin typeface="Arial" panose="020B0604020202020204" pitchFamily="34" charset="0"/>
              </a:defRPr>
            </a:lvl1pPr>
          </a:lstStyle>
          <a:p>
            <a:fld id="{8843CB69-14CC-41FD-92DC-F4FD047DE5BF}" type="slidenum">
              <a:rPr lang="en-US" altLang="en-US" smtClean="0"/>
              <a:pPr/>
              <a:t>‹#›</a:t>
            </a:fld>
            <a:endParaRPr lang="en-US" altLang="en-US" dirty="0"/>
          </a:p>
        </p:txBody>
      </p:sp>
    </p:spTree>
    <p:extLst>
      <p:ext uri="{BB962C8B-B14F-4D97-AF65-F5344CB8AC3E}">
        <p14:creationId xmlns:p14="http://schemas.microsoft.com/office/powerpoint/2010/main" val="42839081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76C67C-E889-4AC7-B269-768ACE2B6935}"/>
              </a:ext>
            </a:extLst>
          </p:cNvPr>
          <p:cNvSpPr>
            <a:spLocks noGrp="1"/>
          </p:cNvSpPr>
          <p:nvPr>
            <p:ph/>
          </p:nvPr>
        </p:nvSpPr>
        <p:spPr>
          <a:xfrm>
            <a:off x="457200" y="274638"/>
            <a:ext cx="8229600" cy="58515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Date Placeholder 2">
            <a:extLst>
              <a:ext uri="{FF2B5EF4-FFF2-40B4-BE49-F238E27FC236}">
                <a16:creationId xmlns:a16="http://schemas.microsoft.com/office/drawing/2014/main" id="{C6F3C8B7-3F73-41FD-9D7F-9D0E429B5333}"/>
              </a:ext>
            </a:extLst>
          </p:cNvPr>
          <p:cNvSpPr>
            <a:spLocks noGrp="1"/>
          </p:cNvSpPr>
          <p:nvPr>
            <p:ph type="dt" sz="half" idx="10"/>
          </p:nvPr>
        </p:nvSpPr>
        <p:spPr>
          <a:xfrm>
            <a:off x="457200" y="6245225"/>
            <a:ext cx="2133600" cy="476250"/>
          </a:xfrm>
        </p:spPr>
        <p:txBody>
          <a:bodyPr/>
          <a:lstStyle>
            <a:lvl1pPr>
              <a:defRPr b="1" i="0">
                <a:latin typeface="Arial" panose="020B0604020202020204" pitchFamily="34" charset="0"/>
              </a:defRPr>
            </a:lvl1pPr>
          </a:lstStyle>
          <a:p>
            <a:endParaRPr lang="en-US" altLang="en-US" dirty="0"/>
          </a:p>
        </p:txBody>
      </p:sp>
      <p:sp>
        <p:nvSpPr>
          <p:cNvPr id="4" name="Footer Placeholder 3">
            <a:extLst>
              <a:ext uri="{FF2B5EF4-FFF2-40B4-BE49-F238E27FC236}">
                <a16:creationId xmlns:a16="http://schemas.microsoft.com/office/drawing/2014/main" id="{56375D5A-5FC7-4A83-9B6A-287C8DF2A77C}"/>
              </a:ext>
            </a:extLst>
          </p:cNvPr>
          <p:cNvSpPr>
            <a:spLocks noGrp="1"/>
          </p:cNvSpPr>
          <p:nvPr>
            <p:ph type="ftr" sz="quarter" idx="11"/>
          </p:nvPr>
        </p:nvSpPr>
        <p:spPr>
          <a:xfrm>
            <a:off x="3124200" y="6245225"/>
            <a:ext cx="2895600" cy="476250"/>
          </a:xfrm>
        </p:spPr>
        <p:txBody>
          <a:bodyPr/>
          <a:lstStyle>
            <a:lvl1pPr>
              <a:defRPr b="1" i="0">
                <a:latin typeface="Arial" panose="020B0604020202020204" pitchFamily="34" charset="0"/>
              </a:defRPr>
            </a:lvl1pPr>
          </a:lstStyle>
          <a:p>
            <a:endParaRPr lang="en-US" altLang="en-US" dirty="0"/>
          </a:p>
        </p:txBody>
      </p:sp>
      <p:sp>
        <p:nvSpPr>
          <p:cNvPr id="5" name="Slide Number Placeholder 4">
            <a:extLst>
              <a:ext uri="{FF2B5EF4-FFF2-40B4-BE49-F238E27FC236}">
                <a16:creationId xmlns:a16="http://schemas.microsoft.com/office/drawing/2014/main" id="{9AF36B8A-48B8-4D32-854D-99C416325BA8}"/>
              </a:ext>
            </a:extLst>
          </p:cNvPr>
          <p:cNvSpPr>
            <a:spLocks noGrp="1"/>
          </p:cNvSpPr>
          <p:nvPr>
            <p:ph type="sldNum" sz="quarter" idx="12"/>
          </p:nvPr>
        </p:nvSpPr>
        <p:spPr>
          <a:xfrm>
            <a:off x="6553200" y="6245225"/>
            <a:ext cx="2133600" cy="476250"/>
          </a:xfrm>
        </p:spPr>
        <p:txBody>
          <a:bodyPr/>
          <a:lstStyle>
            <a:lvl1pPr>
              <a:defRPr b="1" i="0">
                <a:latin typeface="Arial" panose="020B0604020202020204" pitchFamily="34" charset="0"/>
              </a:defRPr>
            </a:lvl1pPr>
          </a:lstStyle>
          <a:p>
            <a:fld id="{577FB69C-B1B8-4F8C-954F-96AC04693315}" type="slidenum">
              <a:rPr lang="en-US" altLang="en-US" smtClean="0"/>
              <a:pPr/>
              <a:t>‹#›</a:t>
            </a:fld>
            <a:endParaRPr lang="en-US" altLang="en-US" dirty="0"/>
          </a:p>
        </p:txBody>
      </p:sp>
    </p:spTree>
    <p:extLst>
      <p:ext uri="{BB962C8B-B14F-4D97-AF65-F5344CB8AC3E}">
        <p14:creationId xmlns:p14="http://schemas.microsoft.com/office/powerpoint/2010/main" val="243973764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F9090-6306-4FB8-8764-A8A0D37D33DC}"/>
              </a:ext>
            </a:extLst>
          </p:cNvPr>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endParaRPr lang="en-GB" dirty="0"/>
          </a:p>
        </p:txBody>
      </p:sp>
      <p:sp>
        <p:nvSpPr>
          <p:cNvPr id="3" name="SmartArt Placeholder 2">
            <a:extLst>
              <a:ext uri="{FF2B5EF4-FFF2-40B4-BE49-F238E27FC236}">
                <a16:creationId xmlns:a16="http://schemas.microsoft.com/office/drawing/2014/main" id="{2D188A3F-A266-40C2-B31E-76B83371C8B3}"/>
              </a:ext>
            </a:extLst>
          </p:cNvPr>
          <p:cNvSpPr>
            <a:spLocks noGrp="1"/>
          </p:cNvSpPr>
          <p:nvPr>
            <p:ph type="dgm" idx="1"/>
          </p:nvPr>
        </p:nvSpPr>
        <p:spPr>
          <a:xfrm>
            <a:off x="457200" y="1600200"/>
            <a:ext cx="8229600" cy="4525963"/>
          </a:xfrm>
        </p:spPr>
        <p:txBody>
          <a:bodyPr/>
          <a:lstStyle>
            <a:lvl1pPr>
              <a:defRPr b="1" i="0">
                <a:latin typeface="Arial" panose="020B0604020202020204" pitchFamily="34" charset="0"/>
              </a:defRPr>
            </a:lvl1pPr>
          </a:lstStyle>
          <a:p>
            <a:endParaRPr lang="en-GB" dirty="0"/>
          </a:p>
        </p:txBody>
      </p:sp>
      <p:sp>
        <p:nvSpPr>
          <p:cNvPr id="4" name="Date Placeholder 3">
            <a:extLst>
              <a:ext uri="{FF2B5EF4-FFF2-40B4-BE49-F238E27FC236}">
                <a16:creationId xmlns:a16="http://schemas.microsoft.com/office/drawing/2014/main" id="{F259E8A4-24F8-4455-8FE2-672E5620B962}"/>
              </a:ext>
            </a:extLst>
          </p:cNvPr>
          <p:cNvSpPr>
            <a:spLocks noGrp="1"/>
          </p:cNvSpPr>
          <p:nvPr>
            <p:ph type="dt" sz="half" idx="10"/>
          </p:nvPr>
        </p:nvSpPr>
        <p:spPr>
          <a:xfrm>
            <a:off x="457200" y="6245225"/>
            <a:ext cx="2133600" cy="476250"/>
          </a:xfrm>
        </p:spPr>
        <p:txBody>
          <a:bodyPr/>
          <a:lstStyle>
            <a:lvl1pPr>
              <a:defRPr b="1" i="0">
                <a:latin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07BF2A14-868A-474C-8526-B9D50BD11D6F}"/>
              </a:ext>
            </a:extLst>
          </p:cNvPr>
          <p:cNvSpPr>
            <a:spLocks noGrp="1"/>
          </p:cNvSpPr>
          <p:nvPr>
            <p:ph type="ftr" sz="quarter" idx="11"/>
          </p:nvPr>
        </p:nvSpPr>
        <p:spPr>
          <a:xfrm>
            <a:off x="3124200" y="6245225"/>
            <a:ext cx="2895600" cy="476250"/>
          </a:xfrm>
        </p:spPr>
        <p:txBody>
          <a:bodyPr/>
          <a:lstStyle>
            <a:lvl1pPr>
              <a:defRPr b="1" i="0">
                <a:latin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1AD98C20-A79E-4E51-8417-FBA60C2D88B2}"/>
              </a:ext>
            </a:extLst>
          </p:cNvPr>
          <p:cNvSpPr>
            <a:spLocks noGrp="1"/>
          </p:cNvSpPr>
          <p:nvPr>
            <p:ph type="sldNum" sz="quarter" idx="12"/>
          </p:nvPr>
        </p:nvSpPr>
        <p:spPr>
          <a:xfrm>
            <a:off x="6553200" y="6245225"/>
            <a:ext cx="2133600" cy="476250"/>
          </a:xfrm>
        </p:spPr>
        <p:txBody>
          <a:bodyPr/>
          <a:lstStyle>
            <a:lvl1pPr>
              <a:defRPr b="1" i="0">
                <a:latin typeface="Arial" panose="020B0604020202020204" pitchFamily="34" charset="0"/>
              </a:defRPr>
            </a:lvl1pPr>
          </a:lstStyle>
          <a:p>
            <a:fld id="{8B2D7C4A-3912-4A8C-8100-8B03DE116E94}" type="slidenum">
              <a:rPr lang="en-US" altLang="en-US" smtClean="0"/>
              <a:pPr/>
              <a:t>‹#›</a:t>
            </a:fld>
            <a:endParaRPr lang="en-US" altLang="en-US" dirty="0"/>
          </a:p>
        </p:txBody>
      </p:sp>
    </p:spTree>
    <p:extLst>
      <p:ext uri="{BB962C8B-B14F-4D97-AF65-F5344CB8AC3E}">
        <p14:creationId xmlns:p14="http://schemas.microsoft.com/office/powerpoint/2010/main" val="407220973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9760BB5D-452E-094C-AE51-2693C1DF3996}" type="slidenum">
              <a:rPr lang="en-US"/>
              <a:pPr>
                <a:defRPr/>
              </a:pPr>
              <a:t>‹#›</a:t>
            </a:fld>
            <a:endParaRPr lang="en-US"/>
          </a:p>
        </p:txBody>
      </p:sp>
    </p:spTree>
    <p:extLst>
      <p:ext uri="{BB962C8B-B14F-4D97-AF65-F5344CB8AC3E}">
        <p14:creationId xmlns:p14="http://schemas.microsoft.com/office/powerpoint/2010/main" val="246051928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C24AC658-A7C4-0840-8028-4BF7A4BBB7B0}" type="slidenum">
              <a:rPr lang="en-US"/>
              <a:pPr>
                <a:defRPr/>
              </a:pPr>
              <a:t>‹#›</a:t>
            </a:fld>
            <a:endParaRPr lang="en-US"/>
          </a:p>
        </p:txBody>
      </p:sp>
    </p:spTree>
    <p:extLst>
      <p:ext uri="{BB962C8B-B14F-4D97-AF65-F5344CB8AC3E}">
        <p14:creationId xmlns:p14="http://schemas.microsoft.com/office/powerpoint/2010/main" val="19898838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5619938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2B224213-7AB6-F04F-AFEC-945629FF3CCE}" type="slidenum">
              <a:rPr lang="en-US"/>
              <a:pPr>
                <a:defRPr/>
              </a:pPr>
              <a:t>‹#›</a:t>
            </a:fld>
            <a:endParaRPr lang="en-US"/>
          </a:p>
        </p:txBody>
      </p:sp>
    </p:spTree>
    <p:extLst>
      <p:ext uri="{BB962C8B-B14F-4D97-AF65-F5344CB8AC3E}">
        <p14:creationId xmlns:p14="http://schemas.microsoft.com/office/powerpoint/2010/main" val="306225938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FDAA7EDC-5805-1D4D-92D9-F822DAB2C119}" type="slidenum">
              <a:rPr lang="en-US"/>
              <a:pPr>
                <a:defRPr/>
              </a:pPr>
              <a:t>‹#›</a:t>
            </a:fld>
            <a:endParaRPr lang="en-US"/>
          </a:p>
        </p:txBody>
      </p:sp>
    </p:spTree>
    <p:extLst>
      <p:ext uri="{BB962C8B-B14F-4D97-AF65-F5344CB8AC3E}">
        <p14:creationId xmlns:p14="http://schemas.microsoft.com/office/powerpoint/2010/main" val="197579903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B1B30137-B002-7741-83B3-ED3A1935F165}" type="slidenum">
              <a:rPr lang="en-US"/>
              <a:pPr>
                <a:defRPr/>
              </a:pPr>
              <a:t>‹#›</a:t>
            </a:fld>
            <a:endParaRPr lang="en-US"/>
          </a:p>
        </p:txBody>
      </p:sp>
    </p:spTree>
    <p:extLst>
      <p:ext uri="{BB962C8B-B14F-4D97-AF65-F5344CB8AC3E}">
        <p14:creationId xmlns:p14="http://schemas.microsoft.com/office/powerpoint/2010/main" val="309578966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BBFF362F-D03C-9A41-B256-5D02ADDDB8B3}" type="slidenum">
              <a:rPr lang="en-US"/>
              <a:pPr>
                <a:defRPr/>
              </a:pPr>
              <a:t>‹#›</a:t>
            </a:fld>
            <a:endParaRPr lang="en-US"/>
          </a:p>
        </p:txBody>
      </p:sp>
    </p:spTree>
    <p:extLst>
      <p:ext uri="{BB962C8B-B14F-4D97-AF65-F5344CB8AC3E}">
        <p14:creationId xmlns:p14="http://schemas.microsoft.com/office/powerpoint/2010/main" val="202547384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8BAF5B19-311C-BE49-907A-3C7EAA7E3D1C}" type="slidenum">
              <a:rPr lang="en-US"/>
              <a:pPr>
                <a:defRPr/>
              </a:pPr>
              <a:t>‹#›</a:t>
            </a:fld>
            <a:endParaRPr lang="en-US"/>
          </a:p>
        </p:txBody>
      </p:sp>
    </p:spTree>
    <p:extLst>
      <p:ext uri="{BB962C8B-B14F-4D97-AF65-F5344CB8AC3E}">
        <p14:creationId xmlns:p14="http://schemas.microsoft.com/office/powerpoint/2010/main" val="89038141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F7964A08-4CC8-514C-A3F1-8A3E02D52E06}" type="slidenum">
              <a:rPr lang="en-US"/>
              <a:pPr>
                <a:defRPr/>
              </a:pPr>
              <a:t>‹#›</a:t>
            </a:fld>
            <a:endParaRPr lang="en-US"/>
          </a:p>
        </p:txBody>
      </p:sp>
    </p:spTree>
    <p:extLst>
      <p:ext uri="{BB962C8B-B14F-4D97-AF65-F5344CB8AC3E}">
        <p14:creationId xmlns:p14="http://schemas.microsoft.com/office/powerpoint/2010/main" val="83034126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61F9DFC5-54C2-004F-8C66-496F9194A6CF}" type="slidenum">
              <a:rPr lang="en-US"/>
              <a:pPr>
                <a:defRPr/>
              </a:pPr>
              <a:t>‹#›</a:t>
            </a:fld>
            <a:endParaRPr lang="en-US"/>
          </a:p>
        </p:txBody>
      </p:sp>
    </p:spTree>
    <p:extLst>
      <p:ext uri="{BB962C8B-B14F-4D97-AF65-F5344CB8AC3E}">
        <p14:creationId xmlns:p14="http://schemas.microsoft.com/office/powerpoint/2010/main" val="274169225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9DDC7EB7-2876-FC42-A6F3-57186BABC1AB}" type="slidenum">
              <a:rPr lang="en-US"/>
              <a:pPr>
                <a:defRPr/>
              </a:pPr>
              <a:t>‹#›</a:t>
            </a:fld>
            <a:endParaRPr lang="en-US"/>
          </a:p>
        </p:txBody>
      </p:sp>
    </p:spTree>
    <p:extLst>
      <p:ext uri="{BB962C8B-B14F-4D97-AF65-F5344CB8AC3E}">
        <p14:creationId xmlns:p14="http://schemas.microsoft.com/office/powerpoint/2010/main" val="32404876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7D1238A8-3B6E-CD4E-B2B9-53A6CEAEE745}" type="slidenum">
              <a:rPr lang="en-US"/>
              <a:pPr>
                <a:defRPr/>
              </a:pPr>
              <a:t>‹#›</a:t>
            </a:fld>
            <a:endParaRPr lang="en-US"/>
          </a:p>
        </p:txBody>
      </p:sp>
    </p:spTree>
    <p:extLst>
      <p:ext uri="{BB962C8B-B14F-4D97-AF65-F5344CB8AC3E}">
        <p14:creationId xmlns:p14="http://schemas.microsoft.com/office/powerpoint/2010/main" val="12987748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260D57-83FF-5F46-B361-179B0B82F8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156937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609589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58550B-3443-FB4B-BB34-AA6BFBE0EC6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5993148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FDA08C-7148-3846-AD81-BD957C17960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5879550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DFD999-6572-FF49-BEA1-0D059E85677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0399080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02DC1D-8C7A-4249-B63C-731CD264F66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6993962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EF48BB-F565-E847-990E-AE6D66287A1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1257991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6B065B-65A7-5141-89A6-A26064F05FF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8769366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DD306E-992C-1E4E-97A9-FEBBA540905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1538461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048E8-A159-5A4C-B064-36E2D20E640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32940087"/>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C8BB1D-CC13-EE4C-B117-703D4E048A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9706680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FE597B-2E86-C742-9AEE-AEDDCFAF8BD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093059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827855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600200"/>
            <a:ext cx="4038600" cy="4525963"/>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48EB08-5597-314A-97DA-855E9376E77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0798921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solidFill>
                  <a:srgbClr val="FFFFCC"/>
                </a:solidFill>
              </a:endParaRPr>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2" name="Rectangle 14"/>
          <p:cNvSpPr>
            <a:spLocks noGrp="1" noChangeArrowheads="1"/>
          </p:cNvSpPr>
          <p:nvPr>
            <p:ph type="ftr" sz="quarter" idx="3"/>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3" name="Rectangle 15"/>
          <p:cNvSpPr>
            <a:spLocks noGrp="1" noChangeArrowheads="1"/>
          </p:cNvSpPr>
          <p:nvPr>
            <p:ph type="sldNum" sz="quarter" idx="4"/>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57250191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407336855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71686399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62685077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CC"/>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CC"/>
              </a:solidFill>
            </a:endParaRPr>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90990822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51751511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CC"/>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CC"/>
              </a:solidFill>
            </a:endParaRPr>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245044743"/>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56750538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0922459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92089226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92777266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172688546"/>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375975335"/>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10" name="Rectangle 1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11" name="Rectangle 1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7FB225AB-A1F3-8B41-A187-FD6A547AED31}"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118165594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212AF59-9D71-004E-9F21-50A220EB8B75}"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65121642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172CA69-FFBB-104C-B2AF-9DC6FE14C6E8}"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269633977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7"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20721F4-4ED4-F94E-9754-8C24C8D799CE}"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3580541299"/>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8"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9"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D42B678-FADE-6F47-95B5-0CD0F49F930B}"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3859453882"/>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4"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2E717FE-833C-3548-A3F7-824B2D218853}"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2741820372"/>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3"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4"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C9EE9CF-490B-1748-8CF4-6562B9DA665D}"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197869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pPr/>
              <a:t>27/12/2024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39788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80569986"/>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7"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FFD0041-402C-8340-A66C-372432B783A2}"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295741628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7"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DEEE41B-A339-F34F-9E3F-D5575156ABEE}"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3390239161"/>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CAF8DB-A72F-8C45-A865-F21DF2E7FFC2}"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217913651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60EEBCC-0FED-4246-8CC8-2B95167CF21D}"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1549774848"/>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63E202B-80D4-3746-9607-25A032510E6F}"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639333743"/>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p>
        </p:txBody>
      </p:sp>
      <p:sp>
        <p:nvSpPr>
          <p:cNvPr id="217102" name="Rectangle 14"/>
          <p:cNvSpPr>
            <a:spLocks noGrp="1" noChangeArrowheads="1"/>
          </p:cNvSpPr>
          <p:nvPr>
            <p:ph type="ftr" sz="quarter" idx="3"/>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p>
        </p:txBody>
      </p:sp>
      <p:sp>
        <p:nvSpPr>
          <p:cNvPr id="217103" name="Rectangle 15"/>
          <p:cNvSpPr>
            <a:spLocks noGrp="1" noChangeArrowheads="1"/>
          </p:cNvSpPr>
          <p:nvPr>
            <p:ph type="sldNum" sz="quarter" idx="4"/>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pPr/>
              <a:t>‹#›</a:t>
            </a:fld>
            <a:endParaRPr lang="en-US"/>
          </a:p>
        </p:txBody>
      </p:sp>
    </p:spTree>
    <p:extLst>
      <p:ext uri="{BB962C8B-B14F-4D97-AF65-F5344CB8AC3E}">
        <p14:creationId xmlns:p14="http://schemas.microsoft.com/office/powerpoint/2010/main" val="344537708"/>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pPr/>
              <a:t>‹#›</a:t>
            </a:fld>
            <a:endParaRPr lang="en-US"/>
          </a:p>
        </p:txBody>
      </p:sp>
    </p:spTree>
    <p:extLst>
      <p:ext uri="{BB962C8B-B14F-4D97-AF65-F5344CB8AC3E}">
        <p14:creationId xmlns:p14="http://schemas.microsoft.com/office/powerpoint/2010/main" val="88769296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pPr/>
              <a:t>‹#›</a:t>
            </a:fld>
            <a:endParaRPr lang="en-US"/>
          </a:p>
        </p:txBody>
      </p:sp>
    </p:spTree>
    <p:extLst>
      <p:ext uri="{BB962C8B-B14F-4D97-AF65-F5344CB8AC3E}">
        <p14:creationId xmlns:p14="http://schemas.microsoft.com/office/powerpoint/2010/main" val="3821918045"/>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pPr/>
              <a:t>‹#›</a:t>
            </a:fld>
            <a:endParaRPr lang="en-US"/>
          </a:p>
        </p:txBody>
      </p:sp>
    </p:spTree>
    <p:extLst>
      <p:ext uri="{BB962C8B-B14F-4D97-AF65-F5344CB8AC3E}">
        <p14:creationId xmlns:p14="http://schemas.microsoft.com/office/powerpoint/2010/main" val="205647839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pPr/>
              <a:t>‹#›</a:t>
            </a:fld>
            <a:endParaRPr lang="en-US"/>
          </a:p>
        </p:txBody>
      </p:sp>
    </p:spTree>
    <p:extLst>
      <p:ext uri="{BB962C8B-B14F-4D97-AF65-F5344CB8AC3E}">
        <p14:creationId xmlns:p14="http://schemas.microsoft.com/office/powerpoint/2010/main" val="2889319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92028291"/>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pPr/>
              <a:t>‹#›</a:t>
            </a:fld>
            <a:endParaRPr lang="en-US"/>
          </a:p>
        </p:txBody>
      </p:sp>
    </p:spTree>
    <p:extLst>
      <p:ext uri="{BB962C8B-B14F-4D97-AF65-F5344CB8AC3E}">
        <p14:creationId xmlns:p14="http://schemas.microsoft.com/office/powerpoint/2010/main" val="1793647656"/>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pPr/>
              <a:t>‹#›</a:t>
            </a:fld>
            <a:endParaRPr lang="en-US"/>
          </a:p>
        </p:txBody>
      </p:sp>
    </p:spTree>
    <p:extLst>
      <p:ext uri="{BB962C8B-B14F-4D97-AF65-F5344CB8AC3E}">
        <p14:creationId xmlns:p14="http://schemas.microsoft.com/office/powerpoint/2010/main" val="3855272100"/>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pPr/>
              <a:t>‹#›</a:t>
            </a:fld>
            <a:endParaRPr lang="en-US"/>
          </a:p>
        </p:txBody>
      </p:sp>
    </p:spTree>
    <p:extLst>
      <p:ext uri="{BB962C8B-B14F-4D97-AF65-F5344CB8AC3E}">
        <p14:creationId xmlns:p14="http://schemas.microsoft.com/office/powerpoint/2010/main" val="2263923714"/>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pPr/>
              <a:t>‹#›</a:t>
            </a:fld>
            <a:endParaRPr lang="en-US"/>
          </a:p>
        </p:txBody>
      </p:sp>
    </p:spTree>
    <p:extLst>
      <p:ext uri="{BB962C8B-B14F-4D97-AF65-F5344CB8AC3E}">
        <p14:creationId xmlns:p14="http://schemas.microsoft.com/office/powerpoint/2010/main" val="28563814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pPr/>
              <a:t>‹#›</a:t>
            </a:fld>
            <a:endParaRPr lang="en-US"/>
          </a:p>
        </p:txBody>
      </p:sp>
    </p:spTree>
    <p:extLst>
      <p:ext uri="{BB962C8B-B14F-4D97-AF65-F5344CB8AC3E}">
        <p14:creationId xmlns:p14="http://schemas.microsoft.com/office/powerpoint/2010/main" val="146874953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pPr/>
              <a:t>‹#›</a:t>
            </a:fld>
            <a:endParaRPr lang="en-US"/>
          </a:p>
        </p:txBody>
      </p:sp>
    </p:spTree>
    <p:extLst>
      <p:ext uri="{BB962C8B-B14F-4D97-AF65-F5344CB8AC3E}">
        <p14:creationId xmlns:p14="http://schemas.microsoft.com/office/powerpoint/2010/main" val="135148582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pPr/>
              <a:t>‹#›</a:t>
            </a:fld>
            <a:endParaRPr lang="en-US"/>
          </a:p>
        </p:txBody>
      </p:sp>
    </p:spTree>
    <p:extLst>
      <p:ext uri="{BB962C8B-B14F-4D97-AF65-F5344CB8AC3E}">
        <p14:creationId xmlns:p14="http://schemas.microsoft.com/office/powerpoint/2010/main" val="300729563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2203" y="1497956"/>
            <a:ext cx="5464969" cy="1033611"/>
          </a:xfrm>
        </p:spPr>
        <p:txBody>
          <a:bodyPr/>
          <a:lstStyle/>
          <a:p>
            <a:r>
              <a:rPr lang="en-US"/>
              <a:t>Click to edit Master title style</a:t>
            </a:r>
          </a:p>
        </p:txBody>
      </p:sp>
      <p:sp>
        <p:nvSpPr>
          <p:cNvPr id="3" name="Subtitle 2"/>
          <p:cNvSpPr>
            <a:spLocks noGrp="1"/>
          </p:cNvSpPr>
          <p:nvPr>
            <p:ph type="subTitle" idx="1"/>
          </p:nvPr>
        </p:nvSpPr>
        <p:spPr>
          <a:xfrm>
            <a:off x="964406" y="2732484"/>
            <a:ext cx="4500563" cy="1232297"/>
          </a:xfrm>
        </p:spPr>
        <p:txBody>
          <a:bodyPr/>
          <a:lstStyle>
            <a:lvl1pPr marL="0" indent="0" algn="ctr">
              <a:buNone/>
              <a:defRPr>
                <a:solidFill>
                  <a:schemeClr val="tx1">
                    <a:tint val="75000"/>
                  </a:schemeClr>
                </a:solidFill>
              </a:defRPr>
            </a:lvl1pPr>
            <a:lvl2pPr marL="321457" indent="0" algn="ctr">
              <a:buNone/>
              <a:defRPr>
                <a:solidFill>
                  <a:schemeClr val="tx1">
                    <a:tint val="75000"/>
                  </a:schemeClr>
                </a:solidFill>
              </a:defRPr>
            </a:lvl2pPr>
            <a:lvl3pPr marL="642915" indent="0" algn="ctr">
              <a:buNone/>
              <a:defRPr>
                <a:solidFill>
                  <a:schemeClr val="tx1">
                    <a:tint val="75000"/>
                  </a:schemeClr>
                </a:solidFill>
              </a:defRPr>
            </a:lvl3pPr>
            <a:lvl4pPr marL="964372" indent="0" algn="ctr">
              <a:buNone/>
              <a:defRPr>
                <a:solidFill>
                  <a:schemeClr val="tx1">
                    <a:tint val="75000"/>
                  </a:schemeClr>
                </a:solidFill>
              </a:defRPr>
            </a:lvl4pPr>
            <a:lvl5pPr marL="1285829" indent="0" algn="ctr">
              <a:buNone/>
              <a:defRPr>
                <a:solidFill>
                  <a:schemeClr val="tx1">
                    <a:tint val="75000"/>
                  </a:schemeClr>
                </a:solidFill>
              </a:defRPr>
            </a:lvl5pPr>
            <a:lvl6pPr marL="1607287" indent="0" algn="ctr">
              <a:buNone/>
              <a:defRPr>
                <a:solidFill>
                  <a:schemeClr val="tx1">
                    <a:tint val="75000"/>
                  </a:schemeClr>
                </a:solidFill>
              </a:defRPr>
            </a:lvl6pPr>
            <a:lvl7pPr marL="1928744" indent="0" algn="ctr">
              <a:buNone/>
              <a:defRPr>
                <a:solidFill>
                  <a:schemeClr val="tx1">
                    <a:tint val="75000"/>
                  </a:schemeClr>
                </a:solidFill>
              </a:defRPr>
            </a:lvl7pPr>
            <a:lvl8pPr marL="2250201" indent="0" algn="ctr">
              <a:buNone/>
              <a:defRPr>
                <a:solidFill>
                  <a:schemeClr val="tx1">
                    <a:tint val="75000"/>
                  </a:schemeClr>
                </a:solidFill>
              </a:defRPr>
            </a:lvl8pPr>
            <a:lvl9pPr marL="257165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09839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4327940"/>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7876" y="3098602"/>
            <a:ext cx="5464969" cy="957709"/>
          </a:xfrm>
        </p:spPr>
        <p:txBody>
          <a:bodyPr anchor="t"/>
          <a:lstStyle>
            <a:lvl1pPr algn="l">
              <a:defRPr sz="2812" b="1" cap="all"/>
            </a:lvl1pPr>
          </a:lstStyle>
          <a:p>
            <a:r>
              <a:rPr lang="en-US"/>
              <a:t>Click to edit Master title style</a:t>
            </a:r>
          </a:p>
        </p:txBody>
      </p:sp>
      <p:sp>
        <p:nvSpPr>
          <p:cNvPr id="3" name="Text Placeholder 2"/>
          <p:cNvSpPr>
            <a:spLocks noGrp="1"/>
          </p:cNvSpPr>
          <p:nvPr>
            <p:ph type="body" idx="1"/>
          </p:nvPr>
        </p:nvSpPr>
        <p:spPr>
          <a:xfrm>
            <a:off x="507876" y="2043783"/>
            <a:ext cx="5464969" cy="1054819"/>
          </a:xfrm>
        </p:spPr>
        <p:txBody>
          <a:bodyPr anchor="b"/>
          <a:lstStyle>
            <a:lvl1pPr marL="0" indent="0">
              <a:buNone/>
              <a:defRPr sz="1406">
                <a:solidFill>
                  <a:schemeClr val="tx1">
                    <a:tint val="75000"/>
                  </a:schemeClr>
                </a:solidFill>
              </a:defRPr>
            </a:lvl1pPr>
            <a:lvl2pPr marL="321457" indent="0">
              <a:buNone/>
              <a:defRPr sz="1266">
                <a:solidFill>
                  <a:schemeClr val="tx1">
                    <a:tint val="75000"/>
                  </a:schemeClr>
                </a:solidFill>
              </a:defRPr>
            </a:lvl2pPr>
            <a:lvl3pPr marL="642915" indent="0">
              <a:buNone/>
              <a:defRPr sz="1125">
                <a:solidFill>
                  <a:schemeClr val="tx1">
                    <a:tint val="75000"/>
                  </a:schemeClr>
                </a:solidFill>
              </a:defRPr>
            </a:lvl3pPr>
            <a:lvl4pPr marL="964372" indent="0">
              <a:buNone/>
              <a:defRPr sz="984">
                <a:solidFill>
                  <a:schemeClr val="tx1">
                    <a:tint val="75000"/>
                  </a:schemeClr>
                </a:solidFill>
              </a:defRPr>
            </a:lvl4pPr>
            <a:lvl5pPr marL="1285829" indent="0">
              <a:buNone/>
              <a:defRPr sz="984">
                <a:solidFill>
                  <a:schemeClr val="tx1">
                    <a:tint val="75000"/>
                  </a:schemeClr>
                </a:solidFill>
              </a:defRPr>
            </a:lvl5pPr>
            <a:lvl6pPr marL="1607287" indent="0">
              <a:buNone/>
              <a:defRPr sz="984">
                <a:solidFill>
                  <a:schemeClr val="tx1">
                    <a:tint val="75000"/>
                  </a:schemeClr>
                </a:solidFill>
              </a:defRPr>
            </a:lvl6pPr>
            <a:lvl7pPr marL="1928744" indent="0">
              <a:buNone/>
              <a:defRPr sz="984">
                <a:solidFill>
                  <a:schemeClr val="tx1">
                    <a:tint val="75000"/>
                  </a:schemeClr>
                </a:solidFill>
              </a:defRPr>
            </a:lvl7pPr>
            <a:lvl8pPr marL="2250201" indent="0">
              <a:buNone/>
              <a:defRPr sz="984">
                <a:solidFill>
                  <a:schemeClr val="tx1">
                    <a:tint val="75000"/>
                  </a:schemeClr>
                </a:solidFill>
              </a:defRPr>
            </a:lvl8pPr>
            <a:lvl9pPr marL="2571659" indent="0">
              <a:buNone/>
              <a:defRPr sz="98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032772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9520616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469" y="1125141"/>
            <a:ext cx="2839641" cy="3182318"/>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8265" y="1125141"/>
            <a:ext cx="2839641" cy="3182318"/>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4102483"/>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21469" y="1079376"/>
            <a:ext cx="2840757" cy="449833"/>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Click to edit Master text styles</a:t>
            </a:r>
          </a:p>
        </p:txBody>
      </p:sp>
      <p:sp>
        <p:nvSpPr>
          <p:cNvPr id="4" name="Content Placeholder 3"/>
          <p:cNvSpPr>
            <a:spLocks noGrp="1"/>
          </p:cNvSpPr>
          <p:nvPr>
            <p:ph sz="half" idx="2"/>
          </p:nvPr>
        </p:nvSpPr>
        <p:spPr>
          <a:xfrm>
            <a:off x="321469" y="1529209"/>
            <a:ext cx="2840757" cy="2778249"/>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266034" y="1079376"/>
            <a:ext cx="2841873" cy="449833"/>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Click to edit Master text styles</a:t>
            </a:r>
          </a:p>
        </p:txBody>
      </p:sp>
      <p:sp>
        <p:nvSpPr>
          <p:cNvPr id="6" name="Content Placeholder 5"/>
          <p:cNvSpPr>
            <a:spLocks noGrp="1"/>
          </p:cNvSpPr>
          <p:nvPr>
            <p:ph sz="quarter" idx="4"/>
          </p:nvPr>
        </p:nvSpPr>
        <p:spPr>
          <a:xfrm>
            <a:off x="3266034" y="1529209"/>
            <a:ext cx="2841873" cy="2778249"/>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61416483"/>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96867016"/>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85457284"/>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21469" y="191988"/>
            <a:ext cx="2115220" cy="817066"/>
          </a:xfrm>
        </p:spPr>
        <p:txBody>
          <a:bodyPr anchor="b"/>
          <a:lstStyle>
            <a:lvl1pPr algn="l">
              <a:defRPr sz="1406" b="1"/>
            </a:lvl1pPr>
          </a:lstStyle>
          <a:p>
            <a:r>
              <a:rPr lang="en-US"/>
              <a:t>Click to edit Master title style</a:t>
            </a:r>
          </a:p>
        </p:txBody>
      </p:sp>
      <p:sp>
        <p:nvSpPr>
          <p:cNvPr id="3" name="Content Placeholder 2"/>
          <p:cNvSpPr>
            <a:spLocks noGrp="1"/>
          </p:cNvSpPr>
          <p:nvPr>
            <p:ph idx="1"/>
          </p:nvPr>
        </p:nvSpPr>
        <p:spPr>
          <a:xfrm>
            <a:off x="2513707" y="191989"/>
            <a:ext cx="3594199" cy="4115470"/>
          </a:xfr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21469" y="1009055"/>
            <a:ext cx="2115220" cy="3298404"/>
          </a:xfrm>
        </p:spPr>
        <p:txBody>
          <a:bodyPr/>
          <a:lstStyle>
            <a:lvl1pPr marL="0" indent="0">
              <a:buNone/>
              <a:defRPr sz="984"/>
            </a:lvl1pPr>
            <a:lvl2pPr marL="321457" indent="0">
              <a:buNone/>
              <a:defRPr sz="844"/>
            </a:lvl2pPr>
            <a:lvl3pPr marL="642915" indent="0">
              <a:buNone/>
              <a:defRPr sz="703"/>
            </a:lvl3pPr>
            <a:lvl4pPr marL="964372" indent="0">
              <a:buNone/>
              <a:defRPr sz="633"/>
            </a:lvl4pPr>
            <a:lvl5pPr marL="1285829" indent="0">
              <a:buNone/>
              <a:defRPr sz="633"/>
            </a:lvl5pPr>
            <a:lvl6pPr marL="1607287" indent="0">
              <a:buNone/>
              <a:defRPr sz="633"/>
            </a:lvl6pPr>
            <a:lvl7pPr marL="1928744" indent="0">
              <a:buNone/>
              <a:defRPr sz="633"/>
            </a:lvl7pPr>
            <a:lvl8pPr marL="2250201" indent="0">
              <a:buNone/>
              <a:defRPr sz="633"/>
            </a:lvl8pPr>
            <a:lvl9pPr marL="2571659" indent="0">
              <a:buNone/>
              <a:defRPr sz="633"/>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9673045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60203" y="3375422"/>
            <a:ext cx="3857625" cy="398488"/>
          </a:xfrm>
        </p:spPr>
        <p:txBody>
          <a:bodyPr anchor="b"/>
          <a:lstStyle>
            <a:lvl1pPr algn="l">
              <a:defRPr sz="1406" b="1"/>
            </a:lvl1pPr>
          </a:lstStyle>
          <a:p>
            <a:r>
              <a:rPr lang="en-US"/>
              <a:t>Click to edit Master title style</a:t>
            </a:r>
          </a:p>
        </p:txBody>
      </p:sp>
      <p:sp>
        <p:nvSpPr>
          <p:cNvPr id="3" name="Picture Placeholder 2"/>
          <p:cNvSpPr>
            <a:spLocks noGrp="1"/>
          </p:cNvSpPr>
          <p:nvPr>
            <p:ph type="pic" idx="1"/>
          </p:nvPr>
        </p:nvSpPr>
        <p:spPr>
          <a:xfrm>
            <a:off x="1260203" y="430857"/>
            <a:ext cx="3857625" cy="2893219"/>
          </a:xfr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endParaRPr lang="en-US"/>
          </a:p>
        </p:txBody>
      </p:sp>
      <p:sp>
        <p:nvSpPr>
          <p:cNvPr id="4" name="Text Placeholder 3"/>
          <p:cNvSpPr>
            <a:spLocks noGrp="1"/>
          </p:cNvSpPr>
          <p:nvPr>
            <p:ph type="body" sz="half" idx="2"/>
          </p:nvPr>
        </p:nvSpPr>
        <p:spPr>
          <a:xfrm>
            <a:off x="1260203" y="3773909"/>
            <a:ext cx="3857625" cy="565919"/>
          </a:xfrm>
        </p:spPr>
        <p:txBody>
          <a:bodyPr/>
          <a:lstStyle>
            <a:lvl1pPr marL="0" indent="0">
              <a:buNone/>
              <a:defRPr sz="984"/>
            </a:lvl1pPr>
            <a:lvl2pPr marL="321457" indent="0">
              <a:buNone/>
              <a:defRPr sz="844"/>
            </a:lvl2pPr>
            <a:lvl3pPr marL="642915" indent="0">
              <a:buNone/>
              <a:defRPr sz="703"/>
            </a:lvl3pPr>
            <a:lvl4pPr marL="964372" indent="0">
              <a:buNone/>
              <a:defRPr sz="633"/>
            </a:lvl4pPr>
            <a:lvl5pPr marL="1285829" indent="0">
              <a:buNone/>
              <a:defRPr sz="633"/>
            </a:lvl5pPr>
            <a:lvl6pPr marL="1607287" indent="0">
              <a:buNone/>
              <a:defRPr sz="633"/>
            </a:lvl6pPr>
            <a:lvl7pPr marL="1928744" indent="0">
              <a:buNone/>
              <a:defRPr sz="633"/>
            </a:lvl7pPr>
            <a:lvl8pPr marL="2250201" indent="0">
              <a:buNone/>
              <a:defRPr sz="633"/>
            </a:lvl8pPr>
            <a:lvl9pPr marL="2571659" indent="0">
              <a:buNone/>
              <a:defRPr sz="633"/>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9106924"/>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68623129"/>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297" y="193105"/>
            <a:ext cx="1446609" cy="411435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469" y="193105"/>
            <a:ext cx="4232672" cy="411435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2933112"/>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42" y="2130089"/>
            <a:ext cx="7773126" cy="1470289"/>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b="1" i="0">
                <a:latin typeface="Arial" panose="020B0604020202020204" pitchFamily="34" charset="0"/>
              </a:defRPr>
            </a:lvl1pPr>
            <a:lvl2pPr marL="320302" indent="0" algn="ctr">
              <a:buNone/>
              <a:defRPr/>
            </a:lvl2pPr>
            <a:lvl3pPr marL="640596" indent="0" algn="ctr">
              <a:buNone/>
              <a:defRPr/>
            </a:lvl3pPr>
            <a:lvl4pPr marL="960893" indent="0" algn="ctr">
              <a:buNone/>
              <a:defRPr/>
            </a:lvl4pPr>
            <a:lvl5pPr marL="1281194" indent="0" algn="ctr">
              <a:buNone/>
              <a:defRPr/>
            </a:lvl5pPr>
            <a:lvl6pPr marL="1601494" indent="0" algn="ctr">
              <a:buNone/>
              <a:defRPr/>
            </a:lvl6pPr>
            <a:lvl7pPr marL="1921792" indent="0" algn="ctr">
              <a:buNone/>
              <a:defRPr/>
            </a:lvl7pPr>
            <a:lvl8pPr marL="2242096" indent="0" algn="ctr">
              <a:buNone/>
              <a:defRPr/>
            </a:lvl8pPr>
            <a:lvl9pPr marL="2562388" indent="0" algn="ctr">
              <a:buNone/>
              <a:defRPr/>
            </a:lvl9pPr>
          </a:lstStyle>
          <a:p>
            <a:r>
              <a:rPr lang="en-US" dirty="0"/>
              <a:t>Click to edit Master subtitle style</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350C5B3E-9547-D642-9855-28DB1B3896AE}" type="slidenum">
              <a:rPr lang="en-US" smtClean="0"/>
              <a:pPr/>
              <a:t>‹#›</a:t>
            </a:fld>
            <a:endParaRPr lang="en-US" dirty="0"/>
          </a:p>
        </p:txBody>
      </p:sp>
    </p:spTree>
    <p:extLst>
      <p:ext uri="{BB962C8B-B14F-4D97-AF65-F5344CB8AC3E}">
        <p14:creationId xmlns:p14="http://schemas.microsoft.com/office/powerpoint/2010/main" val="186175066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F60E381B-319F-DC4E-89C6-E33F56842455}" type="slidenum">
              <a:rPr lang="en-US" smtClean="0"/>
              <a:pPr/>
              <a:t>‹#›</a:t>
            </a:fld>
            <a:endParaRPr lang="en-US" dirty="0"/>
          </a:p>
        </p:txBody>
      </p:sp>
    </p:spTree>
    <p:extLst>
      <p:ext uri="{BB962C8B-B14F-4D97-AF65-F5344CB8AC3E}">
        <p14:creationId xmlns:p14="http://schemas.microsoft.com/office/powerpoint/2010/main" val="21297816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132574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9" y="4406414"/>
            <a:ext cx="7772009" cy="1363115"/>
          </a:xfrm>
        </p:spPr>
        <p:txBody>
          <a:bodyPr anchor="t"/>
          <a:lstStyle>
            <a:lvl1pPr algn="l">
              <a:defRPr sz="28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289" y="2907086"/>
            <a:ext cx="7772009" cy="1499316"/>
          </a:xfrm>
        </p:spPr>
        <p:txBody>
          <a:bodyPr anchor="b"/>
          <a:lstStyle>
            <a:lvl1pPr marL="0" indent="0">
              <a:buNone/>
              <a:defRPr sz="1400" b="1" i="0">
                <a:latin typeface="Arial" panose="020B0604020202020204" pitchFamily="34" charset="0"/>
              </a:defRPr>
            </a:lvl1pPr>
            <a:lvl2pPr marL="320302" indent="0">
              <a:buNone/>
              <a:defRPr sz="1300"/>
            </a:lvl2pPr>
            <a:lvl3pPr marL="640596" indent="0">
              <a:buNone/>
              <a:defRPr sz="1100"/>
            </a:lvl3pPr>
            <a:lvl4pPr marL="960893" indent="0">
              <a:buNone/>
              <a:defRPr sz="1000"/>
            </a:lvl4pPr>
            <a:lvl5pPr marL="1281194" indent="0">
              <a:buNone/>
              <a:defRPr sz="1000"/>
            </a:lvl5pPr>
            <a:lvl6pPr marL="1601494" indent="0">
              <a:buNone/>
              <a:defRPr sz="1000"/>
            </a:lvl6pPr>
            <a:lvl7pPr marL="1921792" indent="0">
              <a:buNone/>
              <a:defRPr sz="1000"/>
            </a:lvl7pPr>
            <a:lvl8pPr marL="2242096" indent="0">
              <a:buNone/>
              <a:defRPr sz="1000"/>
            </a:lvl8pPr>
            <a:lvl9pPr marL="2562388" indent="0">
              <a:buNone/>
              <a:defRPr sz="1000"/>
            </a:lvl9pPr>
          </a:lstStyle>
          <a:p>
            <a:pPr lvl="0"/>
            <a:r>
              <a:rPr lang="en-US" dirty="0"/>
              <a:t>Click to edit Master text styles</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3A5A218F-849F-8A4C-B7AC-53F4AE69ACB7}" type="slidenum">
              <a:rPr lang="en-US" smtClean="0"/>
              <a:pPr/>
              <a:t>‹#›</a:t>
            </a:fld>
            <a:endParaRPr lang="en-US" dirty="0"/>
          </a:p>
        </p:txBody>
      </p:sp>
    </p:spTree>
    <p:extLst>
      <p:ext uri="{BB962C8B-B14F-4D97-AF65-F5344CB8AC3E}">
        <p14:creationId xmlns:p14="http://schemas.microsoft.com/office/powerpoint/2010/main" val="241375828"/>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321525" y="1125336"/>
            <a:ext cx="2838871"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267549" y="1125336"/>
            <a:ext cx="2839987"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977AE0B1-5D10-294D-B1E9-EA9AFEBE2382}" type="slidenum">
              <a:rPr lang="en-US" smtClean="0"/>
              <a:pPr/>
              <a:t>‹#›</a:t>
            </a:fld>
            <a:endParaRPr lang="en-US" dirty="0"/>
          </a:p>
        </p:txBody>
      </p:sp>
    </p:spTree>
    <p:extLst>
      <p:ext uri="{BB962C8B-B14F-4D97-AF65-F5344CB8AC3E}">
        <p14:creationId xmlns:p14="http://schemas.microsoft.com/office/powerpoint/2010/main" val="3479897692"/>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42" y="274636"/>
            <a:ext cx="8228595" cy="1143186"/>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742" y="1535067"/>
            <a:ext cx="4040061" cy="639693"/>
          </a:xfrm>
        </p:spPr>
        <p:txBody>
          <a:bodyPr anchor="b"/>
          <a:lstStyle>
            <a:lvl1pPr marL="0" indent="0">
              <a:buNone/>
              <a:defRPr sz="1700" b="1" i="0">
                <a:latin typeface="Arial" panose="020B0604020202020204" pitchFamily="34" charset="0"/>
              </a:defRPr>
            </a:lvl1pPr>
            <a:lvl2pPr marL="320302" indent="0">
              <a:buNone/>
              <a:defRPr sz="1400" b="1"/>
            </a:lvl2pPr>
            <a:lvl3pPr marL="640596" indent="0">
              <a:buNone/>
              <a:defRPr sz="1300" b="1"/>
            </a:lvl3pPr>
            <a:lvl4pPr marL="960893" indent="0">
              <a:buNone/>
              <a:defRPr sz="1100" b="1"/>
            </a:lvl4pPr>
            <a:lvl5pPr marL="1281194" indent="0">
              <a:buNone/>
              <a:defRPr sz="1100" b="1"/>
            </a:lvl5pPr>
            <a:lvl6pPr marL="1601494" indent="0">
              <a:buNone/>
              <a:defRPr sz="1100" b="1"/>
            </a:lvl6pPr>
            <a:lvl7pPr marL="1921792" indent="0">
              <a:buNone/>
              <a:defRPr sz="1100" b="1"/>
            </a:lvl7pPr>
            <a:lvl8pPr marL="2242096" indent="0">
              <a:buNone/>
              <a:defRPr sz="1100" b="1"/>
            </a:lvl8pPr>
            <a:lvl9pPr marL="2562388" indent="0">
              <a:buNone/>
              <a:defRPr sz="1100" b="1"/>
            </a:lvl9pPr>
          </a:lstStyle>
          <a:p>
            <a:pPr lvl="0"/>
            <a:r>
              <a:rPr lang="en-US" dirty="0"/>
              <a:t>Click to edit Master text styles</a:t>
            </a:r>
          </a:p>
        </p:txBody>
      </p:sp>
      <p:sp>
        <p:nvSpPr>
          <p:cNvPr id="4" name="Content Placeholder 3"/>
          <p:cNvSpPr>
            <a:spLocks noGrp="1"/>
          </p:cNvSpPr>
          <p:nvPr>
            <p:ph sz="half" idx="2"/>
          </p:nvPr>
        </p:nvSpPr>
        <p:spPr>
          <a:xfrm>
            <a:off x="457742" y="2174734"/>
            <a:ext cx="4040061"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148" y="1535067"/>
            <a:ext cx="4041177" cy="639693"/>
          </a:xfrm>
        </p:spPr>
        <p:txBody>
          <a:bodyPr anchor="b"/>
          <a:lstStyle>
            <a:lvl1pPr marL="0" indent="0">
              <a:buNone/>
              <a:defRPr sz="1700" b="1" i="0">
                <a:latin typeface="Arial" panose="020B0604020202020204" pitchFamily="34" charset="0"/>
              </a:defRPr>
            </a:lvl1pPr>
            <a:lvl2pPr marL="320302" indent="0">
              <a:buNone/>
              <a:defRPr sz="1400" b="1"/>
            </a:lvl2pPr>
            <a:lvl3pPr marL="640596" indent="0">
              <a:buNone/>
              <a:defRPr sz="1300" b="1"/>
            </a:lvl3pPr>
            <a:lvl4pPr marL="960893" indent="0">
              <a:buNone/>
              <a:defRPr sz="1100" b="1"/>
            </a:lvl4pPr>
            <a:lvl5pPr marL="1281194" indent="0">
              <a:buNone/>
              <a:defRPr sz="1100" b="1"/>
            </a:lvl5pPr>
            <a:lvl6pPr marL="1601494" indent="0">
              <a:buNone/>
              <a:defRPr sz="1100" b="1"/>
            </a:lvl6pPr>
            <a:lvl7pPr marL="1921792" indent="0">
              <a:buNone/>
              <a:defRPr sz="1100" b="1"/>
            </a:lvl7pPr>
            <a:lvl8pPr marL="2242096" indent="0">
              <a:buNone/>
              <a:defRPr sz="1100" b="1"/>
            </a:lvl8pPr>
            <a:lvl9pPr marL="2562388" indent="0">
              <a:buNone/>
              <a:defRPr sz="1100" b="1"/>
            </a:lvl9pPr>
          </a:lstStyle>
          <a:p>
            <a:pPr lvl="0"/>
            <a:r>
              <a:rPr lang="en-US" dirty="0"/>
              <a:t>Click to edit Master text styles</a:t>
            </a:r>
          </a:p>
        </p:txBody>
      </p:sp>
      <p:sp>
        <p:nvSpPr>
          <p:cNvPr id="6" name="Content Placeholder 5"/>
          <p:cNvSpPr>
            <a:spLocks noGrp="1"/>
          </p:cNvSpPr>
          <p:nvPr>
            <p:ph sz="quarter" idx="4"/>
          </p:nvPr>
        </p:nvSpPr>
        <p:spPr>
          <a:xfrm>
            <a:off x="4645148" y="2174734"/>
            <a:ext cx="4041177"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8" name="Footer Placeholder 7"/>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9" name="Slide Number Placeholder 8"/>
          <p:cNvSpPr>
            <a:spLocks noGrp="1"/>
          </p:cNvSpPr>
          <p:nvPr>
            <p:ph type="sldNum" idx="12"/>
          </p:nvPr>
        </p:nvSpPr>
        <p:spPr/>
        <p:txBody>
          <a:bodyPr/>
          <a:lstStyle>
            <a:lvl1pPr>
              <a:defRPr b="1" i="0">
                <a:latin typeface="Arial" panose="020B0604020202020204" pitchFamily="34" charset="0"/>
              </a:defRPr>
            </a:lvl1pPr>
          </a:lstStyle>
          <a:p>
            <a:fld id="{0CA6B0D9-2619-3C45-B8CA-706F3EF4821C}" type="slidenum">
              <a:rPr lang="en-US" smtClean="0"/>
              <a:pPr/>
              <a:t>‹#›</a:t>
            </a:fld>
            <a:endParaRPr lang="en-US" dirty="0"/>
          </a:p>
        </p:txBody>
      </p:sp>
    </p:spTree>
    <p:extLst>
      <p:ext uri="{BB962C8B-B14F-4D97-AF65-F5344CB8AC3E}">
        <p14:creationId xmlns:p14="http://schemas.microsoft.com/office/powerpoint/2010/main" val="768325992"/>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4" name="Footer Placeholder 3"/>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5" name="Slide Number Placeholder 4"/>
          <p:cNvSpPr>
            <a:spLocks noGrp="1"/>
          </p:cNvSpPr>
          <p:nvPr>
            <p:ph type="sldNum" idx="12"/>
          </p:nvPr>
        </p:nvSpPr>
        <p:spPr/>
        <p:txBody>
          <a:bodyPr/>
          <a:lstStyle>
            <a:lvl1pPr>
              <a:defRPr b="1" i="0">
                <a:latin typeface="Arial" panose="020B0604020202020204" pitchFamily="34" charset="0"/>
              </a:defRPr>
            </a:lvl1pPr>
          </a:lstStyle>
          <a:p>
            <a:fld id="{AF545251-EC3C-D649-B2BD-863F121F397A}" type="slidenum">
              <a:rPr lang="en-US" smtClean="0"/>
              <a:pPr/>
              <a:t>‹#›</a:t>
            </a:fld>
            <a:endParaRPr lang="en-US" dirty="0"/>
          </a:p>
        </p:txBody>
      </p:sp>
    </p:spTree>
    <p:extLst>
      <p:ext uri="{BB962C8B-B14F-4D97-AF65-F5344CB8AC3E}">
        <p14:creationId xmlns:p14="http://schemas.microsoft.com/office/powerpoint/2010/main" val="1909464517"/>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3" name="Footer Placeholder 2"/>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4" name="Slide Number Placeholder 3"/>
          <p:cNvSpPr>
            <a:spLocks noGrp="1"/>
          </p:cNvSpPr>
          <p:nvPr>
            <p:ph type="sldNum" idx="12"/>
          </p:nvPr>
        </p:nvSpPr>
        <p:spPr/>
        <p:txBody>
          <a:bodyPr/>
          <a:lstStyle>
            <a:lvl1pPr>
              <a:defRPr b="1" i="0">
                <a:latin typeface="Arial" panose="020B0604020202020204" pitchFamily="34" charset="0"/>
              </a:defRPr>
            </a:lvl1pPr>
          </a:lstStyle>
          <a:p>
            <a:fld id="{3DADEDDB-E0F2-294F-9627-6F85CBA1D62D}" type="slidenum">
              <a:rPr lang="en-US" smtClean="0"/>
              <a:pPr/>
              <a:t>‹#›</a:t>
            </a:fld>
            <a:endParaRPr lang="en-US" dirty="0"/>
          </a:p>
        </p:txBody>
      </p:sp>
    </p:spTree>
    <p:extLst>
      <p:ext uri="{BB962C8B-B14F-4D97-AF65-F5344CB8AC3E}">
        <p14:creationId xmlns:p14="http://schemas.microsoft.com/office/powerpoint/2010/main" val="2659768588"/>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42" y="273517"/>
            <a:ext cx="3007439" cy="1161048"/>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4548" y="273518"/>
            <a:ext cx="5111754" cy="5852130"/>
          </a:xfrm>
        </p:spPr>
        <p:txBody>
          <a:bodyPr/>
          <a:lstStyle>
            <a:lvl1pPr>
              <a:defRPr sz="2300" b="1" i="0">
                <a:latin typeface="Arial" panose="020B0604020202020204" pitchFamily="34" charset="0"/>
              </a:defRPr>
            </a:lvl1pPr>
            <a:lvl2pPr>
              <a:defRPr sz="2000" b="1" i="0">
                <a:latin typeface="Arial" panose="020B0604020202020204" pitchFamily="34" charset="0"/>
              </a:defRPr>
            </a:lvl2pPr>
            <a:lvl3pPr>
              <a:defRPr sz="1700" b="1" i="0">
                <a:latin typeface="Arial" panose="020B0604020202020204" pitchFamily="34" charset="0"/>
              </a:defRPr>
            </a:lvl3pPr>
            <a:lvl4pPr>
              <a:defRPr sz="1400" b="1" i="0">
                <a:latin typeface="Arial" panose="020B0604020202020204" pitchFamily="34" charset="0"/>
              </a:defRPr>
            </a:lvl4pPr>
            <a:lvl5pPr>
              <a:defRPr sz="1400" b="1" i="0">
                <a:latin typeface="Arial" panose="020B060402020202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742" y="1434565"/>
            <a:ext cx="3007439" cy="4691082"/>
          </a:xfrm>
        </p:spPr>
        <p:txBody>
          <a:bodyPr/>
          <a:lstStyle>
            <a:lvl1pPr marL="0" indent="0">
              <a:buNone/>
              <a:defRPr sz="1000" b="1" i="0">
                <a:latin typeface="Arial" panose="020B0604020202020204" pitchFamily="34" charset="0"/>
              </a:defRPr>
            </a:lvl1pPr>
            <a:lvl2pPr marL="320302" indent="0">
              <a:buNone/>
              <a:defRPr sz="800"/>
            </a:lvl2pPr>
            <a:lvl3pPr marL="640596" indent="0">
              <a:buNone/>
              <a:defRPr sz="700"/>
            </a:lvl3pPr>
            <a:lvl4pPr marL="960893" indent="0">
              <a:buNone/>
              <a:defRPr sz="600"/>
            </a:lvl4pPr>
            <a:lvl5pPr marL="1281194" indent="0">
              <a:buNone/>
              <a:defRPr sz="600"/>
            </a:lvl5pPr>
            <a:lvl6pPr marL="1601494" indent="0">
              <a:buNone/>
              <a:defRPr sz="600"/>
            </a:lvl6pPr>
            <a:lvl7pPr marL="1921792" indent="0">
              <a:buNone/>
              <a:defRPr sz="600"/>
            </a:lvl7pPr>
            <a:lvl8pPr marL="2242096" indent="0">
              <a:buNone/>
              <a:defRPr sz="600"/>
            </a:lvl8pPr>
            <a:lvl9pPr marL="2562388"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7081DBFA-4B68-6A42-A7E2-0F2A80FD334F}" type="slidenum">
              <a:rPr lang="en-US" smtClean="0"/>
              <a:pPr/>
              <a:t>‹#›</a:t>
            </a:fld>
            <a:endParaRPr lang="en-US" dirty="0"/>
          </a:p>
        </p:txBody>
      </p:sp>
    </p:spTree>
    <p:extLst>
      <p:ext uri="{BB962C8B-B14F-4D97-AF65-F5344CB8AC3E}">
        <p14:creationId xmlns:p14="http://schemas.microsoft.com/office/powerpoint/2010/main" val="1291088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42" y="4800500"/>
            <a:ext cx="5486846" cy="567127"/>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1742" y="612939"/>
            <a:ext cx="5486846" cy="4115023"/>
          </a:xfrm>
        </p:spPr>
        <p:txBody>
          <a:bodyPr/>
          <a:lstStyle>
            <a:lvl1pPr marL="0" indent="0">
              <a:buNone/>
              <a:defRPr sz="2300" b="1" i="0">
                <a:latin typeface="Arial" panose="020B0604020202020204" pitchFamily="34" charset="0"/>
              </a:defRPr>
            </a:lvl1pPr>
            <a:lvl2pPr marL="320302" indent="0">
              <a:buNone/>
              <a:defRPr sz="2000"/>
            </a:lvl2pPr>
            <a:lvl3pPr marL="640596" indent="0">
              <a:buNone/>
              <a:defRPr sz="1700"/>
            </a:lvl3pPr>
            <a:lvl4pPr marL="960893" indent="0">
              <a:buNone/>
              <a:defRPr sz="1400"/>
            </a:lvl4pPr>
            <a:lvl5pPr marL="1281194" indent="0">
              <a:buNone/>
              <a:defRPr sz="1400"/>
            </a:lvl5pPr>
            <a:lvl6pPr marL="1601494" indent="0">
              <a:buNone/>
              <a:defRPr sz="1400"/>
            </a:lvl6pPr>
            <a:lvl7pPr marL="1921792" indent="0">
              <a:buNone/>
              <a:defRPr sz="1400"/>
            </a:lvl7pPr>
            <a:lvl8pPr marL="2242096" indent="0">
              <a:buNone/>
              <a:defRPr sz="1400"/>
            </a:lvl8pPr>
            <a:lvl9pPr marL="2562388" indent="0">
              <a:buNone/>
              <a:defRPr sz="1400"/>
            </a:lvl9pPr>
          </a:lstStyle>
          <a:p>
            <a:endParaRPr lang="en-US" dirty="0"/>
          </a:p>
        </p:txBody>
      </p:sp>
      <p:sp>
        <p:nvSpPr>
          <p:cNvPr id="4" name="Text Placeholder 3"/>
          <p:cNvSpPr>
            <a:spLocks noGrp="1"/>
          </p:cNvSpPr>
          <p:nvPr>
            <p:ph type="body" sz="half" idx="2"/>
          </p:nvPr>
        </p:nvSpPr>
        <p:spPr>
          <a:xfrm>
            <a:off x="1791742" y="5367628"/>
            <a:ext cx="5486846" cy="804919"/>
          </a:xfrm>
        </p:spPr>
        <p:txBody>
          <a:bodyPr/>
          <a:lstStyle>
            <a:lvl1pPr marL="0" indent="0">
              <a:buNone/>
              <a:defRPr sz="1000" b="1" i="0">
                <a:latin typeface="Arial" panose="020B0604020202020204" pitchFamily="34" charset="0"/>
              </a:defRPr>
            </a:lvl1pPr>
            <a:lvl2pPr marL="320302" indent="0">
              <a:buNone/>
              <a:defRPr sz="800"/>
            </a:lvl2pPr>
            <a:lvl3pPr marL="640596" indent="0">
              <a:buNone/>
              <a:defRPr sz="700"/>
            </a:lvl3pPr>
            <a:lvl4pPr marL="960893" indent="0">
              <a:buNone/>
              <a:defRPr sz="600"/>
            </a:lvl4pPr>
            <a:lvl5pPr marL="1281194" indent="0">
              <a:buNone/>
              <a:defRPr sz="600"/>
            </a:lvl5pPr>
            <a:lvl6pPr marL="1601494" indent="0">
              <a:buNone/>
              <a:defRPr sz="600"/>
            </a:lvl6pPr>
            <a:lvl7pPr marL="1921792" indent="0">
              <a:buNone/>
              <a:defRPr sz="600"/>
            </a:lvl7pPr>
            <a:lvl8pPr marL="2242096" indent="0">
              <a:buNone/>
              <a:defRPr sz="600"/>
            </a:lvl8pPr>
            <a:lvl9pPr marL="2562388"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4B3B1424-6478-AB4C-80DB-D828B3C73F48}" type="slidenum">
              <a:rPr lang="en-US" smtClean="0"/>
              <a:pPr/>
              <a:t>‹#›</a:t>
            </a:fld>
            <a:endParaRPr lang="en-US" dirty="0"/>
          </a:p>
        </p:txBody>
      </p:sp>
    </p:spTree>
    <p:extLst>
      <p:ext uri="{BB962C8B-B14F-4D97-AF65-F5344CB8AC3E}">
        <p14:creationId xmlns:p14="http://schemas.microsoft.com/office/powerpoint/2010/main" val="38022264"/>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74B51CC8-F77A-6B4D-8CE3-C59CD6B9C722}" type="slidenum">
              <a:rPr lang="en-US" smtClean="0"/>
              <a:pPr/>
              <a:t>‹#›</a:t>
            </a:fld>
            <a:endParaRPr lang="en-US" dirty="0"/>
          </a:p>
        </p:txBody>
      </p:sp>
    </p:spTree>
    <p:extLst>
      <p:ext uri="{BB962C8B-B14F-4D97-AF65-F5344CB8AC3E}">
        <p14:creationId xmlns:p14="http://schemas.microsoft.com/office/powerpoint/2010/main" val="2564933491"/>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70" y="193141"/>
            <a:ext cx="1445670" cy="4113906"/>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21511" y="193141"/>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D7E75C74-4659-854B-A7BA-B572B868C92A}" type="slidenum">
              <a:rPr lang="en-US" smtClean="0"/>
              <a:pPr/>
              <a:t>‹#›</a:t>
            </a:fld>
            <a:endParaRPr lang="en-US" dirty="0"/>
          </a:p>
        </p:txBody>
      </p:sp>
    </p:spTree>
    <p:extLst>
      <p:ext uri="{BB962C8B-B14F-4D97-AF65-F5344CB8AC3E}">
        <p14:creationId xmlns:p14="http://schemas.microsoft.com/office/powerpoint/2010/main" val="300297600"/>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05996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260D57-83FF-5F46-B361-179B0B82F8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45991307"/>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650529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7316254"/>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8253800"/>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8386531"/>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5183315"/>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7794468"/>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020037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6465372"/>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4763899"/>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31501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58550B-3443-FB4B-BB34-AA6BFBE0EC6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2564750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13622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FDA08C-7148-3846-AD81-BD957C17960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78800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DFD999-6572-FF49-BEA1-0D059E85677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282997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02DC1D-8C7A-4249-B63C-731CD264F66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443437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EF48BB-F565-E847-990E-AE6D66287A1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014660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pPr/>
              <a:t>27/12/2024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009296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6B065B-65A7-5141-89A6-A26064F05FF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60467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DD306E-992C-1E4E-97A9-FEBBA540905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820482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048E8-A159-5A4C-B064-36E2D20E640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295172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C8BB1D-CC13-EE4C-B117-703D4E048A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538021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FE597B-2E86-C742-9AEE-AEDDCFAF8BD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473432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600200"/>
            <a:ext cx="4038600" cy="4525963"/>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48EB08-5597-314A-97DA-855E9376E77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893657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b="1" i="0">
                <a:latin typeface="Arial" panose="020B0604020202020204" pitchFamily="34" charset="0"/>
              </a:defRPr>
            </a:lvl1pPr>
          </a:lstStyle>
          <a:p>
            <a:r>
              <a:rPr lang="en-US" dirty="0"/>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1915" tIns="45958" rIns="91915" bIns="45958" anchor="ctr"/>
          <a:lstStyle>
            <a:lvl1pPr marL="0" indent="0" algn="ctr">
              <a:buFont typeface="Wingdings" pitchFamily="-108"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7335E267-0744-5545-A261-A53AAA964F69}" type="slidenum">
              <a:rPr lang="en-US"/>
              <a:pPr>
                <a:defRPr/>
              </a:pPr>
              <a:t>‹#›</a:t>
            </a:fld>
            <a:endParaRPr lang="en-US"/>
          </a:p>
        </p:txBody>
      </p:sp>
    </p:spTree>
    <p:extLst>
      <p:ext uri="{BB962C8B-B14F-4D97-AF65-F5344CB8AC3E}">
        <p14:creationId xmlns:p14="http://schemas.microsoft.com/office/powerpoint/2010/main" val="41274974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B5C75D92-1C10-CF4B-A27C-5224A0494295}" type="slidenum">
              <a:rPr lang="en-US"/>
              <a:pPr>
                <a:defRPr/>
              </a:pPr>
              <a:t>‹#›</a:t>
            </a:fld>
            <a:endParaRPr lang="en-US"/>
          </a:p>
        </p:txBody>
      </p:sp>
    </p:spTree>
    <p:extLst>
      <p:ext uri="{BB962C8B-B14F-4D97-AF65-F5344CB8AC3E}">
        <p14:creationId xmlns:p14="http://schemas.microsoft.com/office/powerpoint/2010/main" val="27349959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6433" indent="0">
              <a:buNone/>
              <a:defRPr sz="1800"/>
            </a:lvl2pPr>
            <a:lvl3pPr marL="912870" indent="0">
              <a:buNone/>
              <a:defRPr sz="1600"/>
            </a:lvl3pPr>
            <a:lvl4pPr marL="1369288" indent="0">
              <a:buNone/>
              <a:defRPr sz="1400"/>
            </a:lvl4pPr>
            <a:lvl5pPr marL="1825734" indent="0">
              <a:buNone/>
              <a:defRPr sz="1400"/>
            </a:lvl5pPr>
            <a:lvl6pPr marL="2282149" indent="0">
              <a:buNone/>
              <a:defRPr sz="1400"/>
            </a:lvl6pPr>
            <a:lvl7pPr marL="2738576" indent="0">
              <a:buNone/>
              <a:defRPr sz="1400"/>
            </a:lvl7pPr>
            <a:lvl8pPr marL="3195003" indent="0">
              <a:buNone/>
              <a:defRPr sz="1400"/>
            </a:lvl8pPr>
            <a:lvl9pPr marL="3651436" indent="0">
              <a:buNone/>
              <a:defRPr sz="1400"/>
            </a:lvl9pPr>
          </a:lstStyle>
          <a:p>
            <a:pPr lvl="0"/>
            <a:r>
              <a:rPr lang="en-US" dirty="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9D58A8FC-4D69-0F4F-80B7-30AA88BBA0E4}" type="slidenum">
              <a:rPr lang="en-US"/>
              <a:pPr>
                <a:defRPr/>
              </a:pPr>
              <a:t>‹#›</a:t>
            </a:fld>
            <a:endParaRPr lang="en-US"/>
          </a:p>
        </p:txBody>
      </p:sp>
    </p:spTree>
    <p:extLst>
      <p:ext uri="{BB962C8B-B14F-4D97-AF65-F5344CB8AC3E}">
        <p14:creationId xmlns:p14="http://schemas.microsoft.com/office/powerpoint/2010/main" val="37087994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9BCD9396-5D04-BA4A-B915-C6F4FD812AE9}" type="slidenum">
              <a:rPr lang="en-US"/>
              <a:pPr>
                <a:defRPr/>
              </a:pPr>
              <a:t>‹#›</a:t>
            </a:fld>
            <a:endParaRPr lang="en-US"/>
          </a:p>
        </p:txBody>
      </p:sp>
    </p:spTree>
    <p:extLst>
      <p:ext uri="{BB962C8B-B14F-4D97-AF65-F5344CB8AC3E}">
        <p14:creationId xmlns:p14="http://schemas.microsoft.com/office/powerpoint/2010/main" val="752211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pPr/>
              <a:t>27/12/2024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3484430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59"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59"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89AA3612-B84F-F940-88B0-1A42C92F0309}" type="slidenum">
              <a:rPr lang="en-US"/>
              <a:pPr>
                <a:defRPr/>
              </a:pPr>
              <a:t>‹#›</a:t>
            </a:fld>
            <a:endParaRPr lang="en-US"/>
          </a:p>
        </p:txBody>
      </p:sp>
    </p:spTree>
    <p:extLst>
      <p:ext uri="{BB962C8B-B14F-4D97-AF65-F5344CB8AC3E}">
        <p14:creationId xmlns:p14="http://schemas.microsoft.com/office/powerpoint/2010/main" val="6873951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3306BA26-5FAF-FE44-860E-AA49FDBF00DB}" type="slidenum">
              <a:rPr lang="en-US"/>
              <a:pPr>
                <a:defRPr/>
              </a:pPr>
              <a:t>‹#›</a:t>
            </a:fld>
            <a:endParaRPr lang="en-US"/>
          </a:p>
        </p:txBody>
      </p:sp>
    </p:spTree>
    <p:extLst>
      <p:ext uri="{BB962C8B-B14F-4D97-AF65-F5344CB8AC3E}">
        <p14:creationId xmlns:p14="http://schemas.microsoft.com/office/powerpoint/2010/main" val="12066175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A2119F1F-A5F2-0844-8502-0234C5EA4946}" type="slidenum">
              <a:rPr lang="en-US"/>
              <a:pPr>
                <a:defRPr/>
              </a:pPr>
              <a:t>‹#›</a:t>
            </a:fld>
            <a:endParaRPr lang="en-US"/>
          </a:p>
        </p:txBody>
      </p:sp>
    </p:spTree>
    <p:extLst>
      <p:ext uri="{BB962C8B-B14F-4D97-AF65-F5344CB8AC3E}">
        <p14:creationId xmlns:p14="http://schemas.microsoft.com/office/powerpoint/2010/main" val="27005401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84"/>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864E02AC-C9FE-2244-A82B-1434294C81A6}" type="slidenum">
              <a:rPr lang="en-US"/>
              <a:pPr>
                <a:defRPr/>
              </a:pPr>
              <a:t>‹#›</a:t>
            </a:fld>
            <a:endParaRPr lang="en-US"/>
          </a:p>
        </p:txBody>
      </p:sp>
    </p:spTree>
    <p:extLst>
      <p:ext uri="{BB962C8B-B14F-4D97-AF65-F5344CB8AC3E}">
        <p14:creationId xmlns:p14="http://schemas.microsoft.com/office/powerpoint/2010/main" val="22786252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6433" indent="0">
              <a:buNone/>
              <a:defRPr sz="2800"/>
            </a:lvl2pPr>
            <a:lvl3pPr marL="912870" indent="0">
              <a:buNone/>
              <a:defRPr sz="2400"/>
            </a:lvl3pPr>
            <a:lvl4pPr marL="1369288" indent="0">
              <a:buNone/>
              <a:defRPr sz="2000"/>
            </a:lvl4pPr>
            <a:lvl5pPr marL="1825734" indent="0">
              <a:buNone/>
              <a:defRPr sz="2000"/>
            </a:lvl5pPr>
            <a:lvl6pPr marL="2282149" indent="0">
              <a:buNone/>
              <a:defRPr sz="2000"/>
            </a:lvl6pPr>
            <a:lvl7pPr marL="2738576" indent="0">
              <a:buNone/>
              <a:defRPr sz="2000"/>
            </a:lvl7pPr>
            <a:lvl8pPr marL="3195003" indent="0">
              <a:buNone/>
              <a:defRPr sz="2000"/>
            </a:lvl8pPr>
            <a:lvl9pPr marL="3651436"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0FB39229-0EBD-BA49-A0B1-F4778E24FF64}" type="slidenum">
              <a:rPr lang="en-US"/>
              <a:pPr>
                <a:defRPr/>
              </a:pPr>
              <a:t>‹#›</a:t>
            </a:fld>
            <a:endParaRPr lang="en-US"/>
          </a:p>
        </p:txBody>
      </p:sp>
    </p:spTree>
    <p:extLst>
      <p:ext uri="{BB962C8B-B14F-4D97-AF65-F5344CB8AC3E}">
        <p14:creationId xmlns:p14="http://schemas.microsoft.com/office/powerpoint/2010/main" val="37999575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00F872BE-84B3-F644-A099-40F652A9EC55}" type="slidenum">
              <a:rPr lang="en-US"/>
              <a:pPr>
                <a:defRPr/>
              </a:pPr>
              <a:t>‹#›</a:t>
            </a:fld>
            <a:endParaRPr lang="en-US"/>
          </a:p>
        </p:txBody>
      </p:sp>
    </p:spTree>
    <p:extLst>
      <p:ext uri="{BB962C8B-B14F-4D97-AF65-F5344CB8AC3E}">
        <p14:creationId xmlns:p14="http://schemas.microsoft.com/office/powerpoint/2010/main" val="35063969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C9F90741-A848-2341-83A8-045A96CCA97E}" type="slidenum">
              <a:rPr lang="en-US"/>
              <a:pPr>
                <a:defRPr/>
              </a:pPr>
              <a:t>‹#›</a:t>
            </a:fld>
            <a:endParaRPr lang="en-US"/>
          </a:p>
        </p:txBody>
      </p:sp>
    </p:spTree>
    <p:extLst>
      <p:ext uri="{BB962C8B-B14F-4D97-AF65-F5344CB8AC3E}">
        <p14:creationId xmlns:p14="http://schemas.microsoft.com/office/powerpoint/2010/main" val="31429894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p>
        </p:txBody>
      </p:sp>
      <p:sp>
        <p:nvSpPr>
          <p:cNvPr id="7" name="Rectangle 7"/>
          <p:cNvSpPr>
            <a:spLocks noGrp="1" noChangeArrowheads="1"/>
          </p:cNvSpPr>
          <p:nvPr>
            <p:ph type="ftr" sz="quarter" idx="11"/>
          </p:nvPr>
        </p:nvSpPr>
        <p:spPr>
          <a:ln/>
        </p:spPr>
        <p:txBody>
          <a:bodyPr/>
          <a:lstStyle>
            <a:lvl1pPr>
              <a:defRPr/>
            </a:lvl1pPr>
          </a:lstStyle>
          <a:p>
            <a:pPr>
              <a:defRPr/>
            </a:pPr>
            <a:endParaRPr lang="en-US"/>
          </a:p>
        </p:txBody>
      </p:sp>
      <p:sp>
        <p:nvSpPr>
          <p:cNvPr id="8" name="Rectangle 8"/>
          <p:cNvSpPr>
            <a:spLocks noGrp="1" noChangeArrowheads="1"/>
          </p:cNvSpPr>
          <p:nvPr>
            <p:ph type="sldNum" sz="quarter" idx="12"/>
          </p:nvPr>
        </p:nvSpPr>
        <p:spPr>
          <a:ln/>
        </p:spPr>
        <p:txBody>
          <a:bodyPr/>
          <a:lstStyle>
            <a:lvl1pPr>
              <a:defRPr/>
            </a:lvl1pPr>
          </a:lstStyle>
          <a:p>
            <a:pPr>
              <a:defRPr/>
            </a:pPr>
            <a:fld id="{31ED6456-469E-EE41-9064-F19ECE8C3FD1}" type="slidenum">
              <a:rPr lang="en-US"/>
              <a:pPr>
                <a:defRPr/>
              </a:pPr>
              <a:t>‹#›</a:t>
            </a:fld>
            <a:endParaRPr lang="en-US"/>
          </a:p>
        </p:txBody>
      </p:sp>
    </p:spTree>
    <p:extLst>
      <p:ext uri="{BB962C8B-B14F-4D97-AF65-F5344CB8AC3E}">
        <p14:creationId xmlns:p14="http://schemas.microsoft.com/office/powerpoint/2010/main" val="24535328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48589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521533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pPr/>
              <a:t>27/12/2024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5407323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658" indent="0">
              <a:buNone/>
              <a:defRPr sz="1800"/>
            </a:lvl2pPr>
            <a:lvl3pPr marL="913320" indent="0">
              <a:buNone/>
              <a:defRPr sz="1600"/>
            </a:lvl3pPr>
            <a:lvl4pPr marL="1369968" indent="0">
              <a:buNone/>
              <a:defRPr sz="1400"/>
            </a:lvl4pPr>
            <a:lvl5pPr marL="1826637" indent="0">
              <a:buNone/>
              <a:defRPr sz="1400"/>
            </a:lvl5pPr>
            <a:lvl6pPr marL="2283280" indent="0">
              <a:buNone/>
              <a:defRPr sz="1400"/>
            </a:lvl6pPr>
            <a:lvl7pPr marL="2739936" indent="0">
              <a:buNone/>
              <a:defRPr sz="1400"/>
            </a:lvl7pPr>
            <a:lvl8pPr marL="3196590" indent="0">
              <a:buNone/>
              <a:defRPr sz="1400"/>
            </a:lvl8pPr>
            <a:lvl9pPr marL="3653247"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9770064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359093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658" indent="0">
              <a:buNone/>
              <a:defRPr sz="2000" b="1"/>
            </a:lvl2pPr>
            <a:lvl3pPr marL="913320" indent="0">
              <a:buNone/>
              <a:defRPr sz="1800" b="1"/>
            </a:lvl3pPr>
            <a:lvl4pPr marL="1369968" indent="0">
              <a:buNone/>
              <a:defRPr sz="1600" b="1"/>
            </a:lvl4pPr>
            <a:lvl5pPr marL="1826637" indent="0">
              <a:buNone/>
              <a:defRPr sz="1600" b="1"/>
            </a:lvl5pPr>
            <a:lvl6pPr marL="2283280" indent="0">
              <a:buNone/>
              <a:defRPr sz="1600" b="1"/>
            </a:lvl6pPr>
            <a:lvl7pPr marL="2739936" indent="0">
              <a:buNone/>
              <a:defRPr sz="1600" b="1"/>
            </a:lvl7pPr>
            <a:lvl8pPr marL="3196590" indent="0">
              <a:buNone/>
              <a:defRPr sz="1600" b="1"/>
            </a:lvl8pPr>
            <a:lvl9pPr marL="3653247"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49" y="1535113"/>
            <a:ext cx="4041775" cy="639762"/>
          </a:xfrm>
        </p:spPr>
        <p:txBody>
          <a:bodyPr anchor="b"/>
          <a:lstStyle>
            <a:lvl1pPr marL="0" indent="0">
              <a:buNone/>
              <a:defRPr sz="2400" b="1" i="0">
                <a:latin typeface="Arial" panose="020B0604020202020204" pitchFamily="34" charset="0"/>
              </a:defRPr>
            </a:lvl1pPr>
            <a:lvl2pPr marL="456658" indent="0">
              <a:buNone/>
              <a:defRPr sz="2000" b="1"/>
            </a:lvl2pPr>
            <a:lvl3pPr marL="913320" indent="0">
              <a:buNone/>
              <a:defRPr sz="1800" b="1"/>
            </a:lvl3pPr>
            <a:lvl4pPr marL="1369968" indent="0">
              <a:buNone/>
              <a:defRPr sz="1600" b="1"/>
            </a:lvl4pPr>
            <a:lvl5pPr marL="1826637" indent="0">
              <a:buNone/>
              <a:defRPr sz="1600" b="1"/>
            </a:lvl5pPr>
            <a:lvl6pPr marL="2283280" indent="0">
              <a:buNone/>
              <a:defRPr sz="1600" b="1"/>
            </a:lvl6pPr>
            <a:lvl7pPr marL="2739936" indent="0">
              <a:buNone/>
              <a:defRPr sz="1600" b="1"/>
            </a:lvl7pPr>
            <a:lvl8pPr marL="3196590" indent="0">
              <a:buNone/>
              <a:defRPr sz="1600" b="1"/>
            </a:lvl8pPr>
            <a:lvl9pPr marL="3653247"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49"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004825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570223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241414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4"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74"/>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24" y="1435101"/>
            <a:ext cx="3008313" cy="4691063"/>
          </a:xfrm>
        </p:spPr>
        <p:txBody>
          <a:bodyPr/>
          <a:lstStyle>
            <a:lvl1pPr marL="0" indent="0">
              <a:buNone/>
              <a:defRPr sz="1400" b="1" i="0">
                <a:latin typeface="Arial" panose="020B0604020202020204" pitchFamily="34" charset="0"/>
              </a:defRPr>
            </a:lvl1pPr>
            <a:lvl2pPr marL="456658" indent="0">
              <a:buNone/>
              <a:defRPr sz="1200"/>
            </a:lvl2pPr>
            <a:lvl3pPr marL="913320" indent="0">
              <a:buNone/>
              <a:defRPr sz="1000"/>
            </a:lvl3pPr>
            <a:lvl4pPr marL="1369968" indent="0">
              <a:buNone/>
              <a:defRPr sz="900"/>
            </a:lvl4pPr>
            <a:lvl5pPr marL="1826637" indent="0">
              <a:buNone/>
              <a:defRPr sz="900"/>
            </a:lvl5pPr>
            <a:lvl6pPr marL="2283280" indent="0">
              <a:buNone/>
              <a:defRPr sz="900"/>
            </a:lvl6pPr>
            <a:lvl7pPr marL="2739936" indent="0">
              <a:buNone/>
              <a:defRPr sz="900"/>
            </a:lvl7pPr>
            <a:lvl8pPr marL="3196590" indent="0">
              <a:buNone/>
              <a:defRPr sz="900"/>
            </a:lvl8pPr>
            <a:lvl9pPr marL="3653247"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76450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658" indent="0">
              <a:buNone/>
              <a:defRPr sz="2800"/>
            </a:lvl2pPr>
            <a:lvl3pPr marL="913320" indent="0">
              <a:buNone/>
              <a:defRPr sz="2400"/>
            </a:lvl3pPr>
            <a:lvl4pPr marL="1369968" indent="0">
              <a:buNone/>
              <a:defRPr sz="2000"/>
            </a:lvl4pPr>
            <a:lvl5pPr marL="1826637" indent="0">
              <a:buNone/>
              <a:defRPr sz="2000"/>
            </a:lvl5pPr>
            <a:lvl6pPr marL="2283280" indent="0">
              <a:buNone/>
              <a:defRPr sz="2000"/>
            </a:lvl6pPr>
            <a:lvl7pPr marL="2739936" indent="0">
              <a:buNone/>
              <a:defRPr sz="2000"/>
            </a:lvl7pPr>
            <a:lvl8pPr marL="3196590" indent="0">
              <a:buNone/>
              <a:defRPr sz="2000"/>
            </a:lvl8pPr>
            <a:lvl9pPr marL="3653247"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658" indent="0">
              <a:buNone/>
              <a:defRPr sz="1200"/>
            </a:lvl2pPr>
            <a:lvl3pPr marL="913320" indent="0">
              <a:buNone/>
              <a:defRPr sz="1000"/>
            </a:lvl3pPr>
            <a:lvl4pPr marL="1369968" indent="0">
              <a:buNone/>
              <a:defRPr sz="900"/>
            </a:lvl4pPr>
            <a:lvl5pPr marL="1826637" indent="0">
              <a:buNone/>
              <a:defRPr sz="900"/>
            </a:lvl5pPr>
            <a:lvl6pPr marL="2283280" indent="0">
              <a:buNone/>
              <a:defRPr sz="900"/>
            </a:lvl6pPr>
            <a:lvl7pPr marL="2739936" indent="0">
              <a:buNone/>
              <a:defRPr sz="900"/>
            </a:lvl7pPr>
            <a:lvl8pPr marL="3196590" indent="0">
              <a:buNone/>
              <a:defRPr sz="900"/>
            </a:lvl8pPr>
            <a:lvl9pPr marL="3653247"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140312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7825265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5056018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0"/>
            <a:ext cx="7773126" cy="1470289"/>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b="1" i="0">
                <a:latin typeface="Arial" panose="020B0604020202020204" pitchFamily="34" charset="0"/>
              </a:defRPr>
            </a:lvl1pPr>
            <a:lvl2pPr marL="321455" indent="0" algn="ctr">
              <a:buNone/>
              <a:defRPr/>
            </a:lvl2pPr>
            <a:lvl3pPr marL="642910" indent="0" algn="ctr">
              <a:buNone/>
              <a:defRPr/>
            </a:lvl3pPr>
            <a:lvl4pPr marL="964365" indent="0" algn="ctr">
              <a:buNone/>
              <a:defRPr/>
            </a:lvl4pPr>
            <a:lvl5pPr marL="1285820" indent="0" algn="ctr">
              <a:buNone/>
              <a:defRPr/>
            </a:lvl5pPr>
            <a:lvl6pPr marL="1607276" indent="0" algn="ctr">
              <a:buNone/>
              <a:defRPr/>
            </a:lvl6pPr>
            <a:lvl7pPr marL="1928732" indent="0" algn="ctr">
              <a:buNone/>
              <a:defRPr/>
            </a:lvl7pPr>
            <a:lvl8pPr marL="2250187" indent="0" algn="ctr">
              <a:buNone/>
              <a:defRPr/>
            </a:lvl8pPr>
            <a:lvl9pPr marL="2571640" indent="0" algn="ctr">
              <a:buNone/>
              <a:defRPr/>
            </a:lvl9pPr>
          </a:lstStyle>
          <a:p>
            <a:r>
              <a:rPr lang="en-US" dirty="0"/>
              <a:t>Click to edit Master subtitle style</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D8240517-BEF9-5B44-B83A-C7C4999FD4ED}" type="slidenum">
              <a:rPr lang="en-US" smtClean="0"/>
              <a:pPr/>
              <a:t>‹#›</a:t>
            </a:fld>
            <a:endParaRPr lang="en-US" dirty="0"/>
          </a:p>
        </p:txBody>
      </p:sp>
    </p:spTree>
    <p:extLst>
      <p:ext uri="{BB962C8B-B14F-4D97-AF65-F5344CB8AC3E}">
        <p14:creationId xmlns:p14="http://schemas.microsoft.com/office/powerpoint/2010/main" val="2540813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pPr/>
              <a:t>27/12/2024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6192231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9B95138B-AAD4-6E48-B7A2-7CF55257014F}" type="slidenum">
              <a:rPr lang="en-US" smtClean="0"/>
              <a:pPr/>
              <a:t>‹#›</a:t>
            </a:fld>
            <a:endParaRPr lang="en-US" dirty="0"/>
          </a:p>
        </p:txBody>
      </p:sp>
    </p:spTree>
    <p:extLst>
      <p:ext uri="{BB962C8B-B14F-4D97-AF65-F5344CB8AC3E}">
        <p14:creationId xmlns:p14="http://schemas.microsoft.com/office/powerpoint/2010/main" val="416643196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0" y="4406405"/>
            <a:ext cx="7772009" cy="1363115"/>
          </a:xfrm>
        </p:spPr>
        <p:txBody>
          <a:bodyPr anchor="t"/>
          <a:lstStyle>
            <a:lvl1pPr algn="l">
              <a:defRPr sz="28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280" y="2907086"/>
            <a:ext cx="7772009" cy="1499316"/>
          </a:xfrm>
        </p:spPr>
        <p:txBody>
          <a:bodyPr anchor="b"/>
          <a:lstStyle>
            <a:lvl1pPr marL="0" indent="0">
              <a:buNone/>
              <a:defRPr sz="1400" b="1" i="0">
                <a:latin typeface="Arial" panose="020B0604020202020204" pitchFamily="34" charset="0"/>
              </a:defRPr>
            </a:lvl1pPr>
            <a:lvl2pPr marL="321455" indent="0">
              <a:buNone/>
              <a:defRPr sz="1300"/>
            </a:lvl2pPr>
            <a:lvl3pPr marL="642910" indent="0">
              <a:buNone/>
              <a:defRPr sz="1100"/>
            </a:lvl3pPr>
            <a:lvl4pPr marL="964365" indent="0">
              <a:buNone/>
              <a:defRPr sz="1000"/>
            </a:lvl4pPr>
            <a:lvl5pPr marL="1285820" indent="0">
              <a:buNone/>
              <a:defRPr sz="1000"/>
            </a:lvl5pPr>
            <a:lvl6pPr marL="1607276" indent="0">
              <a:buNone/>
              <a:defRPr sz="1000"/>
            </a:lvl6pPr>
            <a:lvl7pPr marL="1928732" indent="0">
              <a:buNone/>
              <a:defRPr sz="1000"/>
            </a:lvl7pPr>
            <a:lvl8pPr marL="2250187" indent="0">
              <a:buNone/>
              <a:defRPr sz="1000"/>
            </a:lvl8pPr>
            <a:lvl9pPr marL="2571640" indent="0">
              <a:buNone/>
              <a:defRPr sz="1000"/>
            </a:lvl9pPr>
          </a:lstStyle>
          <a:p>
            <a:pPr lvl="0"/>
            <a:r>
              <a:rPr lang="en-US" dirty="0"/>
              <a:t>Click to edit Master text styles</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8E1985E9-6F85-9D41-9EA9-515E90BB0C5D}" type="slidenum">
              <a:rPr lang="en-US" smtClean="0"/>
              <a:pPr/>
              <a:t>‹#›</a:t>
            </a:fld>
            <a:endParaRPr lang="en-US" dirty="0"/>
          </a:p>
        </p:txBody>
      </p:sp>
    </p:spTree>
    <p:extLst>
      <p:ext uri="{BB962C8B-B14F-4D97-AF65-F5344CB8AC3E}">
        <p14:creationId xmlns:p14="http://schemas.microsoft.com/office/powerpoint/2010/main" val="132292902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321511" y="1125327"/>
            <a:ext cx="2838871"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267549" y="1125327"/>
            <a:ext cx="2839987"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029B02F8-678A-B44B-AA03-7563B9CB025C}" type="slidenum">
              <a:rPr lang="en-US" smtClean="0"/>
              <a:pPr/>
              <a:t>‹#›</a:t>
            </a:fld>
            <a:endParaRPr lang="en-US" dirty="0"/>
          </a:p>
        </p:txBody>
      </p:sp>
    </p:spTree>
    <p:extLst>
      <p:ext uri="{BB962C8B-B14F-4D97-AF65-F5344CB8AC3E}">
        <p14:creationId xmlns:p14="http://schemas.microsoft.com/office/powerpoint/2010/main" val="153034156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6" y="274633"/>
            <a:ext cx="8228595" cy="1143186"/>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706" y="1535040"/>
            <a:ext cx="4040061" cy="639693"/>
          </a:xfrm>
        </p:spPr>
        <p:txBody>
          <a:bodyPr anchor="b"/>
          <a:lstStyle>
            <a:lvl1pPr marL="0" indent="0">
              <a:buNone/>
              <a:defRPr sz="1700" b="1" i="0">
                <a:latin typeface="Arial" panose="020B0604020202020204" pitchFamily="34" charset="0"/>
              </a:defRPr>
            </a:lvl1pPr>
            <a:lvl2pPr marL="321455" indent="0">
              <a:buNone/>
              <a:defRPr sz="1400" b="1"/>
            </a:lvl2pPr>
            <a:lvl3pPr marL="642910" indent="0">
              <a:buNone/>
              <a:defRPr sz="1300" b="1"/>
            </a:lvl3pPr>
            <a:lvl4pPr marL="964365" indent="0">
              <a:buNone/>
              <a:defRPr sz="1100" b="1"/>
            </a:lvl4pPr>
            <a:lvl5pPr marL="1285820" indent="0">
              <a:buNone/>
              <a:defRPr sz="1100" b="1"/>
            </a:lvl5pPr>
            <a:lvl6pPr marL="1607276" indent="0">
              <a:buNone/>
              <a:defRPr sz="1100" b="1"/>
            </a:lvl6pPr>
            <a:lvl7pPr marL="1928732" indent="0">
              <a:buNone/>
              <a:defRPr sz="1100" b="1"/>
            </a:lvl7pPr>
            <a:lvl8pPr marL="2250187" indent="0">
              <a:buNone/>
              <a:defRPr sz="1100" b="1"/>
            </a:lvl8pPr>
            <a:lvl9pPr marL="2571640" indent="0">
              <a:buNone/>
              <a:defRPr sz="1100" b="1"/>
            </a:lvl9pPr>
          </a:lstStyle>
          <a:p>
            <a:pPr lvl="0"/>
            <a:r>
              <a:rPr lang="en-US" dirty="0"/>
              <a:t>Click to edit Master text styles</a:t>
            </a:r>
          </a:p>
        </p:txBody>
      </p:sp>
      <p:sp>
        <p:nvSpPr>
          <p:cNvPr id="4" name="Content Placeholder 3"/>
          <p:cNvSpPr>
            <a:spLocks noGrp="1"/>
          </p:cNvSpPr>
          <p:nvPr>
            <p:ph sz="half" idx="2"/>
          </p:nvPr>
        </p:nvSpPr>
        <p:spPr>
          <a:xfrm>
            <a:off x="457706" y="2174734"/>
            <a:ext cx="4040061"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i="0">
                <a:latin typeface="Arial" panose="020B0604020202020204" pitchFamily="34" charset="0"/>
              </a:defRPr>
            </a:lvl1pPr>
            <a:lvl2pPr marL="321455" indent="0">
              <a:buNone/>
              <a:defRPr sz="1400" b="1"/>
            </a:lvl2pPr>
            <a:lvl3pPr marL="642910" indent="0">
              <a:buNone/>
              <a:defRPr sz="1300" b="1"/>
            </a:lvl3pPr>
            <a:lvl4pPr marL="964365" indent="0">
              <a:buNone/>
              <a:defRPr sz="1100" b="1"/>
            </a:lvl4pPr>
            <a:lvl5pPr marL="1285820" indent="0">
              <a:buNone/>
              <a:defRPr sz="1100" b="1"/>
            </a:lvl5pPr>
            <a:lvl6pPr marL="1607276" indent="0">
              <a:buNone/>
              <a:defRPr sz="1100" b="1"/>
            </a:lvl6pPr>
            <a:lvl7pPr marL="1928732" indent="0">
              <a:buNone/>
              <a:defRPr sz="1100" b="1"/>
            </a:lvl7pPr>
            <a:lvl8pPr marL="2250187" indent="0">
              <a:buNone/>
              <a:defRPr sz="1100" b="1"/>
            </a:lvl8pPr>
            <a:lvl9pPr marL="2571640" indent="0">
              <a:buNone/>
              <a:defRPr sz="1100" b="1"/>
            </a:lvl9pPr>
          </a:lstStyle>
          <a:p>
            <a:pPr lvl="0"/>
            <a:r>
              <a:rPr lang="en-US" dirty="0"/>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8" name="Footer Placeholder 7"/>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9" name="Slide Number Placeholder 8"/>
          <p:cNvSpPr>
            <a:spLocks noGrp="1"/>
          </p:cNvSpPr>
          <p:nvPr>
            <p:ph type="sldNum" idx="12"/>
          </p:nvPr>
        </p:nvSpPr>
        <p:spPr/>
        <p:txBody>
          <a:bodyPr/>
          <a:lstStyle>
            <a:lvl1pPr>
              <a:defRPr b="1" i="0">
                <a:latin typeface="Arial" panose="020B0604020202020204" pitchFamily="34" charset="0"/>
              </a:defRPr>
            </a:lvl1pPr>
          </a:lstStyle>
          <a:p>
            <a:fld id="{06C43F3F-A073-264B-A2CD-9702F623EADF}" type="slidenum">
              <a:rPr lang="en-US" smtClean="0"/>
              <a:pPr/>
              <a:t>‹#›</a:t>
            </a:fld>
            <a:endParaRPr lang="en-US" dirty="0"/>
          </a:p>
        </p:txBody>
      </p:sp>
    </p:spTree>
    <p:extLst>
      <p:ext uri="{BB962C8B-B14F-4D97-AF65-F5344CB8AC3E}">
        <p14:creationId xmlns:p14="http://schemas.microsoft.com/office/powerpoint/2010/main" val="23278312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4" name="Footer Placeholder 3"/>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5" name="Slide Number Placeholder 4"/>
          <p:cNvSpPr>
            <a:spLocks noGrp="1"/>
          </p:cNvSpPr>
          <p:nvPr>
            <p:ph type="sldNum" idx="12"/>
          </p:nvPr>
        </p:nvSpPr>
        <p:spPr/>
        <p:txBody>
          <a:bodyPr/>
          <a:lstStyle>
            <a:lvl1pPr>
              <a:defRPr b="1" i="0">
                <a:latin typeface="Arial" panose="020B0604020202020204" pitchFamily="34" charset="0"/>
              </a:defRPr>
            </a:lvl1pPr>
          </a:lstStyle>
          <a:p>
            <a:fld id="{FB1E8082-CAD5-9B4F-A7A8-89FAD430E617}" type="slidenum">
              <a:rPr lang="en-US" smtClean="0"/>
              <a:pPr/>
              <a:t>‹#›</a:t>
            </a:fld>
            <a:endParaRPr lang="en-US" dirty="0"/>
          </a:p>
        </p:txBody>
      </p:sp>
    </p:spTree>
    <p:extLst>
      <p:ext uri="{BB962C8B-B14F-4D97-AF65-F5344CB8AC3E}">
        <p14:creationId xmlns:p14="http://schemas.microsoft.com/office/powerpoint/2010/main" val="291689406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3" name="Footer Placeholder 2"/>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4" name="Slide Number Placeholder 3"/>
          <p:cNvSpPr>
            <a:spLocks noGrp="1"/>
          </p:cNvSpPr>
          <p:nvPr>
            <p:ph type="sldNum" idx="12"/>
          </p:nvPr>
        </p:nvSpPr>
        <p:spPr/>
        <p:txBody>
          <a:bodyPr/>
          <a:lstStyle>
            <a:lvl1pPr>
              <a:defRPr b="1" i="0">
                <a:latin typeface="Arial" panose="020B0604020202020204" pitchFamily="34" charset="0"/>
              </a:defRPr>
            </a:lvl1pPr>
          </a:lstStyle>
          <a:p>
            <a:fld id="{96A03651-6E26-254B-816C-4AA53A2FAB39}" type="slidenum">
              <a:rPr lang="en-US" smtClean="0"/>
              <a:pPr/>
              <a:t>‹#›</a:t>
            </a:fld>
            <a:endParaRPr lang="en-US" dirty="0"/>
          </a:p>
        </p:txBody>
      </p:sp>
    </p:spTree>
    <p:extLst>
      <p:ext uri="{BB962C8B-B14F-4D97-AF65-F5344CB8AC3E}">
        <p14:creationId xmlns:p14="http://schemas.microsoft.com/office/powerpoint/2010/main" val="17671022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6" y="273517"/>
            <a:ext cx="3007439" cy="1161048"/>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b="1" i="0">
                <a:latin typeface="Arial" panose="020B0604020202020204" pitchFamily="34" charset="0"/>
              </a:defRPr>
            </a:lvl1pPr>
            <a:lvl2pPr>
              <a:defRPr sz="2000" b="1" i="0">
                <a:latin typeface="Arial" panose="020B0604020202020204" pitchFamily="34" charset="0"/>
              </a:defRPr>
            </a:lvl2pPr>
            <a:lvl3pPr>
              <a:defRPr sz="1700" b="1" i="0">
                <a:latin typeface="Arial" panose="020B0604020202020204" pitchFamily="34" charset="0"/>
              </a:defRPr>
            </a:lvl3pPr>
            <a:lvl4pPr>
              <a:defRPr sz="1400" b="1" i="0">
                <a:latin typeface="Arial" panose="020B0604020202020204" pitchFamily="34" charset="0"/>
              </a:defRPr>
            </a:lvl4pPr>
            <a:lvl5pPr>
              <a:defRPr sz="1400" b="1" i="0">
                <a:latin typeface="Arial" panose="020B060402020202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706" y="1434565"/>
            <a:ext cx="3007439" cy="4691082"/>
          </a:xfrm>
        </p:spPr>
        <p:txBody>
          <a:bodyPr/>
          <a:lstStyle>
            <a:lvl1pPr marL="0" indent="0">
              <a:buNone/>
              <a:defRPr sz="1000" b="1" i="0">
                <a:latin typeface="Arial" panose="020B0604020202020204" pitchFamily="34" charset="0"/>
              </a:defRPr>
            </a:lvl1pPr>
            <a:lvl2pPr marL="321455" indent="0">
              <a:buNone/>
              <a:defRPr sz="800"/>
            </a:lvl2pPr>
            <a:lvl3pPr marL="642910" indent="0">
              <a:buNone/>
              <a:defRPr sz="700"/>
            </a:lvl3pPr>
            <a:lvl4pPr marL="964365" indent="0">
              <a:buNone/>
              <a:defRPr sz="600"/>
            </a:lvl4pPr>
            <a:lvl5pPr marL="1285820" indent="0">
              <a:buNone/>
              <a:defRPr sz="600"/>
            </a:lvl5pPr>
            <a:lvl6pPr marL="1607276" indent="0">
              <a:buNone/>
              <a:defRPr sz="600"/>
            </a:lvl6pPr>
            <a:lvl7pPr marL="1928732" indent="0">
              <a:buNone/>
              <a:defRPr sz="600"/>
            </a:lvl7pPr>
            <a:lvl8pPr marL="2250187" indent="0">
              <a:buNone/>
              <a:defRPr sz="600"/>
            </a:lvl8pPr>
            <a:lvl9pPr marL="2571640"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82B6F637-A453-E84F-94C4-6BF821E363DD}" type="slidenum">
              <a:rPr lang="en-US" smtClean="0"/>
              <a:pPr/>
              <a:t>‹#›</a:t>
            </a:fld>
            <a:endParaRPr lang="en-US" dirty="0"/>
          </a:p>
        </p:txBody>
      </p:sp>
    </p:spTree>
    <p:extLst>
      <p:ext uri="{BB962C8B-B14F-4D97-AF65-F5344CB8AC3E}">
        <p14:creationId xmlns:p14="http://schemas.microsoft.com/office/powerpoint/2010/main" val="1338275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91"/>
            <a:ext cx="5486846" cy="567127"/>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1738" y="612903"/>
            <a:ext cx="5486846" cy="4115023"/>
          </a:xfrm>
        </p:spPr>
        <p:txBody>
          <a:bodyPr/>
          <a:lstStyle>
            <a:lvl1pPr marL="0" indent="0">
              <a:buNone/>
              <a:defRPr sz="2300" b="1" i="0">
                <a:latin typeface="Arial" panose="020B0604020202020204" pitchFamily="34" charset="0"/>
              </a:defRPr>
            </a:lvl1pPr>
            <a:lvl2pPr marL="321455" indent="0">
              <a:buNone/>
              <a:defRPr sz="2000"/>
            </a:lvl2pPr>
            <a:lvl3pPr marL="642910" indent="0">
              <a:buNone/>
              <a:defRPr sz="1700"/>
            </a:lvl3pPr>
            <a:lvl4pPr marL="964365" indent="0">
              <a:buNone/>
              <a:defRPr sz="1400"/>
            </a:lvl4pPr>
            <a:lvl5pPr marL="1285820" indent="0">
              <a:buNone/>
              <a:defRPr sz="1400"/>
            </a:lvl5pPr>
            <a:lvl6pPr marL="1607276" indent="0">
              <a:buNone/>
              <a:defRPr sz="1400"/>
            </a:lvl6pPr>
            <a:lvl7pPr marL="1928732" indent="0">
              <a:buNone/>
              <a:defRPr sz="1400"/>
            </a:lvl7pPr>
            <a:lvl8pPr marL="2250187" indent="0">
              <a:buNone/>
              <a:defRPr sz="1400"/>
            </a:lvl8pPr>
            <a:lvl9pPr marL="2571640" indent="0">
              <a:buNone/>
              <a:defRPr sz="1400"/>
            </a:lvl9pPr>
          </a:lstStyle>
          <a:p>
            <a:endParaRPr lang="en-US" dirty="0"/>
          </a:p>
        </p:txBody>
      </p:sp>
      <p:sp>
        <p:nvSpPr>
          <p:cNvPr id="4" name="Text Placeholder 3"/>
          <p:cNvSpPr>
            <a:spLocks noGrp="1"/>
          </p:cNvSpPr>
          <p:nvPr>
            <p:ph type="body" sz="half" idx="2"/>
          </p:nvPr>
        </p:nvSpPr>
        <p:spPr>
          <a:xfrm>
            <a:off x="1791738" y="5367619"/>
            <a:ext cx="5486846" cy="804919"/>
          </a:xfrm>
        </p:spPr>
        <p:txBody>
          <a:bodyPr/>
          <a:lstStyle>
            <a:lvl1pPr marL="0" indent="0">
              <a:buNone/>
              <a:defRPr sz="1000" b="1" i="0">
                <a:latin typeface="Arial" panose="020B0604020202020204" pitchFamily="34" charset="0"/>
              </a:defRPr>
            </a:lvl1pPr>
            <a:lvl2pPr marL="321455" indent="0">
              <a:buNone/>
              <a:defRPr sz="800"/>
            </a:lvl2pPr>
            <a:lvl3pPr marL="642910" indent="0">
              <a:buNone/>
              <a:defRPr sz="700"/>
            </a:lvl3pPr>
            <a:lvl4pPr marL="964365" indent="0">
              <a:buNone/>
              <a:defRPr sz="600"/>
            </a:lvl4pPr>
            <a:lvl5pPr marL="1285820" indent="0">
              <a:buNone/>
              <a:defRPr sz="600"/>
            </a:lvl5pPr>
            <a:lvl6pPr marL="1607276" indent="0">
              <a:buNone/>
              <a:defRPr sz="600"/>
            </a:lvl6pPr>
            <a:lvl7pPr marL="1928732" indent="0">
              <a:buNone/>
              <a:defRPr sz="600"/>
            </a:lvl7pPr>
            <a:lvl8pPr marL="2250187" indent="0">
              <a:buNone/>
              <a:defRPr sz="600"/>
            </a:lvl8pPr>
            <a:lvl9pPr marL="2571640"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8E027091-AB02-7343-BD73-FDFF653865E2}" type="slidenum">
              <a:rPr lang="en-US" smtClean="0"/>
              <a:pPr/>
              <a:t>‹#›</a:t>
            </a:fld>
            <a:endParaRPr lang="en-US" dirty="0"/>
          </a:p>
        </p:txBody>
      </p:sp>
    </p:spTree>
    <p:extLst>
      <p:ext uri="{BB962C8B-B14F-4D97-AF65-F5344CB8AC3E}">
        <p14:creationId xmlns:p14="http://schemas.microsoft.com/office/powerpoint/2010/main" val="402846008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B071B384-14F2-AD4E-BFD3-B7E781677FB5}" type="slidenum">
              <a:rPr lang="en-US" smtClean="0"/>
              <a:pPr/>
              <a:t>‹#›</a:t>
            </a:fld>
            <a:endParaRPr lang="en-US" dirty="0"/>
          </a:p>
        </p:txBody>
      </p:sp>
    </p:spTree>
    <p:extLst>
      <p:ext uri="{BB962C8B-B14F-4D97-AF65-F5344CB8AC3E}">
        <p14:creationId xmlns:p14="http://schemas.microsoft.com/office/powerpoint/2010/main" val="341979106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50236A21-0EA6-4342-B3C8-F90D815D66F4}" type="slidenum">
              <a:rPr lang="en-US" smtClean="0"/>
              <a:pPr/>
              <a:t>‹#›</a:t>
            </a:fld>
            <a:endParaRPr lang="en-US" dirty="0"/>
          </a:p>
        </p:txBody>
      </p:sp>
    </p:spTree>
    <p:extLst>
      <p:ext uri="{BB962C8B-B14F-4D97-AF65-F5344CB8AC3E}">
        <p14:creationId xmlns:p14="http://schemas.microsoft.com/office/powerpoint/2010/main" val="1827202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27/12/2024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3763339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91"/>
            <a:ext cx="7773126" cy="1470289"/>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b="1" i="0">
                <a:latin typeface="Arial" panose="020B0604020202020204" pitchFamily="34" charset="0"/>
              </a:defRPr>
            </a:lvl1pPr>
            <a:lvl2pPr marL="321279" indent="0" algn="ctr">
              <a:buNone/>
              <a:defRPr/>
            </a:lvl2pPr>
            <a:lvl3pPr marL="642558" indent="0" algn="ctr">
              <a:buNone/>
              <a:defRPr/>
            </a:lvl3pPr>
            <a:lvl4pPr marL="963838" indent="0" algn="ctr">
              <a:buNone/>
              <a:defRPr/>
            </a:lvl4pPr>
            <a:lvl5pPr marL="1285116" indent="0" algn="ctr">
              <a:buNone/>
              <a:defRPr/>
            </a:lvl5pPr>
            <a:lvl6pPr marL="1606399" indent="0" algn="ctr">
              <a:buNone/>
              <a:defRPr/>
            </a:lvl6pPr>
            <a:lvl7pPr marL="1927679" indent="0" algn="ctr">
              <a:buNone/>
              <a:defRPr/>
            </a:lvl7pPr>
            <a:lvl8pPr marL="2248962" indent="0" algn="ctr">
              <a:buNone/>
              <a:defRPr/>
            </a:lvl8pPr>
            <a:lvl9pPr marL="2570233" indent="0" algn="ctr">
              <a:buNone/>
              <a:defRPr/>
            </a:lvl9pPr>
          </a:lstStyle>
          <a:p>
            <a:r>
              <a:rPr lang="en-US" dirty="0"/>
              <a:t>Click to edit Master subtitle style</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E67AA21C-6766-0547-A4F6-849357384D63}" type="slidenum">
              <a:rPr lang="en-US" smtClean="0"/>
              <a:pPr/>
              <a:t>‹#›</a:t>
            </a:fld>
            <a:endParaRPr lang="en-US" dirty="0"/>
          </a:p>
        </p:txBody>
      </p:sp>
    </p:spTree>
    <p:extLst>
      <p:ext uri="{BB962C8B-B14F-4D97-AF65-F5344CB8AC3E}">
        <p14:creationId xmlns:p14="http://schemas.microsoft.com/office/powerpoint/2010/main" val="351452346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84FAA6B8-F6A4-A343-8E71-E1AA462E2B9C}" type="slidenum">
              <a:rPr lang="en-US" smtClean="0"/>
              <a:pPr/>
              <a:t>‹#›</a:t>
            </a:fld>
            <a:endParaRPr lang="en-US" dirty="0"/>
          </a:p>
        </p:txBody>
      </p:sp>
    </p:spTree>
    <p:extLst>
      <p:ext uri="{BB962C8B-B14F-4D97-AF65-F5344CB8AC3E}">
        <p14:creationId xmlns:p14="http://schemas.microsoft.com/office/powerpoint/2010/main" val="17445871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91" y="4406416"/>
            <a:ext cx="7772009" cy="1363115"/>
          </a:xfrm>
        </p:spPr>
        <p:txBody>
          <a:bodyPr anchor="t"/>
          <a:lstStyle>
            <a:lvl1pPr algn="l">
              <a:defRPr sz="28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291" y="2907086"/>
            <a:ext cx="7772009" cy="1499316"/>
          </a:xfrm>
        </p:spPr>
        <p:txBody>
          <a:bodyPr anchor="b"/>
          <a:lstStyle>
            <a:lvl1pPr marL="0" indent="0">
              <a:buNone/>
              <a:defRPr sz="1400" b="1" i="0">
                <a:latin typeface="Arial" panose="020B0604020202020204" pitchFamily="34" charset="0"/>
              </a:defRPr>
            </a:lvl1pPr>
            <a:lvl2pPr marL="321279" indent="0">
              <a:buNone/>
              <a:defRPr sz="1300"/>
            </a:lvl2pPr>
            <a:lvl3pPr marL="642558" indent="0">
              <a:buNone/>
              <a:defRPr sz="1100"/>
            </a:lvl3pPr>
            <a:lvl4pPr marL="963838" indent="0">
              <a:buNone/>
              <a:defRPr sz="1000"/>
            </a:lvl4pPr>
            <a:lvl5pPr marL="1285116" indent="0">
              <a:buNone/>
              <a:defRPr sz="1000"/>
            </a:lvl5pPr>
            <a:lvl6pPr marL="1606399" indent="0">
              <a:buNone/>
              <a:defRPr sz="1000"/>
            </a:lvl6pPr>
            <a:lvl7pPr marL="1927679" indent="0">
              <a:buNone/>
              <a:defRPr sz="1000"/>
            </a:lvl7pPr>
            <a:lvl8pPr marL="2248962" indent="0">
              <a:buNone/>
              <a:defRPr sz="1000"/>
            </a:lvl8pPr>
            <a:lvl9pPr marL="2570233" indent="0">
              <a:buNone/>
              <a:defRPr sz="1000"/>
            </a:lvl9pPr>
          </a:lstStyle>
          <a:p>
            <a:pPr lvl="0"/>
            <a:r>
              <a:rPr lang="en-US" dirty="0"/>
              <a:t>Click to edit Master text styles</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7C880F1A-F011-E746-9B49-4C216A09F825}" type="slidenum">
              <a:rPr lang="en-US" smtClean="0"/>
              <a:pPr/>
              <a:t>‹#›</a:t>
            </a:fld>
            <a:endParaRPr lang="en-US" dirty="0"/>
          </a:p>
        </p:txBody>
      </p:sp>
    </p:spTree>
    <p:extLst>
      <p:ext uri="{BB962C8B-B14F-4D97-AF65-F5344CB8AC3E}">
        <p14:creationId xmlns:p14="http://schemas.microsoft.com/office/powerpoint/2010/main" val="356085163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321522" y="1125338"/>
            <a:ext cx="2838871"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267549" y="1125338"/>
            <a:ext cx="2839987"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838735B5-B149-A447-950C-547F21A40C1A}" type="slidenum">
              <a:rPr lang="en-US" smtClean="0"/>
              <a:pPr/>
              <a:t>‹#›</a:t>
            </a:fld>
            <a:endParaRPr lang="en-US" dirty="0"/>
          </a:p>
        </p:txBody>
      </p:sp>
    </p:spTree>
    <p:extLst>
      <p:ext uri="{BB962C8B-B14F-4D97-AF65-F5344CB8AC3E}">
        <p14:creationId xmlns:p14="http://schemas.microsoft.com/office/powerpoint/2010/main" val="41282425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7" y="274633"/>
            <a:ext cx="8228595" cy="1143186"/>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717" y="1535040"/>
            <a:ext cx="4040061" cy="639693"/>
          </a:xfrm>
        </p:spPr>
        <p:txBody>
          <a:bodyPr anchor="b"/>
          <a:lstStyle>
            <a:lvl1pPr marL="0" indent="0">
              <a:buNone/>
              <a:defRPr sz="1700" b="1" i="0">
                <a:latin typeface="Arial" panose="020B0604020202020204" pitchFamily="34" charset="0"/>
              </a:defRPr>
            </a:lvl1pPr>
            <a:lvl2pPr marL="321279" indent="0">
              <a:buNone/>
              <a:defRPr sz="1400" b="1"/>
            </a:lvl2pPr>
            <a:lvl3pPr marL="642558" indent="0">
              <a:buNone/>
              <a:defRPr sz="1300" b="1"/>
            </a:lvl3pPr>
            <a:lvl4pPr marL="963838" indent="0">
              <a:buNone/>
              <a:defRPr sz="1100" b="1"/>
            </a:lvl4pPr>
            <a:lvl5pPr marL="1285116" indent="0">
              <a:buNone/>
              <a:defRPr sz="1100" b="1"/>
            </a:lvl5pPr>
            <a:lvl6pPr marL="1606399" indent="0">
              <a:buNone/>
              <a:defRPr sz="1100" b="1"/>
            </a:lvl6pPr>
            <a:lvl7pPr marL="1927679" indent="0">
              <a:buNone/>
              <a:defRPr sz="1100" b="1"/>
            </a:lvl7pPr>
            <a:lvl8pPr marL="2248962" indent="0">
              <a:buNone/>
              <a:defRPr sz="1100" b="1"/>
            </a:lvl8pPr>
            <a:lvl9pPr marL="2570233" indent="0">
              <a:buNone/>
              <a:defRPr sz="1100" b="1"/>
            </a:lvl9pPr>
          </a:lstStyle>
          <a:p>
            <a:pPr lvl="0"/>
            <a:r>
              <a:rPr lang="en-US" dirty="0"/>
              <a:t>Click to edit Master text styles</a:t>
            </a:r>
          </a:p>
        </p:txBody>
      </p:sp>
      <p:sp>
        <p:nvSpPr>
          <p:cNvPr id="4" name="Content Placeholder 3"/>
          <p:cNvSpPr>
            <a:spLocks noGrp="1"/>
          </p:cNvSpPr>
          <p:nvPr>
            <p:ph sz="half" idx="2"/>
          </p:nvPr>
        </p:nvSpPr>
        <p:spPr>
          <a:xfrm>
            <a:off x="457717" y="2174734"/>
            <a:ext cx="4040061"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i="0">
                <a:latin typeface="Arial" panose="020B0604020202020204" pitchFamily="34" charset="0"/>
              </a:defRPr>
            </a:lvl1pPr>
            <a:lvl2pPr marL="321279" indent="0">
              <a:buNone/>
              <a:defRPr sz="1400" b="1"/>
            </a:lvl2pPr>
            <a:lvl3pPr marL="642558" indent="0">
              <a:buNone/>
              <a:defRPr sz="1300" b="1"/>
            </a:lvl3pPr>
            <a:lvl4pPr marL="963838" indent="0">
              <a:buNone/>
              <a:defRPr sz="1100" b="1"/>
            </a:lvl4pPr>
            <a:lvl5pPr marL="1285116" indent="0">
              <a:buNone/>
              <a:defRPr sz="1100" b="1"/>
            </a:lvl5pPr>
            <a:lvl6pPr marL="1606399" indent="0">
              <a:buNone/>
              <a:defRPr sz="1100" b="1"/>
            </a:lvl6pPr>
            <a:lvl7pPr marL="1927679" indent="0">
              <a:buNone/>
              <a:defRPr sz="1100" b="1"/>
            </a:lvl7pPr>
            <a:lvl8pPr marL="2248962" indent="0">
              <a:buNone/>
              <a:defRPr sz="1100" b="1"/>
            </a:lvl8pPr>
            <a:lvl9pPr marL="2570233" indent="0">
              <a:buNone/>
              <a:defRPr sz="1100" b="1"/>
            </a:lvl9pPr>
          </a:lstStyle>
          <a:p>
            <a:pPr lvl="0"/>
            <a:r>
              <a:rPr lang="en-US" dirty="0"/>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8" name="Footer Placeholder 7"/>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9" name="Slide Number Placeholder 8"/>
          <p:cNvSpPr>
            <a:spLocks noGrp="1"/>
          </p:cNvSpPr>
          <p:nvPr>
            <p:ph type="sldNum" idx="12"/>
          </p:nvPr>
        </p:nvSpPr>
        <p:spPr/>
        <p:txBody>
          <a:bodyPr/>
          <a:lstStyle>
            <a:lvl1pPr>
              <a:defRPr b="1" i="0">
                <a:latin typeface="Arial" panose="020B0604020202020204" pitchFamily="34" charset="0"/>
              </a:defRPr>
            </a:lvl1pPr>
          </a:lstStyle>
          <a:p>
            <a:fld id="{4959E9AB-5B14-2848-B4A1-7CE2D9400850}" type="slidenum">
              <a:rPr lang="en-US" smtClean="0"/>
              <a:pPr/>
              <a:t>‹#›</a:t>
            </a:fld>
            <a:endParaRPr lang="en-US" dirty="0"/>
          </a:p>
        </p:txBody>
      </p:sp>
    </p:spTree>
    <p:extLst>
      <p:ext uri="{BB962C8B-B14F-4D97-AF65-F5344CB8AC3E}">
        <p14:creationId xmlns:p14="http://schemas.microsoft.com/office/powerpoint/2010/main" val="239970216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4" name="Footer Placeholder 3"/>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5" name="Slide Number Placeholder 4"/>
          <p:cNvSpPr>
            <a:spLocks noGrp="1"/>
          </p:cNvSpPr>
          <p:nvPr>
            <p:ph type="sldNum" idx="12"/>
          </p:nvPr>
        </p:nvSpPr>
        <p:spPr/>
        <p:txBody>
          <a:bodyPr/>
          <a:lstStyle>
            <a:lvl1pPr>
              <a:defRPr b="1" i="0">
                <a:latin typeface="Arial" panose="020B0604020202020204" pitchFamily="34" charset="0"/>
              </a:defRPr>
            </a:lvl1pPr>
          </a:lstStyle>
          <a:p>
            <a:fld id="{D346532D-2BFD-9A49-8943-585569EE06AE}" type="slidenum">
              <a:rPr lang="en-US" smtClean="0"/>
              <a:pPr/>
              <a:t>‹#›</a:t>
            </a:fld>
            <a:endParaRPr lang="en-US" dirty="0"/>
          </a:p>
        </p:txBody>
      </p:sp>
    </p:spTree>
    <p:extLst>
      <p:ext uri="{BB962C8B-B14F-4D97-AF65-F5344CB8AC3E}">
        <p14:creationId xmlns:p14="http://schemas.microsoft.com/office/powerpoint/2010/main" val="350555978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3" name="Footer Placeholder 2"/>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4" name="Slide Number Placeholder 3"/>
          <p:cNvSpPr>
            <a:spLocks noGrp="1"/>
          </p:cNvSpPr>
          <p:nvPr>
            <p:ph type="sldNum" idx="12"/>
          </p:nvPr>
        </p:nvSpPr>
        <p:spPr/>
        <p:txBody>
          <a:bodyPr/>
          <a:lstStyle>
            <a:lvl1pPr>
              <a:defRPr b="1" i="0">
                <a:latin typeface="Arial" panose="020B0604020202020204" pitchFamily="34" charset="0"/>
              </a:defRPr>
            </a:lvl1pPr>
          </a:lstStyle>
          <a:p>
            <a:fld id="{79C02F83-CD8E-1947-A698-149E49ABF198}" type="slidenum">
              <a:rPr lang="en-US" smtClean="0"/>
              <a:pPr/>
              <a:t>‹#›</a:t>
            </a:fld>
            <a:endParaRPr lang="en-US" dirty="0"/>
          </a:p>
        </p:txBody>
      </p:sp>
    </p:spTree>
    <p:extLst>
      <p:ext uri="{BB962C8B-B14F-4D97-AF65-F5344CB8AC3E}">
        <p14:creationId xmlns:p14="http://schemas.microsoft.com/office/powerpoint/2010/main" val="35806883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7" y="273517"/>
            <a:ext cx="3007439" cy="1161048"/>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b="1" i="0">
                <a:latin typeface="Arial" panose="020B0604020202020204" pitchFamily="34" charset="0"/>
              </a:defRPr>
            </a:lvl1pPr>
            <a:lvl2pPr>
              <a:defRPr sz="2000" b="1" i="0">
                <a:latin typeface="Arial" panose="020B0604020202020204" pitchFamily="34" charset="0"/>
              </a:defRPr>
            </a:lvl2pPr>
            <a:lvl3pPr>
              <a:defRPr sz="1700" b="1" i="0">
                <a:latin typeface="Arial" panose="020B0604020202020204" pitchFamily="34" charset="0"/>
              </a:defRPr>
            </a:lvl3pPr>
            <a:lvl4pPr>
              <a:defRPr sz="1400" b="1" i="0">
                <a:latin typeface="Arial" panose="020B0604020202020204" pitchFamily="34" charset="0"/>
              </a:defRPr>
            </a:lvl4pPr>
            <a:lvl5pPr>
              <a:defRPr sz="1400" b="1" i="0">
                <a:latin typeface="Arial" panose="020B060402020202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717" y="1434565"/>
            <a:ext cx="3007439" cy="4691082"/>
          </a:xfrm>
        </p:spPr>
        <p:txBody>
          <a:bodyPr/>
          <a:lstStyle>
            <a:lvl1pPr marL="0" indent="0">
              <a:buNone/>
              <a:defRPr sz="1000" b="1" i="0">
                <a:latin typeface="Arial" panose="020B0604020202020204" pitchFamily="34" charset="0"/>
              </a:defRPr>
            </a:lvl1pPr>
            <a:lvl2pPr marL="321279" indent="0">
              <a:buNone/>
              <a:defRPr sz="800"/>
            </a:lvl2pPr>
            <a:lvl3pPr marL="642558" indent="0">
              <a:buNone/>
              <a:defRPr sz="700"/>
            </a:lvl3pPr>
            <a:lvl4pPr marL="963838" indent="0">
              <a:buNone/>
              <a:defRPr sz="600"/>
            </a:lvl4pPr>
            <a:lvl5pPr marL="1285116" indent="0">
              <a:buNone/>
              <a:defRPr sz="600"/>
            </a:lvl5pPr>
            <a:lvl6pPr marL="1606399" indent="0">
              <a:buNone/>
              <a:defRPr sz="600"/>
            </a:lvl6pPr>
            <a:lvl7pPr marL="1927679" indent="0">
              <a:buNone/>
              <a:defRPr sz="600"/>
            </a:lvl7pPr>
            <a:lvl8pPr marL="2248962" indent="0">
              <a:buNone/>
              <a:defRPr sz="600"/>
            </a:lvl8pPr>
            <a:lvl9pPr marL="2570233"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14361EE3-B040-C74A-8E1E-D5EB99B0B424}" type="slidenum">
              <a:rPr lang="en-US" smtClean="0"/>
              <a:pPr/>
              <a:t>‹#›</a:t>
            </a:fld>
            <a:endParaRPr lang="en-US" dirty="0"/>
          </a:p>
        </p:txBody>
      </p:sp>
    </p:spTree>
    <p:extLst>
      <p:ext uri="{BB962C8B-B14F-4D97-AF65-F5344CB8AC3E}">
        <p14:creationId xmlns:p14="http://schemas.microsoft.com/office/powerpoint/2010/main" val="236972747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2"/>
            <a:ext cx="5486846" cy="567127"/>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1738" y="612914"/>
            <a:ext cx="5486846" cy="4115023"/>
          </a:xfrm>
        </p:spPr>
        <p:txBody>
          <a:bodyPr/>
          <a:lstStyle>
            <a:lvl1pPr marL="0" indent="0">
              <a:buNone/>
              <a:defRPr sz="2300" b="1" i="0">
                <a:latin typeface="Arial" panose="020B0604020202020204" pitchFamily="34" charset="0"/>
              </a:defRPr>
            </a:lvl1pPr>
            <a:lvl2pPr marL="321279" indent="0">
              <a:buNone/>
              <a:defRPr sz="2000"/>
            </a:lvl2pPr>
            <a:lvl3pPr marL="642558" indent="0">
              <a:buNone/>
              <a:defRPr sz="1700"/>
            </a:lvl3pPr>
            <a:lvl4pPr marL="963838" indent="0">
              <a:buNone/>
              <a:defRPr sz="1400"/>
            </a:lvl4pPr>
            <a:lvl5pPr marL="1285116" indent="0">
              <a:buNone/>
              <a:defRPr sz="1400"/>
            </a:lvl5pPr>
            <a:lvl6pPr marL="1606399" indent="0">
              <a:buNone/>
              <a:defRPr sz="1400"/>
            </a:lvl6pPr>
            <a:lvl7pPr marL="1927679" indent="0">
              <a:buNone/>
              <a:defRPr sz="1400"/>
            </a:lvl7pPr>
            <a:lvl8pPr marL="2248962" indent="0">
              <a:buNone/>
              <a:defRPr sz="1400"/>
            </a:lvl8pPr>
            <a:lvl9pPr marL="2570233" indent="0">
              <a:buNone/>
              <a:defRPr sz="1400"/>
            </a:lvl9pPr>
          </a:lstStyle>
          <a:p>
            <a:endParaRPr lang="en-US" dirty="0"/>
          </a:p>
        </p:txBody>
      </p:sp>
      <p:sp>
        <p:nvSpPr>
          <p:cNvPr id="4" name="Text Placeholder 3"/>
          <p:cNvSpPr>
            <a:spLocks noGrp="1"/>
          </p:cNvSpPr>
          <p:nvPr>
            <p:ph type="body" sz="half" idx="2"/>
          </p:nvPr>
        </p:nvSpPr>
        <p:spPr>
          <a:xfrm>
            <a:off x="1791738" y="5367630"/>
            <a:ext cx="5486846" cy="804919"/>
          </a:xfrm>
        </p:spPr>
        <p:txBody>
          <a:bodyPr/>
          <a:lstStyle>
            <a:lvl1pPr marL="0" indent="0">
              <a:buNone/>
              <a:defRPr sz="1000" b="1" i="0">
                <a:latin typeface="Arial" panose="020B0604020202020204" pitchFamily="34" charset="0"/>
              </a:defRPr>
            </a:lvl1pPr>
            <a:lvl2pPr marL="321279" indent="0">
              <a:buNone/>
              <a:defRPr sz="800"/>
            </a:lvl2pPr>
            <a:lvl3pPr marL="642558" indent="0">
              <a:buNone/>
              <a:defRPr sz="700"/>
            </a:lvl3pPr>
            <a:lvl4pPr marL="963838" indent="0">
              <a:buNone/>
              <a:defRPr sz="600"/>
            </a:lvl4pPr>
            <a:lvl5pPr marL="1285116" indent="0">
              <a:buNone/>
              <a:defRPr sz="600"/>
            </a:lvl5pPr>
            <a:lvl6pPr marL="1606399" indent="0">
              <a:buNone/>
              <a:defRPr sz="600"/>
            </a:lvl6pPr>
            <a:lvl7pPr marL="1927679" indent="0">
              <a:buNone/>
              <a:defRPr sz="600"/>
            </a:lvl7pPr>
            <a:lvl8pPr marL="2248962" indent="0">
              <a:buNone/>
              <a:defRPr sz="600"/>
            </a:lvl8pPr>
            <a:lvl9pPr marL="2570233"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E1E4BC26-0E8A-2546-9116-FDC0641AAA31}" type="slidenum">
              <a:rPr lang="en-US" smtClean="0"/>
              <a:pPr/>
              <a:t>‹#›</a:t>
            </a:fld>
            <a:endParaRPr lang="en-US" dirty="0"/>
          </a:p>
        </p:txBody>
      </p:sp>
    </p:spTree>
    <p:extLst>
      <p:ext uri="{BB962C8B-B14F-4D97-AF65-F5344CB8AC3E}">
        <p14:creationId xmlns:p14="http://schemas.microsoft.com/office/powerpoint/2010/main" val="148283161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E62992C8-BBFF-834A-B7A5-25F74DB9FF34}" type="slidenum">
              <a:rPr lang="en-US" smtClean="0"/>
              <a:pPr/>
              <a:t>‹#›</a:t>
            </a:fld>
            <a:endParaRPr lang="en-US" dirty="0"/>
          </a:p>
        </p:txBody>
      </p:sp>
    </p:spTree>
    <p:extLst>
      <p:ext uri="{BB962C8B-B14F-4D97-AF65-F5344CB8AC3E}">
        <p14:creationId xmlns:p14="http://schemas.microsoft.com/office/powerpoint/2010/main" val="7869655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27/12/2024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606388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638A5E3D-FF7F-7B43-9C47-B06954022CF2}" type="slidenum">
              <a:rPr lang="en-US" smtClean="0"/>
              <a:pPr/>
              <a:t>‹#›</a:t>
            </a:fld>
            <a:endParaRPr lang="en-US" dirty="0"/>
          </a:p>
        </p:txBody>
      </p:sp>
    </p:spTree>
    <p:extLst>
      <p:ext uri="{BB962C8B-B14F-4D97-AF65-F5344CB8AC3E}">
        <p14:creationId xmlns:p14="http://schemas.microsoft.com/office/powerpoint/2010/main" val="71115456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260D57-83FF-5F46-B361-179B0B82F8E8}" type="slidenum">
              <a:rPr lang="en-US" smtClean="0"/>
              <a:pPr>
                <a:defRPr/>
              </a:pPr>
              <a:t>‹#›</a:t>
            </a:fld>
            <a:endParaRPr lang="en-US" dirty="0"/>
          </a:p>
        </p:txBody>
      </p:sp>
    </p:spTree>
    <p:extLst>
      <p:ext uri="{BB962C8B-B14F-4D97-AF65-F5344CB8AC3E}">
        <p14:creationId xmlns:p14="http://schemas.microsoft.com/office/powerpoint/2010/main" val="321569378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58550B-3443-FB4B-BB34-AA6BFBE0EC61}" type="slidenum">
              <a:rPr lang="en-US" smtClean="0"/>
              <a:pPr>
                <a:defRPr/>
              </a:pPr>
              <a:t>‹#›</a:t>
            </a:fld>
            <a:endParaRPr lang="en-US" dirty="0"/>
          </a:p>
        </p:txBody>
      </p:sp>
    </p:spTree>
    <p:extLst>
      <p:ext uri="{BB962C8B-B14F-4D97-AF65-F5344CB8AC3E}">
        <p14:creationId xmlns:p14="http://schemas.microsoft.com/office/powerpoint/2010/main" val="385993148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FDA08C-7148-3846-AD81-BD957C17960A}" type="slidenum">
              <a:rPr lang="en-US" smtClean="0"/>
              <a:pPr>
                <a:defRPr/>
              </a:pPr>
              <a:t>‹#›</a:t>
            </a:fld>
            <a:endParaRPr lang="en-US" dirty="0"/>
          </a:p>
        </p:txBody>
      </p:sp>
    </p:spTree>
    <p:extLst>
      <p:ext uri="{BB962C8B-B14F-4D97-AF65-F5344CB8AC3E}">
        <p14:creationId xmlns:p14="http://schemas.microsoft.com/office/powerpoint/2010/main" val="325879550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DFD999-6572-FF49-BEA1-0D059E856774}" type="slidenum">
              <a:rPr lang="en-US" smtClean="0"/>
              <a:pPr>
                <a:defRPr/>
              </a:pPr>
              <a:t>‹#›</a:t>
            </a:fld>
            <a:endParaRPr lang="en-US" dirty="0"/>
          </a:p>
        </p:txBody>
      </p:sp>
    </p:spTree>
    <p:extLst>
      <p:ext uri="{BB962C8B-B14F-4D97-AF65-F5344CB8AC3E}">
        <p14:creationId xmlns:p14="http://schemas.microsoft.com/office/powerpoint/2010/main" val="210399080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02DC1D-8C7A-4249-B63C-731CD264F660}" type="slidenum">
              <a:rPr lang="en-US" smtClean="0"/>
              <a:pPr>
                <a:defRPr/>
              </a:pPr>
              <a:t>‹#›</a:t>
            </a:fld>
            <a:endParaRPr lang="en-US" dirty="0"/>
          </a:p>
        </p:txBody>
      </p:sp>
    </p:spTree>
    <p:extLst>
      <p:ext uri="{BB962C8B-B14F-4D97-AF65-F5344CB8AC3E}">
        <p14:creationId xmlns:p14="http://schemas.microsoft.com/office/powerpoint/2010/main" val="336993962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EF48BB-F565-E847-990E-AE6D66287A12}" type="slidenum">
              <a:rPr lang="en-US" smtClean="0"/>
              <a:pPr>
                <a:defRPr/>
              </a:pPr>
              <a:t>‹#›</a:t>
            </a:fld>
            <a:endParaRPr lang="en-US" dirty="0"/>
          </a:p>
        </p:txBody>
      </p:sp>
    </p:spTree>
    <p:extLst>
      <p:ext uri="{BB962C8B-B14F-4D97-AF65-F5344CB8AC3E}">
        <p14:creationId xmlns:p14="http://schemas.microsoft.com/office/powerpoint/2010/main" val="371257991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6B065B-65A7-5141-89A6-A26064F05FF0}" type="slidenum">
              <a:rPr lang="en-US" smtClean="0"/>
              <a:pPr>
                <a:defRPr/>
              </a:pPr>
              <a:t>‹#›</a:t>
            </a:fld>
            <a:endParaRPr lang="en-US" dirty="0"/>
          </a:p>
        </p:txBody>
      </p:sp>
    </p:spTree>
    <p:extLst>
      <p:ext uri="{BB962C8B-B14F-4D97-AF65-F5344CB8AC3E}">
        <p14:creationId xmlns:p14="http://schemas.microsoft.com/office/powerpoint/2010/main" val="118769366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DD306E-992C-1E4E-97A9-FEBBA540905D}" type="slidenum">
              <a:rPr lang="en-US" smtClean="0"/>
              <a:pPr>
                <a:defRPr/>
              </a:pPr>
              <a:t>‹#›</a:t>
            </a:fld>
            <a:endParaRPr lang="en-US" dirty="0"/>
          </a:p>
        </p:txBody>
      </p:sp>
    </p:spTree>
    <p:extLst>
      <p:ext uri="{BB962C8B-B14F-4D97-AF65-F5344CB8AC3E}">
        <p14:creationId xmlns:p14="http://schemas.microsoft.com/office/powerpoint/2010/main" val="51538461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048E8-A159-5A4C-B064-36E2D20E6409}" type="slidenum">
              <a:rPr lang="en-US" smtClean="0"/>
              <a:pPr>
                <a:defRPr/>
              </a:pPr>
              <a:t>‹#›</a:t>
            </a:fld>
            <a:endParaRPr lang="en-US" dirty="0"/>
          </a:p>
        </p:txBody>
      </p:sp>
    </p:spTree>
    <p:extLst>
      <p:ext uri="{BB962C8B-B14F-4D97-AF65-F5344CB8AC3E}">
        <p14:creationId xmlns:p14="http://schemas.microsoft.com/office/powerpoint/2010/main" val="3032940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1.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2.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3.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theme" Target="../theme/theme1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theme" Target="../theme/theme15.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slideLayout" Target="../slideLayouts/slideLayout183.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slideLayout" Target="../slideLayouts/slideLayout182.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slideLayout" Target="../slideLayouts/slideLayout196.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slideLayout" Target="../slideLayouts/slideLayout195.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4.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theme" Target="../theme/theme18.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5.xml"/><Relationship Id="rId13" Type="http://schemas.openxmlformats.org/officeDocument/2006/relationships/slideLayout" Target="../slideLayouts/slideLayout220.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slideLayout" Target="../slideLayouts/slideLayout219.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slideLayout" Target="../slideLayouts/slideLayout233.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slideLayout" Target="../slideLayouts/slideLayout232.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1.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theme" Target="../theme/theme21.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52.xml"/><Relationship Id="rId13" Type="http://schemas.openxmlformats.org/officeDocument/2006/relationships/slideLayout" Target="../slideLayouts/slideLayout257.xml"/><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slideLayout" Target="../slideLayouts/slideLayout256.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65.xml"/><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theme" Target="../theme/theme23.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6.xml"/><Relationship Id="rId13" Type="http://schemas.openxmlformats.org/officeDocument/2006/relationships/theme" Target="../theme/theme24.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slideLayout" Target="../slideLayouts/slideLayout280.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8.xml"/><Relationship Id="rId13" Type="http://schemas.openxmlformats.org/officeDocument/2006/relationships/theme" Target="../theme/theme25.xml"/><Relationship Id="rId3" Type="http://schemas.openxmlformats.org/officeDocument/2006/relationships/slideLayout" Target="../slideLayouts/slideLayout283.xml"/><Relationship Id="rId7" Type="http://schemas.openxmlformats.org/officeDocument/2006/relationships/slideLayout" Target="../slideLayouts/slideLayout287.xml"/><Relationship Id="rId12" Type="http://schemas.openxmlformats.org/officeDocument/2006/relationships/slideLayout" Target="../slideLayouts/slideLayout292.xml"/><Relationship Id="rId2" Type="http://schemas.openxmlformats.org/officeDocument/2006/relationships/slideLayout" Target="../slideLayouts/slideLayout282.xml"/><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5" Type="http://schemas.openxmlformats.org/officeDocument/2006/relationships/slideLayout" Target="../slideLayouts/slideLayout285.xml"/><Relationship Id="rId10" Type="http://schemas.openxmlformats.org/officeDocument/2006/relationships/slideLayout" Target="../slideLayouts/slideLayout290.xml"/><Relationship Id="rId4" Type="http://schemas.openxmlformats.org/officeDocument/2006/relationships/slideLayout" Target="../slideLayouts/slideLayout284.xml"/><Relationship Id="rId9" Type="http://schemas.openxmlformats.org/officeDocument/2006/relationships/slideLayout" Target="../slideLayouts/slideLayout289.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00.xml"/><Relationship Id="rId13" Type="http://schemas.openxmlformats.org/officeDocument/2006/relationships/theme" Target="../theme/theme26.xml"/><Relationship Id="rId3" Type="http://schemas.openxmlformats.org/officeDocument/2006/relationships/slideLayout" Target="../slideLayouts/slideLayout295.xml"/><Relationship Id="rId7" Type="http://schemas.openxmlformats.org/officeDocument/2006/relationships/slideLayout" Target="../slideLayouts/slideLayout299.xml"/><Relationship Id="rId12" Type="http://schemas.openxmlformats.org/officeDocument/2006/relationships/slideLayout" Target="../slideLayouts/slideLayout304.xml"/><Relationship Id="rId2" Type="http://schemas.openxmlformats.org/officeDocument/2006/relationships/slideLayout" Target="../slideLayouts/slideLayout294.xml"/><Relationship Id="rId1" Type="http://schemas.openxmlformats.org/officeDocument/2006/relationships/slideLayout" Target="../slideLayouts/slideLayout293.xml"/><Relationship Id="rId6" Type="http://schemas.openxmlformats.org/officeDocument/2006/relationships/slideLayout" Target="../slideLayouts/slideLayout298.xml"/><Relationship Id="rId11" Type="http://schemas.openxmlformats.org/officeDocument/2006/relationships/slideLayout" Target="../slideLayouts/slideLayout303.xml"/><Relationship Id="rId5" Type="http://schemas.openxmlformats.org/officeDocument/2006/relationships/slideLayout" Target="../slideLayouts/slideLayout297.xml"/><Relationship Id="rId10" Type="http://schemas.openxmlformats.org/officeDocument/2006/relationships/slideLayout" Target="../slideLayouts/slideLayout302.xml"/><Relationship Id="rId4" Type="http://schemas.openxmlformats.org/officeDocument/2006/relationships/slideLayout" Target="../slideLayouts/slideLayout296.xml"/><Relationship Id="rId9" Type="http://schemas.openxmlformats.org/officeDocument/2006/relationships/slideLayout" Target="../slideLayouts/slideLayout301.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12.xml"/><Relationship Id="rId13" Type="http://schemas.openxmlformats.org/officeDocument/2006/relationships/theme" Target="../theme/theme27.xml"/><Relationship Id="rId3" Type="http://schemas.openxmlformats.org/officeDocument/2006/relationships/slideLayout" Target="../slideLayouts/slideLayout307.xml"/><Relationship Id="rId7" Type="http://schemas.openxmlformats.org/officeDocument/2006/relationships/slideLayout" Target="../slideLayouts/slideLayout311.xml"/><Relationship Id="rId12" Type="http://schemas.openxmlformats.org/officeDocument/2006/relationships/slideLayout" Target="../slideLayouts/slideLayout316.xml"/><Relationship Id="rId2" Type="http://schemas.openxmlformats.org/officeDocument/2006/relationships/slideLayout" Target="../slideLayouts/slideLayout306.xml"/><Relationship Id="rId1" Type="http://schemas.openxmlformats.org/officeDocument/2006/relationships/slideLayout" Target="../slideLayouts/slideLayout305.xml"/><Relationship Id="rId6" Type="http://schemas.openxmlformats.org/officeDocument/2006/relationships/slideLayout" Target="../slideLayouts/slideLayout310.xml"/><Relationship Id="rId11" Type="http://schemas.openxmlformats.org/officeDocument/2006/relationships/slideLayout" Target="../slideLayouts/slideLayout315.xml"/><Relationship Id="rId5" Type="http://schemas.openxmlformats.org/officeDocument/2006/relationships/slideLayout" Target="../slideLayouts/slideLayout309.xml"/><Relationship Id="rId10" Type="http://schemas.openxmlformats.org/officeDocument/2006/relationships/slideLayout" Target="../slideLayouts/slideLayout314.xml"/><Relationship Id="rId4" Type="http://schemas.openxmlformats.org/officeDocument/2006/relationships/slideLayout" Target="../slideLayouts/slideLayout308.xml"/><Relationship Id="rId9" Type="http://schemas.openxmlformats.org/officeDocument/2006/relationships/slideLayout" Target="../slideLayouts/slideLayout313.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24.xml"/><Relationship Id="rId3" Type="http://schemas.openxmlformats.org/officeDocument/2006/relationships/slideLayout" Target="../slideLayouts/slideLayout319.xml"/><Relationship Id="rId7" Type="http://schemas.openxmlformats.org/officeDocument/2006/relationships/slideLayout" Target="../slideLayouts/slideLayout323.xml"/><Relationship Id="rId12" Type="http://schemas.openxmlformats.org/officeDocument/2006/relationships/theme" Target="../theme/theme28.xml"/><Relationship Id="rId2" Type="http://schemas.openxmlformats.org/officeDocument/2006/relationships/slideLayout" Target="../slideLayouts/slideLayout318.xml"/><Relationship Id="rId1" Type="http://schemas.openxmlformats.org/officeDocument/2006/relationships/slideLayout" Target="../slideLayouts/slideLayout317.xml"/><Relationship Id="rId6" Type="http://schemas.openxmlformats.org/officeDocument/2006/relationships/slideLayout" Target="../slideLayouts/slideLayout322.xml"/><Relationship Id="rId11" Type="http://schemas.openxmlformats.org/officeDocument/2006/relationships/slideLayout" Target="../slideLayouts/slideLayout327.xml"/><Relationship Id="rId5" Type="http://schemas.openxmlformats.org/officeDocument/2006/relationships/slideLayout" Target="../slideLayouts/slideLayout321.xml"/><Relationship Id="rId10" Type="http://schemas.openxmlformats.org/officeDocument/2006/relationships/slideLayout" Target="../slideLayouts/slideLayout326.xml"/><Relationship Id="rId4" Type="http://schemas.openxmlformats.org/officeDocument/2006/relationships/slideLayout" Target="../slideLayouts/slideLayout320.xml"/><Relationship Id="rId9" Type="http://schemas.openxmlformats.org/officeDocument/2006/relationships/slideLayout" Target="../slideLayouts/slideLayout325.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35.xml"/><Relationship Id="rId3" Type="http://schemas.openxmlformats.org/officeDocument/2006/relationships/slideLayout" Target="../slideLayouts/slideLayout330.xml"/><Relationship Id="rId7" Type="http://schemas.openxmlformats.org/officeDocument/2006/relationships/slideLayout" Target="../slideLayouts/slideLayout334.xml"/><Relationship Id="rId12" Type="http://schemas.openxmlformats.org/officeDocument/2006/relationships/theme" Target="../theme/theme29.xml"/><Relationship Id="rId2" Type="http://schemas.openxmlformats.org/officeDocument/2006/relationships/slideLayout" Target="../slideLayouts/slideLayout329.xml"/><Relationship Id="rId1" Type="http://schemas.openxmlformats.org/officeDocument/2006/relationships/slideLayout" Target="../slideLayouts/slideLayout328.xml"/><Relationship Id="rId6" Type="http://schemas.openxmlformats.org/officeDocument/2006/relationships/slideLayout" Target="../slideLayouts/slideLayout333.xml"/><Relationship Id="rId11" Type="http://schemas.openxmlformats.org/officeDocument/2006/relationships/slideLayout" Target="../slideLayouts/slideLayout338.xml"/><Relationship Id="rId5" Type="http://schemas.openxmlformats.org/officeDocument/2006/relationships/slideLayout" Target="../slideLayouts/slideLayout332.xml"/><Relationship Id="rId10" Type="http://schemas.openxmlformats.org/officeDocument/2006/relationships/slideLayout" Target="../slideLayouts/slideLayout337.xml"/><Relationship Id="rId4" Type="http://schemas.openxmlformats.org/officeDocument/2006/relationships/slideLayout" Target="../slideLayouts/slideLayout331.xml"/><Relationship Id="rId9" Type="http://schemas.openxmlformats.org/officeDocument/2006/relationships/slideLayout" Target="../slideLayouts/slideLayout3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46.xml"/><Relationship Id="rId13" Type="http://schemas.openxmlformats.org/officeDocument/2006/relationships/theme" Target="../theme/theme30.xml"/><Relationship Id="rId3" Type="http://schemas.openxmlformats.org/officeDocument/2006/relationships/slideLayout" Target="../slideLayouts/slideLayout341.xml"/><Relationship Id="rId7" Type="http://schemas.openxmlformats.org/officeDocument/2006/relationships/slideLayout" Target="../slideLayouts/slideLayout345.xml"/><Relationship Id="rId12" Type="http://schemas.openxmlformats.org/officeDocument/2006/relationships/slideLayout" Target="../slideLayouts/slideLayout350.xml"/><Relationship Id="rId2" Type="http://schemas.openxmlformats.org/officeDocument/2006/relationships/slideLayout" Target="../slideLayouts/slideLayout340.xml"/><Relationship Id="rId1" Type="http://schemas.openxmlformats.org/officeDocument/2006/relationships/slideLayout" Target="../slideLayouts/slideLayout339.xml"/><Relationship Id="rId6" Type="http://schemas.openxmlformats.org/officeDocument/2006/relationships/slideLayout" Target="../slideLayouts/slideLayout344.xml"/><Relationship Id="rId11" Type="http://schemas.openxmlformats.org/officeDocument/2006/relationships/slideLayout" Target="../slideLayouts/slideLayout349.xml"/><Relationship Id="rId5" Type="http://schemas.openxmlformats.org/officeDocument/2006/relationships/slideLayout" Target="../slideLayouts/slideLayout343.xml"/><Relationship Id="rId10" Type="http://schemas.openxmlformats.org/officeDocument/2006/relationships/slideLayout" Target="../slideLayouts/slideLayout348.xml"/><Relationship Id="rId4" Type="http://schemas.openxmlformats.org/officeDocument/2006/relationships/slideLayout" Target="../slideLayouts/slideLayout342.xml"/><Relationship Id="rId9" Type="http://schemas.openxmlformats.org/officeDocument/2006/relationships/slideLayout" Target="../slideLayouts/slideLayout3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theme" Target="../theme/theme9.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pPr/>
              <a:t>27/12/2024</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pPr/>
              <a:t>‹#›</a:t>
            </a:fld>
            <a:endParaRPr lang="en-GB"/>
          </a:p>
        </p:txBody>
      </p:sp>
    </p:spTree>
    <p:extLst>
      <p:ext uri="{BB962C8B-B14F-4D97-AF65-F5344CB8AC3E}">
        <p14:creationId xmlns:p14="http://schemas.microsoft.com/office/powerpoint/2010/main" val="4216473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9" tIns="45690" rIns="91379" bIns="4569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9" tIns="45690" rIns="91379" bIns="4569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9" tIns="45690" rIns="91379" bIns="4569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9" tIns="45690" rIns="91379" bIns="4569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9" tIns="45690" rIns="91379" bIns="4569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02916140"/>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90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81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71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762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679" indent="-342679"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470" indent="-285568"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2261" indent="-228454"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9171" indent="-228454"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6074" indent="-228454"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2978" indent="-228454" algn="l" rtl="0" fontAlgn="base">
        <a:spcBef>
          <a:spcPct val="20000"/>
        </a:spcBef>
        <a:spcAft>
          <a:spcPct val="0"/>
        </a:spcAft>
        <a:buChar char="»"/>
        <a:defRPr sz="2000">
          <a:solidFill>
            <a:schemeClr val="tx1"/>
          </a:solidFill>
          <a:latin typeface="+mn-lt"/>
          <a:ea typeface="+mn-ea"/>
          <a:cs typeface="+mn-cs"/>
        </a:defRPr>
      </a:lvl6pPr>
      <a:lvl7pPr marL="2969888" indent="-228454" algn="l" rtl="0" fontAlgn="base">
        <a:spcBef>
          <a:spcPct val="20000"/>
        </a:spcBef>
        <a:spcAft>
          <a:spcPct val="0"/>
        </a:spcAft>
        <a:buChar char="»"/>
        <a:defRPr sz="2000">
          <a:solidFill>
            <a:schemeClr val="tx1"/>
          </a:solidFill>
          <a:latin typeface="+mn-lt"/>
          <a:ea typeface="+mn-ea"/>
          <a:cs typeface="+mn-cs"/>
        </a:defRPr>
      </a:lvl7pPr>
      <a:lvl8pPr marL="3426790" indent="-228454" algn="l" rtl="0" fontAlgn="base">
        <a:spcBef>
          <a:spcPct val="20000"/>
        </a:spcBef>
        <a:spcAft>
          <a:spcPct val="0"/>
        </a:spcAft>
        <a:buChar char="»"/>
        <a:defRPr sz="2000">
          <a:solidFill>
            <a:schemeClr val="tx1"/>
          </a:solidFill>
          <a:latin typeface="+mn-lt"/>
          <a:ea typeface="+mn-ea"/>
          <a:cs typeface="+mn-cs"/>
        </a:defRPr>
      </a:lvl8pPr>
      <a:lvl9pPr marL="3883698" indent="-228454"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907" rtl="0" eaLnBrk="1" latinLnBrk="0" hangingPunct="1">
        <a:defRPr sz="1800" kern="1200">
          <a:solidFill>
            <a:schemeClr val="tx1"/>
          </a:solidFill>
          <a:latin typeface="+mn-lt"/>
          <a:ea typeface="+mn-ea"/>
          <a:cs typeface="+mn-cs"/>
        </a:defRPr>
      </a:lvl1pPr>
      <a:lvl2pPr marL="456907" algn="l" defTabSz="456907" rtl="0" eaLnBrk="1" latinLnBrk="0" hangingPunct="1">
        <a:defRPr sz="1800" kern="1200">
          <a:solidFill>
            <a:schemeClr val="tx1"/>
          </a:solidFill>
          <a:latin typeface="+mn-lt"/>
          <a:ea typeface="+mn-ea"/>
          <a:cs typeface="+mn-cs"/>
        </a:defRPr>
      </a:lvl2pPr>
      <a:lvl3pPr marL="913815" algn="l" defTabSz="456907" rtl="0" eaLnBrk="1" latinLnBrk="0" hangingPunct="1">
        <a:defRPr sz="1800" kern="1200">
          <a:solidFill>
            <a:schemeClr val="tx1"/>
          </a:solidFill>
          <a:latin typeface="+mn-lt"/>
          <a:ea typeface="+mn-ea"/>
          <a:cs typeface="+mn-cs"/>
        </a:defRPr>
      </a:lvl3pPr>
      <a:lvl4pPr marL="1370716" algn="l" defTabSz="456907" rtl="0" eaLnBrk="1" latinLnBrk="0" hangingPunct="1">
        <a:defRPr sz="1800" kern="1200">
          <a:solidFill>
            <a:schemeClr val="tx1"/>
          </a:solidFill>
          <a:latin typeface="+mn-lt"/>
          <a:ea typeface="+mn-ea"/>
          <a:cs typeface="+mn-cs"/>
        </a:defRPr>
      </a:lvl4pPr>
      <a:lvl5pPr marL="1827627" algn="l" defTabSz="456907" rtl="0" eaLnBrk="1" latinLnBrk="0" hangingPunct="1">
        <a:defRPr sz="1800" kern="1200">
          <a:solidFill>
            <a:schemeClr val="tx1"/>
          </a:solidFill>
          <a:latin typeface="+mn-lt"/>
          <a:ea typeface="+mn-ea"/>
          <a:cs typeface="+mn-cs"/>
        </a:defRPr>
      </a:lvl5pPr>
      <a:lvl6pPr marL="2284525" algn="l" defTabSz="456907" rtl="0" eaLnBrk="1" latinLnBrk="0" hangingPunct="1">
        <a:defRPr sz="1800" kern="1200">
          <a:solidFill>
            <a:schemeClr val="tx1"/>
          </a:solidFill>
          <a:latin typeface="+mn-lt"/>
          <a:ea typeface="+mn-ea"/>
          <a:cs typeface="+mn-cs"/>
        </a:defRPr>
      </a:lvl6pPr>
      <a:lvl7pPr marL="2741432" algn="l" defTabSz="456907" rtl="0" eaLnBrk="1" latinLnBrk="0" hangingPunct="1">
        <a:defRPr sz="1800" kern="1200">
          <a:solidFill>
            <a:schemeClr val="tx1"/>
          </a:solidFill>
          <a:latin typeface="+mn-lt"/>
          <a:ea typeface="+mn-ea"/>
          <a:cs typeface="+mn-cs"/>
        </a:defRPr>
      </a:lvl7pPr>
      <a:lvl8pPr marL="3198336" algn="l" defTabSz="456907" rtl="0" eaLnBrk="1" latinLnBrk="0" hangingPunct="1">
        <a:defRPr sz="1800" kern="1200">
          <a:solidFill>
            <a:schemeClr val="tx1"/>
          </a:solidFill>
          <a:latin typeface="+mn-lt"/>
          <a:ea typeface="+mn-ea"/>
          <a:cs typeface="+mn-cs"/>
        </a:defRPr>
      </a:lvl8pPr>
      <a:lvl9pPr marL="3655240" algn="l" defTabSz="456907"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8" tIns="32875" rIns="63228" bIns="32875" numCol="1" anchor="ctr" anchorCtr="0" compatLnSpc="1">
            <a:prstTxWarp prst="textNoShape">
              <a:avLst/>
            </a:prstTxWarp>
          </a:bodyPr>
          <a:lstStyle/>
          <a:p>
            <a:pPr lvl="0"/>
            <a:r>
              <a:rPr lang="en-GB" dirty="0"/>
              <a:t>Click to edit the title text format</a:t>
            </a:r>
          </a:p>
        </p:txBody>
      </p:sp>
      <p:sp>
        <p:nvSpPr>
          <p:cNvPr id="1026" name="Rectangle 2"/>
          <p:cNvSpPr>
            <a:spLocks noGrp="1" noChangeArrowheads="1"/>
          </p:cNvSpPr>
          <p:nvPr>
            <p:ph type="body" idx="1"/>
          </p:nvPr>
        </p:nvSpPr>
        <p:spPr bwMode="auto">
          <a:xfrm>
            <a:off x="321508" y="1125344"/>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8" tIns="32875" rIns="63228" bIns="32875"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8" tIns="32875" rIns="63228" bIns="32875" numCol="1" anchor="t" anchorCtr="0" compatLnSpc="1">
            <a:prstTxWarp prst="textNoShape">
              <a:avLst/>
            </a:prstTxWarp>
          </a:bodyPr>
          <a:lstStyle>
            <a:lvl1pPr>
              <a:buClrTx/>
              <a:buFontTx/>
              <a:buNone/>
              <a:tabLst>
                <a:tab pos="0" algn="l"/>
                <a:tab pos="642366" algn="l"/>
                <a:tab pos="1284732" algn="l"/>
                <a:tab pos="1927104" algn="l"/>
                <a:tab pos="2569465" algn="l"/>
                <a:tab pos="3211847" algn="l"/>
                <a:tab pos="3854208" algn="l"/>
                <a:tab pos="4496583" algn="l"/>
                <a:tab pos="5138949" algn="l"/>
                <a:tab pos="5781317" algn="l"/>
                <a:tab pos="6423686" algn="l"/>
                <a:tab pos="7066052" algn="l"/>
              </a:tabLst>
              <a:defRPr b="1" i="0">
                <a:solidFill>
                  <a:srgbClr val="000000"/>
                </a:solidFill>
                <a:latin typeface="Arial" panose="020B0604020202020204" pitchFamily="34" charset="0"/>
              </a:defRPr>
            </a:lvl1pPr>
          </a:lstStyle>
          <a:p>
            <a:pPr defTabSz="321183" eaLnBrk="0" hangingPunct="0">
              <a:buSzPct val="100000"/>
            </a:pPr>
            <a:endParaRPr lang="en-US" dirty="0"/>
          </a:p>
        </p:txBody>
      </p:sp>
      <p:sp>
        <p:nvSpPr>
          <p:cNvPr id="1028" name="Rectangle 4"/>
          <p:cNvSpPr>
            <a:spLocks noGrp="1" noChangeArrowheads="1"/>
          </p:cNvSpPr>
          <p:nvPr>
            <p:ph type="ftr"/>
          </p:nvPr>
        </p:nvSpPr>
        <p:spPr bwMode="auto">
          <a:xfrm>
            <a:off x="2196992"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8" tIns="32875" rIns="63228" bIns="32875" numCol="1" anchor="t" anchorCtr="0" compatLnSpc="1">
            <a:prstTxWarp prst="textNoShape">
              <a:avLst/>
            </a:prstTxWarp>
          </a:bodyPr>
          <a:lstStyle>
            <a:lvl1pPr>
              <a:buClrTx/>
              <a:buFontTx/>
              <a:buNone/>
              <a:tabLst>
                <a:tab pos="0" algn="l"/>
                <a:tab pos="642366" algn="l"/>
                <a:tab pos="1284732" algn="l"/>
                <a:tab pos="1927104" algn="l"/>
                <a:tab pos="2569465" algn="l"/>
                <a:tab pos="3211847" algn="l"/>
                <a:tab pos="3854208" algn="l"/>
                <a:tab pos="4496583" algn="l"/>
                <a:tab pos="5138949" algn="l"/>
                <a:tab pos="5781317" algn="l"/>
                <a:tab pos="6423686" algn="l"/>
                <a:tab pos="7066052" algn="l"/>
              </a:tabLst>
              <a:defRPr b="1" i="0">
                <a:solidFill>
                  <a:srgbClr val="000000"/>
                </a:solidFill>
                <a:latin typeface="Arial" panose="020B0604020202020204" pitchFamily="34" charset="0"/>
              </a:defRPr>
            </a:lvl1pPr>
          </a:lstStyle>
          <a:p>
            <a:pPr defTabSz="321183" eaLnBrk="0" hangingPunct="0">
              <a:buSzPct val="100000"/>
            </a:pPr>
            <a:endParaRPr lang="en-US" dirty="0"/>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8" tIns="32875" rIns="63228" bIns="32875" numCol="1" anchor="t" anchorCtr="0" compatLnSpc="1">
            <a:prstTxWarp prst="textNoShape">
              <a:avLst/>
            </a:prstTxWarp>
          </a:bodyPr>
          <a:lstStyle>
            <a:lvl1pPr>
              <a:buClrTx/>
              <a:buFontTx/>
              <a:buNone/>
              <a:tabLst>
                <a:tab pos="0" algn="l"/>
                <a:tab pos="642366" algn="l"/>
                <a:tab pos="1284732" algn="l"/>
                <a:tab pos="1927104" algn="l"/>
                <a:tab pos="2569465" algn="l"/>
                <a:tab pos="3211847" algn="l"/>
                <a:tab pos="3854208" algn="l"/>
                <a:tab pos="4496583" algn="l"/>
                <a:tab pos="5138949" algn="l"/>
                <a:tab pos="5781317" algn="l"/>
                <a:tab pos="6423686" algn="l"/>
                <a:tab pos="7066052" algn="l"/>
              </a:tabLst>
              <a:defRPr b="1" i="0">
                <a:solidFill>
                  <a:srgbClr val="000000"/>
                </a:solidFill>
                <a:latin typeface="Arial" panose="020B0604020202020204" pitchFamily="34" charset="0"/>
              </a:defRPr>
            </a:lvl1pPr>
          </a:lstStyle>
          <a:p>
            <a:pPr defTabSz="321183" eaLnBrk="0" hangingPunct="0">
              <a:buSzPct val="100000"/>
            </a:pPr>
            <a:fld id="{12737187-998D-C145-BAF2-CB6526813A35}" type="slidenum">
              <a:rPr lang="en-US" smtClean="0"/>
              <a:pPr defTabSz="321183" eaLnBrk="0" hangingPunct="0">
                <a:buSzPct val="100000"/>
              </a:pPr>
              <a:t>‹#›</a:t>
            </a:fld>
            <a:endParaRPr lang="en-US" dirty="0"/>
          </a:p>
        </p:txBody>
      </p:sp>
    </p:spTree>
    <p:extLst>
      <p:ext uri="{BB962C8B-B14F-4D97-AF65-F5344CB8AC3E}">
        <p14:creationId xmlns:p14="http://schemas.microsoft.com/office/powerpoint/2010/main" val="2817619264"/>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ctr" defTabSz="321183" rtl="0" fontAlgn="base">
        <a:spcBef>
          <a:spcPct val="0"/>
        </a:spcBef>
        <a:spcAft>
          <a:spcPct val="0"/>
        </a:spcAft>
        <a:buClr>
          <a:srgbClr val="000000"/>
        </a:buClr>
        <a:buSzPct val="100000"/>
        <a:buFont typeface="Times New Roman" charset="0"/>
        <a:defRPr sz="3100" b="1" i="0">
          <a:solidFill>
            <a:srgbClr val="000000"/>
          </a:solidFill>
          <a:latin typeface="Arial" panose="020B0604020202020204" pitchFamily="34" charset="0"/>
          <a:ea typeface="+mj-ea"/>
          <a:cs typeface="+mj-cs"/>
        </a:defRPr>
      </a:lvl1pPr>
      <a:lvl2pPr marL="521922" indent="-200739"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958"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144"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335"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514"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693"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885"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0073"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87" indent="-240887" algn="l" defTabSz="321183" rtl="0" fontAlgn="base">
        <a:spcBef>
          <a:spcPts val="563"/>
        </a:spcBef>
        <a:spcAft>
          <a:spcPct val="0"/>
        </a:spcAft>
        <a:buClr>
          <a:srgbClr val="000000"/>
        </a:buClr>
        <a:buSzPct val="100000"/>
        <a:buFont typeface="Times New Roman" charset="0"/>
        <a:defRPr sz="2300" b="1" i="0">
          <a:solidFill>
            <a:srgbClr val="000000"/>
          </a:solidFill>
          <a:latin typeface="Arial" panose="020B0604020202020204" pitchFamily="34" charset="0"/>
          <a:ea typeface="+mn-ea"/>
          <a:cs typeface="+mn-cs"/>
        </a:defRPr>
      </a:lvl1pPr>
      <a:lvl2pPr marL="521922" indent="-200739" algn="l" defTabSz="321183" rtl="0" fontAlgn="base">
        <a:spcBef>
          <a:spcPts val="492"/>
        </a:spcBef>
        <a:spcAft>
          <a:spcPct val="0"/>
        </a:spcAft>
        <a:buClr>
          <a:srgbClr val="000000"/>
        </a:buClr>
        <a:buSzPct val="100000"/>
        <a:buFont typeface="Times New Roman" charset="0"/>
        <a:defRPr sz="2000" b="1" i="0">
          <a:solidFill>
            <a:srgbClr val="000000"/>
          </a:solidFill>
          <a:latin typeface="Arial" panose="020B0604020202020204" pitchFamily="34" charset="0"/>
          <a:ea typeface="+mn-ea"/>
          <a:cs typeface="+mn-cs"/>
        </a:defRPr>
      </a:lvl2pPr>
      <a:lvl3pPr marL="802958" indent="-160592" algn="l" defTabSz="321183" rtl="0" fontAlgn="base">
        <a:spcBef>
          <a:spcPts val="422"/>
        </a:spcBef>
        <a:spcAft>
          <a:spcPct val="0"/>
        </a:spcAft>
        <a:buClr>
          <a:srgbClr val="000000"/>
        </a:buClr>
        <a:buSzPct val="100000"/>
        <a:buFont typeface="Times New Roman" charset="0"/>
        <a:defRPr sz="1700" b="1" i="0">
          <a:solidFill>
            <a:srgbClr val="000000"/>
          </a:solidFill>
          <a:latin typeface="Arial" panose="020B0604020202020204" pitchFamily="34" charset="0"/>
          <a:ea typeface="+mn-ea"/>
          <a:cs typeface="+mn-cs"/>
        </a:defRPr>
      </a:lvl3pPr>
      <a:lvl4pPr marL="1124144" indent="-160592" algn="l" defTabSz="321183"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4pPr>
      <a:lvl5pPr marL="1445335" indent="-160592" algn="l" defTabSz="321183"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5pPr>
      <a:lvl6pPr marL="1766514" indent="-160592" algn="l" defTabSz="32118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693" indent="-160592" algn="l" defTabSz="32118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885" indent="-160592" algn="l" defTabSz="32118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0073" indent="-160592" algn="l" defTabSz="32118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83" rtl="0" eaLnBrk="1" latinLnBrk="0" hangingPunct="1">
        <a:defRPr sz="1300" kern="1200">
          <a:solidFill>
            <a:schemeClr val="tx1"/>
          </a:solidFill>
          <a:latin typeface="+mn-lt"/>
          <a:ea typeface="+mn-ea"/>
          <a:cs typeface="+mn-cs"/>
        </a:defRPr>
      </a:lvl1pPr>
      <a:lvl2pPr marL="321183" algn="l" defTabSz="321183" rtl="0" eaLnBrk="1" latinLnBrk="0" hangingPunct="1">
        <a:defRPr sz="1300" kern="1200">
          <a:solidFill>
            <a:schemeClr val="tx1"/>
          </a:solidFill>
          <a:latin typeface="+mn-lt"/>
          <a:ea typeface="+mn-ea"/>
          <a:cs typeface="+mn-cs"/>
        </a:defRPr>
      </a:lvl2pPr>
      <a:lvl3pPr marL="642366" algn="l" defTabSz="321183" rtl="0" eaLnBrk="1" latinLnBrk="0" hangingPunct="1">
        <a:defRPr sz="1300" kern="1200">
          <a:solidFill>
            <a:schemeClr val="tx1"/>
          </a:solidFill>
          <a:latin typeface="+mn-lt"/>
          <a:ea typeface="+mn-ea"/>
          <a:cs typeface="+mn-cs"/>
        </a:defRPr>
      </a:lvl3pPr>
      <a:lvl4pPr marL="963550" algn="l" defTabSz="321183" rtl="0" eaLnBrk="1" latinLnBrk="0" hangingPunct="1">
        <a:defRPr sz="1300" kern="1200">
          <a:solidFill>
            <a:schemeClr val="tx1"/>
          </a:solidFill>
          <a:latin typeface="+mn-lt"/>
          <a:ea typeface="+mn-ea"/>
          <a:cs typeface="+mn-cs"/>
        </a:defRPr>
      </a:lvl4pPr>
      <a:lvl5pPr marL="1284732" algn="l" defTabSz="321183" rtl="0" eaLnBrk="1" latinLnBrk="0" hangingPunct="1">
        <a:defRPr sz="1300" kern="1200">
          <a:solidFill>
            <a:schemeClr val="tx1"/>
          </a:solidFill>
          <a:latin typeface="+mn-lt"/>
          <a:ea typeface="+mn-ea"/>
          <a:cs typeface="+mn-cs"/>
        </a:defRPr>
      </a:lvl5pPr>
      <a:lvl6pPr marL="1605921" algn="l" defTabSz="321183" rtl="0" eaLnBrk="1" latinLnBrk="0" hangingPunct="1">
        <a:defRPr sz="1300" kern="1200">
          <a:solidFill>
            <a:schemeClr val="tx1"/>
          </a:solidFill>
          <a:latin typeface="+mn-lt"/>
          <a:ea typeface="+mn-ea"/>
          <a:cs typeface="+mn-cs"/>
        </a:defRPr>
      </a:lvl6pPr>
      <a:lvl7pPr marL="1927104" algn="l" defTabSz="321183" rtl="0" eaLnBrk="1" latinLnBrk="0" hangingPunct="1">
        <a:defRPr sz="1300" kern="1200">
          <a:solidFill>
            <a:schemeClr val="tx1"/>
          </a:solidFill>
          <a:latin typeface="+mn-lt"/>
          <a:ea typeface="+mn-ea"/>
          <a:cs typeface="+mn-cs"/>
        </a:defRPr>
      </a:lvl7pPr>
      <a:lvl8pPr marL="2248294" algn="l" defTabSz="321183" rtl="0" eaLnBrk="1" latinLnBrk="0" hangingPunct="1">
        <a:defRPr sz="1300" kern="1200">
          <a:solidFill>
            <a:schemeClr val="tx1"/>
          </a:solidFill>
          <a:latin typeface="+mn-lt"/>
          <a:ea typeface="+mn-ea"/>
          <a:cs typeface="+mn-cs"/>
        </a:defRPr>
      </a:lvl8pPr>
      <a:lvl9pPr marL="2569465" algn="l" defTabSz="321183" rtl="0" eaLnBrk="1" latinLnBrk="0" hangingPunct="1">
        <a:defRPr sz="13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ctr" anchorCtr="0" compatLnSpc="1">
            <a:prstTxWarp prst="textNoShape">
              <a:avLst/>
            </a:prstTxWarp>
          </a:bodyPr>
          <a:lstStyle/>
          <a:p>
            <a:pPr lvl="0"/>
            <a:r>
              <a:rPr lang="en-GB" dirty="0"/>
              <a:t>Click to edit the title text format</a:t>
            </a:r>
          </a:p>
        </p:txBody>
      </p:sp>
      <p:sp>
        <p:nvSpPr>
          <p:cNvPr id="1026" name="Rectangle 2"/>
          <p:cNvSpPr>
            <a:spLocks noGrp="1" noChangeArrowheads="1"/>
          </p:cNvSpPr>
          <p:nvPr>
            <p:ph type="body" idx="1"/>
          </p:nvPr>
        </p:nvSpPr>
        <p:spPr bwMode="auto">
          <a:xfrm>
            <a:off x="321508" y="1125336"/>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b="1" i="0">
                <a:solidFill>
                  <a:srgbClr val="000000"/>
                </a:solidFill>
                <a:latin typeface="Arial" panose="020B0604020202020204" pitchFamily="34" charset="0"/>
              </a:defRPr>
            </a:lvl1pPr>
          </a:lstStyle>
          <a:p>
            <a:pPr defTabSz="321311" eaLnBrk="0" hangingPunct="0">
              <a:buSzPct val="100000"/>
            </a:pPr>
            <a:endParaRPr lang="en-US" dirty="0"/>
          </a:p>
        </p:txBody>
      </p:sp>
      <p:sp>
        <p:nvSpPr>
          <p:cNvPr id="1028" name="Rectangle 4"/>
          <p:cNvSpPr>
            <a:spLocks noGrp="1" noChangeArrowheads="1"/>
          </p:cNvSpPr>
          <p:nvPr>
            <p:ph type="ftr"/>
          </p:nvPr>
        </p:nvSpPr>
        <p:spPr bwMode="auto">
          <a:xfrm>
            <a:off x="2196984"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b="1" i="0">
                <a:solidFill>
                  <a:srgbClr val="000000"/>
                </a:solidFill>
                <a:latin typeface="Arial" panose="020B0604020202020204" pitchFamily="34" charset="0"/>
              </a:defRPr>
            </a:lvl1pPr>
          </a:lstStyle>
          <a:p>
            <a:pPr defTabSz="321311" eaLnBrk="0" hangingPunct="0">
              <a:buSzPct val="100000"/>
            </a:pPr>
            <a:endParaRPr lang="en-US" dirty="0"/>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b="1" i="0">
                <a:solidFill>
                  <a:srgbClr val="000000"/>
                </a:solidFill>
                <a:latin typeface="Arial" panose="020B0604020202020204" pitchFamily="34" charset="0"/>
              </a:defRPr>
            </a:lvl1pPr>
          </a:lstStyle>
          <a:p>
            <a:pPr defTabSz="321311" eaLnBrk="0" hangingPunct="0">
              <a:buSzPct val="100000"/>
            </a:pPr>
            <a:fld id="{2EE7642A-7B80-D448-BF65-EEDFC4BA5E40}" type="slidenum">
              <a:rPr lang="en-US" smtClean="0"/>
              <a:pPr defTabSz="321311" eaLnBrk="0" hangingPunct="0">
                <a:buSzPct val="100000"/>
              </a:pPr>
              <a:t>‹#›</a:t>
            </a:fld>
            <a:endParaRPr lang="en-US" dirty="0"/>
          </a:p>
        </p:txBody>
      </p:sp>
    </p:spTree>
    <p:extLst>
      <p:ext uri="{BB962C8B-B14F-4D97-AF65-F5344CB8AC3E}">
        <p14:creationId xmlns:p14="http://schemas.microsoft.com/office/powerpoint/2010/main" val="2159644175"/>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xStyles>
    <p:titleStyle>
      <a:lvl1pPr algn="ctr" defTabSz="321311" rtl="0" fontAlgn="base">
        <a:spcBef>
          <a:spcPct val="0"/>
        </a:spcBef>
        <a:spcAft>
          <a:spcPct val="0"/>
        </a:spcAft>
        <a:buClr>
          <a:srgbClr val="000000"/>
        </a:buClr>
        <a:buSzPct val="100000"/>
        <a:buFont typeface="Times New Roman" charset="0"/>
        <a:defRPr sz="3100" b="1" i="0">
          <a:solidFill>
            <a:srgbClr val="000000"/>
          </a:solidFill>
          <a:latin typeface="Arial" panose="020B0604020202020204" pitchFamily="34" charset="0"/>
          <a:ea typeface="+mj-ea"/>
          <a:cs typeface="+mj-cs"/>
        </a:defRPr>
      </a:lvl1pPr>
      <a:lvl2pPr marL="522130" indent="-200819"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278"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591"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906"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215"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52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840"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15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83" indent="-240983" algn="l" defTabSz="321311" rtl="0" fontAlgn="base">
        <a:spcBef>
          <a:spcPts val="563"/>
        </a:spcBef>
        <a:spcAft>
          <a:spcPct val="0"/>
        </a:spcAft>
        <a:buClr>
          <a:srgbClr val="000000"/>
        </a:buClr>
        <a:buSzPct val="100000"/>
        <a:buFont typeface="Times New Roman" charset="0"/>
        <a:defRPr sz="2300" b="1" i="0">
          <a:solidFill>
            <a:srgbClr val="000000"/>
          </a:solidFill>
          <a:latin typeface="Arial" panose="020B0604020202020204" pitchFamily="34" charset="0"/>
          <a:ea typeface="+mn-ea"/>
          <a:cs typeface="+mn-cs"/>
        </a:defRPr>
      </a:lvl1pPr>
      <a:lvl2pPr marL="522130" indent="-200819" algn="l" defTabSz="321311" rtl="0" fontAlgn="base">
        <a:spcBef>
          <a:spcPts val="492"/>
        </a:spcBef>
        <a:spcAft>
          <a:spcPct val="0"/>
        </a:spcAft>
        <a:buClr>
          <a:srgbClr val="000000"/>
        </a:buClr>
        <a:buSzPct val="100000"/>
        <a:buFont typeface="Times New Roman" charset="0"/>
        <a:defRPr sz="2000" b="1" i="0">
          <a:solidFill>
            <a:srgbClr val="000000"/>
          </a:solidFill>
          <a:latin typeface="Arial" panose="020B0604020202020204" pitchFamily="34" charset="0"/>
          <a:ea typeface="+mn-ea"/>
          <a:cs typeface="+mn-cs"/>
        </a:defRPr>
      </a:lvl2pPr>
      <a:lvl3pPr marL="803278" indent="-160656" algn="l" defTabSz="321311" rtl="0" fontAlgn="base">
        <a:spcBef>
          <a:spcPts val="422"/>
        </a:spcBef>
        <a:spcAft>
          <a:spcPct val="0"/>
        </a:spcAft>
        <a:buClr>
          <a:srgbClr val="000000"/>
        </a:buClr>
        <a:buSzPct val="100000"/>
        <a:buFont typeface="Times New Roman" charset="0"/>
        <a:defRPr sz="1700" b="1" i="0">
          <a:solidFill>
            <a:srgbClr val="000000"/>
          </a:solidFill>
          <a:latin typeface="Arial" panose="020B0604020202020204" pitchFamily="34" charset="0"/>
          <a:ea typeface="+mn-ea"/>
          <a:cs typeface="+mn-cs"/>
        </a:defRPr>
      </a:lvl3pPr>
      <a:lvl4pPr marL="1124591" indent="-160656" algn="l" defTabSz="321311"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4pPr>
      <a:lvl5pPr marL="1445906" indent="-160656" algn="l" defTabSz="321311"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5pPr>
      <a:lvl6pPr marL="1767215"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52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840"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15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11" rtl="0" eaLnBrk="1" latinLnBrk="0" hangingPunct="1">
        <a:defRPr sz="1300" kern="1200">
          <a:solidFill>
            <a:schemeClr val="tx1"/>
          </a:solidFill>
          <a:latin typeface="+mn-lt"/>
          <a:ea typeface="+mn-ea"/>
          <a:cs typeface="+mn-cs"/>
        </a:defRPr>
      </a:lvl1pPr>
      <a:lvl2pPr marL="321311" algn="l" defTabSz="321311" rtl="0" eaLnBrk="1" latinLnBrk="0" hangingPunct="1">
        <a:defRPr sz="1300" kern="1200">
          <a:solidFill>
            <a:schemeClr val="tx1"/>
          </a:solidFill>
          <a:latin typeface="+mn-lt"/>
          <a:ea typeface="+mn-ea"/>
          <a:cs typeface="+mn-cs"/>
        </a:defRPr>
      </a:lvl2pPr>
      <a:lvl3pPr marL="642622" algn="l" defTabSz="321311" rtl="0" eaLnBrk="1" latinLnBrk="0" hangingPunct="1">
        <a:defRPr sz="1300" kern="1200">
          <a:solidFill>
            <a:schemeClr val="tx1"/>
          </a:solidFill>
          <a:latin typeface="+mn-lt"/>
          <a:ea typeface="+mn-ea"/>
          <a:cs typeface="+mn-cs"/>
        </a:defRPr>
      </a:lvl3pPr>
      <a:lvl4pPr marL="963934" algn="l" defTabSz="321311" rtl="0" eaLnBrk="1" latinLnBrk="0" hangingPunct="1">
        <a:defRPr sz="1300" kern="1200">
          <a:solidFill>
            <a:schemeClr val="tx1"/>
          </a:solidFill>
          <a:latin typeface="+mn-lt"/>
          <a:ea typeface="+mn-ea"/>
          <a:cs typeface="+mn-cs"/>
        </a:defRPr>
      </a:lvl4pPr>
      <a:lvl5pPr marL="1285244" algn="l" defTabSz="321311" rtl="0" eaLnBrk="1" latinLnBrk="0" hangingPunct="1">
        <a:defRPr sz="1300" kern="1200">
          <a:solidFill>
            <a:schemeClr val="tx1"/>
          </a:solidFill>
          <a:latin typeface="+mn-lt"/>
          <a:ea typeface="+mn-ea"/>
          <a:cs typeface="+mn-cs"/>
        </a:defRPr>
      </a:lvl5pPr>
      <a:lvl6pPr marL="1606558" algn="l" defTabSz="321311" rtl="0" eaLnBrk="1" latinLnBrk="0" hangingPunct="1">
        <a:defRPr sz="1300" kern="1200">
          <a:solidFill>
            <a:schemeClr val="tx1"/>
          </a:solidFill>
          <a:latin typeface="+mn-lt"/>
          <a:ea typeface="+mn-ea"/>
          <a:cs typeface="+mn-cs"/>
        </a:defRPr>
      </a:lvl6pPr>
      <a:lvl7pPr marL="1927869" algn="l" defTabSz="321311" rtl="0" eaLnBrk="1" latinLnBrk="0" hangingPunct="1">
        <a:defRPr sz="1300" kern="1200">
          <a:solidFill>
            <a:schemeClr val="tx1"/>
          </a:solidFill>
          <a:latin typeface="+mn-lt"/>
          <a:ea typeface="+mn-ea"/>
          <a:cs typeface="+mn-cs"/>
        </a:defRPr>
      </a:lvl7pPr>
      <a:lvl8pPr marL="2249184" algn="l" defTabSz="321311" rtl="0" eaLnBrk="1" latinLnBrk="0" hangingPunct="1">
        <a:defRPr sz="1300" kern="1200">
          <a:solidFill>
            <a:schemeClr val="tx1"/>
          </a:solidFill>
          <a:latin typeface="+mn-lt"/>
          <a:ea typeface="+mn-ea"/>
          <a:cs typeface="+mn-cs"/>
        </a:defRPr>
      </a:lvl8pPr>
      <a:lvl9pPr marL="2570489" algn="l" defTabSz="321311" rtl="0" eaLnBrk="1" latinLnBrk="0" hangingPunct="1">
        <a:defRPr sz="13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52226" name="Text Box 1026"/>
          <p:cNvSpPr txBox="1">
            <a:spLocks noChangeArrowheads="1"/>
          </p:cNvSpPr>
          <p:nvPr/>
        </p:nvSpPr>
        <p:spPr bwMode="auto">
          <a:xfrm>
            <a:off x="443315" y="6537642"/>
            <a:ext cx="988208" cy="243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900" b="1" i="0" dirty="0">
                <a:solidFill>
                  <a:srgbClr val="FFFFFF"/>
                </a:solidFill>
                <a:latin typeface="Arial" panose="020B0604020202020204" pitchFamily="34" charset="0"/>
              </a:rPr>
              <a:t>© </a:t>
            </a:r>
            <a:r>
              <a:rPr lang="en-US" sz="1000" b="1" i="0" dirty="0">
                <a:solidFill>
                  <a:srgbClr val="FFFFFF"/>
                </a:solidFill>
                <a:latin typeface="Arial" panose="020B0604020202020204" pitchFamily="34" charset="0"/>
              </a:rPr>
              <a:t>2004</a:t>
            </a:r>
            <a:r>
              <a:rPr lang="en-US" sz="900" b="1" i="0" dirty="0">
                <a:solidFill>
                  <a:srgbClr val="FFFFFF"/>
                </a:solidFill>
                <a:latin typeface="Arial" panose="020B0604020202020204" pitchFamily="34" charset="0"/>
              </a:rPr>
              <a:t> TBBMI</a:t>
            </a:r>
          </a:p>
        </p:txBody>
      </p:sp>
      <p:sp>
        <p:nvSpPr>
          <p:cNvPr id="54275" name="Rectangle 1027"/>
          <p:cNvSpPr>
            <a:spLocks noChangeArrowheads="1"/>
          </p:cNvSpPr>
          <p:nvPr/>
        </p:nvSpPr>
        <p:spPr bwMode="auto">
          <a:xfrm>
            <a:off x="7551309" y="6526136"/>
            <a:ext cx="745396" cy="246217"/>
          </a:xfrm>
          <a:prstGeom prst="rect">
            <a:avLst/>
          </a:prstGeom>
          <a:noFill/>
          <a:ln w="12700">
            <a:noFill/>
            <a:miter lim="800000"/>
            <a:headEnd/>
            <a:tailEnd/>
          </a:ln>
          <a:effectLst/>
        </p:spPr>
        <p:txBody>
          <a:bodyPr wrap="none" lIns="91341" tIns="45671" rIns="91341" bIns="45671"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8.0.05B.</a:t>
            </a:r>
          </a:p>
        </p:txBody>
      </p:sp>
    </p:spTree>
    <p:extLst>
      <p:ext uri="{BB962C8B-B14F-4D97-AF65-F5344CB8AC3E}">
        <p14:creationId xmlns:p14="http://schemas.microsoft.com/office/powerpoint/2010/main" val="3727813106"/>
      </p:ext>
    </p:extLst>
  </p:cSld>
  <p:clrMap bg1="dk2" tx1="lt1" bg2="dk1" tx2="lt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ransition>
    <p:cut/>
  </p:transition>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5pPr>
      <a:lvl6pPr marL="456726" algn="ctr" rtl="0" eaLnBrk="0" fontAlgn="base" hangingPunct="0">
        <a:spcBef>
          <a:spcPct val="0"/>
        </a:spcBef>
        <a:spcAft>
          <a:spcPct val="0"/>
        </a:spcAft>
        <a:defRPr sz="4400">
          <a:solidFill>
            <a:schemeClr val="tx2"/>
          </a:solidFill>
          <a:latin typeface="Times New Roman" pitchFamily="-112" charset="0"/>
        </a:defRPr>
      </a:lvl6pPr>
      <a:lvl7pPr marL="913455" algn="ctr" rtl="0" eaLnBrk="0" fontAlgn="base" hangingPunct="0">
        <a:spcBef>
          <a:spcPct val="0"/>
        </a:spcBef>
        <a:spcAft>
          <a:spcPct val="0"/>
        </a:spcAft>
        <a:defRPr sz="4400">
          <a:solidFill>
            <a:schemeClr val="tx2"/>
          </a:solidFill>
          <a:latin typeface="Times New Roman" pitchFamily="-112" charset="0"/>
        </a:defRPr>
      </a:lvl7pPr>
      <a:lvl8pPr marL="1370172" algn="ctr" rtl="0" eaLnBrk="0" fontAlgn="base" hangingPunct="0">
        <a:spcBef>
          <a:spcPct val="0"/>
        </a:spcBef>
        <a:spcAft>
          <a:spcPct val="0"/>
        </a:spcAft>
        <a:defRPr sz="4400">
          <a:solidFill>
            <a:schemeClr val="tx2"/>
          </a:solidFill>
          <a:latin typeface="Times New Roman" pitchFamily="-112" charset="0"/>
        </a:defRPr>
      </a:lvl8pPr>
      <a:lvl9pPr marL="1826907" algn="ctr" rtl="0" eaLnBrk="0" fontAlgn="base" hangingPunct="0">
        <a:spcBef>
          <a:spcPct val="0"/>
        </a:spcBef>
        <a:spcAft>
          <a:spcPct val="0"/>
        </a:spcAft>
        <a:defRPr sz="4400">
          <a:solidFill>
            <a:schemeClr val="tx2"/>
          </a:solidFill>
          <a:latin typeface="Times New Roman" pitchFamily="-112" charset="0"/>
        </a:defRPr>
      </a:lvl9pPr>
    </p:titleStyle>
    <p:bodyStyle>
      <a:lvl1pPr marL="342543" indent="-342543"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174" indent="-285456"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1806" indent="-228363"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598537"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5258"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1982"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8711"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5430"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2160"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40DB43A0-EC8F-0B4A-ACD4-6B792E57F4D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12069318"/>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6726" algn="ctr" rtl="0" fontAlgn="base">
        <a:spcBef>
          <a:spcPct val="0"/>
        </a:spcBef>
        <a:spcAft>
          <a:spcPct val="0"/>
        </a:spcAft>
        <a:defRPr sz="4400">
          <a:solidFill>
            <a:schemeClr val="tx2"/>
          </a:solidFill>
          <a:latin typeface="Arial" pitchFamily="-112" charset="0"/>
        </a:defRPr>
      </a:lvl6pPr>
      <a:lvl7pPr marL="913455" algn="ctr" rtl="0" fontAlgn="base">
        <a:spcBef>
          <a:spcPct val="0"/>
        </a:spcBef>
        <a:spcAft>
          <a:spcPct val="0"/>
        </a:spcAft>
        <a:defRPr sz="4400">
          <a:solidFill>
            <a:schemeClr val="tx2"/>
          </a:solidFill>
          <a:latin typeface="Arial" pitchFamily="-112" charset="0"/>
        </a:defRPr>
      </a:lvl7pPr>
      <a:lvl8pPr marL="1370172" algn="ctr" rtl="0" fontAlgn="base">
        <a:spcBef>
          <a:spcPct val="0"/>
        </a:spcBef>
        <a:spcAft>
          <a:spcPct val="0"/>
        </a:spcAft>
        <a:defRPr sz="4400">
          <a:solidFill>
            <a:schemeClr val="tx2"/>
          </a:solidFill>
          <a:latin typeface="Arial" pitchFamily="-112" charset="0"/>
        </a:defRPr>
      </a:lvl8pPr>
      <a:lvl9pPr marL="1826907" algn="ctr" rtl="0" fontAlgn="base">
        <a:spcBef>
          <a:spcPct val="0"/>
        </a:spcBef>
        <a:spcAft>
          <a:spcPct val="0"/>
        </a:spcAft>
        <a:defRPr sz="4400">
          <a:solidFill>
            <a:schemeClr val="tx2"/>
          </a:solidFill>
          <a:latin typeface="Arial" pitchFamily="-112" charset="0"/>
        </a:defRPr>
      </a:lvl9pPr>
    </p:titleStyle>
    <p:bodyStyle>
      <a:lvl1pPr marL="342543" indent="-342543"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174" indent="-285456"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41806" indent="-228363"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598537" indent="-228363"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5258" indent="-228363"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11982" indent="-228363" algn="l" rtl="0" fontAlgn="base">
        <a:spcBef>
          <a:spcPct val="20000"/>
        </a:spcBef>
        <a:spcAft>
          <a:spcPct val="0"/>
        </a:spcAft>
        <a:buChar char="»"/>
        <a:defRPr sz="2000">
          <a:solidFill>
            <a:schemeClr val="tx1"/>
          </a:solidFill>
          <a:latin typeface="+mn-lt"/>
          <a:ea typeface="ＭＳ Ｐゴシック" pitchFamily="-112"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12"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12"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40DB43A0-EC8F-0B4A-ACD4-6B792E57F4D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68274366"/>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6726" algn="ctr" rtl="0" fontAlgn="base">
        <a:spcBef>
          <a:spcPct val="0"/>
        </a:spcBef>
        <a:spcAft>
          <a:spcPct val="0"/>
        </a:spcAft>
        <a:defRPr sz="4400">
          <a:solidFill>
            <a:schemeClr val="tx2"/>
          </a:solidFill>
          <a:latin typeface="Arial" pitchFamily="-112" charset="0"/>
        </a:defRPr>
      </a:lvl6pPr>
      <a:lvl7pPr marL="913455" algn="ctr" rtl="0" fontAlgn="base">
        <a:spcBef>
          <a:spcPct val="0"/>
        </a:spcBef>
        <a:spcAft>
          <a:spcPct val="0"/>
        </a:spcAft>
        <a:defRPr sz="4400">
          <a:solidFill>
            <a:schemeClr val="tx2"/>
          </a:solidFill>
          <a:latin typeface="Arial" pitchFamily="-112" charset="0"/>
        </a:defRPr>
      </a:lvl7pPr>
      <a:lvl8pPr marL="1370172" algn="ctr" rtl="0" fontAlgn="base">
        <a:spcBef>
          <a:spcPct val="0"/>
        </a:spcBef>
        <a:spcAft>
          <a:spcPct val="0"/>
        </a:spcAft>
        <a:defRPr sz="4400">
          <a:solidFill>
            <a:schemeClr val="tx2"/>
          </a:solidFill>
          <a:latin typeface="Arial" pitchFamily="-112" charset="0"/>
        </a:defRPr>
      </a:lvl8pPr>
      <a:lvl9pPr marL="1826907" algn="ctr" rtl="0" fontAlgn="base">
        <a:spcBef>
          <a:spcPct val="0"/>
        </a:spcBef>
        <a:spcAft>
          <a:spcPct val="0"/>
        </a:spcAft>
        <a:defRPr sz="4400">
          <a:solidFill>
            <a:schemeClr val="tx2"/>
          </a:solidFill>
          <a:latin typeface="Arial" pitchFamily="-112" charset="0"/>
        </a:defRPr>
      </a:lvl9pPr>
    </p:titleStyle>
    <p:bodyStyle>
      <a:lvl1pPr marL="342543" indent="-342543"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174" indent="-285456"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41806" indent="-228363"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598537" indent="-228363"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5258" indent="-228363"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11982" indent="-228363" algn="l" rtl="0" fontAlgn="base">
        <a:spcBef>
          <a:spcPct val="20000"/>
        </a:spcBef>
        <a:spcAft>
          <a:spcPct val="0"/>
        </a:spcAft>
        <a:buChar char="»"/>
        <a:defRPr sz="2000">
          <a:solidFill>
            <a:schemeClr val="tx1"/>
          </a:solidFill>
          <a:latin typeface="+mn-lt"/>
          <a:ea typeface="ＭＳ Ｐゴシック" pitchFamily="-112"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12"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12"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1955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18D94F5A-BBA2-0548-A8CE-8022E4E9B81A}" type="slidenum">
              <a:rPr lang="en-US"/>
              <a:pPr>
                <a:defRPr/>
              </a:pPr>
              <a:t>‹#›</a:t>
            </a:fld>
            <a:endParaRPr lang="en-US"/>
          </a:p>
        </p:txBody>
      </p:sp>
    </p:spTree>
    <p:extLst>
      <p:ext uri="{BB962C8B-B14F-4D97-AF65-F5344CB8AC3E}">
        <p14:creationId xmlns:p14="http://schemas.microsoft.com/office/powerpoint/2010/main" val="1189130906"/>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 id="2147483857" r:id="rId12"/>
    <p:sldLayoutId id="2147483858"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726" algn="ctr" rtl="0" eaLnBrk="0" fontAlgn="base" hangingPunct="0">
        <a:spcBef>
          <a:spcPct val="0"/>
        </a:spcBef>
        <a:spcAft>
          <a:spcPct val="0"/>
        </a:spcAft>
        <a:defRPr sz="4400">
          <a:solidFill>
            <a:schemeClr val="tx2"/>
          </a:solidFill>
          <a:latin typeface="Times New Roman" pitchFamily="-112" charset="0"/>
        </a:defRPr>
      </a:lvl6pPr>
      <a:lvl7pPr marL="913455" algn="ctr" rtl="0" eaLnBrk="0" fontAlgn="base" hangingPunct="0">
        <a:spcBef>
          <a:spcPct val="0"/>
        </a:spcBef>
        <a:spcAft>
          <a:spcPct val="0"/>
        </a:spcAft>
        <a:defRPr sz="4400">
          <a:solidFill>
            <a:schemeClr val="tx2"/>
          </a:solidFill>
          <a:latin typeface="Times New Roman" pitchFamily="-112" charset="0"/>
        </a:defRPr>
      </a:lvl7pPr>
      <a:lvl8pPr marL="1370172" algn="ctr" rtl="0" eaLnBrk="0" fontAlgn="base" hangingPunct="0">
        <a:spcBef>
          <a:spcPct val="0"/>
        </a:spcBef>
        <a:spcAft>
          <a:spcPct val="0"/>
        </a:spcAft>
        <a:defRPr sz="4400">
          <a:solidFill>
            <a:schemeClr val="tx2"/>
          </a:solidFill>
          <a:latin typeface="Times New Roman" pitchFamily="-112" charset="0"/>
        </a:defRPr>
      </a:lvl8pPr>
      <a:lvl9pPr marL="1826907" algn="ctr" rtl="0" eaLnBrk="0" fontAlgn="base" hangingPunct="0">
        <a:spcBef>
          <a:spcPct val="0"/>
        </a:spcBef>
        <a:spcAft>
          <a:spcPct val="0"/>
        </a:spcAft>
        <a:defRPr sz="4400">
          <a:solidFill>
            <a:schemeClr val="tx2"/>
          </a:solidFill>
          <a:latin typeface="Times New Roman" pitchFamily="-112" charset="0"/>
        </a:defRPr>
      </a:lvl9pPr>
    </p:titleStyle>
    <p:bodyStyle>
      <a:lvl1pPr marL="342543" indent="-342543"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174" indent="-285456"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1806" indent="-228363"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598537" indent="-228363"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5258" indent="-228363"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1982"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8711"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5430"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2160"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955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18D94F5A-BBA2-0548-A8CE-8022E4E9B81A}" type="slidenum">
              <a:rPr lang="en-US"/>
              <a:pPr>
                <a:defRPr/>
              </a:pPr>
              <a:t>‹#›</a:t>
            </a:fld>
            <a:endParaRPr lang="en-US"/>
          </a:p>
        </p:txBody>
      </p:sp>
    </p:spTree>
    <p:extLst>
      <p:ext uri="{BB962C8B-B14F-4D97-AF65-F5344CB8AC3E}">
        <p14:creationId xmlns:p14="http://schemas.microsoft.com/office/powerpoint/2010/main" val="2870747857"/>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872"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52226" name="Text Box 1026"/>
          <p:cNvSpPr txBox="1">
            <a:spLocks noChangeArrowheads="1"/>
          </p:cNvSpPr>
          <p:nvPr/>
        </p:nvSpPr>
        <p:spPr bwMode="auto">
          <a:xfrm>
            <a:off x="450850" y="6537325"/>
            <a:ext cx="9731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900" b="1" i="0" dirty="0">
                <a:solidFill>
                  <a:srgbClr val="FFFFFF"/>
                </a:solidFill>
                <a:latin typeface="Arial" panose="020B0604020202020204" pitchFamily="34" charset="0"/>
              </a:rPr>
              <a:t>© </a:t>
            </a:r>
            <a:r>
              <a:rPr lang="en-US" sz="1000" b="1" i="0" dirty="0">
                <a:solidFill>
                  <a:srgbClr val="FFFFFF"/>
                </a:solidFill>
                <a:latin typeface="Arial" panose="020B0604020202020204" pitchFamily="34" charset="0"/>
              </a:rPr>
              <a:t>2004</a:t>
            </a:r>
            <a:r>
              <a:rPr lang="en-US" sz="900" b="1" i="0" dirty="0">
                <a:solidFill>
                  <a:srgbClr val="FFFFFF"/>
                </a:solidFill>
                <a:latin typeface="Arial" panose="020B0604020202020204" pitchFamily="34" charset="0"/>
              </a:rPr>
              <a:t> TBBMI</a:t>
            </a:r>
          </a:p>
        </p:txBody>
      </p:sp>
      <p:sp>
        <p:nvSpPr>
          <p:cNvPr id="54275" name="Rectangle 1027"/>
          <p:cNvSpPr>
            <a:spLocks noChangeArrowheads="1"/>
          </p:cNvSpPr>
          <p:nvPr/>
        </p:nvSpPr>
        <p:spPr bwMode="auto">
          <a:xfrm>
            <a:off x="7553325" y="6515100"/>
            <a:ext cx="741363" cy="268288"/>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8.0.05B.</a:t>
            </a:r>
          </a:p>
        </p:txBody>
      </p:sp>
    </p:spTree>
    <p:extLst>
      <p:ext uri="{BB962C8B-B14F-4D97-AF65-F5344CB8AC3E}">
        <p14:creationId xmlns:p14="http://schemas.microsoft.com/office/powerpoint/2010/main" val="3003916039"/>
      </p:ext>
    </p:extLst>
  </p:cSld>
  <p:clrMap bg1="dk2" tx1="lt1" bg2="dk1" tx2="lt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transition>
    <p:cut/>
  </p:transition>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955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18D94F5A-BBA2-0548-A8CE-8022E4E9B81A}"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235488873"/>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 id="2147483898"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6" tIns="32868" rIns="63216" bIns="32868" numCol="1" anchor="ctr" anchorCtr="0" compatLnSpc="1">
            <a:prstTxWarp prst="textNoShape">
              <a:avLst/>
            </a:prstTxWarp>
          </a:bodyPr>
          <a:lstStyle/>
          <a:p>
            <a:pPr lvl="0"/>
            <a:r>
              <a:rPr lang="en-GB" dirty="0"/>
              <a:t>Click to edit the title text format</a:t>
            </a:r>
          </a:p>
        </p:txBody>
      </p:sp>
      <p:sp>
        <p:nvSpPr>
          <p:cNvPr id="1026" name="Rectangle 2"/>
          <p:cNvSpPr>
            <a:spLocks noGrp="1" noChangeArrowheads="1"/>
          </p:cNvSpPr>
          <p:nvPr>
            <p:ph type="body" idx="1"/>
          </p:nvPr>
        </p:nvSpPr>
        <p:spPr bwMode="auto">
          <a:xfrm>
            <a:off x="321508" y="1125348"/>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6" tIns="32868" rIns="63216" bIns="32868"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b="1" i="0">
                <a:solidFill>
                  <a:srgbClr val="000000"/>
                </a:solidFill>
                <a:latin typeface="Arial" panose="020B0604020202020204" pitchFamily="34" charset="0"/>
              </a:defRPr>
            </a:lvl1pPr>
          </a:lstStyle>
          <a:p>
            <a:pPr defTabSz="321119" eaLnBrk="0" hangingPunct="0">
              <a:buSzPct val="100000"/>
            </a:pPr>
            <a:endParaRPr lang="en-US" dirty="0"/>
          </a:p>
        </p:txBody>
      </p:sp>
      <p:sp>
        <p:nvSpPr>
          <p:cNvPr id="1028" name="Rectangle 4"/>
          <p:cNvSpPr>
            <a:spLocks noGrp="1" noChangeArrowheads="1"/>
          </p:cNvSpPr>
          <p:nvPr>
            <p:ph type="ftr"/>
          </p:nvPr>
        </p:nvSpPr>
        <p:spPr bwMode="auto">
          <a:xfrm>
            <a:off x="2196996"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b="1" i="0">
                <a:solidFill>
                  <a:srgbClr val="000000"/>
                </a:solidFill>
                <a:latin typeface="Arial" panose="020B0604020202020204" pitchFamily="34" charset="0"/>
              </a:defRPr>
            </a:lvl1pPr>
          </a:lstStyle>
          <a:p>
            <a:pPr defTabSz="321119" eaLnBrk="0" hangingPunct="0">
              <a:buSzPct val="100000"/>
            </a:pPr>
            <a:endParaRPr lang="en-US" dirty="0"/>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b="1" i="0">
                <a:solidFill>
                  <a:srgbClr val="000000"/>
                </a:solidFill>
                <a:latin typeface="Arial" panose="020B0604020202020204" pitchFamily="34" charset="0"/>
              </a:defRPr>
            </a:lvl1pPr>
          </a:lstStyle>
          <a:p>
            <a:pPr defTabSz="321119" eaLnBrk="0" hangingPunct="0">
              <a:buSzPct val="100000"/>
            </a:pPr>
            <a:fld id="{12737187-998D-C145-BAF2-CB6526813A35}" type="slidenum">
              <a:rPr lang="en-US" smtClean="0"/>
              <a:pPr defTabSz="321119" eaLnBrk="0" hangingPunct="0">
                <a:buSzPct val="100000"/>
              </a:pPr>
              <a:t>‹#›</a:t>
            </a:fld>
            <a:endParaRPr lang="en-US" dirty="0"/>
          </a:p>
        </p:txBody>
      </p:sp>
    </p:spTree>
    <p:extLst>
      <p:ext uri="{BB962C8B-B14F-4D97-AF65-F5344CB8AC3E}">
        <p14:creationId xmlns:p14="http://schemas.microsoft.com/office/powerpoint/2010/main" val="318918611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321119" rtl="0" fontAlgn="base">
        <a:spcBef>
          <a:spcPct val="0"/>
        </a:spcBef>
        <a:spcAft>
          <a:spcPct val="0"/>
        </a:spcAft>
        <a:buClr>
          <a:srgbClr val="000000"/>
        </a:buClr>
        <a:buSzPct val="100000"/>
        <a:buFont typeface="Times New Roman" charset="0"/>
        <a:defRPr sz="3100" b="1" i="0">
          <a:solidFill>
            <a:srgbClr val="000000"/>
          </a:solidFill>
          <a:latin typeface="Arial" panose="020B0604020202020204" pitchFamily="34" charset="0"/>
          <a:ea typeface="+mj-ea"/>
          <a:cs typeface="+mj-cs"/>
        </a:defRPr>
      </a:lvl1pPr>
      <a:lvl2pPr marL="521818" indent="-200699"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799"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3921"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049"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163"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278"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407"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9533"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39" indent="-240839" algn="l" defTabSz="321119" rtl="0" fontAlgn="base">
        <a:spcBef>
          <a:spcPts val="563"/>
        </a:spcBef>
        <a:spcAft>
          <a:spcPct val="0"/>
        </a:spcAft>
        <a:buClr>
          <a:srgbClr val="000000"/>
        </a:buClr>
        <a:buSzPct val="100000"/>
        <a:buFont typeface="Times New Roman" charset="0"/>
        <a:defRPr sz="2300" b="1" i="0">
          <a:solidFill>
            <a:srgbClr val="000000"/>
          </a:solidFill>
          <a:latin typeface="Arial" panose="020B0604020202020204" pitchFamily="34" charset="0"/>
          <a:ea typeface="+mn-ea"/>
          <a:cs typeface="+mn-cs"/>
        </a:defRPr>
      </a:lvl1pPr>
      <a:lvl2pPr marL="521818" indent="-200699" algn="l" defTabSz="321119" rtl="0" fontAlgn="base">
        <a:spcBef>
          <a:spcPts val="492"/>
        </a:spcBef>
        <a:spcAft>
          <a:spcPct val="0"/>
        </a:spcAft>
        <a:buClr>
          <a:srgbClr val="000000"/>
        </a:buClr>
        <a:buSzPct val="100000"/>
        <a:buFont typeface="Times New Roman" charset="0"/>
        <a:defRPr sz="2000" b="1" i="0">
          <a:solidFill>
            <a:srgbClr val="000000"/>
          </a:solidFill>
          <a:latin typeface="Arial" panose="020B0604020202020204" pitchFamily="34" charset="0"/>
          <a:ea typeface="+mn-ea"/>
          <a:cs typeface="+mn-cs"/>
        </a:defRPr>
      </a:lvl2pPr>
      <a:lvl3pPr marL="802799" indent="-160560" algn="l" defTabSz="321119" rtl="0" fontAlgn="base">
        <a:spcBef>
          <a:spcPts val="422"/>
        </a:spcBef>
        <a:spcAft>
          <a:spcPct val="0"/>
        </a:spcAft>
        <a:buClr>
          <a:srgbClr val="000000"/>
        </a:buClr>
        <a:buSzPct val="100000"/>
        <a:buFont typeface="Times New Roman" charset="0"/>
        <a:defRPr sz="1700" b="1" i="0">
          <a:solidFill>
            <a:srgbClr val="000000"/>
          </a:solidFill>
          <a:latin typeface="Arial" panose="020B0604020202020204" pitchFamily="34" charset="0"/>
          <a:ea typeface="+mn-ea"/>
          <a:cs typeface="+mn-cs"/>
        </a:defRPr>
      </a:lvl3pPr>
      <a:lvl4pPr marL="1123921" indent="-160560" algn="l" defTabSz="321119"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4pPr>
      <a:lvl5pPr marL="1445049" indent="-160560" algn="l" defTabSz="321119"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5pPr>
      <a:lvl6pPr marL="1766163"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278"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407"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9533"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19" rtl="0" eaLnBrk="1" latinLnBrk="0" hangingPunct="1">
        <a:defRPr sz="1300" kern="1200">
          <a:solidFill>
            <a:schemeClr val="tx1"/>
          </a:solidFill>
          <a:latin typeface="+mn-lt"/>
          <a:ea typeface="+mn-ea"/>
          <a:cs typeface="+mn-cs"/>
        </a:defRPr>
      </a:lvl1pPr>
      <a:lvl2pPr marL="321119" algn="l" defTabSz="321119" rtl="0" eaLnBrk="1" latinLnBrk="0" hangingPunct="1">
        <a:defRPr sz="1300" kern="1200">
          <a:solidFill>
            <a:schemeClr val="tx1"/>
          </a:solidFill>
          <a:latin typeface="+mn-lt"/>
          <a:ea typeface="+mn-ea"/>
          <a:cs typeface="+mn-cs"/>
        </a:defRPr>
      </a:lvl2pPr>
      <a:lvl3pPr marL="642238" algn="l" defTabSz="321119" rtl="0" eaLnBrk="1" latinLnBrk="0" hangingPunct="1">
        <a:defRPr sz="1300" kern="1200">
          <a:solidFill>
            <a:schemeClr val="tx1"/>
          </a:solidFill>
          <a:latin typeface="+mn-lt"/>
          <a:ea typeface="+mn-ea"/>
          <a:cs typeface="+mn-cs"/>
        </a:defRPr>
      </a:lvl3pPr>
      <a:lvl4pPr marL="963359" algn="l" defTabSz="321119" rtl="0" eaLnBrk="1" latinLnBrk="0" hangingPunct="1">
        <a:defRPr sz="1300" kern="1200">
          <a:solidFill>
            <a:schemeClr val="tx1"/>
          </a:solidFill>
          <a:latin typeface="+mn-lt"/>
          <a:ea typeface="+mn-ea"/>
          <a:cs typeface="+mn-cs"/>
        </a:defRPr>
      </a:lvl4pPr>
      <a:lvl5pPr marL="1284476" algn="l" defTabSz="321119" rtl="0" eaLnBrk="1" latinLnBrk="0" hangingPunct="1">
        <a:defRPr sz="1300" kern="1200">
          <a:solidFill>
            <a:schemeClr val="tx1"/>
          </a:solidFill>
          <a:latin typeface="+mn-lt"/>
          <a:ea typeface="+mn-ea"/>
          <a:cs typeface="+mn-cs"/>
        </a:defRPr>
      </a:lvl5pPr>
      <a:lvl6pPr marL="1605603" algn="l" defTabSz="321119" rtl="0" eaLnBrk="1" latinLnBrk="0" hangingPunct="1">
        <a:defRPr sz="1300" kern="1200">
          <a:solidFill>
            <a:schemeClr val="tx1"/>
          </a:solidFill>
          <a:latin typeface="+mn-lt"/>
          <a:ea typeface="+mn-ea"/>
          <a:cs typeface="+mn-cs"/>
        </a:defRPr>
      </a:lvl6pPr>
      <a:lvl7pPr marL="1926722" algn="l" defTabSz="321119" rtl="0" eaLnBrk="1" latinLnBrk="0" hangingPunct="1">
        <a:defRPr sz="1300" kern="1200">
          <a:solidFill>
            <a:schemeClr val="tx1"/>
          </a:solidFill>
          <a:latin typeface="+mn-lt"/>
          <a:ea typeface="+mn-ea"/>
          <a:cs typeface="+mn-cs"/>
        </a:defRPr>
      </a:lvl7pPr>
      <a:lvl8pPr marL="2247848" algn="l" defTabSz="321119" rtl="0" eaLnBrk="1" latinLnBrk="0" hangingPunct="1">
        <a:defRPr sz="1300" kern="1200">
          <a:solidFill>
            <a:schemeClr val="tx1"/>
          </a:solidFill>
          <a:latin typeface="+mn-lt"/>
          <a:ea typeface="+mn-ea"/>
          <a:cs typeface="+mn-cs"/>
        </a:defRPr>
      </a:lvl8pPr>
      <a:lvl9pPr marL="2568953" algn="l" defTabSz="321119" rtl="0" eaLnBrk="1" latinLnBrk="0" hangingPunct="1">
        <a:defRPr sz="13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618982909"/>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 id="2147483912"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400" fontAlgn="base">
              <a:spcBef>
                <a:spcPct val="0"/>
              </a:spcBef>
              <a:spcAft>
                <a:spcPct val="0"/>
              </a:spcAft>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400" fontAlgn="base">
              <a:spcBef>
                <a:spcPct val="0"/>
              </a:spcBef>
              <a:spcAft>
                <a:spcPct val="0"/>
              </a:spcAft>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defTabSz="914400" fontAlgn="base">
              <a:spcBef>
                <a:spcPct val="0"/>
              </a:spcBef>
              <a:spcAft>
                <a:spcPct val="0"/>
              </a:spcAft>
              <a:defRPr/>
            </a:pPr>
            <a:fld id="{55F991D0-A1B2-9F42-90B3-8624B8ADF385}" type="slidenum">
              <a:rPr lang="en-US" smtClean="0"/>
              <a:pPr defTabSz="914400" fontAlgn="base">
                <a:spcBef>
                  <a:spcPct val="0"/>
                </a:spcBef>
                <a:spcAft>
                  <a:spcPct val="0"/>
                </a:spcAft>
                <a:defRPr/>
              </a:pPr>
              <a:t>‹#›</a:t>
            </a:fld>
            <a:endParaRPr lang="en-US" dirty="0"/>
          </a:p>
        </p:txBody>
      </p:sp>
    </p:spTree>
    <p:extLst>
      <p:ext uri="{BB962C8B-B14F-4D97-AF65-F5344CB8AC3E}">
        <p14:creationId xmlns:p14="http://schemas.microsoft.com/office/powerpoint/2010/main" val="3217301622"/>
      </p:ext>
    </p:extLst>
  </p:cSld>
  <p:clrMap bg1="dk2" tx1="lt1" bg2="dk1" tx2="lt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7906" name="Rectangle 2">
            <a:extLst>
              <a:ext uri="{FF2B5EF4-FFF2-40B4-BE49-F238E27FC236}">
                <a16:creationId xmlns:a16="http://schemas.microsoft.com/office/drawing/2014/main" id="{E150E5FC-F7DE-47E5-B968-FA0DE4C15D42}"/>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507907" name="Rectangle 3">
            <a:extLst>
              <a:ext uri="{FF2B5EF4-FFF2-40B4-BE49-F238E27FC236}">
                <a16:creationId xmlns:a16="http://schemas.microsoft.com/office/drawing/2014/main" id="{CFADF351-E74A-47FF-B55A-4FFCDD476248}"/>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507908" name="Rectangle 4">
            <a:extLst>
              <a:ext uri="{FF2B5EF4-FFF2-40B4-BE49-F238E27FC236}">
                <a16:creationId xmlns:a16="http://schemas.microsoft.com/office/drawing/2014/main" id="{E96F2F25-F185-478B-857A-21E56BDA1534}"/>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b="1" i="0">
                <a:latin typeface="Arial" panose="020B0604020202020204" pitchFamily="34" charset="0"/>
              </a:defRPr>
            </a:lvl1pPr>
          </a:lstStyle>
          <a:p>
            <a:endParaRPr lang="en-US" altLang="en-US" dirty="0"/>
          </a:p>
        </p:txBody>
      </p:sp>
      <p:sp>
        <p:nvSpPr>
          <p:cNvPr id="507909" name="Rectangle 5">
            <a:extLst>
              <a:ext uri="{FF2B5EF4-FFF2-40B4-BE49-F238E27FC236}">
                <a16:creationId xmlns:a16="http://schemas.microsoft.com/office/drawing/2014/main" id="{75F70550-04E7-4C1E-AD88-A43DAC1D3BF9}"/>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defRPr>
            </a:lvl1pPr>
          </a:lstStyle>
          <a:p>
            <a:endParaRPr lang="en-US" altLang="en-US" dirty="0"/>
          </a:p>
        </p:txBody>
      </p:sp>
      <p:sp>
        <p:nvSpPr>
          <p:cNvPr id="507910" name="Rectangle 6">
            <a:extLst>
              <a:ext uri="{FF2B5EF4-FFF2-40B4-BE49-F238E27FC236}">
                <a16:creationId xmlns:a16="http://schemas.microsoft.com/office/drawing/2014/main" id="{54AD4ED4-D120-4E7A-9776-9ED70CFDA0BA}"/>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fld id="{C04B45F4-ADD7-4B10-AB95-D1592DA62574}" type="slidenum">
              <a:rPr lang="en-US" altLang="en-US" smtClean="0"/>
              <a:pPr/>
              <a:t>‹#›</a:t>
            </a:fld>
            <a:endParaRPr lang="en-US" altLang="en-US" dirty="0"/>
          </a:p>
        </p:txBody>
      </p:sp>
    </p:spTree>
    <p:extLst>
      <p:ext uri="{BB962C8B-B14F-4D97-AF65-F5344CB8AC3E}">
        <p14:creationId xmlns:p14="http://schemas.microsoft.com/office/powerpoint/2010/main" val="1912012320"/>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 id="2147483937" r:id="rId12"/>
    <p:sldLayoutId id="2147483938" r:id="rId13"/>
  </p:sldLayoutIdLst>
  <p:txStyles>
    <p:titleStyle>
      <a:lvl1pPr algn="ctr" rtl="0" fontAlgn="base">
        <a:spcBef>
          <a:spcPct val="0"/>
        </a:spcBef>
        <a:spcAft>
          <a:spcPct val="0"/>
        </a:spcAft>
        <a:defRPr sz="4400" b="1" i="0" kern="1200">
          <a:solidFill>
            <a:schemeClr val="tx2"/>
          </a:solidFill>
          <a:latin typeface="Arial" panose="020B0604020202020204" pitchFamily="34" charset="0"/>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b="1" i="0" kern="1200">
          <a:solidFill>
            <a:schemeClr val="tx1"/>
          </a:solidFill>
          <a:latin typeface="Arial" panose="020B0604020202020204" pitchFamily="34" charset="0"/>
          <a:ea typeface="+mn-ea"/>
          <a:cs typeface="+mn-cs"/>
        </a:defRPr>
      </a:lvl1pPr>
      <a:lvl2pPr marL="742950" indent="-285750" algn="l" rtl="0" fontAlgn="base">
        <a:spcBef>
          <a:spcPct val="20000"/>
        </a:spcBef>
        <a:spcAft>
          <a:spcPct val="0"/>
        </a:spcAft>
        <a:buChar char="–"/>
        <a:defRPr sz="2800" b="1" i="0" kern="1200">
          <a:solidFill>
            <a:schemeClr val="tx1"/>
          </a:solidFill>
          <a:latin typeface="Arial" panose="020B0604020202020204" pitchFamily="34" charset="0"/>
          <a:ea typeface="+mn-ea"/>
          <a:cs typeface="+mn-cs"/>
        </a:defRPr>
      </a:lvl2pPr>
      <a:lvl3pPr marL="1143000" indent="-228600" algn="l" rtl="0" fontAlgn="base">
        <a:spcBef>
          <a:spcPct val="20000"/>
        </a:spcBef>
        <a:spcAft>
          <a:spcPct val="0"/>
        </a:spcAft>
        <a:buChar char="•"/>
        <a:defRPr sz="2400" b="1" i="0" kern="1200">
          <a:solidFill>
            <a:schemeClr val="tx1"/>
          </a:solidFill>
          <a:latin typeface="Arial" panose="020B0604020202020204" pitchFamily="34" charset="0"/>
          <a:ea typeface="+mn-ea"/>
          <a:cs typeface="+mn-cs"/>
        </a:defRPr>
      </a:lvl3pPr>
      <a:lvl4pPr marL="1600200" indent="-228600" algn="l" rtl="0" fontAlgn="base">
        <a:spcBef>
          <a:spcPct val="20000"/>
        </a:spcBef>
        <a:spcAft>
          <a:spcPct val="0"/>
        </a:spcAft>
        <a:buChar char="–"/>
        <a:defRPr sz="2000" b="1" i="0" kern="1200">
          <a:solidFill>
            <a:schemeClr val="tx1"/>
          </a:solidFill>
          <a:latin typeface="Arial" panose="020B0604020202020204" pitchFamily="34" charset="0"/>
          <a:ea typeface="+mn-ea"/>
          <a:cs typeface="+mn-cs"/>
        </a:defRPr>
      </a:lvl4pPr>
      <a:lvl5pPr marL="2057400" indent="-228600" algn="l" rtl="0" fontAlgn="base">
        <a:spcBef>
          <a:spcPct val="20000"/>
        </a:spcBef>
        <a:spcAft>
          <a:spcPct val="0"/>
        </a:spcAft>
        <a:buChar char="»"/>
        <a:defRPr sz="2000" b="1"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20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4201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01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1" i="0" baseline="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901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baseline="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9011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baseline="0">
                <a:solidFill>
                  <a:srgbClr val="000000"/>
                </a:solidFill>
                <a:latin typeface="Arial" panose="020B0604020202020204" pitchFamily="34" charset="0"/>
              </a:defRPr>
            </a:lvl1pPr>
          </a:lstStyle>
          <a:p>
            <a:pPr>
              <a:defRPr/>
            </a:pPr>
            <a:fld id="{88FE4CB7-90F8-7140-8B86-3C62BFCD97D1}" type="slidenum">
              <a:rPr lang="en-US" smtClean="0"/>
              <a:pPr>
                <a:defRPr/>
              </a:pPr>
              <a:t>‹#›</a:t>
            </a:fld>
            <a:endParaRPr lang="en-US" dirty="0"/>
          </a:p>
        </p:txBody>
      </p:sp>
    </p:spTree>
    <p:extLst>
      <p:ext uri="{BB962C8B-B14F-4D97-AF65-F5344CB8AC3E}">
        <p14:creationId xmlns:p14="http://schemas.microsoft.com/office/powerpoint/2010/main" val="977338976"/>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40DB43A0-EC8F-0B4A-ACD4-6B792E57F4D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69600949"/>
      </p:ext>
    </p:extLst>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 id="2147483963"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6726" algn="ctr" rtl="0" fontAlgn="base">
        <a:spcBef>
          <a:spcPct val="0"/>
        </a:spcBef>
        <a:spcAft>
          <a:spcPct val="0"/>
        </a:spcAft>
        <a:defRPr sz="4400">
          <a:solidFill>
            <a:schemeClr val="tx2"/>
          </a:solidFill>
          <a:latin typeface="Arial" pitchFamily="-112" charset="0"/>
        </a:defRPr>
      </a:lvl6pPr>
      <a:lvl7pPr marL="913455" algn="ctr" rtl="0" fontAlgn="base">
        <a:spcBef>
          <a:spcPct val="0"/>
        </a:spcBef>
        <a:spcAft>
          <a:spcPct val="0"/>
        </a:spcAft>
        <a:defRPr sz="4400">
          <a:solidFill>
            <a:schemeClr val="tx2"/>
          </a:solidFill>
          <a:latin typeface="Arial" pitchFamily="-112" charset="0"/>
        </a:defRPr>
      </a:lvl7pPr>
      <a:lvl8pPr marL="1370172" algn="ctr" rtl="0" fontAlgn="base">
        <a:spcBef>
          <a:spcPct val="0"/>
        </a:spcBef>
        <a:spcAft>
          <a:spcPct val="0"/>
        </a:spcAft>
        <a:defRPr sz="4400">
          <a:solidFill>
            <a:schemeClr val="tx2"/>
          </a:solidFill>
          <a:latin typeface="Arial" pitchFamily="-112" charset="0"/>
        </a:defRPr>
      </a:lvl8pPr>
      <a:lvl9pPr marL="1826907" algn="ctr" rtl="0" fontAlgn="base">
        <a:spcBef>
          <a:spcPct val="0"/>
        </a:spcBef>
        <a:spcAft>
          <a:spcPct val="0"/>
        </a:spcAft>
        <a:defRPr sz="4400">
          <a:solidFill>
            <a:schemeClr val="tx2"/>
          </a:solidFill>
          <a:latin typeface="Arial" pitchFamily="-112" charset="0"/>
        </a:defRPr>
      </a:lvl9pPr>
    </p:titleStyle>
    <p:bodyStyle>
      <a:lvl1pPr marL="342543" indent="-342543"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174" indent="-285456"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41806" indent="-228363"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598537" indent="-228363"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5258" indent="-228363"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11982" indent="-228363" algn="l" rtl="0" fontAlgn="base">
        <a:spcBef>
          <a:spcPct val="20000"/>
        </a:spcBef>
        <a:spcAft>
          <a:spcPct val="0"/>
        </a:spcAft>
        <a:buChar char="»"/>
        <a:defRPr sz="2000">
          <a:solidFill>
            <a:schemeClr val="tx1"/>
          </a:solidFill>
          <a:latin typeface="+mn-lt"/>
          <a:ea typeface="ＭＳ Ｐゴシック" pitchFamily="-112"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12"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12"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solidFill>
                  <a:srgbClr val="FFFFCC"/>
                </a:solidFill>
              </a:endParaRPr>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solidFill>
                <a:srgbClr val="FFFFCC"/>
              </a:solidFill>
            </a:endParaRPr>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solidFill>
                <a:srgbClr val="FFFFCC"/>
              </a:solidFill>
            </a:endParaRPr>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solidFill>
                  <a:srgbClr val="FFFFCC"/>
                </a:solidFill>
              </a:rPr>
              <a:pPr/>
              <a:t>‹#›</a:t>
            </a:fld>
            <a:endParaRPr lang="en-US">
              <a:solidFill>
                <a:srgbClr val="FFFFCC"/>
              </a:solidFill>
            </a:endParaRPr>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3692589"/>
      </p:ext>
    </p:extLst>
  </p:cSld>
  <p:clrMap bg1="dk2" tx1="lt1" bg2="dk1" tx2="lt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 id="2147483976"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992188"/>
            <a:ext cx="8153400" cy="1600200"/>
            <a:chOff x="288" y="625"/>
            <a:chExt cx="5136" cy="1008"/>
          </a:xfrm>
        </p:grpSpPr>
        <p:sp>
          <p:nvSpPr>
            <p:cNvPr id="1032"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3"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4"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5"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102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02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solidFill>
                <a:srgbClr val="FFFFCC"/>
              </a:solidFill>
            </a:endParaRPr>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solidFill>
                <a:srgbClr val="FFFFCC"/>
              </a:solidFill>
            </a:endParaRPr>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b="1" i="0">
                <a:latin typeface="Arial" panose="020B0604020202020204" pitchFamily="34" charset="0"/>
              </a:defRPr>
            </a:lvl1pPr>
          </a:lstStyle>
          <a:p>
            <a:pPr>
              <a:defRPr/>
            </a:pPr>
            <a:fld id="{77B28565-C876-FD48-95E8-BA980AFD499A}" type="slidenum">
              <a:rPr lang="en-US" smtClean="0">
                <a:solidFill>
                  <a:srgbClr val="FFFFCC"/>
                </a:solidFill>
                <a:cs typeface="ＭＳ Ｐゴシック" charset="0"/>
              </a:rPr>
              <a:pPr>
                <a:defRPr/>
              </a:pPr>
              <a:t>‹#›</a:t>
            </a:fld>
            <a:endParaRPr lang="en-US" dirty="0">
              <a:solidFill>
                <a:srgbClr val="FFFFCC"/>
              </a:solidFill>
              <a:cs typeface="ＭＳ Ｐゴシック" charset="0"/>
            </a:endParaRPr>
          </a:p>
        </p:txBody>
      </p:sp>
    </p:spTree>
    <p:extLst>
      <p:ext uri="{BB962C8B-B14F-4D97-AF65-F5344CB8AC3E}">
        <p14:creationId xmlns:p14="http://schemas.microsoft.com/office/powerpoint/2010/main" val="963513819"/>
      </p:ext>
    </p:extLst>
  </p:cSld>
  <p:clrMap bg1="dk2" tx1="lt1" bg2="dk1" tx2="lt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 id="2147483989"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pPr/>
              <a:t>‹#›</a:t>
            </a:fld>
            <a:endParaRPr lang="en-US"/>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0196194"/>
      </p:ext>
    </p:extLst>
  </p:cSld>
  <p:clrMap bg1="dk2" tx1="lt1" bg2="dk1" tx2="lt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 id="2147484002"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469" y="193105"/>
            <a:ext cx="5786438" cy="8036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21469" y="1125141"/>
            <a:ext cx="5786438" cy="318231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21469" y="4469309"/>
            <a:ext cx="1500188" cy="256729"/>
          </a:xfrm>
          <a:prstGeom prst="rect">
            <a:avLst/>
          </a:prstGeom>
        </p:spPr>
        <p:txBody>
          <a:bodyPr vert="horz" lIns="91440" tIns="45720" rIns="91440" bIns="45720" rtlCol="0" anchor="ctr"/>
          <a:lstStyle>
            <a:lvl1pPr algn="l">
              <a:defRPr sz="844">
                <a:solidFill>
                  <a:schemeClr val="tx1">
                    <a:tint val="75000"/>
                  </a:schemeClr>
                </a:solidFill>
              </a:defRPr>
            </a:lvl1pPr>
          </a:lstStyle>
          <a:p>
            <a:fld id="{1D8BD707-D9CF-40AE-B4C6-C98DA3205C09}" type="datetimeFigureOut">
              <a:rPr lang="en-US" smtClean="0"/>
              <a:pPr/>
              <a:t>12/27/2024</a:t>
            </a:fld>
            <a:endParaRPr lang="en-US"/>
          </a:p>
        </p:txBody>
      </p:sp>
      <p:sp>
        <p:nvSpPr>
          <p:cNvPr id="5" name="Footer Placeholder 4"/>
          <p:cNvSpPr>
            <a:spLocks noGrp="1"/>
          </p:cNvSpPr>
          <p:nvPr>
            <p:ph type="ftr" sz="quarter" idx="3"/>
          </p:nvPr>
        </p:nvSpPr>
        <p:spPr>
          <a:xfrm>
            <a:off x="2196703" y="4469309"/>
            <a:ext cx="2035969" cy="256729"/>
          </a:xfrm>
          <a:prstGeom prst="rect">
            <a:avLst/>
          </a:prstGeom>
        </p:spPr>
        <p:txBody>
          <a:bodyPr vert="horz" lIns="91440" tIns="45720" rIns="91440" bIns="45720" rtlCol="0" anchor="ctr"/>
          <a:lstStyle>
            <a:lvl1pPr algn="ctr">
              <a:defRPr sz="844">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607719" y="4469309"/>
            <a:ext cx="1500188" cy="256729"/>
          </a:xfrm>
          <a:prstGeom prst="rect">
            <a:avLst/>
          </a:prstGeom>
        </p:spPr>
        <p:txBody>
          <a:bodyPr vert="horz" lIns="91440" tIns="45720" rIns="91440" bIns="45720" rtlCol="0" anchor="ctr"/>
          <a:lstStyle>
            <a:lvl1pPr algn="r">
              <a:defRPr sz="844">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10411607"/>
      </p:ext>
    </p:extLst>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Lst>
  <p:txStyles>
    <p:titleStyle>
      <a:lvl1pPr algn="ctr" defTabSz="642915" rtl="0" eaLnBrk="1" latinLnBrk="0" hangingPunct="1">
        <a:spcBef>
          <a:spcPct val="0"/>
        </a:spcBef>
        <a:buNone/>
        <a:defRPr sz="3094" kern="1200">
          <a:solidFill>
            <a:schemeClr val="tx1"/>
          </a:solidFill>
          <a:latin typeface="+mj-lt"/>
          <a:ea typeface="+mj-ea"/>
          <a:cs typeface="+mj-cs"/>
        </a:defRPr>
      </a:lvl1pPr>
    </p:titleStyle>
    <p:bodyStyle>
      <a:lvl1pPr marL="241093" indent="-241093" algn="l" defTabSz="642915" rtl="0" eaLnBrk="1" latinLnBrk="0" hangingPunct="1">
        <a:spcBef>
          <a:spcPct val="20000"/>
        </a:spcBef>
        <a:buFont typeface="Arial" pitchFamily="34" charset="0"/>
        <a:buChar char="•"/>
        <a:defRPr sz="2250" kern="1200">
          <a:solidFill>
            <a:schemeClr val="tx1"/>
          </a:solidFill>
          <a:latin typeface="+mn-lt"/>
          <a:ea typeface="+mn-ea"/>
          <a:cs typeface="+mn-cs"/>
        </a:defRPr>
      </a:lvl1pPr>
      <a:lvl2pPr marL="522368" indent="-200911" algn="l" defTabSz="642915" rtl="0" eaLnBrk="1" latinLnBrk="0" hangingPunct="1">
        <a:spcBef>
          <a:spcPct val="20000"/>
        </a:spcBef>
        <a:buFont typeface="Arial" pitchFamily="34" charset="0"/>
        <a:buChar char="–"/>
        <a:defRPr sz="1969" kern="1200">
          <a:solidFill>
            <a:schemeClr val="tx1"/>
          </a:solidFill>
          <a:latin typeface="+mn-lt"/>
          <a:ea typeface="+mn-ea"/>
          <a:cs typeface="+mn-cs"/>
        </a:defRPr>
      </a:lvl2pPr>
      <a:lvl3pPr marL="803643" indent="-160729" algn="l" defTabSz="642915" rtl="0" eaLnBrk="1" latinLnBrk="0" hangingPunct="1">
        <a:spcBef>
          <a:spcPct val="20000"/>
        </a:spcBef>
        <a:buFont typeface="Arial" pitchFamily="34" charset="0"/>
        <a:buChar char="•"/>
        <a:defRPr sz="1687" kern="1200">
          <a:solidFill>
            <a:schemeClr val="tx1"/>
          </a:solidFill>
          <a:latin typeface="+mn-lt"/>
          <a:ea typeface="+mn-ea"/>
          <a:cs typeface="+mn-cs"/>
        </a:defRPr>
      </a:lvl3pPr>
      <a:lvl4pPr marL="1125101" indent="-160729" algn="l" defTabSz="642915" rtl="0" eaLnBrk="1" latinLnBrk="0" hangingPunct="1">
        <a:spcBef>
          <a:spcPct val="20000"/>
        </a:spcBef>
        <a:buFont typeface="Arial" pitchFamily="34" charset="0"/>
        <a:buChar char="–"/>
        <a:defRPr sz="1406" kern="1200">
          <a:solidFill>
            <a:schemeClr val="tx1"/>
          </a:solidFill>
          <a:latin typeface="+mn-lt"/>
          <a:ea typeface="+mn-ea"/>
          <a:cs typeface="+mn-cs"/>
        </a:defRPr>
      </a:lvl4pPr>
      <a:lvl5pPr marL="1446558" indent="-160729" algn="l" defTabSz="642915" rtl="0" eaLnBrk="1" latinLnBrk="0" hangingPunct="1">
        <a:spcBef>
          <a:spcPct val="20000"/>
        </a:spcBef>
        <a:buFont typeface="Arial" pitchFamily="34" charset="0"/>
        <a:buChar char="»"/>
        <a:defRPr sz="1406" kern="1200">
          <a:solidFill>
            <a:schemeClr val="tx1"/>
          </a:solidFill>
          <a:latin typeface="+mn-lt"/>
          <a:ea typeface="+mn-ea"/>
          <a:cs typeface="+mn-cs"/>
        </a:defRPr>
      </a:lvl5pPr>
      <a:lvl6pPr marL="1768015" indent="-160729" algn="l" defTabSz="642915" rtl="0" eaLnBrk="1" latinLnBrk="0" hangingPunct="1">
        <a:spcBef>
          <a:spcPct val="20000"/>
        </a:spcBef>
        <a:buFont typeface="Arial" pitchFamily="34" charset="0"/>
        <a:buChar char="•"/>
        <a:defRPr sz="1406" kern="1200">
          <a:solidFill>
            <a:schemeClr val="tx1"/>
          </a:solidFill>
          <a:latin typeface="+mn-lt"/>
          <a:ea typeface="+mn-ea"/>
          <a:cs typeface="+mn-cs"/>
        </a:defRPr>
      </a:lvl6pPr>
      <a:lvl7pPr marL="2089473" indent="-160729" algn="l" defTabSz="642915" rtl="0" eaLnBrk="1" latinLnBrk="0" hangingPunct="1">
        <a:spcBef>
          <a:spcPct val="20000"/>
        </a:spcBef>
        <a:buFont typeface="Arial" pitchFamily="34" charset="0"/>
        <a:buChar char="•"/>
        <a:defRPr sz="1406" kern="1200">
          <a:solidFill>
            <a:schemeClr val="tx1"/>
          </a:solidFill>
          <a:latin typeface="+mn-lt"/>
          <a:ea typeface="+mn-ea"/>
          <a:cs typeface="+mn-cs"/>
        </a:defRPr>
      </a:lvl7pPr>
      <a:lvl8pPr marL="2410930" indent="-160729" algn="l" defTabSz="642915" rtl="0" eaLnBrk="1" latinLnBrk="0" hangingPunct="1">
        <a:spcBef>
          <a:spcPct val="20000"/>
        </a:spcBef>
        <a:buFont typeface="Arial" pitchFamily="34" charset="0"/>
        <a:buChar char="•"/>
        <a:defRPr sz="1406" kern="1200">
          <a:solidFill>
            <a:schemeClr val="tx1"/>
          </a:solidFill>
          <a:latin typeface="+mn-lt"/>
          <a:ea typeface="+mn-ea"/>
          <a:cs typeface="+mn-cs"/>
        </a:defRPr>
      </a:lvl8pPr>
      <a:lvl9pPr marL="2732387" indent="-160729" algn="l" defTabSz="642915" rtl="0" eaLnBrk="1" latinLnBrk="0" hangingPunct="1">
        <a:spcBef>
          <a:spcPct val="20000"/>
        </a:spcBef>
        <a:buFont typeface="Arial" pitchFamily="34" charset="0"/>
        <a:buChar char="•"/>
        <a:defRPr sz="1406" kern="1200">
          <a:solidFill>
            <a:schemeClr val="tx1"/>
          </a:solidFill>
          <a:latin typeface="+mn-lt"/>
          <a:ea typeface="+mn-ea"/>
          <a:cs typeface="+mn-cs"/>
        </a:defRPr>
      </a:lvl9pPr>
    </p:bodyStyle>
    <p:otherStyle>
      <a:defPPr>
        <a:defRPr lang="en-US"/>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11"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050" tIns="32784" rIns="63050" bIns="32784" numCol="1" anchor="ctr" anchorCtr="0" compatLnSpc="1">
            <a:prstTxWarp prst="textNoShape">
              <a:avLst/>
            </a:prstTxWarp>
          </a:bodyPr>
          <a:lstStyle/>
          <a:p>
            <a:pPr lvl="0"/>
            <a:r>
              <a:rPr lang="en-GB" dirty="0"/>
              <a:t>Click to edit the title text format</a:t>
            </a:r>
          </a:p>
        </p:txBody>
      </p:sp>
      <p:sp>
        <p:nvSpPr>
          <p:cNvPr id="1026" name="Rectangle 2"/>
          <p:cNvSpPr>
            <a:spLocks noGrp="1" noChangeArrowheads="1"/>
          </p:cNvSpPr>
          <p:nvPr>
            <p:ph type="body" idx="1"/>
          </p:nvPr>
        </p:nvSpPr>
        <p:spPr bwMode="auto">
          <a:xfrm>
            <a:off x="321511" y="1125336"/>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050" tIns="32784" rIns="63050" bIns="32784"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p:txBody>
      </p:sp>
      <p:sp>
        <p:nvSpPr>
          <p:cNvPr id="1027" name="Rectangle 3"/>
          <p:cNvSpPr>
            <a:spLocks noGrp="1" noChangeArrowheads="1"/>
          </p:cNvSpPr>
          <p:nvPr>
            <p:ph type="dt"/>
          </p:nvPr>
        </p:nvSpPr>
        <p:spPr bwMode="auto">
          <a:xfrm>
            <a:off x="321537"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050" tIns="32784" rIns="63050" bIns="32784" numCol="1" anchor="t" anchorCtr="0" compatLnSpc="1">
            <a:prstTxWarp prst="textNoShape">
              <a:avLst/>
            </a:prstTxWarp>
          </a:bodyPr>
          <a:lstStyle>
            <a:lvl1pPr>
              <a:buClrTx/>
              <a:buFontTx/>
              <a:buNone/>
              <a:tabLst>
                <a:tab pos="0" algn="l"/>
                <a:tab pos="640596" algn="l"/>
                <a:tab pos="1281194" algn="l"/>
                <a:tab pos="1921792" algn="l"/>
                <a:tab pos="2562388" algn="l"/>
                <a:tab pos="3202989" algn="l"/>
                <a:tab pos="3843585" algn="l"/>
                <a:tab pos="4484188" algn="l"/>
                <a:tab pos="5124785" algn="l"/>
                <a:tab pos="5765384" algn="l"/>
                <a:tab pos="6405977" algn="l"/>
                <a:tab pos="7046578" algn="l"/>
              </a:tabLst>
              <a:defRPr b="1" i="0">
                <a:solidFill>
                  <a:srgbClr val="000000"/>
                </a:solidFill>
                <a:latin typeface="Arial" panose="020B0604020202020204" pitchFamily="34" charset="0"/>
              </a:defRPr>
            </a:lvl1pPr>
          </a:lstStyle>
          <a:p>
            <a:pPr defTabSz="320302" eaLnBrk="0" hangingPunct="0">
              <a:buSzPct val="100000"/>
            </a:pPr>
            <a:endParaRPr lang="en-US" dirty="0"/>
          </a:p>
        </p:txBody>
      </p:sp>
      <p:sp>
        <p:nvSpPr>
          <p:cNvPr id="1028" name="Rectangle 4"/>
          <p:cNvSpPr>
            <a:spLocks noGrp="1" noChangeArrowheads="1"/>
          </p:cNvSpPr>
          <p:nvPr>
            <p:ph type="ftr"/>
          </p:nvPr>
        </p:nvSpPr>
        <p:spPr bwMode="auto">
          <a:xfrm>
            <a:off x="2197011"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050" tIns="32784" rIns="63050" bIns="32784" numCol="1" anchor="t" anchorCtr="0" compatLnSpc="1">
            <a:prstTxWarp prst="textNoShape">
              <a:avLst/>
            </a:prstTxWarp>
          </a:bodyPr>
          <a:lstStyle>
            <a:lvl1pPr>
              <a:buClrTx/>
              <a:buFontTx/>
              <a:buNone/>
              <a:tabLst>
                <a:tab pos="0" algn="l"/>
                <a:tab pos="640596" algn="l"/>
                <a:tab pos="1281194" algn="l"/>
                <a:tab pos="1921792" algn="l"/>
                <a:tab pos="2562388" algn="l"/>
                <a:tab pos="3202989" algn="l"/>
                <a:tab pos="3843585" algn="l"/>
                <a:tab pos="4484188" algn="l"/>
                <a:tab pos="5124785" algn="l"/>
                <a:tab pos="5765384" algn="l"/>
                <a:tab pos="6405977" algn="l"/>
                <a:tab pos="7046578" algn="l"/>
              </a:tabLst>
              <a:defRPr b="1" i="0">
                <a:solidFill>
                  <a:srgbClr val="000000"/>
                </a:solidFill>
                <a:latin typeface="Arial" panose="020B0604020202020204" pitchFamily="34" charset="0"/>
              </a:defRPr>
            </a:lvl1pPr>
          </a:lstStyle>
          <a:p>
            <a:pPr defTabSz="320302" eaLnBrk="0" hangingPunct="0">
              <a:buSzPct val="100000"/>
            </a:pPr>
            <a:endParaRPr lang="en-US" dirty="0"/>
          </a:p>
        </p:txBody>
      </p:sp>
      <p:sp>
        <p:nvSpPr>
          <p:cNvPr id="1029" name="Rectangle 5"/>
          <p:cNvSpPr>
            <a:spLocks noGrp="1" noChangeArrowheads="1"/>
          </p:cNvSpPr>
          <p:nvPr>
            <p:ph type="sldNum"/>
          </p:nvPr>
        </p:nvSpPr>
        <p:spPr bwMode="auto">
          <a:xfrm>
            <a:off x="4608308"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050" tIns="32784" rIns="63050" bIns="32784" numCol="1" anchor="t" anchorCtr="0" compatLnSpc="1">
            <a:prstTxWarp prst="textNoShape">
              <a:avLst/>
            </a:prstTxWarp>
          </a:bodyPr>
          <a:lstStyle>
            <a:lvl1pPr>
              <a:buClrTx/>
              <a:buFontTx/>
              <a:buNone/>
              <a:tabLst>
                <a:tab pos="0" algn="l"/>
                <a:tab pos="640596" algn="l"/>
                <a:tab pos="1281194" algn="l"/>
                <a:tab pos="1921792" algn="l"/>
                <a:tab pos="2562388" algn="l"/>
                <a:tab pos="3202989" algn="l"/>
                <a:tab pos="3843585" algn="l"/>
                <a:tab pos="4484188" algn="l"/>
                <a:tab pos="5124785" algn="l"/>
                <a:tab pos="5765384" algn="l"/>
                <a:tab pos="6405977" algn="l"/>
                <a:tab pos="7046578" algn="l"/>
              </a:tabLst>
              <a:defRPr b="1" i="0">
                <a:solidFill>
                  <a:srgbClr val="000000"/>
                </a:solidFill>
                <a:latin typeface="Arial" panose="020B0604020202020204" pitchFamily="34" charset="0"/>
              </a:defRPr>
            </a:lvl1pPr>
          </a:lstStyle>
          <a:p>
            <a:pPr defTabSz="320302" eaLnBrk="0" hangingPunct="0">
              <a:buSzPct val="100000"/>
            </a:pPr>
            <a:fld id="{2EE7642A-7B80-D448-BF65-EEDFC4BA5E40}" type="slidenum">
              <a:rPr lang="en-US" smtClean="0"/>
              <a:pPr defTabSz="320302" eaLnBrk="0" hangingPunct="0">
                <a:buSzPct val="100000"/>
              </a:pPr>
              <a:t>‹#›</a:t>
            </a:fld>
            <a:endParaRPr lang="en-US" dirty="0"/>
          </a:p>
        </p:txBody>
      </p:sp>
    </p:spTree>
    <p:extLst>
      <p:ext uri="{BB962C8B-B14F-4D97-AF65-F5344CB8AC3E}">
        <p14:creationId xmlns:p14="http://schemas.microsoft.com/office/powerpoint/2010/main" val="1671049180"/>
      </p:ext>
    </p:extLst>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Lst>
  <p:txStyles>
    <p:titleStyle>
      <a:lvl1pPr algn="ctr" defTabSz="320302" rtl="0" fontAlgn="base">
        <a:spcBef>
          <a:spcPct val="0"/>
        </a:spcBef>
        <a:spcAft>
          <a:spcPct val="0"/>
        </a:spcAft>
        <a:buClr>
          <a:srgbClr val="000000"/>
        </a:buClr>
        <a:buSzPct val="100000"/>
        <a:buFont typeface="Times New Roman" charset="0"/>
        <a:defRPr sz="3100" b="1" i="0">
          <a:solidFill>
            <a:srgbClr val="000000"/>
          </a:solidFill>
          <a:latin typeface="Arial" panose="020B0604020202020204" pitchFamily="34" charset="0"/>
          <a:ea typeface="+mj-ea"/>
          <a:cs typeface="+mj-cs"/>
        </a:defRPr>
      </a:lvl1pPr>
      <a:lvl2pPr marL="520483" indent="-200189"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0745" indent="-160153"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1046" indent="-160153"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1347" indent="-160153"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1647" indent="-160153"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1937" indent="-160153"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2246" indent="-160153"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2545" indent="-160153"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226" indent="-240226" algn="l" defTabSz="320302" rtl="0" fontAlgn="base">
        <a:spcBef>
          <a:spcPts val="563"/>
        </a:spcBef>
        <a:spcAft>
          <a:spcPct val="0"/>
        </a:spcAft>
        <a:buClr>
          <a:srgbClr val="000000"/>
        </a:buClr>
        <a:buSzPct val="100000"/>
        <a:buFont typeface="Times New Roman" charset="0"/>
        <a:defRPr sz="2300" b="1" i="0">
          <a:solidFill>
            <a:srgbClr val="000000"/>
          </a:solidFill>
          <a:latin typeface="Arial" panose="020B0604020202020204" pitchFamily="34" charset="0"/>
          <a:ea typeface="+mn-ea"/>
          <a:cs typeface="+mn-cs"/>
        </a:defRPr>
      </a:lvl1pPr>
      <a:lvl2pPr marL="520483" indent="-200189" algn="l" defTabSz="320302" rtl="0" fontAlgn="base">
        <a:spcBef>
          <a:spcPts val="492"/>
        </a:spcBef>
        <a:spcAft>
          <a:spcPct val="0"/>
        </a:spcAft>
        <a:buClr>
          <a:srgbClr val="000000"/>
        </a:buClr>
        <a:buSzPct val="100000"/>
        <a:buFont typeface="Times New Roman" charset="0"/>
        <a:defRPr sz="2000" b="1" i="0">
          <a:solidFill>
            <a:srgbClr val="000000"/>
          </a:solidFill>
          <a:latin typeface="Arial" panose="020B0604020202020204" pitchFamily="34" charset="0"/>
          <a:ea typeface="+mn-ea"/>
          <a:cs typeface="+mn-cs"/>
        </a:defRPr>
      </a:lvl2pPr>
      <a:lvl3pPr marL="800745" indent="-160153" algn="l" defTabSz="320302" rtl="0" fontAlgn="base">
        <a:spcBef>
          <a:spcPts val="422"/>
        </a:spcBef>
        <a:spcAft>
          <a:spcPct val="0"/>
        </a:spcAft>
        <a:buClr>
          <a:srgbClr val="000000"/>
        </a:buClr>
        <a:buSzPct val="100000"/>
        <a:buFont typeface="Times New Roman" charset="0"/>
        <a:defRPr sz="1700" b="1" i="0">
          <a:solidFill>
            <a:srgbClr val="000000"/>
          </a:solidFill>
          <a:latin typeface="Arial" panose="020B0604020202020204" pitchFamily="34" charset="0"/>
          <a:ea typeface="+mn-ea"/>
          <a:cs typeface="+mn-cs"/>
        </a:defRPr>
      </a:lvl3pPr>
      <a:lvl4pPr marL="1121046" indent="-160153" algn="l" defTabSz="320302"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4pPr>
      <a:lvl5pPr marL="1441347" indent="-160153" algn="l" defTabSz="320302"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5pPr>
      <a:lvl6pPr marL="1761647" indent="-160153" algn="l" defTabSz="320302"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1937" indent="-160153" algn="l" defTabSz="320302"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2246" indent="-160153" algn="l" defTabSz="320302"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2545" indent="-160153" algn="l" defTabSz="320302"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0302" rtl="0" eaLnBrk="1" latinLnBrk="0" hangingPunct="1">
        <a:defRPr sz="1300" kern="1200">
          <a:solidFill>
            <a:schemeClr val="tx1"/>
          </a:solidFill>
          <a:latin typeface="+mn-lt"/>
          <a:ea typeface="+mn-ea"/>
          <a:cs typeface="+mn-cs"/>
        </a:defRPr>
      </a:lvl1pPr>
      <a:lvl2pPr marL="320302" algn="l" defTabSz="320302" rtl="0" eaLnBrk="1" latinLnBrk="0" hangingPunct="1">
        <a:defRPr sz="1300" kern="1200">
          <a:solidFill>
            <a:schemeClr val="tx1"/>
          </a:solidFill>
          <a:latin typeface="+mn-lt"/>
          <a:ea typeface="+mn-ea"/>
          <a:cs typeface="+mn-cs"/>
        </a:defRPr>
      </a:lvl2pPr>
      <a:lvl3pPr marL="640596" algn="l" defTabSz="320302" rtl="0" eaLnBrk="1" latinLnBrk="0" hangingPunct="1">
        <a:defRPr sz="1300" kern="1200">
          <a:solidFill>
            <a:schemeClr val="tx1"/>
          </a:solidFill>
          <a:latin typeface="+mn-lt"/>
          <a:ea typeface="+mn-ea"/>
          <a:cs typeface="+mn-cs"/>
        </a:defRPr>
      </a:lvl3pPr>
      <a:lvl4pPr marL="960893" algn="l" defTabSz="320302" rtl="0" eaLnBrk="1" latinLnBrk="0" hangingPunct="1">
        <a:defRPr sz="1300" kern="1200">
          <a:solidFill>
            <a:schemeClr val="tx1"/>
          </a:solidFill>
          <a:latin typeface="+mn-lt"/>
          <a:ea typeface="+mn-ea"/>
          <a:cs typeface="+mn-cs"/>
        </a:defRPr>
      </a:lvl4pPr>
      <a:lvl5pPr marL="1281194" algn="l" defTabSz="320302" rtl="0" eaLnBrk="1" latinLnBrk="0" hangingPunct="1">
        <a:defRPr sz="1300" kern="1200">
          <a:solidFill>
            <a:schemeClr val="tx1"/>
          </a:solidFill>
          <a:latin typeface="+mn-lt"/>
          <a:ea typeface="+mn-ea"/>
          <a:cs typeface="+mn-cs"/>
        </a:defRPr>
      </a:lvl5pPr>
      <a:lvl6pPr marL="1601494" algn="l" defTabSz="320302" rtl="0" eaLnBrk="1" latinLnBrk="0" hangingPunct="1">
        <a:defRPr sz="1300" kern="1200">
          <a:solidFill>
            <a:schemeClr val="tx1"/>
          </a:solidFill>
          <a:latin typeface="+mn-lt"/>
          <a:ea typeface="+mn-ea"/>
          <a:cs typeface="+mn-cs"/>
        </a:defRPr>
      </a:lvl6pPr>
      <a:lvl7pPr marL="1921792" algn="l" defTabSz="320302" rtl="0" eaLnBrk="1" latinLnBrk="0" hangingPunct="1">
        <a:defRPr sz="1300" kern="1200">
          <a:solidFill>
            <a:schemeClr val="tx1"/>
          </a:solidFill>
          <a:latin typeface="+mn-lt"/>
          <a:ea typeface="+mn-ea"/>
          <a:cs typeface="+mn-cs"/>
        </a:defRPr>
      </a:lvl7pPr>
      <a:lvl8pPr marL="2242096" algn="l" defTabSz="320302" rtl="0" eaLnBrk="1" latinLnBrk="0" hangingPunct="1">
        <a:defRPr sz="1300" kern="1200">
          <a:solidFill>
            <a:schemeClr val="tx1"/>
          </a:solidFill>
          <a:latin typeface="+mn-lt"/>
          <a:ea typeface="+mn-ea"/>
          <a:cs typeface="+mn-cs"/>
        </a:defRPr>
      </a:lvl8pPr>
      <a:lvl9pPr marL="2562388" algn="l" defTabSz="320302" rtl="0" eaLnBrk="1" latinLnBrk="0" hangingPunct="1">
        <a:defRPr sz="13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9563862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57963401"/>
      </p:ext>
    </p:extLst>
  </p:cSld>
  <p:clrMap bg1="lt1" tx1="dk1" bg2="lt2" tx2="dk2" accent1="accent1" accent2="accent2" accent3="accent3" accent4="accent4" accent5="accent5" accent6="accent6" hlink="hlink" folHlink="folHlink"/>
  <p:sldLayoutIdLst>
    <p:sldLayoutId id="2147484028" r:id="rId1"/>
    <p:sldLayoutId id="2147484029" r:id="rId2"/>
    <p:sldLayoutId id="2147484030" r:id="rId3"/>
    <p:sldLayoutId id="2147484031" r:id="rId4"/>
    <p:sldLayoutId id="2147484032" r:id="rId5"/>
    <p:sldLayoutId id="2147484033" r:id="rId6"/>
    <p:sldLayoutId id="2147484034" r:id="rId7"/>
    <p:sldLayoutId id="2147484035" r:id="rId8"/>
    <p:sldLayoutId id="2147484036" r:id="rId9"/>
    <p:sldLayoutId id="2147484037" r:id="rId10"/>
    <p:sldLayoutId id="2147484038" r:id="rId11"/>
    <p:sldLayoutId id="2147484039"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40DB43A0-EC8F-0B4A-ACD4-6B792E57F4D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7161564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915" tIns="45958" rIns="91915" bIns="45958"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915" tIns="45958" rIns="91915" bIns="45958" numCol="1" anchor="ctr"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915" tIns="45958" rIns="91915" bIns="45958"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915" tIns="45958" rIns="91915" bIns="45958" numCol="1" anchor="ctr" anchorCtr="0" compatLnSpc="1">
            <a:prstTxWarp prst="textNoShape">
              <a:avLst/>
            </a:prstTxWarp>
          </a:bodyPr>
          <a:lstStyle>
            <a:lvl1pPr algn="r">
              <a:defRPr sz="1400"/>
            </a:lvl1pPr>
          </a:lstStyle>
          <a:p>
            <a:pPr>
              <a:defRPr/>
            </a:pPr>
            <a:fld id="{D294187F-00A1-6040-B8D4-6AA4296BE230}" type="slidenum">
              <a:rPr lang="en-US"/>
              <a:pPr>
                <a:defRPr/>
              </a:pPr>
              <a:t>‹#›</a:t>
            </a:fld>
            <a:endParaRPr lang="en-US"/>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37824162"/>
      </p:ext>
    </p:extLst>
  </p:cSld>
  <p:clrMap bg1="dk2" tx1="lt1" bg2="dk1"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433"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287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928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573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322" indent="-342322" algn="l" rtl="0" eaLnBrk="0" fontAlgn="base" hangingPunct="0">
        <a:spcBef>
          <a:spcPct val="20000"/>
        </a:spcBef>
        <a:spcAft>
          <a:spcPct val="0"/>
        </a:spcAft>
        <a:buClr>
          <a:schemeClr val="accent2"/>
        </a:buClr>
        <a:buSzPct val="80000"/>
        <a:buFont typeface="Wingdings" charset="0"/>
        <a:buChar char="l"/>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41694" indent="-285274" algn="l" rtl="0" eaLnBrk="0" fontAlgn="base" hangingPunct="0">
        <a:spcBef>
          <a:spcPct val="20000"/>
        </a:spcBef>
        <a:spcAft>
          <a:spcPct val="0"/>
        </a:spcAft>
        <a:buClr>
          <a:schemeClr val="tx1"/>
        </a:buClr>
        <a:buSzPct val="90000"/>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1066" indent="-228217" algn="l" rtl="0" eaLnBrk="0" fontAlgn="base" hangingPunct="0">
        <a:spcBef>
          <a:spcPct val="20000"/>
        </a:spcBef>
        <a:spcAft>
          <a:spcPct val="0"/>
        </a:spcAft>
        <a:buClr>
          <a:schemeClr val="accent1"/>
        </a:buClr>
        <a:buSzPct val="60000"/>
        <a:buFont typeface="Wingdings" charset="0"/>
        <a:buChar char="l"/>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597510" indent="-228217"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3932" indent="-228217" algn="l" rtl="0" eaLnBrk="0" fontAlgn="base" hangingPunct="0">
        <a:spcBef>
          <a:spcPct val="20000"/>
        </a:spcBef>
        <a:spcAft>
          <a:spcPct val="0"/>
        </a:spcAft>
        <a:buClr>
          <a:schemeClr val="accent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0363" indent="-22821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6800" indent="-22821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3220" indent="-22821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79661" indent="-22821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433" rtl="0" eaLnBrk="1" latinLnBrk="0" hangingPunct="1">
        <a:defRPr sz="1800" kern="1200">
          <a:solidFill>
            <a:schemeClr val="tx1"/>
          </a:solidFill>
          <a:latin typeface="+mn-lt"/>
          <a:ea typeface="+mn-ea"/>
          <a:cs typeface="+mn-cs"/>
        </a:defRPr>
      </a:lvl1pPr>
      <a:lvl2pPr marL="456433" algn="l" defTabSz="456433" rtl="0" eaLnBrk="1" latinLnBrk="0" hangingPunct="1">
        <a:defRPr sz="1800" kern="1200">
          <a:solidFill>
            <a:schemeClr val="tx1"/>
          </a:solidFill>
          <a:latin typeface="+mn-lt"/>
          <a:ea typeface="+mn-ea"/>
          <a:cs typeface="+mn-cs"/>
        </a:defRPr>
      </a:lvl2pPr>
      <a:lvl3pPr marL="912870" algn="l" defTabSz="456433" rtl="0" eaLnBrk="1" latinLnBrk="0" hangingPunct="1">
        <a:defRPr sz="1800" kern="1200">
          <a:solidFill>
            <a:schemeClr val="tx1"/>
          </a:solidFill>
          <a:latin typeface="+mn-lt"/>
          <a:ea typeface="+mn-ea"/>
          <a:cs typeface="+mn-cs"/>
        </a:defRPr>
      </a:lvl3pPr>
      <a:lvl4pPr marL="1369288" algn="l" defTabSz="456433" rtl="0" eaLnBrk="1" latinLnBrk="0" hangingPunct="1">
        <a:defRPr sz="1800" kern="1200">
          <a:solidFill>
            <a:schemeClr val="tx1"/>
          </a:solidFill>
          <a:latin typeface="+mn-lt"/>
          <a:ea typeface="+mn-ea"/>
          <a:cs typeface="+mn-cs"/>
        </a:defRPr>
      </a:lvl4pPr>
      <a:lvl5pPr marL="1825734" algn="l" defTabSz="456433" rtl="0" eaLnBrk="1" latinLnBrk="0" hangingPunct="1">
        <a:defRPr sz="1800" kern="1200">
          <a:solidFill>
            <a:schemeClr val="tx1"/>
          </a:solidFill>
          <a:latin typeface="+mn-lt"/>
          <a:ea typeface="+mn-ea"/>
          <a:cs typeface="+mn-cs"/>
        </a:defRPr>
      </a:lvl5pPr>
      <a:lvl6pPr marL="2282149" algn="l" defTabSz="456433" rtl="0" eaLnBrk="1" latinLnBrk="0" hangingPunct="1">
        <a:defRPr sz="1800" kern="1200">
          <a:solidFill>
            <a:schemeClr val="tx1"/>
          </a:solidFill>
          <a:latin typeface="+mn-lt"/>
          <a:ea typeface="+mn-ea"/>
          <a:cs typeface="+mn-cs"/>
        </a:defRPr>
      </a:lvl6pPr>
      <a:lvl7pPr marL="2738576" algn="l" defTabSz="456433" rtl="0" eaLnBrk="1" latinLnBrk="0" hangingPunct="1">
        <a:defRPr sz="1800" kern="1200">
          <a:solidFill>
            <a:schemeClr val="tx1"/>
          </a:solidFill>
          <a:latin typeface="+mn-lt"/>
          <a:ea typeface="+mn-ea"/>
          <a:cs typeface="+mn-cs"/>
        </a:defRPr>
      </a:lvl7pPr>
      <a:lvl8pPr marL="3195003" algn="l" defTabSz="456433" rtl="0" eaLnBrk="1" latinLnBrk="0" hangingPunct="1">
        <a:defRPr sz="1800" kern="1200">
          <a:solidFill>
            <a:schemeClr val="tx1"/>
          </a:solidFill>
          <a:latin typeface="+mn-lt"/>
          <a:ea typeface="+mn-ea"/>
          <a:cs typeface="+mn-cs"/>
        </a:defRPr>
      </a:lvl8pPr>
      <a:lvl9pPr marL="3651436" algn="l" defTabSz="45643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27" tIns="45664" rIns="91327" bIns="4566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27" tIns="45664" rIns="91327" bIns="4566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27" tIns="45664" rIns="91327" bIns="45664"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27" tIns="45664" rIns="91327" bIns="45664"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27" tIns="45664" rIns="91327" bIns="45664"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49515239"/>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65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3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96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663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492" indent="-342492"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063" indent="-285414"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1635" indent="-22833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8300" indent="-22833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4952" indent="-22833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1608" indent="-228330" algn="l" rtl="0" fontAlgn="base">
        <a:spcBef>
          <a:spcPct val="20000"/>
        </a:spcBef>
        <a:spcAft>
          <a:spcPct val="0"/>
        </a:spcAft>
        <a:buChar char="»"/>
        <a:defRPr sz="2000">
          <a:solidFill>
            <a:schemeClr val="tx1"/>
          </a:solidFill>
          <a:latin typeface="+mn-lt"/>
          <a:ea typeface="+mn-ea"/>
          <a:cs typeface="+mn-cs"/>
        </a:defRPr>
      </a:lvl6pPr>
      <a:lvl7pPr marL="2968270" indent="-228330" algn="l" rtl="0" fontAlgn="base">
        <a:spcBef>
          <a:spcPct val="20000"/>
        </a:spcBef>
        <a:spcAft>
          <a:spcPct val="0"/>
        </a:spcAft>
        <a:buChar char="»"/>
        <a:defRPr sz="2000">
          <a:solidFill>
            <a:schemeClr val="tx1"/>
          </a:solidFill>
          <a:latin typeface="+mn-lt"/>
          <a:ea typeface="+mn-ea"/>
          <a:cs typeface="+mn-cs"/>
        </a:defRPr>
      </a:lvl7pPr>
      <a:lvl8pPr marL="3424920" indent="-228330" algn="l" rtl="0" fontAlgn="base">
        <a:spcBef>
          <a:spcPct val="20000"/>
        </a:spcBef>
        <a:spcAft>
          <a:spcPct val="0"/>
        </a:spcAft>
        <a:buChar char="»"/>
        <a:defRPr sz="2000">
          <a:solidFill>
            <a:schemeClr val="tx1"/>
          </a:solidFill>
          <a:latin typeface="+mn-lt"/>
          <a:ea typeface="+mn-ea"/>
          <a:cs typeface="+mn-cs"/>
        </a:defRPr>
      </a:lvl8pPr>
      <a:lvl9pPr marL="3881582" indent="-22833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658" rtl="0" eaLnBrk="1" latinLnBrk="0" hangingPunct="1">
        <a:defRPr sz="1800" kern="1200">
          <a:solidFill>
            <a:schemeClr val="tx1"/>
          </a:solidFill>
          <a:latin typeface="+mn-lt"/>
          <a:ea typeface="+mn-ea"/>
          <a:cs typeface="+mn-cs"/>
        </a:defRPr>
      </a:lvl1pPr>
      <a:lvl2pPr marL="456658" algn="l" defTabSz="456658" rtl="0" eaLnBrk="1" latinLnBrk="0" hangingPunct="1">
        <a:defRPr sz="1800" kern="1200">
          <a:solidFill>
            <a:schemeClr val="tx1"/>
          </a:solidFill>
          <a:latin typeface="+mn-lt"/>
          <a:ea typeface="+mn-ea"/>
          <a:cs typeface="+mn-cs"/>
        </a:defRPr>
      </a:lvl2pPr>
      <a:lvl3pPr marL="913320" algn="l" defTabSz="456658" rtl="0" eaLnBrk="1" latinLnBrk="0" hangingPunct="1">
        <a:defRPr sz="1800" kern="1200">
          <a:solidFill>
            <a:schemeClr val="tx1"/>
          </a:solidFill>
          <a:latin typeface="+mn-lt"/>
          <a:ea typeface="+mn-ea"/>
          <a:cs typeface="+mn-cs"/>
        </a:defRPr>
      </a:lvl3pPr>
      <a:lvl4pPr marL="1369968" algn="l" defTabSz="456658" rtl="0" eaLnBrk="1" latinLnBrk="0" hangingPunct="1">
        <a:defRPr sz="1800" kern="1200">
          <a:solidFill>
            <a:schemeClr val="tx1"/>
          </a:solidFill>
          <a:latin typeface="+mn-lt"/>
          <a:ea typeface="+mn-ea"/>
          <a:cs typeface="+mn-cs"/>
        </a:defRPr>
      </a:lvl4pPr>
      <a:lvl5pPr marL="1826637" algn="l" defTabSz="456658" rtl="0" eaLnBrk="1" latinLnBrk="0" hangingPunct="1">
        <a:defRPr sz="1800" kern="1200">
          <a:solidFill>
            <a:schemeClr val="tx1"/>
          </a:solidFill>
          <a:latin typeface="+mn-lt"/>
          <a:ea typeface="+mn-ea"/>
          <a:cs typeface="+mn-cs"/>
        </a:defRPr>
      </a:lvl5pPr>
      <a:lvl6pPr marL="2283280" algn="l" defTabSz="456658" rtl="0" eaLnBrk="1" latinLnBrk="0" hangingPunct="1">
        <a:defRPr sz="1800" kern="1200">
          <a:solidFill>
            <a:schemeClr val="tx1"/>
          </a:solidFill>
          <a:latin typeface="+mn-lt"/>
          <a:ea typeface="+mn-ea"/>
          <a:cs typeface="+mn-cs"/>
        </a:defRPr>
      </a:lvl6pPr>
      <a:lvl7pPr marL="2739936" algn="l" defTabSz="456658" rtl="0" eaLnBrk="1" latinLnBrk="0" hangingPunct="1">
        <a:defRPr sz="1800" kern="1200">
          <a:solidFill>
            <a:schemeClr val="tx1"/>
          </a:solidFill>
          <a:latin typeface="+mn-lt"/>
          <a:ea typeface="+mn-ea"/>
          <a:cs typeface="+mn-cs"/>
        </a:defRPr>
      </a:lvl7pPr>
      <a:lvl8pPr marL="3196590" algn="l" defTabSz="456658" rtl="0" eaLnBrk="1" latinLnBrk="0" hangingPunct="1">
        <a:defRPr sz="1800" kern="1200">
          <a:solidFill>
            <a:schemeClr val="tx1"/>
          </a:solidFill>
          <a:latin typeface="+mn-lt"/>
          <a:ea typeface="+mn-ea"/>
          <a:cs typeface="+mn-cs"/>
        </a:defRPr>
      </a:lvl8pPr>
      <a:lvl9pPr marL="3653247" algn="l" defTabSz="45665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79" tIns="32904" rIns="63279" bIns="32904" numCol="1" anchor="ctr" anchorCtr="0" compatLnSpc="1">
            <a:prstTxWarp prst="textNoShape">
              <a:avLst/>
            </a:prstTxWarp>
          </a:bodyPr>
          <a:lstStyle/>
          <a:p>
            <a:pPr lvl="0"/>
            <a:r>
              <a:rPr lang="en-GB" dirty="0"/>
              <a:t>Click to edit the title text format</a:t>
            </a:r>
          </a:p>
        </p:txBody>
      </p:sp>
      <p:sp>
        <p:nvSpPr>
          <p:cNvPr id="1026" name="Rectangle 2"/>
          <p:cNvSpPr>
            <a:spLocks noGrp="1" noChangeArrowheads="1"/>
          </p:cNvSpPr>
          <p:nvPr>
            <p:ph type="body" idx="1"/>
          </p:nvPr>
        </p:nvSpPr>
        <p:spPr bwMode="auto">
          <a:xfrm>
            <a:off x="321508" y="1125327"/>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79" tIns="32904" rIns="63279" bIns="32904"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79" tIns="32904" rIns="63279" bIns="32904" numCol="1" anchor="t" anchorCtr="0" compatLnSpc="1">
            <a:prstTxWarp prst="textNoShape">
              <a:avLst/>
            </a:prstTxWarp>
          </a:bodyPr>
          <a:lstStyle>
            <a:lvl1pPr>
              <a:buClrTx/>
              <a:buFontTx/>
              <a:buNone/>
              <a:tabLst>
                <a:tab pos="0" algn="l"/>
                <a:tab pos="642910" algn="l"/>
                <a:tab pos="1285820" algn="l"/>
                <a:tab pos="1928732" algn="l"/>
                <a:tab pos="2571640" algn="l"/>
                <a:tab pos="3214552" algn="l"/>
                <a:tab pos="3857463" algn="l"/>
                <a:tab pos="4500374" algn="l"/>
                <a:tab pos="5143284" algn="l"/>
                <a:tab pos="5786194" algn="l"/>
                <a:tab pos="6429104" algn="l"/>
                <a:tab pos="7072014" algn="l"/>
              </a:tabLst>
              <a:defRPr b="1" i="0">
                <a:solidFill>
                  <a:srgbClr val="000000"/>
                </a:solidFill>
                <a:latin typeface="Arial" panose="020B0604020202020204" pitchFamily="34" charset="0"/>
              </a:defRPr>
            </a:lvl1pPr>
          </a:lstStyle>
          <a:p>
            <a:pPr defTabSz="321455">
              <a:buSzPct val="100000"/>
            </a:pPr>
            <a:endParaRPr lang="en-US" dirty="0"/>
          </a:p>
        </p:txBody>
      </p:sp>
      <p:sp>
        <p:nvSpPr>
          <p:cNvPr id="1028" name="Rectangle 4"/>
          <p:cNvSpPr>
            <a:spLocks noGrp="1" noChangeArrowheads="1"/>
          </p:cNvSpPr>
          <p:nvPr>
            <p:ph type="ftr"/>
          </p:nvPr>
        </p:nvSpPr>
        <p:spPr bwMode="auto">
          <a:xfrm>
            <a:off x="2196975"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79" tIns="32904" rIns="63279" bIns="32904" numCol="1" anchor="t" anchorCtr="0" compatLnSpc="1">
            <a:prstTxWarp prst="textNoShape">
              <a:avLst/>
            </a:prstTxWarp>
          </a:bodyPr>
          <a:lstStyle>
            <a:lvl1pPr>
              <a:buClrTx/>
              <a:buFontTx/>
              <a:buNone/>
              <a:tabLst>
                <a:tab pos="0" algn="l"/>
                <a:tab pos="642910" algn="l"/>
                <a:tab pos="1285820" algn="l"/>
                <a:tab pos="1928732" algn="l"/>
                <a:tab pos="2571640" algn="l"/>
                <a:tab pos="3214552" algn="l"/>
                <a:tab pos="3857463" algn="l"/>
                <a:tab pos="4500374" algn="l"/>
                <a:tab pos="5143284" algn="l"/>
                <a:tab pos="5786194" algn="l"/>
                <a:tab pos="6429104" algn="l"/>
                <a:tab pos="7072014" algn="l"/>
              </a:tabLst>
              <a:defRPr b="1" i="0">
                <a:solidFill>
                  <a:srgbClr val="000000"/>
                </a:solidFill>
                <a:latin typeface="Arial" panose="020B0604020202020204" pitchFamily="34" charset="0"/>
              </a:defRPr>
            </a:lvl1pPr>
          </a:lstStyle>
          <a:p>
            <a:pPr defTabSz="321455">
              <a:buSzPct val="100000"/>
            </a:pPr>
            <a:endParaRPr lang="en-US" dirty="0"/>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79" tIns="32904" rIns="63279" bIns="32904" numCol="1" anchor="t" anchorCtr="0" compatLnSpc="1">
            <a:prstTxWarp prst="textNoShape">
              <a:avLst/>
            </a:prstTxWarp>
          </a:bodyPr>
          <a:lstStyle>
            <a:lvl1pPr>
              <a:buClrTx/>
              <a:buFontTx/>
              <a:buNone/>
              <a:tabLst>
                <a:tab pos="0" algn="l"/>
                <a:tab pos="642910" algn="l"/>
                <a:tab pos="1285820" algn="l"/>
                <a:tab pos="1928732" algn="l"/>
                <a:tab pos="2571640" algn="l"/>
                <a:tab pos="3214552" algn="l"/>
                <a:tab pos="3857463" algn="l"/>
                <a:tab pos="4500374" algn="l"/>
                <a:tab pos="5143284" algn="l"/>
                <a:tab pos="5786194" algn="l"/>
                <a:tab pos="6429104" algn="l"/>
                <a:tab pos="7072014" algn="l"/>
              </a:tabLst>
              <a:defRPr b="1" i="0">
                <a:solidFill>
                  <a:srgbClr val="000000"/>
                </a:solidFill>
                <a:latin typeface="Arial" panose="020B0604020202020204" pitchFamily="34" charset="0"/>
              </a:defRPr>
            </a:lvl1pPr>
          </a:lstStyle>
          <a:p>
            <a:pPr defTabSz="321455">
              <a:buSzPct val="100000"/>
            </a:pPr>
            <a:fld id="{F3A1AA03-108C-694A-97E0-746B59CCE717}" type="slidenum">
              <a:rPr lang="en-US" smtClean="0"/>
              <a:pPr defTabSz="321455">
                <a:buSzPct val="100000"/>
              </a:pPr>
              <a:t>‹#›</a:t>
            </a:fld>
            <a:endParaRPr lang="en-US" dirty="0"/>
          </a:p>
        </p:txBody>
      </p:sp>
    </p:spTree>
    <p:extLst>
      <p:ext uri="{BB962C8B-B14F-4D97-AF65-F5344CB8AC3E}">
        <p14:creationId xmlns:p14="http://schemas.microsoft.com/office/powerpoint/2010/main" val="512200078"/>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ctr" defTabSz="321455" rtl="0" fontAlgn="base">
        <a:spcBef>
          <a:spcPct val="0"/>
        </a:spcBef>
        <a:spcAft>
          <a:spcPct val="0"/>
        </a:spcAft>
        <a:buClr>
          <a:srgbClr val="000000"/>
        </a:buClr>
        <a:buSzPct val="100000"/>
        <a:buFont typeface="Times New Roman" charset="0"/>
        <a:defRPr sz="3100" b="1" i="0">
          <a:solidFill>
            <a:srgbClr val="000000"/>
          </a:solidFill>
          <a:latin typeface="Arial" panose="020B0604020202020204" pitchFamily="34" charset="0"/>
          <a:ea typeface="+mj-ea"/>
          <a:cs typeface="+mj-cs"/>
        </a:defRPr>
      </a:lvl1pPr>
      <a:lvl2pPr marL="522364" indent="-200909"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638"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094"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549"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004"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458"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0914"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369"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091" indent="-241091" algn="l" defTabSz="321455" rtl="0" fontAlgn="base">
        <a:spcBef>
          <a:spcPts val="563"/>
        </a:spcBef>
        <a:spcAft>
          <a:spcPct val="0"/>
        </a:spcAft>
        <a:buClr>
          <a:srgbClr val="000000"/>
        </a:buClr>
        <a:buSzPct val="100000"/>
        <a:buFont typeface="Times New Roman" charset="0"/>
        <a:defRPr sz="2300" b="1" i="0">
          <a:solidFill>
            <a:srgbClr val="000000"/>
          </a:solidFill>
          <a:latin typeface="Arial" panose="020B0604020202020204" pitchFamily="34" charset="0"/>
          <a:ea typeface="+mn-ea"/>
          <a:cs typeface="+mn-cs"/>
        </a:defRPr>
      </a:lvl1pPr>
      <a:lvl2pPr marL="522364" indent="-200909" algn="l" defTabSz="321455" rtl="0" fontAlgn="base">
        <a:spcBef>
          <a:spcPts val="492"/>
        </a:spcBef>
        <a:spcAft>
          <a:spcPct val="0"/>
        </a:spcAft>
        <a:buClr>
          <a:srgbClr val="000000"/>
        </a:buClr>
        <a:buSzPct val="100000"/>
        <a:buFont typeface="Times New Roman" charset="0"/>
        <a:defRPr sz="2000" b="1" i="0">
          <a:solidFill>
            <a:srgbClr val="000000"/>
          </a:solidFill>
          <a:latin typeface="Arial" panose="020B0604020202020204" pitchFamily="34" charset="0"/>
          <a:ea typeface="+mn-ea"/>
          <a:cs typeface="+mn-cs"/>
        </a:defRPr>
      </a:lvl2pPr>
      <a:lvl3pPr marL="803638" indent="-160728" algn="l" defTabSz="321455" rtl="0" fontAlgn="base">
        <a:spcBef>
          <a:spcPts val="422"/>
        </a:spcBef>
        <a:spcAft>
          <a:spcPct val="0"/>
        </a:spcAft>
        <a:buClr>
          <a:srgbClr val="000000"/>
        </a:buClr>
        <a:buSzPct val="100000"/>
        <a:buFont typeface="Times New Roman" charset="0"/>
        <a:defRPr sz="1700" b="1" i="0">
          <a:solidFill>
            <a:srgbClr val="000000"/>
          </a:solidFill>
          <a:latin typeface="Arial" panose="020B0604020202020204" pitchFamily="34" charset="0"/>
          <a:ea typeface="+mn-ea"/>
          <a:cs typeface="+mn-cs"/>
        </a:defRPr>
      </a:lvl3pPr>
      <a:lvl4pPr marL="1125094" indent="-160728" algn="l" defTabSz="321455"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4pPr>
      <a:lvl5pPr marL="1446549" indent="-160728" algn="l" defTabSz="321455"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5pPr>
      <a:lvl6pPr marL="1768004"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458"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0914"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369"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455" rtl="0" eaLnBrk="1" latinLnBrk="0" hangingPunct="1">
        <a:defRPr sz="1300" kern="1200">
          <a:solidFill>
            <a:schemeClr val="tx1"/>
          </a:solidFill>
          <a:latin typeface="+mn-lt"/>
          <a:ea typeface="+mn-ea"/>
          <a:cs typeface="+mn-cs"/>
        </a:defRPr>
      </a:lvl1pPr>
      <a:lvl2pPr marL="321455" algn="l" defTabSz="321455" rtl="0" eaLnBrk="1" latinLnBrk="0" hangingPunct="1">
        <a:defRPr sz="1300" kern="1200">
          <a:solidFill>
            <a:schemeClr val="tx1"/>
          </a:solidFill>
          <a:latin typeface="+mn-lt"/>
          <a:ea typeface="+mn-ea"/>
          <a:cs typeface="+mn-cs"/>
        </a:defRPr>
      </a:lvl2pPr>
      <a:lvl3pPr marL="642910" algn="l" defTabSz="321455" rtl="0" eaLnBrk="1" latinLnBrk="0" hangingPunct="1">
        <a:defRPr sz="1300" kern="1200">
          <a:solidFill>
            <a:schemeClr val="tx1"/>
          </a:solidFill>
          <a:latin typeface="+mn-lt"/>
          <a:ea typeface="+mn-ea"/>
          <a:cs typeface="+mn-cs"/>
        </a:defRPr>
      </a:lvl3pPr>
      <a:lvl4pPr marL="964365" algn="l" defTabSz="321455" rtl="0" eaLnBrk="1" latinLnBrk="0" hangingPunct="1">
        <a:defRPr sz="1300" kern="1200">
          <a:solidFill>
            <a:schemeClr val="tx1"/>
          </a:solidFill>
          <a:latin typeface="+mn-lt"/>
          <a:ea typeface="+mn-ea"/>
          <a:cs typeface="+mn-cs"/>
        </a:defRPr>
      </a:lvl4pPr>
      <a:lvl5pPr marL="1285820" algn="l" defTabSz="321455" rtl="0" eaLnBrk="1" latinLnBrk="0" hangingPunct="1">
        <a:defRPr sz="1300" kern="1200">
          <a:solidFill>
            <a:schemeClr val="tx1"/>
          </a:solidFill>
          <a:latin typeface="+mn-lt"/>
          <a:ea typeface="+mn-ea"/>
          <a:cs typeface="+mn-cs"/>
        </a:defRPr>
      </a:lvl5pPr>
      <a:lvl6pPr marL="1607276" algn="l" defTabSz="321455" rtl="0" eaLnBrk="1" latinLnBrk="0" hangingPunct="1">
        <a:defRPr sz="1300" kern="1200">
          <a:solidFill>
            <a:schemeClr val="tx1"/>
          </a:solidFill>
          <a:latin typeface="+mn-lt"/>
          <a:ea typeface="+mn-ea"/>
          <a:cs typeface="+mn-cs"/>
        </a:defRPr>
      </a:lvl6pPr>
      <a:lvl7pPr marL="1928732" algn="l" defTabSz="321455" rtl="0" eaLnBrk="1" latinLnBrk="0" hangingPunct="1">
        <a:defRPr sz="1300" kern="1200">
          <a:solidFill>
            <a:schemeClr val="tx1"/>
          </a:solidFill>
          <a:latin typeface="+mn-lt"/>
          <a:ea typeface="+mn-ea"/>
          <a:cs typeface="+mn-cs"/>
        </a:defRPr>
      </a:lvl7pPr>
      <a:lvl8pPr marL="2250187" algn="l" defTabSz="321455" rtl="0" eaLnBrk="1" latinLnBrk="0" hangingPunct="1">
        <a:defRPr sz="1300" kern="1200">
          <a:solidFill>
            <a:schemeClr val="tx1"/>
          </a:solidFill>
          <a:latin typeface="+mn-lt"/>
          <a:ea typeface="+mn-ea"/>
          <a:cs typeface="+mn-cs"/>
        </a:defRPr>
      </a:lvl8pPr>
      <a:lvl9pPr marL="2571640" algn="l" defTabSz="321455" rtl="0" eaLnBrk="1" latinLnBrk="0" hangingPunct="1">
        <a:defRPr sz="13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46" tIns="32885" rIns="63246" bIns="32885" numCol="1" anchor="ctr" anchorCtr="0" compatLnSpc="1">
            <a:prstTxWarp prst="textNoShape">
              <a:avLst/>
            </a:prstTxWarp>
          </a:bodyPr>
          <a:lstStyle/>
          <a:p>
            <a:pPr lvl="0"/>
            <a:r>
              <a:rPr lang="en-GB" dirty="0"/>
              <a:t>Click to edit the title text format</a:t>
            </a:r>
          </a:p>
        </p:txBody>
      </p:sp>
      <p:sp>
        <p:nvSpPr>
          <p:cNvPr id="1026" name="Rectangle 2"/>
          <p:cNvSpPr>
            <a:spLocks noGrp="1" noChangeArrowheads="1"/>
          </p:cNvSpPr>
          <p:nvPr>
            <p:ph type="body" idx="1"/>
          </p:nvPr>
        </p:nvSpPr>
        <p:spPr bwMode="auto">
          <a:xfrm>
            <a:off x="321508" y="1125338"/>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46" tIns="32885" rIns="63246" bIns="32885"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46" tIns="32885" rIns="63246" bIns="32885" numCol="1" anchor="t" anchorCtr="0" compatLnSpc="1">
            <a:prstTxWarp prst="textNoShape">
              <a:avLst/>
            </a:prstTxWarp>
          </a:bodyPr>
          <a:lstStyle>
            <a:lvl1pPr>
              <a:buClrTx/>
              <a:buFontTx/>
              <a:buNone/>
              <a:tabLst>
                <a:tab pos="0" algn="l"/>
                <a:tab pos="642558" algn="l"/>
                <a:tab pos="1285116" algn="l"/>
                <a:tab pos="1927679" algn="l"/>
                <a:tab pos="2570233" algn="l"/>
                <a:tab pos="3212802" algn="l"/>
                <a:tab pos="3855354" algn="l"/>
                <a:tab pos="4497921" algn="l"/>
                <a:tab pos="5140479" algn="l"/>
                <a:tab pos="5783037" algn="l"/>
                <a:tab pos="6425596" algn="l"/>
                <a:tab pos="7068156" algn="l"/>
              </a:tabLst>
              <a:defRPr b="1" i="0">
                <a:solidFill>
                  <a:srgbClr val="000000"/>
                </a:solidFill>
                <a:latin typeface="Arial" panose="020B0604020202020204" pitchFamily="34" charset="0"/>
              </a:defRPr>
            </a:lvl1pPr>
          </a:lstStyle>
          <a:p>
            <a:pPr defTabSz="321279">
              <a:buSzPct val="100000"/>
            </a:pPr>
            <a:endParaRPr lang="en-US" dirty="0"/>
          </a:p>
        </p:txBody>
      </p:sp>
      <p:sp>
        <p:nvSpPr>
          <p:cNvPr id="1028" name="Rectangle 4"/>
          <p:cNvSpPr>
            <a:spLocks noGrp="1" noChangeArrowheads="1"/>
          </p:cNvSpPr>
          <p:nvPr>
            <p:ph type="ftr"/>
          </p:nvPr>
        </p:nvSpPr>
        <p:spPr bwMode="auto">
          <a:xfrm>
            <a:off x="2196986"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46" tIns="32885" rIns="63246" bIns="32885" numCol="1" anchor="t" anchorCtr="0" compatLnSpc="1">
            <a:prstTxWarp prst="textNoShape">
              <a:avLst/>
            </a:prstTxWarp>
          </a:bodyPr>
          <a:lstStyle>
            <a:lvl1pPr>
              <a:buClrTx/>
              <a:buFontTx/>
              <a:buNone/>
              <a:tabLst>
                <a:tab pos="0" algn="l"/>
                <a:tab pos="642558" algn="l"/>
                <a:tab pos="1285116" algn="l"/>
                <a:tab pos="1927679" algn="l"/>
                <a:tab pos="2570233" algn="l"/>
                <a:tab pos="3212802" algn="l"/>
                <a:tab pos="3855354" algn="l"/>
                <a:tab pos="4497921" algn="l"/>
                <a:tab pos="5140479" algn="l"/>
                <a:tab pos="5783037" algn="l"/>
                <a:tab pos="6425596" algn="l"/>
                <a:tab pos="7068156" algn="l"/>
              </a:tabLst>
              <a:defRPr b="1" i="0">
                <a:solidFill>
                  <a:srgbClr val="000000"/>
                </a:solidFill>
                <a:latin typeface="Arial" panose="020B0604020202020204" pitchFamily="34" charset="0"/>
              </a:defRPr>
            </a:lvl1pPr>
          </a:lstStyle>
          <a:p>
            <a:pPr defTabSz="321279">
              <a:buSzPct val="100000"/>
            </a:pPr>
            <a:endParaRPr lang="en-US" dirty="0"/>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46" tIns="32885" rIns="63246" bIns="32885" numCol="1" anchor="t" anchorCtr="0" compatLnSpc="1">
            <a:prstTxWarp prst="textNoShape">
              <a:avLst/>
            </a:prstTxWarp>
          </a:bodyPr>
          <a:lstStyle>
            <a:lvl1pPr>
              <a:buClrTx/>
              <a:buFontTx/>
              <a:buNone/>
              <a:tabLst>
                <a:tab pos="0" algn="l"/>
                <a:tab pos="642558" algn="l"/>
                <a:tab pos="1285116" algn="l"/>
                <a:tab pos="1927679" algn="l"/>
                <a:tab pos="2570233" algn="l"/>
                <a:tab pos="3212802" algn="l"/>
                <a:tab pos="3855354" algn="l"/>
                <a:tab pos="4497921" algn="l"/>
                <a:tab pos="5140479" algn="l"/>
                <a:tab pos="5783037" algn="l"/>
                <a:tab pos="6425596" algn="l"/>
                <a:tab pos="7068156" algn="l"/>
              </a:tabLst>
              <a:defRPr b="1" i="0">
                <a:solidFill>
                  <a:srgbClr val="000000"/>
                </a:solidFill>
                <a:latin typeface="Arial" panose="020B0604020202020204" pitchFamily="34" charset="0"/>
              </a:defRPr>
            </a:lvl1pPr>
          </a:lstStyle>
          <a:p>
            <a:pPr defTabSz="321279">
              <a:buSzPct val="100000"/>
            </a:pPr>
            <a:fld id="{5DDFCB5D-9589-6C49-93D5-A3E21ABC5181}" type="slidenum">
              <a:rPr lang="en-US" smtClean="0"/>
              <a:pPr defTabSz="321279">
                <a:buSzPct val="100000"/>
              </a:pPr>
              <a:t>‹#›</a:t>
            </a:fld>
            <a:endParaRPr lang="en-US" dirty="0"/>
          </a:p>
        </p:txBody>
      </p:sp>
    </p:spTree>
    <p:extLst>
      <p:ext uri="{BB962C8B-B14F-4D97-AF65-F5344CB8AC3E}">
        <p14:creationId xmlns:p14="http://schemas.microsoft.com/office/powerpoint/2010/main" val="813020021"/>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ctr" defTabSz="321279" rtl="0" fontAlgn="base">
        <a:spcBef>
          <a:spcPct val="0"/>
        </a:spcBef>
        <a:spcAft>
          <a:spcPct val="0"/>
        </a:spcAft>
        <a:buClr>
          <a:srgbClr val="000000"/>
        </a:buClr>
        <a:buSzPct val="100000"/>
        <a:buFont typeface="Times New Roman" charset="0"/>
        <a:defRPr sz="3100" b="1" i="0">
          <a:solidFill>
            <a:srgbClr val="000000"/>
          </a:solidFill>
          <a:latin typeface="Arial" panose="020B0604020202020204" pitchFamily="34" charset="0"/>
          <a:ea typeface="+mj-ea"/>
          <a:cs typeface="+mj-cs"/>
        </a:defRPr>
      </a:lvl1pPr>
      <a:lvl2pPr marL="522078" indent="-200799" algn="ctr" defTabSz="32127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198" indent="-160640" algn="ctr" defTabSz="32127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479" indent="-160640" algn="ctr" defTabSz="32127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762" indent="-160640" algn="ctr" defTabSz="32127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040" indent="-160640" algn="ctr" defTabSz="32127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316" indent="-160640" algn="ctr" defTabSz="32127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601" indent="-160640" algn="ctr" defTabSz="32127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0884" indent="-160640" algn="ctr" defTabSz="32127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59" indent="-240959" algn="l" defTabSz="321279" rtl="0" fontAlgn="base">
        <a:spcBef>
          <a:spcPts val="563"/>
        </a:spcBef>
        <a:spcAft>
          <a:spcPct val="0"/>
        </a:spcAft>
        <a:buClr>
          <a:srgbClr val="000000"/>
        </a:buClr>
        <a:buSzPct val="100000"/>
        <a:buFont typeface="Times New Roman" charset="0"/>
        <a:defRPr sz="2300" b="1" i="0">
          <a:solidFill>
            <a:srgbClr val="000000"/>
          </a:solidFill>
          <a:latin typeface="Arial" panose="020B0604020202020204" pitchFamily="34" charset="0"/>
          <a:ea typeface="+mn-ea"/>
          <a:cs typeface="+mn-cs"/>
        </a:defRPr>
      </a:lvl1pPr>
      <a:lvl2pPr marL="522078" indent="-200799" algn="l" defTabSz="321279" rtl="0" fontAlgn="base">
        <a:spcBef>
          <a:spcPts val="492"/>
        </a:spcBef>
        <a:spcAft>
          <a:spcPct val="0"/>
        </a:spcAft>
        <a:buClr>
          <a:srgbClr val="000000"/>
        </a:buClr>
        <a:buSzPct val="100000"/>
        <a:buFont typeface="Times New Roman" charset="0"/>
        <a:defRPr sz="2000" b="1" i="0">
          <a:solidFill>
            <a:srgbClr val="000000"/>
          </a:solidFill>
          <a:latin typeface="Arial" panose="020B0604020202020204" pitchFamily="34" charset="0"/>
          <a:ea typeface="+mn-ea"/>
          <a:cs typeface="+mn-cs"/>
        </a:defRPr>
      </a:lvl2pPr>
      <a:lvl3pPr marL="803198" indent="-160640" algn="l" defTabSz="321279" rtl="0" fontAlgn="base">
        <a:spcBef>
          <a:spcPts val="422"/>
        </a:spcBef>
        <a:spcAft>
          <a:spcPct val="0"/>
        </a:spcAft>
        <a:buClr>
          <a:srgbClr val="000000"/>
        </a:buClr>
        <a:buSzPct val="100000"/>
        <a:buFont typeface="Times New Roman" charset="0"/>
        <a:defRPr sz="1700" b="1" i="0">
          <a:solidFill>
            <a:srgbClr val="000000"/>
          </a:solidFill>
          <a:latin typeface="Arial" panose="020B0604020202020204" pitchFamily="34" charset="0"/>
          <a:ea typeface="+mn-ea"/>
          <a:cs typeface="+mn-cs"/>
        </a:defRPr>
      </a:lvl3pPr>
      <a:lvl4pPr marL="1124479" indent="-160640" algn="l" defTabSz="321279"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4pPr>
      <a:lvl5pPr marL="1445762" indent="-160640" algn="l" defTabSz="321279"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5pPr>
      <a:lvl6pPr marL="1767040" indent="-160640" algn="l" defTabSz="32127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316" indent="-160640" algn="l" defTabSz="32127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601" indent="-160640" algn="l" defTabSz="32127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0884" indent="-160640" algn="l" defTabSz="32127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279" rtl="0" eaLnBrk="1" latinLnBrk="0" hangingPunct="1">
        <a:defRPr sz="1300" kern="1200">
          <a:solidFill>
            <a:schemeClr val="tx1"/>
          </a:solidFill>
          <a:latin typeface="+mn-lt"/>
          <a:ea typeface="+mn-ea"/>
          <a:cs typeface="+mn-cs"/>
        </a:defRPr>
      </a:lvl1pPr>
      <a:lvl2pPr marL="321279" algn="l" defTabSz="321279" rtl="0" eaLnBrk="1" latinLnBrk="0" hangingPunct="1">
        <a:defRPr sz="1300" kern="1200">
          <a:solidFill>
            <a:schemeClr val="tx1"/>
          </a:solidFill>
          <a:latin typeface="+mn-lt"/>
          <a:ea typeface="+mn-ea"/>
          <a:cs typeface="+mn-cs"/>
        </a:defRPr>
      </a:lvl2pPr>
      <a:lvl3pPr marL="642558" algn="l" defTabSz="321279" rtl="0" eaLnBrk="1" latinLnBrk="0" hangingPunct="1">
        <a:defRPr sz="1300" kern="1200">
          <a:solidFill>
            <a:schemeClr val="tx1"/>
          </a:solidFill>
          <a:latin typeface="+mn-lt"/>
          <a:ea typeface="+mn-ea"/>
          <a:cs typeface="+mn-cs"/>
        </a:defRPr>
      </a:lvl3pPr>
      <a:lvl4pPr marL="963838" algn="l" defTabSz="321279" rtl="0" eaLnBrk="1" latinLnBrk="0" hangingPunct="1">
        <a:defRPr sz="1300" kern="1200">
          <a:solidFill>
            <a:schemeClr val="tx1"/>
          </a:solidFill>
          <a:latin typeface="+mn-lt"/>
          <a:ea typeface="+mn-ea"/>
          <a:cs typeface="+mn-cs"/>
        </a:defRPr>
      </a:lvl4pPr>
      <a:lvl5pPr marL="1285116" algn="l" defTabSz="321279" rtl="0" eaLnBrk="1" latinLnBrk="0" hangingPunct="1">
        <a:defRPr sz="1300" kern="1200">
          <a:solidFill>
            <a:schemeClr val="tx1"/>
          </a:solidFill>
          <a:latin typeface="+mn-lt"/>
          <a:ea typeface="+mn-ea"/>
          <a:cs typeface="+mn-cs"/>
        </a:defRPr>
      </a:lvl5pPr>
      <a:lvl6pPr marL="1606399" algn="l" defTabSz="321279" rtl="0" eaLnBrk="1" latinLnBrk="0" hangingPunct="1">
        <a:defRPr sz="1300" kern="1200">
          <a:solidFill>
            <a:schemeClr val="tx1"/>
          </a:solidFill>
          <a:latin typeface="+mn-lt"/>
          <a:ea typeface="+mn-ea"/>
          <a:cs typeface="+mn-cs"/>
        </a:defRPr>
      </a:lvl6pPr>
      <a:lvl7pPr marL="1927679" algn="l" defTabSz="321279" rtl="0" eaLnBrk="1" latinLnBrk="0" hangingPunct="1">
        <a:defRPr sz="1300" kern="1200">
          <a:solidFill>
            <a:schemeClr val="tx1"/>
          </a:solidFill>
          <a:latin typeface="+mn-lt"/>
          <a:ea typeface="+mn-ea"/>
          <a:cs typeface="+mn-cs"/>
        </a:defRPr>
      </a:lvl7pPr>
      <a:lvl8pPr marL="2248962" algn="l" defTabSz="321279" rtl="0" eaLnBrk="1" latinLnBrk="0" hangingPunct="1">
        <a:defRPr sz="1300" kern="1200">
          <a:solidFill>
            <a:schemeClr val="tx1"/>
          </a:solidFill>
          <a:latin typeface="+mn-lt"/>
          <a:ea typeface="+mn-ea"/>
          <a:cs typeface="+mn-cs"/>
        </a:defRPr>
      </a:lvl8pPr>
      <a:lvl9pPr marL="2570233" algn="l" defTabSz="321279" rtl="0" eaLnBrk="1" latinLnBrk="0" hangingPunct="1">
        <a:defRPr sz="13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40DB43A0-EC8F-0B4A-ACD4-6B792E57F4DC}" type="slidenum">
              <a:rPr lang="en-US" smtClean="0"/>
              <a:pPr>
                <a:defRPr/>
              </a:pPr>
              <a:t>‹#›</a:t>
            </a:fld>
            <a:endParaRPr lang="en-US" dirty="0"/>
          </a:p>
        </p:txBody>
      </p:sp>
    </p:spTree>
    <p:extLst>
      <p:ext uri="{BB962C8B-B14F-4D97-AF65-F5344CB8AC3E}">
        <p14:creationId xmlns:p14="http://schemas.microsoft.com/office/powerpoint/2010/main" val="3169600949"/>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6726" algn="ctr" rtl="0" fontAlgn="base">
        <a:spcBef>
          <a:spcPct val="0"/>
        </a:spcBef>
        <a:spcAft>
          <a:spcPct val="0"/>
        </a:spcAft>
        <a:defRPr sz="4400">
          <a:solidFill>
            <a:schemeClr val="tx2"/>
          </a:solidFill>
          <a:latin typeface="Arial" pitchFamily="-112" charset="0"/>
        </a:defRPr>
      </a:lvl6pPr>
      <a:lvl7pPr marL="913455" algn="ctr" rtl="0" fontAlgn="base">
        <a:spcBef>
          <a:spcPct val="0"/>
        </a:spcBef>
        <a:spcAft>
          <a:spcPct val="0"/>
        </a:spcAft>
        <a:defRPr sz="4400">
          <a:solidFill>
            <a:schemeClr val="tx2"/>
          </a:solidFill>
          <a:latin typeface="Arial" pitchFamily="-112" charset="0"/>
        </a:defRPr>
      </a:lvl7pPr>
      <a:lvl8pPr marL="1370172" algn="ctr" rtl="0" fontAlgn="base">
        <a:spcBef>
          <a:spcPct val="0"/>
        </a:spcBef>
        <a:spcAft>
          <a:spcPct val="0"/>
        </a:spcAft>
        <a:defRPr sz="4400">
          <a:solidFill>
            <a:schemeClr val="tx2"/>
          </a:solidFill>
          <a:latin typeface="Arial" pitchFamily="-112" charset="0"/>
        </a:defRPr>
      </a:lvl8pPr>
      <a:lvl9pPr marL="1826907" algn="ctr" rtl="0" fontAlgn="base">
        <a:spcBef>
          <a:spcPct val="0"/>
        </a:spcBef>
        <a:spcAft>
          <a:spcPct val="0"/>
        </a:spcAft>
        <a:defRPr sz="4400">
          <a:solidFill>
            <a:schemeClr val="tx2"/>
          </a:solidFill>
          <a:latin typeface="Arial" pitchFamily="-112" charset="0"/>
        </a:defRPr>
      </a:lvl9pPr>
    </p:titleStyle>
    <p:bodyStyle>
      <a:lvl1pPr marL="342543" indent="-342543"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174" indent="-285456"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41806" indent="-228363"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598537" indent="-228363"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5258" indent="-228363"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11982" indent="-228363" algn="l" rtl="0" fontAlgn="base">
        <a:spcBef>
          <a:spcPct val="20000"/>
        </a:spcBef>
        <a:spcAft>
          <a:spcPct val="0"/>
        </a:spcAft>
        <a:buChar char="»"/>
        <a:defRPr sz="2000">
          <a:solidFill>
            <a:schemeClr val="tx1"/>
          </a:solidFill>
          <a:latin typeface="+mn-lt"/>
          <a:ea typeface="ＭＳ Ｐゴシック" pitchFamily="-112"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12"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12"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2.xml"/><Relationship Id="rId4" Type="http://schemas.openxmlformats.org/officeDocument/2006/relationships/image" Target="../media/image8.jpeg"/></Relationships>
</file>

<file path=ppt/slides/_rels/slide10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74.jpeg"/><Relationship Id="rId1" Type="http://schemas.openxmlformats.org/officeDocument/2006/relationships/slideLayout" Target="../slideLayouts/slideLayout103.xml"/><Relationship Id="rId4" Type="http://schemas.openxmlformats.org/officeDocument/2006/relationships/image" Target="../media/image8.jpeg"/></Relationships>
</file>

<file path=ppt/slides/_rels/slide10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2.xml"/><Relationship Id="rId1" Type="http://schemas.openxmlformats.org/officeDocument/2006/relationships/slideLayout" Target="../slideLayouts/slideLayout75.xml"/></Relationships>
</file>

<file path=ppt/slides/_rels/slide10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3.xml"/><Relationship Id="rId1" Type="http://schemas.openxmlformats.org/officeDocument/2006/relationships/slideLayout" Target="../slideLayouts/slideLayout75.xml"/></Relationships>
</file>

<file path=ppt/slides/_rels/slide10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4.xml"/><Relationship Id="rId1" Type="http://schemas.openxmlformats.org/officeDocument/2006/relationships/slideLayout" Target="../slideLayouts/slideLayout75.xml"/></Relationships>
</file>

<file path=ppt/slides/_rels/slide10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5.xml"/><Relationship Id="rId1" Type="http://schemas.openxmlformats.org/officeDocument/2006/relationships/slideLayout" Target="../slideLayouts/slideLayout75.xml"/></Relationships>
</file>

<file path=ppt/slides/_rels/slide10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6.xml"/><Relationship Id="rId1" Type="http://schemas.openxmlformats.org/officeDocument/2006/relationships/slideLayout" Target="../slideLayouts/slideLayout75.xml"/></Relationships>
</file>

<file path=ppt/slides/_rels/slide10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7.xml"/><Relationship Id="rId1" Type="http://schemas.openxmlformats.org/officeDocument/2006/relationships/slideLayout" Target="../slideLayouts/slideLayout75.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1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8.xml"/><Relationship Id="rId1" Type="http://schemas.openxmlformats.org/officeDocument/2006/relationships/slideLayout" Target="../slideLayouts/slideLayout75.xml"/></Relationships>
</file>

<file path=ppt/slides/_rels/slide11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9.xml"/><Relationship Id="rId1" Type="http://schemas.openxmlformats.org/officeDocument/2006/relationships/slideLayout" Target="../slideLayouts/slideLayout75.xml"/></Relationships>
</file>

<file path=ppt/slides/_rels/slide11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0.xml"/><Relationship Id="rId1" Type="http://schemas.openxmlformats.org/officeDocument/2006/relationships/slideLayout" Target="../slideLayouts/slideLayout75.xml"/></Relationships>
</file>

<file path=ppt/slides/_rels/slide11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1.xml"/><Relationship Id="rId1" Type="http://schemas.openxmlformats.org/officeDocument/2006/relationships/slideLayout" Target="../slideLayouts/slideLayout75.xml"/></Relationships>
</file>

<file path=ppt/slides/_rels/slide11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2.xml"/><Relationship Id="rId1" Type="http://schemas.openxmlformats.org/officeDocument/2006/relationships/slideLayout" Target="../slideLayouts/slideLayout75.xml"/></Relationships>
</file>

<file path=ppt/slides/_rels/slide11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3.xml"/><Relationship Id="rId1" Type="http://schemas.openxmlformats.org/officeDocument/2006/relationships/slideLayout" Target="../slideLayouts/slideLayout75.xml"/></Relationships>
</file>

<file path=ppt/slides/_rels/slide11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4.xml"/><Relationship Id="rId1" Type="http://schemas.openxmlformats.org/officeDocument/2006/relationships/slideLayout" Target="../slideLayouts/slideLayout75.xml"/></Relationships>
</file>

<file path=ppt/slides/_rels/slide11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5.xml"/><Relationship Id="rId1" Type="http://schemas.openxmlformats.org/officeDocument/2006/relationships/slideLayout" Target="../slideLayouts/slideLayout75.xml"/></Relationships>
</file>

<file path=ppt/slides/_rels/slide11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6.xml"/><Relationship Id="rId1" Type="http://schemas.openxmlformats.org/officeDocument/2006/relationships/slideLayout" Target="../slideLayouts/slideLayout75.xml"/></Relationships>
</file>

<file path=ppt/slides/_rels/slide11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7.xml"/><Relationship Id="rId1" Type="http://schemas.openxmlformats.org/officeDocument/2006/relationships/slideLayout" Target="../slideLayouts/slideLayout75.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2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8.xml"/><Relationship Id="rId1" Type="http://schemas.openxmlformats.org/officeDocument/2006/relationships/slideLayout" Target="../slideLayouts/slideLayout75.xml"/></Relationships>
</file>

<file path=ppt/slides/_rels/slide12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9.xml"/><Relationship Id="rId1" Type="http://schemas.openxmlformats.org/officeDocument/2006/relationships/slideLayout" Target="../slideLayouts/slideLayout75.xml"/></Relationships>
</file>

<file path=ppt/slides/_rels/slide12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90.xml"/><Relationship Id="rId1" Type="http://schemas.openxmlformats.org/officeDocument/2006/relationships/slideLayout" Target="../slideLayouts/slideLayout75.xml"/></Relationships>
</file>

<file path=ppt/slides/_rels/slide12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1.xml"/><Relationship Id="rId1" Type="http://schemas.openxmlformats.org/officeDocument/2006/relationships/slideLayout" Target="../slideLayouts/slideLayout75.xml"/></Relationships>
</file>

<file path=ppt/slides/_rels/slide12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2.xml"/><Relationship Id="rId1" Type="http://schemas.openxmlformats.org/officeDocument/2006/relationships/slideLayout" Target="../slideLayouts/slideLayout75.xml"/></Relationships>
</file>

<file path=ppt/slides/_rels/slide125.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1.jpeg"/><Relationship Id="rId1" Type="http://schemas.openxmlformats.org/officeDocument/2006/relationships/slideLayout" Target="../slideLayouts/slideLayout69.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1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3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5.jpeg"/><Relationship Id="rId1" Type="http://schemas.openxmlformats.org/officeDocument/2006/relationships/slideLayout" Target="../slideLayouts/slideLayout114.xml"/><Relationship Id="rId4" Type="http://schemas.openxmlformats.org/officeDocument/2006/relationships/image" Target="../media/image8.jpeg"/></Relationships>
</file>

<file path=ppt/slides/_rels/slide13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3.xml"/><Relationship Id="rId1" Type="http://schemas.openxmlformats.org/officeDocument/2006/relationships/slideLayout" Target="../slideLayouts/slideLayout131.xml"/></Relationships>
</file>

<file path=ppt/slides/_rels/slide13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4.xml"/><Relationship Id="rId1" Type="http://schemas.openxmlformats.org/officeDocument/2006/relationships/slideLayout" Target="../slideLayouts/slideLayout131.xml"/></Relationships>
</file>

<file path=ppt/slides/_rels/slide13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95.xml"/><Relationship Id="rId1" Type="http://schemas.openxmlformats.org/officeDocument/2006/relationships/slideLayout" Target="../slideLayouts/slideLayout131.xml"/></Relationships>
</file>

<file path=ppt/slides/_rels/slide13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6.xml"/><Relationship Id="rId1" Type="http://schemas.openxmlformats.org/officeDocument/2006/relationships/slideLayout" Target="../slideLayouts/slideLayout131.xml"/></Relationships>
</file>

<file path=ppt/slides/_rels/slide13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97.xml"/><Relationship Id="rId1" Type="http://schemas.openxmlformats.org/officeDocument/2006/relationships/slideLayout" Target="../slideLayouts/slideLayout131.xml"/></Relationships>
</file>

<file path=ppt/slides/_rels/slide13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98.xml"/><Relationship Id="rId1" Type="http://schemas.openxmlformats.org/officeDocument/2006/relationships/slideLayout" Target="../slideLayouts/slideLayout131.xml"/></Relationships>
</file>

<file path=ppt/slides/_rels/slide13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99.xml"/><Relationship Id="rId1" Type="http://schemas.openxmlformats.org/officeDocument/2006/relationships/slideLayout" Target="../slideLayouts/slideLayout131.xml"/></Relationships>
</file>

<file path=ppt/slides/_rels/slide13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00.xml"/><Relationship Id="rId1" Type="http://schemas.openxmlformats.org/officeDocument/2006/relationships/slideLayout" Target="../slideLayouts/slideLayout131.xml"/></Relationships>
</file>

<file path=ppt/slides/_rels/slide13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01.xml"/><Relationship Id="rId1" Type="http://schemas.openxmlformats.org/officeDocument/2006/relationships/slideLayout" Target="../slideLayouts/slideLayout131.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4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02.xml"/><Relationship Id="rId1" Type="http://schemas.openxmlformats.org/officeDocument/2006/relationships/slideLayout" Target="../slideLayouts/slideLayout131.xml"/></Relationships>
</file>

<file path=ppt/slides/_rels/slide14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03.xml"/><Relationship Id="rId1" Type="http://schemas.openxmlformats.org/officeDocument/2006/relationships/slideLayout" Target="../slideLayouts/slideLayout131.xml"/></Relationships>
</file>

<file path=ppt/slides/_rels/slide14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04.xml"/><Relationship Id="rId1" Type="http://schemas.openxmlformats.org/officeDocument/2006/relationships/slideLayout" Target="../slideLayouts/slideLayout131.xml"/></Relationships>
</file>

<file path=ppt/slides/_rels/slide14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05.xml"/><Relationship Id="rId1" Type="http://schemas.openxmlformats.org/officeDocument/2006/relationships/slideLayout" Target="../slideLayouts/slideLayout131.xml"/></Relationships>
</file>

<file path=ppt/slides/_rels/slide14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06.xml"/><Relationship Id="rId1" Type="http://schemas.openxmlformats.org/officeDocument/2006/relationships/slideLayout" Target="../slideLayouts/slideLayout131.xml"/></Relationships>
</file>

<file path=ppt/slides/_rels/slide14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07.xml"/><Relationship Id="rId1" Type="http://schemas.openxmlformats.org/officeDocument/2006/relationships/slideLayout" Target="../slideLayouts/slideLayout131.xml"/></Relationships>
</file>

<file path=ppt/slides/_rels/slide14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08.xml"/><Relationship Id="rId1" Type="http://schemas.openxmlformats.org/officeDocument/2006/relationships/slideLayout" Target="../slideLayouts/slideLayout131.xml"/></Relationships>
</file>

<file path=ppt/slides/_rels/slide14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09.xml"/><Relationship Id="rId1" Type="http://schemas.openxmlformats.org/officeDocument/2006/relationships/slideLayout" Target="../slideLayouts/slideLayout131.xml"/></Relationships>
</file>

<file path=ppt/slides/_rels/slide148.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1.jpeg"/><Relationship Id="rId1" Type="http://schemas.openxmlformats.org/officeDocument/2006/relationships/slideLayout" Target="../slideLayouts/slideLayout125.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14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10.xml"/><Relationship Id="rId1" Type="http://schemas.openxmlformats.org/officeDocument/2006/relationships/slideLayout" Target="../slideLayouts/slideLayout5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5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1.xml"/><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41.xml"/></Relationships>
</file>

<file path=ppt/slides/_rels/slide15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12.xml"/><Relationship Id="rId1" Type="http://schemas.openxmlformats.org/officeDocument/2006/relationships/slideLayout" Target="../slideLayouts/slideLayout148.xml"/></Relationships>
</file>

<file path=ppt/slides/_rels/slide15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13.xml"/><Relationship Id="rId1" Type="http://schemas.openxmlformats.org/officeDocument/2006/relationships/slideLayout" Target="../slideLayouts/slideLayout141.xml"/></Relationships>
</file>

<file path=ppt/slides/_rels/slide15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14.xml"/><Relationship Id="rId1" Type="http://schemas.openxmlformats.org/officeDocument/2006/relationships/slideLayout" Target="../slideLayouts/slideLayout141.xml"/><Relationship Id="rId4" Type="http://schemas.openxmlformats.org/officeDocument/2006/relationships/image" Target="../media/image118.jpeg"/></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60.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15.xml"/><Relationship Id="rId1" Type="http://schemas.openxmlformats.org/officeDocument/2006/relationships/slideLayout" Target="../slideLayouts/slideLayout141.xml"/></Relationships>
</file>

<file path=ppt/slides/_rels/slide16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16.xml"/><Relationship Id="rId1" Type="http://schemas.openxmlformats.org/officeDocument/2006/relationships/slideLayout" Target="../slideLayouts/slideLayout141.xml"/></Relationships>
</file>

<file path=ppt/slides/_rels/slide16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17.xml"/><Relationship Id="rId1" Type="http://schemas.openxmlformats.org/officeDocument/2006/relationships/slideLayout" Target="../slideLayouts/slideLayout160.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71.xml"/></Relationships>
</file>

<file path=ppt/slides/_rels/slide16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19.xml"/><Relationship Id="rId1" Type="http://schemas.openxmlformats.org/officeDocument/2006/relationships/slideLayout" Target="../slideLayouts/slideLayout171.xml"/></Relationships>
</file>

<file path=ppt/slides/_rels/slide16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20.xml"/><Relationship Id="rId1" Type="http://schemas.openxmlformats.org/officeDocument/2006/relationships/slideLayout" Target="../slideLayouts/slideLayout184.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7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21.xml"/><Relationship Id="rId1" Type="http://schemas.openxmlformats.org/officeDocument/2006/relationships/slideLayout" Target="../slideLayouts/slideLayout184.xml"/></Relationships>
</file>

<file path=ppt/slides/_rels/slide17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22.xml"/><Relationship Id="rId1" Type="http://schemas.openxmlformats.org/officeDocument/2006/relationships/slideLayout" Target="../slideLayouts/slideLayout184.xml"/></Relationships>
</file>

<file path=ppt/slides/_rels/slide17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23.xml"/><Relationship Id="rId1" Type="http://schemas.openxmlformats.org/officeDocument/2006/relationships/slideLayout" Target="../slideLayouts/slideLayout202.xml"/><Relationship Id="rId5" Type="http://schemas.openxmlformats.org/officeDocument/2006/relationships/image" Target="../media/image127.png"/><Relationship Id="rId4" Type="http://schemas.openxmlformats.org/officeDocument/2006/relationships/image" Target="../media/image126.png"/></Relationships>
</file>

<file path=ppt/slides/_rels/slide17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24.xml"/><Relationship Id="rId1" Type="http://schemas.openxmlformats.org/officeDocument/2006/relationships/slideLayout" Target="../slideLayouts/slideLayout185.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84.xml"/></Relationships>
</file>

<file path=ppt/slides/_rels/slide17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26.xml"/><Relationship Id="rId1" Type="http://schemas.openxmlformats.org/officeDocument/2006/relationships/slideLayout" Target="../slideLayouts/slideLayout184.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84.xml"/></Relationships>
</file>

<file path=ppt/slides/_rels/slide17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28.xml"/><Relationship Id="rId1" Type="http://schemas.openxmlformats.org/officeDocument/2006/relationships/slideLayout" Target="../slideLayouts/slideLayout184.xml"/></Relationships>
</file>

<file path=ppt/slides/_rels/slide17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29.xml"/><Relationship Id="rId1" Type="http://schemas.openxmlformats.org/officeDocument/2006/relationships/slideLayout" Target="../slideLayouts/slideLayout184.xml"/></Relationships>
</file>

<file path=ppt/slides/_rels/slide17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30.xml"/><Relationship Id="rId1" Type="http://schemas.openxmlformats.org/officeDocument/2006/relationships/slideLayout" Target="../slideLayouts/slideLayout184.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8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31.xml"/><Relationship Id="rId1" Type="http://schemas.openxmlformats.org/officeDocument/2006/relationships/slideLayout" Target="../slideLayouts/slideLayout185.xml"/></Relationships>
</file>

<file path=ppt/slides/_rels/slide18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32.xml"/><Relationship Id="rId1" Type="http://schemas.openxmlformats.org/officeDocument/2006/relationships/slideLayout" Target="../slideLayouts/slideLayout184.xml"/></Relationships>
</file>

<file path=ppt/slides/_rels/slide18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33.xml"/><Relationship Id="rId1" Type="http://schemas.openxmlformats.org/officeDocument/2006/relationships/slideLayout" Target="../slideLayouts/slideLayout184.xml"/></Relationships>
</file>

<file path=ppt/slides/_rels/slide18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34.xml"/><Relationship Id="rId1" Type="http://schemas.openxmlformats.org/officeDocument/2006/relationships/slideLayout" Target="../slideLayouts/slideLayout208.xml"/></Relationships>
</file>

<file path=ppt/slides/_rels/slide18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35.xml"/><Relationship Id="rId1" Type="http://schemas.openxmlformats.org/officeDocument/2006/relationships/slideLayout" Target="../slideLayouts/slideLayout208.xml"/></Relationships>
</file>

<file path=ppt/slides/_rels/slide18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36.xml"/><Relationship Id="rId1" Type="http://schemas.openxmlformats.org/officeDocument/2006/relationships/slideLayout" Target="../slideLayouts/slideLayout208.xml"/></Relationships>
</file>

<file path=ppt/slides/_rels/slide18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37.xml"/><Relationship Id="rId1" Type="http://schemas.openxmlformats.org/officeDocument/2006/relationships/slideLayout" Target="../slideLayouts/slideLayout208.xml"/></Relationships>
</file>

<file path=ppt/slides/_rels/slide18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38.xml"/><Relationship Id="rId1" Type="http://schemas.openxmlformats.org/officeDocument/2006/relationships/slideLayout" Target="../slideLayouts/slideLayout208.xml"/></Relationships>
</file>

<file path=ppt/slides/_rels/slide18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39.xml"/><Relationship Id="rId1" Type="http://schemas.openxmlformats.org/officeDocument/2006/relationships/slideLayout" Target="../slideLayouts/slideLayout208.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9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9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140.xml"/><Relationship Id="rId2" Type="http://schemas.openxmlformats.org/officeDocument/2006/relationships/slideLayout" Target="../slideLayouts/slideLayout221.xml"/><Relationship Id="rId1" Type="http://schemas.openxmlformats.org/officeDocument/2006/relationships/themeOverride" Target="../theme/themeOverride1.xml"/><Relationship Id="rId4" Type="http://schemas.openxmlformats.org/officeDocument/2006/relationships/image" Target="../media/image140.png"/></Relationships>
</file>

<file path=ppt/slides/_rels/slide19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41.xml"/><Relationship Id="rId1" Type="http://schemas.openxmlformats.org/officeDocument/2006/relationships/slideLayout" Target="../slideLayouts/slideLayout221.xml"/></Relationships>
</file>

<file path=ppt/slides/_rels/slide196.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42.xml"/><Relationship Id="rId1" Type="http://schemas.openxmlformats.org/officeDocument/2006/relationships/slideLayout" Target="../slideLayouts/slideLayout221.xml"/></Relationships>
</file>

<file path=ppt/slides/_rels/slide197.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43.xml"/><Relationship Id="rId1" Type="http://schemas.openxmlformats.org/officeDocument/2006/relationships/slideLayout" Target="../slideLayouts/slideLayout221.xml"/></Relationships>
</file>

<file path=ppt/slides/_rels/slide19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4.xml"/><Relationship Id="rId1" Type="http://schemas.openxmlformats.org/officeDocument/2006/relationships/slideLayout" Target="../slideLayouts/slideLayout1.xml"/></Relationships>
</file>

<file path=ppt/slides/_rels/slide19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10.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0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45.xml"/><Relationship Id="rId1" Type="http://schemas.openxmlformats.org/officeDocument/2006/relationships/slideLayout" Target="../slideLayouts/slideLayout221.xml"/></Relationships>
</file>

<file path=ppt/slides/_rels/slide20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46.xml"/><Relationship Id="rId1" Type="http://schemas.openxmlformats.org/officeDocument/2006/relationships/slideLayout" Target="../slideLayouts/slideLayout221.xml"/></Relationships>
</file>

<file path=ppt/slides/_rels/slide20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47.xml"/><Relationship Id="rId1" Type="http://schemas.openxmlformats.org/officeDocument/2006/relationships/slideLayout" Target="../slideLayouts/slideLayout221.xml"/></Relationships>
</file>

<file path=ppt/slides/_rels/slide20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48.xml"/><Relationship Id="rId1" Type="http://schemas.openxmlformats.org/officeDocument/2006/relationships/slideLayout" Target="../slideLayouts/slideLayout221.xml"/></Relationships>
</file>

<file path=ppt/slides/_rels/slide20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49.xml"/><Relationship Id="rId1" Type="http://schemas.openxmlformats.org/officeDocument/2006/relationships/slideLayout" Target="../slideLayouts/slideLayout221.xml"/></Relationships>
</file>

<file path=ppt/slides/_rels/slide20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50.xml"/><Relationship Id="rId1" Type="http://schemas.openxmlformats.org/officeDocument/2006/relationships/slideLayout" Target="../slideLayouts/slideLayout221.xml"/></Relationships>
</file>

<file path=ppt/slides/_rels/slide20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171.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171.xml"/></Relationships>
</file>

<file path=ppt/slides/_rels/slide2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75.xml"/></Relationships>
</file>

<file path=ppt/slides/_rels/slide2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2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53.xml"/><Relationship Id="rId1" Type="http://schemas.openxmlformats.org/officeDocument/2006/relationships/slideLayout" Target="../slideLayouts/slideLayout256.xml"/><Relationship Id="rId4" Type="http://schemas.openxmlformats.org/officeDocument/2006/relationships/image" Target="../media/image151.jpeg"/></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30.xml.rels><?xml version="1.0" encoding="UTF-8" standalone="yes"?>
<Relationships xmlns="http://schemas.openxmlformats.org/package/2006/relationships"><Relationship Id="rId2" Type="http://schemas.openxmlformats.org/officeDocument/2006/relationships/image" Target="../media/image152.wmf"/><Relationship Id="rId1" Type="http://schemas.openxmlformats.org/officeDocument/2006/relationships/slideLayout" Target="../slideLayouts/slideLayout256.xml"/></Relationships>
</file>

<file path=ppt/slides/_rels/slide231.xml.rels><?xml version="1.0" encoding="UTF-8" standalone="yes"?>
<Relationships xmlns="http://schemas.openxmlformats.org/package/2006/relationships"><Relationship Id="rId2" Type="http://schemas.openxmlformats.org/officeDocument/2006/relationships/image" Target="../media/image153.wmf"/><Relationship Id="rId1" Type="http://schemas.openxmlformats.org/officeDocument/2006/relationships/slideLayout" Target="../slideLayouts/slideLayout256.xml"/></Relationships>
</file>

<file path=ppt/slides/_rels/slide232.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51.xml"/></Relationships>
</file>

<file path=ppt/slides/_rels/slide233.xml.rels><?xml version="1.0" encoding="UTF-8" standalone="yes"?>
<Relationships xmlns="http://schemas.openxmlformats.org/package/2006/relationships"><Relationship Id="rId3" Type="http://schemas.openxmlformats.org/officeDocument/2006/relationships/image" Target="../media/image155.wmf"/><Relationship Id="rId2" Type="http://schemas.openxmlformats.org/officeDocument/2006/relationships/notesSlide" Target="../notesSlides/notesSlide154.xml"/><Relationship Id="rId1" Type="http://schemas.openxmlformats.org/officeDocument/2006/relationships/slideLayout" Target="../slideLayouts/slideLayout256.xml"/></Relationships>
</file>

<file path=ppt/slides/_rels/slide234.xml.rels><?xml version="1.0" encoding="UTF-8" standalone="yes"?>
<Relationships xmlns="http://schemas.openxmlformats.org/package/2006/relationships"><Relationship Id="rId2" Type="http://schemas.openxmlformats.org/officeDocument/2006/relationships/image" Target="../media/image156.wmf"/><Relationship Id="rId1" Type="http://schemas.openxmlformats.org/officeDocument/2006/relationships/slideLayout" Target="../slideLayouts/slideLayout256.xml"/></Relationships>
</file>

<file path=ppt/slides/_rels/slide235.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246.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46.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46.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239.xml.rels><?xml version="1.0" encoding="UTF-8" standalone="yes"?>
<Relationships xmlns="http://schemas.openxmlformats.org/package/2006/relationships"><Relationship Id="rId2" Type="http://schemas.openxmlformats.org/officeDocument/2006/relationships/image" Target="../media/image159.wmf"/><Relationship Id="rId1" Type="http://schemas.openxmlformats.org/officeDocument/2006/relationships/slideLayout" Target="../slideLayouts/slideLayout256.xml"/></Relationships>
</file>

<file path=ppt/slides/_rels/slide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3.xml"/></Relationships>
</file>

<file path=ppt/slides/_rels/slide240.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48.xml"/></Relationships>
</file>

<file path=ppt/slides/_rels/slide241.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248.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50.xml"/></Relationships>
</file>

<file path=ppt/slides/_rels/slide243.xml.rels><?xml version="1.0" encoding="UTF-8" standalone="yes"?>
<Relationships xmlns="http://schemas.openxmlformats.org/package/2006/relationships"><Relationship Id="rId2" Type="http://schemas.openxmlformats.org/officeDocument/2006/relationships/image" Target="../media/image162.wmf"/><Relationship Id="rId1" Type="http://schemas.openxmlformats.org/officeDocument/2006/relationships/slideLayout" Target="../slideLayouts/slideLayout256.xml"/></Relationships>
</file>

<file path=ppt/slides/_rels/slide244.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jpeg"/><Relationship Id="rId1" Type="http://schemas.openxmlformats.org/officeDocument/2006/relationships/slideLayout" Target="../slideLayouts/slideLayout246.xml"/><Relationship Id="rId5" Type="http://schemas.openxmlformats.org/officeDocument/2006/relationships/image" Target="../media/image166.jpeg"/><Relationship Id="rId4" Type="http://schemas.openxmlformats.org/officeDocument/2006/relationships/image" Target="../media/image165.jpeg"/></Relationships>
</file>

<file path=ppt/slides/_rels/slide245.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256.xml"/></Relationships>
</file>

<file path=ppt/slides/_rels/slide246.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55.xml"/><Relationship Id="rId1" Type="http://schemas.openxmlformats.org/officeDocument/2006/relationships/slideLayout" Target="../slideLayouts/slideLayout264.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57.xml"/></Relationships>
</file>

<file path=ppt/slides/_rels/slide248.xml.rels><?xml version="1.0" encoding="UTF-8" standalone="yes"?>
<Relationships xmlns="http://schemas.openxmlformats.org/package/2006/relationships"><Relationship Id="rId2" Type="http://schemas.openxmlformats.org/officeDocument/2006/relationships/image" Target="../media/image169.wmf"/><Relationship Id="rId1" Type="http://schemas.openxmlformats.org/officeDocument/2006/relationships/slideLayout" Target="../slideLayouts/slideLayout256.xml"/></Relationships>
</file>

<file path=ppt/slides/_rels/slide249.xml.rels><?xml version="1.0" encoding="UTF-8" standalone="yes"?>
<Relationships xmlns="http://schemas.openxmlformats.org/package/2006/relationships"><Relationship Id="rId2" Type="http://schemas.openxmlformats.org/officeDocument/2006/relationships/image" Target="../media/image170.wmf"/><Relationship Id="rId1" Type="http://schemas.openxmlformats.org/officeDocument/2006/relationships/slideLayout" Target="../slideLayouts/slideLayout256.xml"/></Relationships>
</file>

<file path=ppt/slides/_rels/slide25.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1.jpeg"/><Relationship Id="rId1" Type="http://schemas.openxmlformats.org/officeDocument/2006/relationships/slideLayout" Target="../slideLayouts/slideLayout12.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250.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56.xml"/><Relationship Id="rId1" Type="http://schemas.openxmlformats.org/officeDocument/2006/relationships/slideLayout" Target="../slideLayouts/slideLayout251.xml"/><Relationship Id="rId5" Type="http://schemas.openxmlformats.org/officeDocument/2006/relationships/image" Target="../media/image173.jpeg"/><Relationship Id="rId4" Type="http://schemas.openxmlformats.org/officeDocument/2006/relationships/image" Target="../media/image172.jpeg"/></Relationships>
</file>

<file path=ppt/slides/_rels/slide251.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256.xml"/></Relationships>
</file>

<file path=ppt/slides/_rels/slide252.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251.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38.xml"/></Relationships>
</file>

<file path=ppt/slides/_rels/slide254.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57.xml"/><Relationship Id="rId1" Type="http://schemas.openxmlformats.org/officeDocument/2006/relationships/slideLayout" Target="../slideLayouts/slideLayout244.xml"/><Relationship Id="rId4" Type="http://schemas.openxmlformats.org/officeDocument/2006/relationships/image" Target="../media/image177.png"/></Relationships>
</file>

<file path=ppt/slides/_rels/slide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2.jpeg"/><Relationship Id="rId1" Type="http://schemas.openxmlformats.org/officeDocument/2006/relationships/slideLayout" Target="../slideLayouts/slideLayout34.xml"/><Relationship Id="rId4" Type="http://schemas.openxmlformats.org/officeDocument/2006/relationships/image" Target="../media/image8.jpeg"/></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345.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310.xml"/><Relationship Id="rId5" Type="http://schemas.openxmlformats.org/officeDocument/2006/relationships/image" Target="../media/image4.sv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345.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345.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345.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345.xml"/></Relationships>
</file>

<file path=ppt/slides/_rels/slide3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345.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345.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345.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345.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345.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345.xml"/></Relationships>
</file>

<file path=ppt/slides/_rels/slide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90.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345.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345.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345.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345.xml"/></Relationships>
</file>

<file path=ppt/slides/_rels/slide4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3.xml"/><Relationship Id="rId1" Type="http://schemas.openxmlformats.org/officeDocument/2006/relationships/slideLayout" Target="../slideLayouts/slideLayout345.xml"/></Relationships>
</file>

<file path=ppt/slides/_rels/slide4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4.xml"/></Relationships>
</file>

<file path=ppt/slides/_rels/slide4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52.xml"/></Relationships>
</file>

<file path=ppt/slides/_rels/slide5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6.xml"/><Relationship Id="rId1" Type="http://schemas.openxmlformats.org/officeDocument/2006/relationships/slideLayout" Target="../slideLayouts/slideLayout323.xml"/><Relationship Id="rId5" Type="http://schemas.openxmlformats.org/officeDocument/2006/relationships/image" Target="../media/image8.jpeg"/><Relationship Id="rId4" Type="http://schemas.openxmlformats.org/officeDocument/2006/relationships/image" Target="../media/image40.jpeg"/></Relationships>
</file>

<file path=ppt/slides/_rels/slide5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7.xml"/><Relationship Id="rId1" Type="http://schemas.openxmlformats.org/officeDocument/2006/relationships/slideLayout" Target="../slideLayouts/slideLayout323.xml"/></Relationships>
</file>

<file path=ppt/slides/_rels/slide5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8.xml"/><Relationship Id="rId1" Type="http://schemas.openxmlformats.org/officeDocument/2006/relationships/slideLayout" Target="../slideLayouts/slideLayout323.xml"/></Relationships>
</file>

<file path=ppt/slides/_rels/slide5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9.xml"/><Relationship Id="rId1" Type="http://schemas.openxmlformats.org/officeDocument/2006/relationships/slideLayout" Target="../slideLayouts/slideLayout323.xml"/></Relationships>
</file>

<file path=ppt/slides/_rels/slide5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0.xml"/><Relationship Id="rId1" Type="http://schemas.openxmlformats.org/officeDocument/2006/relationships/slideLayout" Target="../slideLayouts/slideLayout323.xml"/></Relationships>
</file>

<file path=ppt/slides/_rels/slide5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1.xml"/><Relationship Id="rId1" Type="http://schemas.openxmlformats.org/officeDocument/2006/relationships/slideLayout" Target="../slideLayouts/slideLayout323.xml"/></Relationships>
</file>

<file path=ppt/slides/_rels/slide5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2.xml"/><Relationship Id="rId1" Type="http://schemas.openxmlformats.org/officeDocument/2006/relationships/slideLayout" Target="../slideLayouts/slideLayout323.xml"/></Relationships>
</file>

<file path=ppt/slides/_rels/slide5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3.xml"/><Relationship Id="rId1" Type="http://schemas.openxmlformats.org/officeDocument/2006/relationships/slideLayout" Target="../slideLayouts/slideLayout323.xml"/></Relationships>
</file>

<file path=ppt/slides/_rels/slide5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4.xml"/><Relationship Id="rId1" Type="http://schemas.openxmlformats.org/officeDocument/2006/relationships/slideLayout" Target="../slideLayouts/slideLayout323.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5.xml"/><Relationship Id="rId1" Type="http://schemas.openxmlformats.org/officeDocument/2006/relationships/slideLayout" Target="../slideLayouts/slideLayout323.xml"/></Relationships>
</file>

<file path=ppt/slides/_rels/slide6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6.xml"/><Relationship Id="rId1" Type="http://schemas.openxmlformats.org/officeDocument/2006/relationships/slideLayout" Target="../slideLayouts/slideLayout323.xml"/></Relationships>
</file>

<file path=ppt/slides/_rels/slide6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7.xml"/><Relationship Id="rId1" Type="http://schemas.openxmlformats.org/officeDocument/2006/relationships/slideLayout" Target="../slideLayouts/slideLayout323.xml"/></Relationships>
</file>

<file path=ppt/slides/_rels/slide6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8.xml"/><Relationship Id="rId1" Type="http://schemas.openxmlformats.org/officeDocument/2006/relationships/slideLayout" Target="../slideLayouts/slideLayout323.xml"/></Relationships>
</file>

<file path=ppt/slides/_rels/slide6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9.xml"/><Relationship Id="rId1" Type="http://schemas.openxmlformats.org/officeDocument/2006/relationships/slideLayout" Target="../slideLayouts/slideLayout323.xml"/></Relationships>
</file>

<file path=ppt/slides/_rels/slide6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0.xml"/><Relationship Id="rId1" Type="http://schemas.openxmlformats.org/officeDocument/2006/relationships/slideLayout" Target="../slideLayouts/slideLayout323.xml"/></Relationships>
</file>

<file path=ppt/slides/_rels/slide6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1.xml"/><Relationship Id="rId1" Type="http://schemas.openxmlformats.org/officeDocument/2006/relationships/slideLayout" Target="../slideLayouts/slideLayout323.xml"/></Relationships>
</file>

<file path=ppt/slides/_rels/slide6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2.xml"/><Relationship Id="rId1" Type="http://schemas.openxmlformats.org/officeDocument/2006/relationships/slideLayout" Target="../slideLayouts/slideLayout323.xml"/></Relationships>
</file>

<file path=ppt/slides/_rels/slide6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3.xml"/><Relationship Id="rId1" Type="http://schemas.openxmlformats.org/officeDocument/2006/relationships/slideLayout" Target="../slideLayouts/slideLayout323.xml"/></Relationships>
</file>

<file path=ppt/slides/_rels/slide6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4.xml"/><Relationship Id="rId1" Type="http://schemas.openxmlformats.org/officeDocument/2006/relationships/slideLayout" Target="../slideLayouts/slideLayout323.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1.jpeg"/><Relationship Id="rId1" Type="http://schemas.openxmlformats.org/officeDocument/2006/relationships/slideLayout" Target="../slideLayouts/slideLayout328.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7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5.xml"/><Relationship Id="rId1" Type="http://schemas.openxmlformats.org/officeDocument/2006/relationships/slideLayout" Target="../slideLayouts/slideLayout299.xml"/></Relationships>
</file>

<file path=ppt/slides/_rels/slide7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9.jpeg"/><Relationship Id="rId1" Type="http://schemas.openxmlformats.org/officeDocument/2006/relationships/slideLayout" Target="../slideLayouts/slideLayout58.xml"/><Relationship Id="rId4" Type="http://schemas.openxmlformats.org/officeDocument/2006/relationships/image" Target="../media/image8.jpeg"/></Relationships>
</file>

<file path=ppt/slides/_rels/slide8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7.xml"/><Relationship Id="rId1" Type="http://schemas.openxmlformats.org/officeDocument/2006/relationships/slideLayout" Target="../slideLayouts/slideLayout75.xml"/></Relationships>
</file>

<file path=ppt/slides/_rels/slide8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8.xml"/><Relationship Id="rId1" Type="http://schemas.openxmlformats.org/officeDocument/2006/relationships/slideLayout" Target="../slideLayouts/slideLayout75.xml"/></Relationships>
</file>

<file path=ppt/slides/_rels/slide8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9.xml"/><Relationship Id="rId1" Type="http://schemas.openxmlformats.org/officeDocument/2006/relationships/slideLayout" Target="../slideLayouts/slideLayout75.xml"/></Relationships>
</file>

<file path=ppt/slides/_rels/slide8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0.xml"/><Relationship Id="rId1" Type="http://schemas.openxmlformats.org/officeDocument/2006/relationships/slideLayout" Target="../slideLayouts/slideLayout75.xml"/></Relationships>
</file>

<file path=ppt/slides/_rels/slide8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1.xml"/><Relationship Id="rId1" Type="http://schemas.openxmlformats.org/officeDocument/2006/relationships/slideLayout" Target="../slideLayouts/slideLayout75.xml"/></Relationships>
</file>

<file path=ppt/slides/_rels/slide8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2.xml"/><Relationship Id="rId1" Type="http://schemas.openxmlformats.org/officeDocument/2006/relationships/slideLayout" Target="../slideLayouts/slideLayout75.xml"/></Relationships>
</file>

<file path=ppt/slides/_rels/slide8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3.xml"/><Relationship Id="rId1" Type="http://schemas.openxmlformats.org/officeDocument/2006/relationships/slideLayout" Target="../slideLayouts/slideLayout75.xml"/></Relationships>
</file>

<file path=ppt/slides/_rels/slide8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4.xml"/><Relationship Id="rId1" Type="http://schemas.openxmlformats.org/officeDocument/2006/relationships/slideLayout" Target="../slideLayouts/slideLayout75.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5.xml"/><Relationship Id="rId1" Type="http://schemas.openxmlformats.org/officeDocument/2006/relationships/slideLayout" Target="../slideLayouts/slideLayout75.xml"/></Relationships>
</file>

<file path=ppt/slides/_rels/slide9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6.xml"/><Relationship Id="rId1" Type="http://schemas.openxmlformats.org/officeDocument/2006/relationships/slideLayout" Target="../slideLayouts/slideLayout75.xml"/></Relationships>
</file>

<file path=ppt/slides/_rels/slide9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7.xml"/><Relationship Id="rId1" Type="http://schemas.openxmlformats.org/officeDocument/2006/relationships/slideLayout" Target="../slideLayouts/slideLayout75.xml"/></Relationships>
</file>

<file path=ppt/slides/_rels/slide9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8.xml"/><Relationship Id="rId1" Type="http://schemas.openxmlformats.org/officeDocument/2006/relationships/slideLayout" Target="../slideLayouts/slideLayout75.xml"/></Relationships>
</file>

<file path=ppt/slides/_rels/slide9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9.xml"/><Relationship Id="rId1" Type="http://schemas.openxmlformats.org/officeDocument/2006/relationships/slideLayout" Target="../slideLayouts/slideLayout75.xml"/></Relationships>
</file>

<file path=ppt/slides/_rels/slide9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0.xml"/><Relationship Id="rId1" Type="http://schemas.openxmlformats.org/officeDocument/2006/relationships/slideLayout" Target="../slideLayouts/slideLayout75.xml"/></Relationships>
</file>

<file path=ppt/slides/_rels/slide9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1.xml"/><Relationship Id="rId1" Type="http://schemas.openxmlformats.org/officeDocument/2006/relationships/slideLayout" Target="../slideLayouts/slideLayout75.xml"/></Relationships>
</file>

<file path=ppt/slides/_rels/slide97.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1.jpeg"/><Relationship Id="rId1" Type="http://schemas.openxmlformats.org/officeDocument/2006/relationships/slideLayout" Target="../slideLayouts/slideLayout80.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9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39C937-38C2-4599-9FCB-A32A4E66F2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178889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أصالة الملك</a:t>
            </a:r>
            <a:endParaRPr lang="en-US" sz="6000"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28-59</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555672" y="3472622"/>
            <a:ext cx="8032653" cy="1988685"/>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لقد أثبت يسوع أنه المسيح من خلال قبوله الأولي لشخصه وسلطانه الذي يظهر في أعماله وتعليمه.</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
        <p:nvSpPr>
          <p:cNvPr id="8" name="Rectangle 7"/>
          <p:cNvSpPr>
            <a:spLocks noChangeArrowheads="1"/>
          </p:cNvSpPr>
          <p:nvPr/>
        </p:nvSpPr>
        <p:spPr bwMode="auto">
          <a:xfrm>
            <a:off x="0" y="5749505"/>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ar-JO"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تلخيص القسم معتمد على ج. دوايت بنتيكوست، تناغم أقوال وأعمال يسوع المسيح (جراند رابيدز: زوندرفان، 1981)</a:t>
            </a:r>
            <a:endParaRPr lang="en-US"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01A45068-0AAE-DBC4-AA5D-5F8CE3290D89}"/>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lang="ar-JO"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 </a:t>
            </a:r>
            <a:r>
              <a:rPr lang="ar-JO" sz="16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مؤسسة الدراسات اللاهوتية الأردنية</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 BibleStudyDownloads.org</a:t>
            </a:r>
          </a:p>
        </p:txBody>
      </p:sp>
    </p:spTree>
    <p:extLst>
      <p:ext uri="{BB962C8B-B14F-4D97-AF65-F5344CB8AC3E}">
        <p14:creationId xmlns:p14="http://schemas.microsoft.com/office/powerpoint/2010/main" val="14014981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267871" y="4782227"/>
            <a:ext cx="8876128" cy="957989"/>
          </a:xfrm>
          <a:prstGeom prst="rect">
            <a:avLst/>
          </a:prstGeom>
          <a:noFill/>
        </p:spPr>
        <p:txBody>
          <a:bodyPr wrap="square" lIns="91218" tIns="45610" rIns="91218" bIns="45610">
            <a:spAutoFit/>
          </a:bodyPr>
          <a:lstStyle/>
          <a:p>
            <a:pPr marL="0" marR="0" lvl="0" indent="0" algn="ctr" defTabSz="912690" rtl="0" eaLnBrk="1" fontAlgn="base" latinLnBrk="0" hangingPunct="1">
              <a:lnSpc>
                <a:spcPct val="100000"/>
              </a:lnSpc>
              <a:spcBef>
                <a:spcPct val="0"/>
              </a:spcBef>
              <a:spcAft>
                <a:spcPct val="0"/>
              </a:spcAft>
              <a:buClrTx/>
              <a:buSzTx/>
              <a:buFontTx/>
              <a:buNone/>
              <a:tabLst/>
              <a:defRPr/>
            </a:pPr>
            <a:r>
              <a:rPr kumimoji="0" lang="ar-JO" sz="56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العرس في قانا</a:t>
            </a:r>
            <a:endParaRPr kumimoji="0" lang="en-US" sz="56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761811" y="340030"/>
            <a:ext cx="5284995" cy="676615"/>
          </a:xfrm>
          <a:prstGeom prst="rect">
            <a:avLst/>
          </a:prstGeom>
          <a:noFill/>
        </p:spPr>
        <p:txBody>
          <a:bodyPr wrap="square" lIns="91218" tIns="45610" rIns="91218" bIns="45610">
            <a:spAutoFit/>
          </a:bodyPr>
          <a:lstStyle/>
          <a:p>
            <a:pPr marL="0" marR="0" lvl="0" indent="0" algn="r" defTabSz="912690" rtl="0" eaLnBrk="1" fontAlgn="base" latinLnBrk="0" hangingPunct="1">
              <a:lnSpc>
                <a:spcPct val="100000"/>
              </a:lnSpc>
              <a:spcBef>
                <a:spcPct val="0"/>
              </a:spcBef>
              <a:spcAft>
                <a:spcPct val="0"/>
              </a:spcAft>
              <a:buClrTx/>
              <a:buSzTx/>
              <a:buFontTx/>
              <a:buNone/>
              <a:tabLst/>
              <a:defRPr/>
            </a:pPr>
            <a:r>
              <a:rPr kumimoji="0" lang="ar-JO"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يوحنا 2: 1-11</a:t>
            </a:r>
            <a:endParaRPr kumimoji="0" lang="en-US"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grpSp>
        <p:nvGrpSpPr>
          <p:cNvPr id="7" name="Group 6"/>
          <p:cNvGrpSpPr/>
          <p:nvPr/>
        </p:nvGrpSpPr>
        <p:grpSpPr>
          <a:xfrm>
            <a:off x="179512" y="163096"/>
            <a:ext cx="2660102" cy="1544718"/>
            <a:chOff x="5508104" y="595145"/>
            <a:chExt cx="2660102" cy="1544718"/>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sp>
          <p:nvSpPr>
            <p:cNvPr id="9" name="TextBox 8"/>
            <p:cNvSpPr txBox="1"/>
            <p:nvPr/>
          </p:nvSpPr>
          <p:spPr>
            <a:xfrm>
              <a:off x="6804248" y="595145"/>
              <a:ext cx="1296144" cy="1544718"/>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صور </a:t>
              </a:r>
            </a:p>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كتابية </a:t>
              </a:r>
            </a:p>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مجانية</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322620553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B13B1C3-776A-4D60-9492-DC803C2198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8. سلط</a:t>
            </a:r>
            <a:r>
              <a:rPr lang="ar-LB" b="1" kern="0" dirty="0">
                <a:solidFill>
                  <a:srgbClr val="FFFFFF"/>
                </a:solidFill>
                <a:effectLst>
                  <a:glow rad="228600">
                    <a:srgbClr val="000000"/>
                  </a:glow>
                </a:effectLst>
                <a:latin typeface="Arial" panose="020B0604020202020204" pitchFamily="34" charset="0"/>
                <a:cs typeface="Arial" panose="020B0604020202020204" pitchFamily="34" charset="0"/>
              </a:rPr>
              <a:t>ان</a:t>
            </a:r>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 المسيح في الوعظ</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44</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4: 23-25</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مرقس 1: 35-39</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4: 42-44</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استمر المسيح بالشفاء وال</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وعظ</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أن الله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حفظ</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وعود عهده من خلال إرساله</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مظهراً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اتساع مجال خدم</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ته.</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2456330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60212EB-23E3-46AF-8C38-91613CE601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9. سلط</a:t>
            </a:r>
            <a:r>
              <a:rPr lang="ar-LB" b="1" kern="0" dirty="0">
                <a:solidFill>
                  <a:srgbClr val="FFFFFF"/>
                </a:solidFill>
                <a:effectLst>
                  <a:glow rad="228600">
                    <a:srgbClr val="000000"/>
                  </a:glow>
                </a:effectLst>
                <a:latin typeface="Arial" panose="020B0604020202020204" pitchFamily="34" charset="0"/>
                <a:cs typeface="Arial" panose="020B0604020202020204" pitchFamily="34" charset="0"/>
              </a:rPr>
              <a:t>ان</a:t>
            </a:r>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 المسيح على النجاسة</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45</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8: 2-4</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مرقس 1: 40-45</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5: 12-16</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شفاء المسيح الفوري للأبرص يؤكد سلط</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انه</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ك</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المسيا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حتى يأخذه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السنهدريم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في الاعتبار عندما يُري</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الأبرص</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نفسه</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لهم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في أورشليم</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216343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C68C5A-EAF1-49E7-87C8-14A0015E7D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10. سلط</a:t>
            </a:r>
            <a:r>
              <a:rPr lang="ar-LB" b="1" kern="0" dirty="0">
                <a:solidFill>
                  <a:srgbClr val="FFFFFF"/>
                </a:solidFill>
                <a:effectLst>
                  <a:glow rad="228600">
                    <a:srgbClr val="000000"/>
                  </a:glow>
                </a:effectLst>
                <a:latin typeface="Arial" panose="020B0604020202020204" pitchFamily="34" charset="0"/>
                <a:cs typeface="Arial" panose="020B0604020202020204" pitchFamily="34" charset="0"/>
              </a:rPr>
              <a:t>ان</a:t>
            </a:r>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 المسيح على غفران الخطايا</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46</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9: 1-8</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مرقس 1: 41-45</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5: 17-26</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437105"/>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من خلال شفاء المفلوج</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بي</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ن يسوع كونه المسيا والله</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err="1">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وإ</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ن لديه السلط</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ان</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لغفران الخطايا</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9161595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252536" y="4520606"/>
            <a:ext cx="8928100" cy="1446451"/>
          </a:xfrm>
          <a:prstGeom prst="rect">
            <a:avLst/>
          </a:prstGeom>
          <a:noFill/>
        </p:spPr>
        <p:txBody>
          <a:bodyPr wrap="square" lIns="91341" tIns="45671" rIns="91341" bIns="45671">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ea typeface="ＭＳ Ｐゴシック" charset="0"/>
              </a:rPr>
              <a:t>يسوع يغفر </a:t>
            </a:r>
          </a:p>
          <a:p>
            <a:pPr marL="0" marR="0" lvl="0" indent="0" algn="l" defTabSz="914400" rtl="0" eaLnBrk="0" fontAlgn="base" latinLnBrk="0" hangingPunct="0">
              <a:lnSpc>
                <a:spcPct val="100000"/>
              </a:lnSpc>
              <a:spcBef>
                <a:spcPct val="0"/>
              </a:spcBef>
              <a:spcAft>
                <a:spcPct val="0"/>
              </a:spcAft>
              <a:buClrTx/>
              <a:buSzTx/>
              <a:buFontTx/>
              <a:buNone/>
              <a:tabLst/>
              <a:defRPr/>
            </a:pPr>
            <a:r>
              <a:rPr lang="ar-JO" sz="4400" b="1" dirty="0">
                <a:solidFill>
                  <a:srgbClr val="6BCBF4"/>
                </a:solidFill>
                <a:effectLst>
                  <a:outerShdw blurRad="50800" dist="38100" dir="2700000" algn="tl" rotWithShape="0">
                    <a:srgbClr val="000000"/>
                  </a:outerShdw>
                </a:effectLst>
                <a:latin typeface="Arial" panose="020B0604020202020204" pitchFamily="34" charset="0"/>
                <a:ea typeface="ＭＳ Ｐゴシック" charset="0"/>
              </a:rPr>
              <a:t>و يشفي رجل مفلوج</a:t>
            </a:r>
            <a:endParaRPr kumimoji="0" lang="en-US" sz="4400" b="1"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ea typeface="ＭＳ Ｐゴシック" charset="0"/>
            </a:endParaRPr>
          </a:p>
        </p:txBody>
      </p:sp>
      <p:sp>
        <p:nvSpPr>
          <p:cNvPr id="4" name="TextBox 3"/>
          <p:cNvSpPr txBox="1"/>
          <p:nvPr/>
        </p:nvSpPr>
        <p:spPr>
          <a:xfrm>
            <a:off x="199528" y="3950303"/>
            <a:ext cx="8891464" cy="584677"/>
          </a:xfrm>
          <a:prstGeom prst="rect">
            <a:avLst/>
          </a:prstGeom>
          <a:noFill/>
        </p:spPr>
        <p:txBody>
          <a:bodyPr wrap="square" lIns="91341" tIns="45671" rIns="91341" bIns="45671">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ar-JO" sz="32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rPr>
              <a:t>مرقس 2: 2-12</a:t>
            </a:r>
            <a:r>
              <a:rPr lang="ar-LB" sz="32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rPr>
              <a:t>؛</a:t>
            </a:r>
            <a:r>
              <a:rPr lang="ar-JO" sz="32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rPr>
              <a:t> لوقا 5: 17-26</a:t>
            </a:r>
            <a:endParaRPr kumimoji="0" lang="en-US" sz="32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endParaRP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 name="Group 6"/>
          <p:cNvGrpSpPr/>
          <p:nvPr/>
        </p:nvGrpSpPr>
        <p:grpSpPr>
          <a:xfrm>
            <a:off x="107504" y="64585"/>
            <a:ext cx="2660102" cy="1544718"/>
            <a:chOff x="5508104" y="568641"/>
            <a:chExt cx="2660102" cy="1544718"/>
          </a:xfrm>
        </p:grpSpPr>
        <p:grpSp>
          <p:nvGrpSpPr>
            <p:cNvPr id="9" name="Group 8"/>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ysClr val="window" lastClr="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sp>
          <p:nvSpPr>
            <p:cNvPr id="10" name="TextBox 9"/>
            <p:cNvSpPr txBox="1"/>
            <p:nvPr/>
          </p:nvSpPr>
          <p:spPr>
            <a:xfrm>
              <a:off x="6857256" y="568641"/>
              <a:ext cx="1296144" cy="1544718"/>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83674701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000301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849696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35524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620089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469137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89372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064364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01830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478903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989609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900029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643674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90923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144368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197367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413556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134262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27636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852014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84405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166969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594883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457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241929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cstate="print"/>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dirty="0">
                <a:latin typeface="Arial" panose="020B0604020202020204" pitchFamily="34" charset="0"/>
                <a:cs typeface="Arial" panose="020B0604020202020204" pitchFamily="34" charset="0"/>
              </a:rPr>
              <a:t>Used with Permission</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Due to the </a:t>
            </a:r>
            <a:r>
              <a:rPr kumimoji="0" sz="1300" b="1" u="none" strike="noStrike" kern="0" cap="none" spc="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Lumo</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Project producing its own publishing material we regret to inform you that we cannot license our photos to other clients outside of </a:t>
            </a:r>
            <a:r>
              <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rPr>
              <a:t>freebibleimages.org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659065"/>
            <a:ext cx="899997" cy="584771"/>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MATTHEW</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7" name="Shape 227"/>
          <p:cNvSpPr/>
          <p:nvPr/>
        </p:nvSpPr>
        <p:spPr>
          <a:xfrm>
            <a:off x="409444" y="3148440"/>
            <a:ext cx="4940737" cy="129265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These images are not licensed for reuse in video, </a:t>
            </a:r>
            <a:r>
              <a:rPr kumimoji="0" sz="1300" b="1" u="none" strike="noStrike" kern="0" cap="none" spc="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epublishing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other media. Downloaded pictures and files cannot be redistributed through any other website than </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hlinkClick r:id="rId4"/>
              </a:rPr>
              <a:t>freebibleimages.org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used in any context where the accompanying message is undermining of the Christian faith and gospel.</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Photos can only be used on educational presentations, blogs and social media, all of which should be accompanied with reference to </a:t>
            </a:r>
            <a:r>
              <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rPr>
              <a:t>www.LumoProject.com</a:t>
            </a:r>
            <a:r>
              <a:rPr kumimoji="0" lang="en-US"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rPr>
              <a:t>.</a:t>
            </a:r>
            <a:endParaRPr kumimoji="0" lang="en-US"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pic>
        <p:nvPicPr>
          <p:cNvPr id="12"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59066"/>
            <a:ext cx="899997" cy="584771"/>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MARK</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659066"/>
            <a:ext cx="899997" cy="584771"/>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LUKE</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659066"/>
            <a:ext cx="899997" cy="584771"/>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JOHN</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197231813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675ADA-2A70-45E3-8971-27EBC89570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rtl="1"/>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11. سلط</a:t>
            </a:r>
            <a:r>
              <a:rPr lang="ar-LB" b="1" kern="0" dirty="0">
                <a:solidFill>
                  <a:srgbClr val="FFFFFF"/>
                </a:solidFill>
                <a:effectLst>
                  <a:glow rad="228600">
                    <a:srgbClr val="000000"/>
                  </a:glow>
                </a:effectLst>
                <a:latin typeface="Arial" panose="020B0604020202020204" pitchFamily="34" charset="0"/>
                <a:cs typeface="Arial" panose="020B0604020202020204" pitchFamily="34" charset="0"/>
              </a:rPr>
              <a:t>ان</a:t>
            </a:r>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 المسيح على البشر</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47</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9: 9-13</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مرقس 2: 13-17</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5: 27-32</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دعوة متى من مهنة جباية الضرائب تظهر سلط</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ان</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المسيح المسيانية على البشر وقبوله للخطاة التائبين</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8584355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9308AC-9315-4D4D-B076-32FC58EA45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rtl="1"/>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12. سلط</a:t>
            </a:r>
            <a:r>
              <a:rPr lang="ar-LB" b="1" kern="0" dirty="0">
                <a:solidFill>
                  <a:srgbClr val="FFFFFF"/>
                </a:solidFill>
                <a:effectLst>
                  <a:glow rad="228600">
                    <a:srgbClr val="000000"/>
                  </a:glow>
                </a:effectLst>
                <a:latin typeface="Arial" panose="020B0604020202020204" pitchFamily="34" charset="0"/>
                <a:cs typeface="Arial" panose="020B0604020202020204" pitchFamily="34" charset="0"/>
              </a:rPr>
              <a:t>ان</a:t>
            </a:r>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 المسيح على التقليد</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48</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9: 14-17</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مرقس 2: 18-22</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5: 33-39</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16617"/>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اعلان يسوع أن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تلاميذه لا يصومون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هو اظهار سلطانه المسياني </a:t>
            </a:r>
          </a:p>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على التقليد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بدء نظام جديد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غ</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ير متوافق مع النظام الفريسي</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9440056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E4457A5-41D6-4B1E-8D9E-69CCBD684A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rtl="1"/>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13. سلط</a:t>
            </a:r>
            <a:r>
              <a:rPr lang="ar-LB" b="1" kern="0" dirty="0">
                <a:solidFill>
                  <a:srgbClr val="FFFFFF"/>
                </a:solidFill>
                <a:effectLst>
                  <a:glow rad="228600">
                    <a:srgbClr val="000000"/>
                  </a:glow>
                </a:effectLst>
                <a:latin typeface="Arial" panose="020B0604020202020204" pitchFamily="34" charset="0"/>
                <a:cs typeface="Arial" panose="020B0604020202020204" pitchFamily="34" charset="0"/>
              </a:rPr>
              <a:t>ان</a:t>
            </a:r>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 المسيح على السبت</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49-51</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في حادثتي شفاء يوم السبت</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وفي حادثة دفاع عن حقوق تلاميذه أعلن المسيح نفسه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أنه فوق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السبت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بم</a:t>
            </a:r>
            <a:r>
              <a:rPr lang="ar-JO" sz="3200" b="1" kern="0" dirty="0" err="1">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نظ</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ر الله عن السبت</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2959509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0A9C1E1-CECA-4E47-B69C-FA5682997A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rtl="1"/>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أ. من خلال شفاء المشلول</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49</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5: 1-47</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شفى المسيح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الرجل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الم</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شلول</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ليوضح سلط</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انه</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على السبت كونه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المسيا (ابن الإنسان) وألوهيته (ابن الله)</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623181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992617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267871" y="4441777"/>
            <a:ext cx="8876128" cy="738450"/>
          </a:xfrm>
          <a:prstGeom prst="rect">
            <a:avLst/>
          </a:prstGeom>
          <a:noFill/>
        </p:spPr>
        <p:txBody>
          <a:bodyPr wrap="square" lIns="91228" tIns="45614" rIns="91228" bIns="45614">
            <a:spAutoFit/>
          </a:bodyPr>
          <a:lstStyle/>
          <a:p>
            <a:pPr marL="0" marR="0" lvl="0" indent="0" algn="l" defTabSz="912780" rtl="0" eaLnBrk="1" fontAlgn="base" latinLnBrk="0" hangingPunct="1">
              <a:lnSpc>
                <a:spcPct val="100000"/>
              </a:lnSpc>
              <a:spcBef>
                <a:spcPct val="0"/>
              </a:spcBef>
              <a:spcAft>
                <a:spcPct val="0"/>
              </a:spcAft>
              <a:buClrTx/>
              <a:buSzTx/>
              <a:buFontTx/>
              <a:buNone/>
              <a:tabLst/>
              <a:defRPr/>
            </a:pPr>
            <a:r>
              <a:rPr lang="ar-JO" sz="4200" b="1" dirty="0">
                <a:solidFill>
                  <a:srgbClr val="6BCBF4"/>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rPr>
              <a:t>يسوع والرجل المشلول عند بركة بيت حسدا</a:t>
            </a:r>
            <a:endParaRPr kumimoji="0" lang="en-US" sz="42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69146" y="3884749"/>
            <a:ext cx="5284995" cy="676615"/>
          </a:xfrm>
          <a:prstGeom prst="rect">
            <a:avLst/>
          </a:prstGeom>
          <a:noFill/>
        </p:spPr>
        <p:txBody>
          <a:bodyPr wrap="square" lIns="91228" tIns="45614" rIns="91228" bIns="45614">
            <a:spAutoFit/>
          </a:bodyPr>
          <a:lstStyle/>
          <a:p>
            <a:pPr marL="0" marR="0" lvl="0" indent="0" algn="l" defTabSz="912780" rtl="0" eaLnBrk="1" fontAlgn="base" latinLnBrk="0" hangingPunct="1">
              <a:lnSpc>
                <a:spcPct val="100000"/>
              </a:lnSpc>
              <a:spcBef>
                <a:spcPct val="0"/>
              </a:spcBef>
              <a:spcAft>
                <a:spcPct val="0"/>
              </a:spcAft>
              <a:buClrTx/>
              <a:buSzTx/>
              <a:buFontTx/>
              <a:buNone/>
              <a:tabLst/>
              <a:defRPr/>
            </a:pPr>
            <a:r>
              <a:rPr kumimoji="0" lang="ar-JO"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يوحنا 5: 1-30</a:t>
            </a:r>
            <a:endParaRPr kumimoji="0" lang="en-US"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grpSp>
        <p:nvGrpSpPr>
          <p:cNvPr id="7" name="Group 6"/>
          <p:cNvGrpSpPr/>
          <p:nvPr/>
        </p:nvGrpSpPr>
        <p:grpSpPr>
          <a:xfrm>
            <a:off x="179512" y="123340"/>
            <a:ext cx="3080522" cy="1544718"/>
            <a:chOff x="5508104" y="555389"/>
            <a:chExt cx="3080522" cy="1544718"/>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sp>
          <p:nvSpPr>
            <p:cNvPr id="10" name="TextBox 9"/>
            <p:cNvSpPr txBox="1"/>
            <p:nvPr/>
          </p:nvSpPr>
          <p:spPr>
            <a:xfrm>
              <a:off x="6897012" y="555389"/>
              <a:ext cx="1691614" cy="1544718"/>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109777695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812134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045751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044857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915170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271535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368059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957079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85233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361567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929260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786991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492073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20774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331174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718836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720553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068136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323320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cstate="print"/>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dirty="0">
                <a:latin typeface="Arial" panose="020B0604020202020204" pitchFamily="34" charset="0"/>
                <a:cs typeface="Arial" panose="020B0604020202020204" pitchFamily="34" charset="0"/>
              </a:rPr>
              <a:t>Used with Permission</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Due to the </a:t>
            </a:r>
            <a:r>
              <a:rPr kumimoji="0" sz="1300" b="1" u="none" strike="noStrike" kern="0" cap="none" spc="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Lumo</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Project producing its own publishing material we regret to inform you that we cannot license our photos to other clients outside of </a:t>
            </a:r>
            <a:r>
              <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rPr>
              <a:t>freebibleimages.org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659065"/>
            <a:ext cx="899997" cy="584771"/>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MATTHEW</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7" name="Shape 227"/>
          <p:cNvSpPr/>
          <p:nvPr/>
        </p:nvSpPr>
        <p:spPr>
          <a:xfrm>
            <a:off x="409444" y="3148440"/>
            <a:ext cx="4940737" cy="129265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These images are not licensed for reuse in video, </a:t>
            </a:r>
            <a:r>
              <a:rPr kumimoji="0" sz="1300" b="1" u="none" strike="noStrike" kern="0" cap="none" spc="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epublishing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other media. Downloaded pictures and files cannot be redistributed through any other website than </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hlinkClick r:id="rId4"/>
              </a:rPr>
              <a:t>freebibleimages.org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used in any context where the accompanying message is undermining of the Christian faith and gospel.</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Photos can only be used on educational presentations, blogs and social media, all of which should be accompanied with reference to </a:t>
            </a:r>
            <a:r>
              <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rPr>
              <a:t>www.LumoProject.com</a:t>
            </a:r>
            <a:r>
              <a:rPr kumimoji="0" lang="en-US"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rPr>
              <a:t>.</a:t>
            </a:r>
            <a:endParaRPr kumimoji="0" lang="en-US"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pic>
        <p:nvPicPr>
          <p:cNvPr id="12"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59066"/>
            <a:ext cx="899997" cy="584771"/>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MARK</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659066"/>
            <a:ext cx="899997" cy="584771"/>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LUKE</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659066"/>
            <a:ext cx="899997" cy="584771"/>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JOHN</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127278001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5" name="Rectangle 7"/>
          <p:cNvSpPr>
            <a:spLocks noChangeArrowheads="1"/>
          </p:cNvSpPr>
          <p:nvPr/>
        </p:nvSpPr>
        <p:spPr bwMode="auto">
          <a:xfrm>
            <a:off x="-76200" y="-76200"/>
            <a:ext cx="9296400" cy="7010400"/>
          </a:xfrm>
          <a:prstGeom prst="rect">
            <a:avLst/>
          </a:prstGeom>
          <a:solidFill>
            <a:schemeClr val="bg2"/>
          </a:solidFill>
          <a:ln w="12700" cap="sq">
            <a:solidFill>
              <a:schemeClr val="tx1"/>
            </a:solidFill>
            <a:round/>
            <a:headEnd type="none" w="sm" len="sm"/>
            <a:tailEnd type="none" w="sm" len="sm"/>
          </a:ln>
        </p:spPr>
        <p:txBody>
          <a:bodyPr wrap="none" lIns="91280" tIns="45640" rIns="91280" bIns="4564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18146" name="Text Box 3"/>
          <p:cNvSpPr txBox="1">
            <a:spLocks noChangeArrowheads="1"/>
          </p:cNvSpPr>
          <p:nvPr/>
        </p:nvSpPr>
        <p:spPr bwMode="auto">
          <a:xfrm>
            <a:off x="8578862" y="11"/>
            <a:ext cx="681274" cy="461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280" tIns="45640" rIns="91280" bIns="4564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119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18147" name="Title 5"/>
          <p:cNvSpPr>
            <a:spLocks noGrp="1"/>
          </p:cNvSpPr>
          <p:nvPr>
            <p:ph type="title" idx="4294967295"/>
          </p:nvPr>
        </p:nvSpPr>
        <p:spPr>
          <a:xfrm>
            <a:off x="1219234" y="-30076"/>
            <a:ext cx="6314330" cy="523701"/>
          </a:xfrm>
          <a:solidFill>
            <a:schemeClr val="folHlink"/>
          </a:solidFill>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rtl="1"/>
            <a:r>
              <a:rPr lang="ar-JO" altLang="zh-CN" sz="2800" dirty="0">
                <a:solidFill>
                  <a:schemeClr val="bg2"/>
                </a:solidFill>
                <a:effectLst/>
                <a:ea typeface="ＭＳ Ｐゴシック" charset="0"/>
                <a:cs typeface="Arial" panose="020B0604020202020204" pitchFamily="34" charset="0"/>
              </a:rPr>
              <a:t>أهمية معجزات يوحنا السبعة</a:t>
            </a:r>
            <a:endParaRPr lang="en-US" altLang="zh-CN" sz="2800" dirty="0">
              <a:solidFill>
                <a:schemeClr val="bg2"/>
              </a:solidFill>
              <a:effectLst/>
              <a:ea typeface="ＭＳ Ｐゴシック" charset="0"/>
              <a:cs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747770762"/>
              </p:ext>
            </p:extLst>
          </p:nvPr>
        </p:nvGraphicFramePr>
        <p:xfrm>
          <a:off x="-42994" y="549904"/>
          <a:ext cx="7561263" cy="5968188"/>
        </p:xfrm>
        <a:graphic>
          <a:graphicData uri="http://schemas.openxmlformats.org/drawingml/2006/table">
            <a:tbl>
              <a:tblPr firstRow="1" bandRow="1">
                <a:tableStyleId>{2A488322-F2BA-4B5B-9748-0D474271808F}</a:tableStyleId>
              </a:tblPr>
              <a:tblGrid>
                <a:gridCol w="2632756">
                  <a:extLst>
                    <a:ext uri="{9D8B030D-6E8A-4147-A177-3AD203B41FA5}">
                      <a16:colId xmlns:a16="http://schemas.microsoft.com/office/drawing/2014/main" val="20000"/>
                    </a:ext>
                  </a:extLst>
                </a:gridCol>
                <a:gridCol w="2120037">
                  <a:extLst>
                    <a:ext uri="{9D8B030D-6E8A-4147-A177-3AD203B41FA5}">
                      <a16:colId xmlns:a16="http://schemas.microsoft.com/office/drawing/2014/main" val="20001"/>
                    </a:ext>
                  </a:extLst>
                </a:gridCol>
                <a:gridCol w="2808470">
                  <a:extLst>
                    <a:ext uri="{9D8B030D-6E8A-4147-A177-3AD203B41FA5}">
                      <a16:colId xmlns:a16="http://schemas.microsoft.com/office/drawing/2014/main" val="20002"/>
                    </a:ext>
                  </a:extLst>
                </a:gridCol>
              </a:tblGrid>
              <a:tr h="392806">
                <a:tc>
                  <a:txBody>
                    <a:bodyPr/>
                    <a:lstStyle/>
                    <a:p>
                      <a:pPr algn="r" rtl="1"/>
                      <a:r>
                        <a:rPr lang="ar-JO" sz="2000" b="1" i="0" dirty="0">
                          <a:latin typeface="Arial" panose="020B0604020202020204" pitchFamily="34" charset="0"/>
                          <a:cs typeface="Arial" panose="020B0604020202020204" pitchFamily="34" charset="0"/>
                        </a:rPr>
                        <a:t>المعجزة</a:t>
                      </a:r>
                      <a:endParaRPr lang="en-US" sz="2000" b="1" i="0" dirty="0">
                        <a:latin typeface="Arial" panose="020B0604020202020204" pitchFamily="34" charset="0"/>
                        <a:cs typeface="Arial" panose="020B0604020202020204" pitchFamily="34" charset="0"/>
                      </a:endParaRPr>
                    </a:p>
                  </a:txBody>
                  <a:tcPr marL="91445" marR="91445" marT="45714" marB="45714">
                    <a:solidFill>
                      <a:srgbClr val="000090"/>
                    </a:solidFill>
                  </a:tcPr>
                </a:tc>
                <a:tc>
                  <a:txBody>
                    <a:bodyPr/>
                    <a:lstStyle/>
                    <a:p>
                      <a:pPr algn="r" rtl="1"/>
                      <a:r>
                        <a:rPr lang="ar-JO" sz="2000" b="1" i="0" dirty="0">
                          <a:latin typeface="Arial" panose="020B0604020202020204" pitchFamily="34" charset="0"/>
                          <a:cs typeface="Arial" panose="020B0604020202020204" pitchFamily="34" charset="0"/>
                        </a:rPr>
                        <a:t>تعليم الحياة الأبدية</a:t>
                      </a:r>
                      <a:endParaRPr lang="en-US" sz="2000" b="1" i="0" dirty="0">
                        <a:latin typeface="Arial" panose="020B0604020202020204" pitchFamily="34" charset="0"/>
                        <a:cs typeface="Arial" panose="020B0604020202020204" pitchFamily="34" charset="0"/>
                      </a:endParaRPr>
                    </a:p>
                  </a:txBody>
                  <a:tcPr marL="91445" marR="91445" marT="45714" marB="45714">
                    <a:solidFill>
                      <a:srgbClr val="000090"/>
                    </a:solidFill>
                  </a:tcPr>
                </a:tc>
                <a:tc>
                  <a:txBody>
                    <a:bodyPr/>
                    <a:lstStyle/>
                    <a:p>
                      <a:pPr algn="r" rtl="1"/>
                      <a:r>
                        <a:rPr lang="ar-JO" sz="2000" b="1" i="0" dirty="0">
                          <a:latin typeface="Arial" panose="020B0604020202020204" pitchFamily="34" charset="0"/>
                          <a:cs typeface="Arial" panose="020B0604020202020204" pitchFamily="34" charset="0"/>
                        </a:rPr>
                        <a:t>التطبيق</a:t>
                      </a:r>
                      <a:endParaRPr lang="en-US" sz="2000" b="1" i="0" dirty="0">
                        <a:latin typeface="Arial" panose="020B0604020202020204" pitchFamily="34" charset="0"/>
                        <a:cs typeface="Arial" panose="020B0604020202020204" pitchFamily="34" charset="0"/>
                      </a:endParaRPr>
                    </a:p>
                  </a:txBody>
                  <a:tcPr marL="91445" marR="91445" marT="45714" marB="45714">
                    <a:solidFill>
                      <a:srgbClr val="000090"/>
                    </a:solidFill>
                  </a:tcPr>
                </a:tc>
                <a:extLst>
                  <a:ext uri="{0D108BD9-81ED-4DB2-BD59-A6C34878D82A}">
                    <a16:rowId xmlns:a16="http://schemas.microsoft.com/office/drawing/2014/main" val="10000"/>
                  </a:ext>
                </a:extLst>
              </a:tr>
              <a:tr h="694974">
                <a:tc>
                  <a:txBody>
                    <a:bodyPr/>
                    <a:lstStyle/>
                    <a:p>
                      <a:pPr marL="342900" indent="-342900" algn="r" rtl="1">
                        <a:buNone/>
                      </a:pPr>
                      <a:r>
                        <a:rPr lang="ar-JO" sz="2000" b="1" i="0" dirty="0">
                          <a:latin typeface="Arial" panose="020B0604020202020204" pitchFamily="34" charset="0"/>
                          <a:cs typeface="Arial" panose="020B0604020202020204" pitchFamily="34" charset="0"/>
                        </a:rPr>
                        <a:t>1.</a:t>
                      </a:r>
                      <a:r>
                        <a:rPr lang="ar-JO" sz="2000" b="1" i="0" baseline="0" dirty="0">
                          <a:latin typeface="Arial" panose="020B0604020202020204" pitchFamily="34" charset="0"/>
                          <a:cs typeface="Arial" panose="020B0604020202020204" pitchFamily="34" charset="0"/>
                        </a:rPr>
                        <a:t> تحويل الماء إلى خمر في قانا (2: 1-11)*</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r" rtl="1"/>
                      <a:r>
                        <a:rPr lang="ar-JO" sz="2000" b="1" i="0" dirty="0">
                          <a:latin typeface="Arial" panose="020B0604020202020204" pitchFamily="34" charset="0"/>
                          <a:cs typeface="Arial" panose="020B0604020202020204" pitchFamily="34" charset="0"/>
                        </a:rPr>
                        <a:t>فرح الحياة الأبدية</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r" rtl="1"/>
                      <a:r>
                        <a:rPr lang="ar-LB" sz="2000" b="1" i="0" dirty="0">
                          <a:latin typeface="Arial" panose="020B0604020202020204" pitchFamily="34" charset="0"/>
                          <a:cs typeface="Arial" panose="020B0604020202020204" pitchFamily="34" charset="0"/>
                        </a:rPr>
                        <a:t>  </a:t>
                      </a:r>
                      <a:r>
                        <a:rPr lang="ar-JO" sz="2000" b="1" i="0" dirty="0">
                          <a:latin typeface="Arial" panose="020B0604020202020204" pitchFamily="34" charset="0"/>
                          <a:cs typeface="Arial" panose="020B0604020202020204" pitchFamily="34" charset="0"/>
                        </a:rPr>
                        <a:t>إذا</a:t>
                      </a:r>
                      <a:r>
                        <a:rPr lang="ar-JO" sz="2000" b="1" i="0" baseline="0" dirty="0">
                          <a:latin typeface="Arial" panose="020B0604020202020204" pitchFamily="34" charset="0"/>
                          <a:cs typeface="Arial" panose="020B0604020202020204" pitchFamily="34" charset="0"/>
                        </a:rPr>
                        <a:t> استطاع تحويل الماء</a:t>
                      </a:r>
                      <a:r>
                        <a:rPr lang="ar-LB" sz="2000" b="1" i="0" baseline="0" dirty="0">
                          <a:latin typeface="Arial" panose="020B0604020202020204" pitchFamily="34" charset="0"/>
                          <a:cs typeface="Arial" panose="020B0604020202020204" pitchFamily="34" charset="0"/>
                        </a:rPr>
                        <a:t>، </a:t>
                      </a:r>
                    </a:p>
                    <a:p>
                      <a:pPr algn="r" rtl="1"/>
                      <a:r>
                        <a:rPr lang="ar-LB" sz="2000" b="1" i="0" baseline="0" dirty="0">
                          <a:latin typeface="Arial" panose="020B0604020202020204" pitchFamily="34" charset="0"/>
                          <a:cs typeface="Arial" panose="020B0604020202020204" pitchFamily="34" charset="0"/>
                        </a:rPr>
                        <a:t>  </a:t>
                      </a:r>
                      <a:r>
                        <a:rPr lang="ar-JO" sz="2000" b="1" i="0" baseline="0" dirty="0">
                          <a:latin typeface="Arial" panose="020B0604020202020204" pitchFamily="34" charset="0"/>
                          <a:cs typeface="Arial" panose="020B0604020202020204" pitchFamily="34" charset="0"/>
                        </a:rPr>
                        <a:t>فيمكنه تغييري</a:t>
                      </a:r>
                      <a:endParaRPr lang="en-US" sz="2000" b="1" i="0" dirty="0">
                        <a:latin typeface="Arial" panose="020B0604020202020204" pitchFamily="34" charset="0"/>
                        <a:cs typeface="Arial" panose="020B0604020202020204" pitchFamily="34" charset="0"/>
                      </a:endParaRPr>
                    </a:p>
                  </a:txBody>
                  <a:tcPr marL="91445" marR="91445" marT="45714" marB="45714"/>
                </a:tc>
                <a:extLst>
                  <a:ext uri="{0D108BD9-81ED-4DB2-BD59-A6C34878D82A}">
                    <a16:rowId xmlns:a16="http://schemas.microsoft.com/office/drawing/2014/main" val="10001"/>
                  </a:ext>
                </a:extLst>
              </a:tr>
              <a:tr h="811822">
                <a:tc>
                  <a:txBody>
                    <a:bodyPr/>
                    <a:lstStyle/>
                    <a:p>
                      <a:pPr algn="r" rtl="1"/>
                      <a:r>
                        <a:rPr lang="ar-JO" sz="2000" b="1" i="0" baseline="0" dirty="0">
                          <a:latin typeface="Arial" panose="020B0604020202020204" pitchFamily="34" charset="0"/>
                          <a:cs typeface="Arial" panose="020B0604020202020204" pitchFamily="34" charset="0"/>
                        </a:rPr>
                        <a:t>2. شفاء ابن قائد المئة في كفرناحوم (4: 46-54)*</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r" rtl="1"/>
                      <a:r>
                        <a:rPr lang="ar-JO" sz="2000" b="1" i="0" dirty="0">
                          <a:latin typeface="Arial" panose="020B0604020202020204" pitchFamily="34" charset="0"/>
                          <a:cs typeface="Arial" panose="020B0604020202020204" pitchFamily="34" charset="0"/>
                        </a:rPr>
                        <a:t>شرط الحياة الأبدية (الإيمان)</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r" rtl="1"/>
                      <a:r>
                        <a:rPr lang="ar-LB" sz="2000" b="1" i="0" dirty="0">
                          <a:latin typeface="Arial" panose="020B0604020202020204" pitchFamily="34" charset="0"/>
                          <a:cs typeface="Arial" panose="020B0604020202020204" pitchFamily="34" charset="0"/>
                        </a:rPr>
                        <a:t>  </a:t>
                      </a:r>
                      <a:r>
                        <a:rPr lang="ar-JO" sz="2000" b="1" i="0" dirty="0">
                          <a:latin typeface="Arial" panose="020B0604020202020204" pitchFamily="34" charset="0"/>
                          <a:cs typeface="Arial" panose="020B0604020202020204" pitchFamily="34" charset="0"/>
                        </a:rPr>
                        <a:t>لست بعيداً لأكون ضمن </a:t>
                      </a:r>
                      <a:endParaRPr lang="ar-LB" sz="2000" b="1" i="0" dirty="0">
                        <a:latin typeface="Arial" panose="020B0604020202020204" pitchFamily="34" charset="0"/>
                        <a:cs typeface="Arial" panose="020B0604020202020204" pitchFamily="34" charset="0"/>
                      </a:endParaRPr>
                    </a:p>
                    <a:p>
                      <a:pPr algn="r" rtl="1"/>
                      <a:r>
                        <a:rPr lang="ar-LB" sz="2000" b="1" i="0" dirty="0">
                          <a:latin typeface="Arial" panose="020B0604020202020204" pitchFamily="34" charset="0"/>
                          <a:cs typeface="Arial" panose="020B0604020202020204" pitchFamily="34" charset="0"/>
                        </a:rPr>
                        <a:t>  </a:t>
                      </a:r>
                      <a:r>
                        <a:rPr lang="ar-JO" sz="2000" b="1" i="0" dirty="0">
                          <a:latin typeface="Arial" panose="020B0604020202020204" pitchFamily="34" charset="0"/>
                          <a:cs typeface="Arial" panose="020B0604020202020204" pitchFamily="34" charset="0"/>
                        </a:rPr>
                        <a:t>عنايته</a:t>
                      </a:r>
                      <a:endParaRPr lang="en-US" sz="2000" b="1" i="0" dirty="0">
                        <a:latin typeface="Arial" panose="020B0604020202020204" pitchFamily="34" charset="0"/>
                        <a:cs typeface="Arial" panose="020B0604020202020204" pitchFamily="34" charset="0"/>
                      </a:endParaRPr>
                    </a:p>
                  </a:txBody>
                  <a:tcPr marL="91445" marR="91445" marT="45714" marB="45714"/>
                </a:tc>
                <a:extLst>
                  <a:ext uri="{0D108BD9-81ED-4DB2-BD59-A6C34878D82A}">
                    <a16:rowId xmlns:a16="http://schemas.microsoft.com/office/drawing/2014/main" val="10002"/>
                  </a:ext>
                </a:extLst>
              </a:tr>
              <a:tr h="811822">
                <a:tc>
                  <a:txBody>
                    <a:bodyPr/>
                    <a:lstStyle/>
                    <a:p>
                      <a:pPr marL="342900" indent="-342900" algn="r" rtl="1">
                        <a:buNone/>
                      </a:pPr>
                      <a:r>
                        <a:rPr lang="ar-JO" sz="2000" b="1" i="0" baseline="0" dirty="0">
                          <a:latin typeface="Arial" panose="020B0604020202020204" pitchFamily="34" charset="0"/>
                          <a:cs typeface="Arial" panose="020B0604020202020204" pitchFamily="34" charset="0"/>
                        </a:rPr>
                        <a:t>3. شفاء المشلول عند بركة بيت حسدا (5: 1-18)*</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r" rtl="1"/>
                      <a:r>
                        <a:rPr lang="ar-JO" sz="2000" b="1" i="0" dirty="0">
                          <a:latin typeface="Arial" panose="020B0604020202020204" pitchFamily="34" charset="0"/>
                          <a:cs typeface="Arial" panose="020B0604020202020204" pitchFamily="34" charset="0"/>
                        </a:rPr>
                        <a:t>القوة لعيش الحياة</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r" rtl="1"/>
                      <a:r>
                        <a:rPr lang="ar-LB" sz="2000" b="1" i="0" dirty="0">
                          <a:latin typeface="Arial" panose="020B0604020202020204" pitchFamily="34" charset="0"/>
                          <a:cs typeface="Arial" panose="020B0604020202020204" pitchFamily="34" charset="0"/>
                        </a:rPr>
                        <a:t>  </a:t>
                      </a:r>
                      <a:r>
                        <a:rPr lang="ar-JO" sz="2000" b="1" i="0" dirty="0">
                          <a:latin typeface="Arial" panose="020B0604020202020204" pitchFamily="34" charset="0"/>
                          <a:cs typeface="Arial" panose="020B0604020202020204" pitchFamily="34" charset="0"/>
                        </a:rPr>
                        <a:t>لا محدوديات لسلطته</a:t>
                      </a:r>
                      <a:endParaRPr lang="en-US" sz="2000" b="1" i="0" dirty="0">
                        <a:latin typeface="Arial" panose="020B0604020202020204" pitchFamily="34" charset="0"/>
                        <a:cs typeface="Arial" panose="020B0604020202020204" pitchFamily="34" charset="0"/>
                      </a:endParaRPr>
                    </a:p>
                  </a:txBody>
                  <a:tcPr marL="91445" marR="91445" marT="45714" marB="45714"/>
                </a:tc>
                <a:extLst>
                  <a:ext uri="{0D108BD9-81ED-4DB2-BD59-A6C34878D82A}">
                    <a16:rowId xmlns:a16="http://schemas.microsoft.com/office/drawing/2014/main" val="10003"/>
                  </a:ext>
                </a:extLst>
              </a:tr>
              <a:tr h="811822">
                <a:tc>
                  <a:txBody>
                    <a:bodyPr/>
                    <a:lstStyle/>
                    <a:p>
                      <a:pPr marL="342900" indent="-342900" algn="r" rtl="1">
                        <a:buNone/>
                      </a:pPr>
                      <a:r>
                        <a:rPr lang="ar-JO" sz="2000" b="1" i="0" dirty="0">
                          <a:latin typeface="Arial" panose="020B0604020202020204" pitchFamily="34" charset="0"/>
                          <a:cs typeface="Arial" panose="020B0604020202020204" pitchFamily="34" charset="0"/>
                        </a:rPr>
                        <a:t>4. إطعام 5000 آلاف قرب بحر الجليل (6: 16-21)</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r" rtl="1"/>
                      <a:r>
                        <a:rPr lang="ar-JO" sz="2000" b="1" i="0" dirty="0">
                          <a:latin typeface="Arial" panose="020B0604020202020204" pitchFamily="34" charset="0"/>
                          <a:cs typeface="Arial" panose="020B0604020202020204" pitchFamily="34" charset="0"/>
                        </a:rPr>
                        <a:t>طعام الحياة الأبدية</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marL="0" marR="0" indent="0" algn="r" defTabSz="457200" rtl="1" eaLnBrk="1" fontAlgn="auto" latinLnBrk="0" hangingPunct="1">
                        <a:lnSpc>
                          <a:spcPct val="100000"/>
                        </a:lnSpc>
                        <a:spcBef>
                          <a:spcPts val="0"/>
                        </a:spcBef>
                        <a:spcAft>
                          <a:spcPts val="0"/>
                        </a:spcAft>
                        <a:buClrTx/>
                        <a:buSzTx/>
                        <a:buFontTx/>
                        <a:buNone/>
                        <a:tabLst/>
                        <a:defRPr/>
                      </a:pPr>
                      <a:r>
                        <a:rPr lang="ar-LB" sz="2000" b="1" i="0" dirty="0">
                          <a:latin typeface="Arial" panose="020B0604020202020204" pitchFamily="34" charset="0"/>
                          <a:cs typeface="Arial" panose="020B0604020202020204" pitchFamily="34" charset="0"/>
                        </a:rPr>
                        <a:t>  </a:t>
                      </a:r>
                      <a:r>
                        <a:rPr lang="ar-JO" sz="2000" b="1" i="0" dirty="0">
                          <a:latin typeface="Arial" panose="020B0604020202020204" pitchFamily="34" charset="0"/>
                          <a:cs typeface="Arial" panose="020B0604020202020204" pitchFamily="34" charset="0"/>
                        </a:rPr>
                        <a:t>يسدد يسوع أعمق </a:t>
                      </a:r>
                      <a:endParaRPr lang="ar-LB" sz="2000" b="1" i="0" dirty="0">
                        <a:latin typeface="Arial" panose="020B0604020202020204" pitchFamily="34" charset="0"/>
                        <a:cs typeface="Arial" panose="020B0604020202020204" pitchFamily="34" charset="0"/>
                      </a:endParaRPr>
                    </a:p>
                    <a:p>
                      <a:pPr marL="0" marR="0" indent="0" algn="r" defTabSz="457200" rtl="1" eaLnBrk="1" fontAlgn="auto" latinLnBrk="0" hangingPunct="1">
                        <a:lnSpc>
                          <a:spcPct val="100000"/>
                        </a:lnSpc>
                        <a:spcBef>
                          <a:spcPts val="0"/>
                        </a:spcBef>
                        <a:spcAft>
                          <a:spcPts val="0"/>
                        </a:spcAft>
                        <a:buClrTx/>
                        <a:buSzTx/>
                        <a:buFontTx/>
                        <a:buNone/>
                        <a:tabLst/>
                        <a:defRPr/>
                      </a:pPr>
                      <a:r>
                        <a:rPr lang="ar-LB" sz="2000" b="1" i="0" dirty="0">
                          <a:latin typeface="Arial" panose="020B0604020202020204" pitchFamily="34" charset="0"/>
                          <a:cs typeface="Arial" panose="020B0604020202020204" pitchFamily="34" charset="0"/>
                        </a:rPr>
                        <a:t>  </a:t>
                      </a:r>
                      <a:r>
                        <a:rPr lang="ar-JO" sz="2000" b="1" i="0" dirty="0">
                          <a:latin typeface="Arial" panose="020B0604020202020204" pitchFamily="34" charset="0"/>
                          <a:cs typeface="Arial" panose="020B0604020202020204" pitchFamily="34" charset="0"/>
                        </a:rPr>
                        <a:t>احتياجاتنا</a:t>
                      </a:r>
                      <a:endParaRPr lang="en-US" sz="2000" b="1" i="0" dirty="0">
                        <a:latin typeface="Arial" panose="020B0604020202020204" pitchFamily="34" charset="0"/>
                        <a:cs typeface="Arial" panose="020B0604020202020204" pitchFamily="34" charset="0"/>
                      </a:endParaRPr>
                    </a:p>
                  </a:txBody>
                  <a:tcPr marL="91445" marR="91445" marT="45714" marB="45714"/>
                </a:tc>
                <a:extLst>
                  <a:ext uri="{0D108BD9-81ED-4DB2-BD59-A6C34878D82A}">
                    <a16:rowId xmlns:a16="http://schemas.microsoft.com/office/drawing/2014/main" val="10004"/>
                  </a:ext>
                </a:extLst>
              </a:tr>
              <a:tr h="811822">
                <a:tc>
                  <a:txBody>
                    <a:bodyPr/>
                    <a:lstStyle/>
                    <a:p>
                      <a:pPr marL="342900" indent="-342900" algn="r" rtl="1">
                        <a:buNone/>
                      </a:pPr>
                      <a:r>
                        <a:rPr lang="ar-JO" sz="2000" b="1" i="0" dirty="0">
                          <a:latin typeface="Arial" panose="020B0604020202020204" pitchFamily="34" charset="0"/>
                          <a:cs typeface="Arial" panose="020B0604020202020204" pitchFamily="34" charset="0"/>
                        </a:rPr>
                        <a:t>5. المشي على الماء في بحر الجليل (6: 5-14)</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r" rtl="1"/>
                      <a:r>
                        <a:rPr lang="ar-JO" sz="2000" b="1" i="0" dirty="0">
                          <a:latin typeface="Arial" panose="020B0604020202020204" pitchFamily="34" charset="0"/>
                          <a:cs typeface="Arial" panose="020B0604020202020204" pitchFamily="34" charset="0"/>
                        </a:rPr>
                        <a:t>القيادة للحياة الأبدية</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r" rtl="1"/>
                      <a:r>
                        <a:rPr lang="ar-LB" sz="2000" b="1" i="0" dirty="0">
                          <a:latin typeface="Arial" panose="020B0604020202020204" pitchFamily="34" charset="0"/>
                          <a:cs typeface="Arial" panose="020B0604020202020204" pitchFamily="34" charset="0"/>
                        </a:rPr>
                        <a:t>  </a:t>
                      </a:r>
                      <a:r>
                        <a:rPr lang="ar-JO" sz="2000" b="1" i="0" dirty="0">
                          <a:latin typeface="Arial" panose="020B0604020202020204" pitchFamily="34" charset="0"/>
                          <a:cs typeface="Arial" panose="020B0604020202020204" pitchFamily="34" charset="0"/>
                        </a:rPr>
                        <a:t>يسوع هو الرب في </a:t>
                      </a:r>
                      <a:endParaRPr lang="ar-LB" sz="2000" b="1" i="0" dirty="0">
                        <a:latin typeface="Arial" panose="020B0604020202020204" pitchFamily="34" charset="0"/>
                        <a:cs typeface="Arial" panose="020B0604020202020204" pitchFamily="34" charset="0"/>
                      </a:endParaRPr>
                    </a:p>
                    <a:p>
                      <a:pPr algn="r" rtl="1"/>
                      <a:r>
                        <a:rPr lang="ar-LB" sz="2000" b="1" i="0" dirty="0">
                          <a:latin typeface="Arial" panose="020B0604020202020204" pitchFamily="34" charset="0"/>
                          <a:cs typeface="Arial" panose="020B0604020202020204" pitchFamily="34" charset="0"/>
                        </a:rPr>
                        <a:t>  </a:t>
                      </a:r>
                      <a:r>
                        <a:rPr lang="ar-JO" sz="2000" b="1" i="0" dirty="0">
                          <a:latin typeface="Arial" panose="020B0604020202020204" pitchFamily="34" charset="0"/>
                          <a:cs typeface="Arial" panose="020B0604020202020204" pitchFamily="34" charset="0"/>
                        </a:rPr>
                        <a:t>عواصف الحياة</a:t>
                      </a:r>
                      <a:endParaRPr lang="en-US" sz="2000" b="1" i="0" dirty="0">
                        <a:latin typeface="Arial" panose="020B0604020202020204" pitchFamily="34" charset="0"/>
                        <a:cs typeface="Arial" panose="020B0604020202020204" pitchFamily="34" charset="0"/>
                      </a:endParaRPr>
                    </a:p>
                  </a:txBody>
                  <a:tcPr marL="91445" marR="91445" marT="45714" marB="45714"/>
                </a:tc>
                <a:extLst>
                  <a:ext uri="{0D108BD9-81ED-4DB2-BD59-A6C34878D82A}">
                    <a16:rowId xmlns:a16="http://schemas.microsoft.com/office/drawing/2014/main" val="10005"/>
                  </a:ext>
                </a:extLst>
              </a:tr>
              <a:tr h="811822">
                <a:tc>
                  <a:txBody>
                    <a:bodyPr/>
                    <a:lstStyle/>
                    <a:p>
                      <a:pPr marL="342900" indent="-342900" algn="r" rtl="1">
                        <a:buNone/>
                      </a:pPr>
                      <a:r>
                        <a:rPr lang="ar-JO" sz="2000" b="1" i="0" baseline="0" dirty="0">
                          <a:latin typeface="Arial" panose="020B0604020202020204" pitchFamily="34" charset="0"/>
                          <a:cs typeface="Arial" panose="020B0604020202020204" pitchFamily="34" charset="0"/>
                        </a:rPr>
                        <a:t>6. شفاء الرجل المولود أعمى   (9: 1-7)*</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r" rtl="1"/>
                      <a:r>
                        <a:rPr lang="ar-JO" sz="2000" b="1" i="0" dirty="0">
                          <a:latin typeface="Arial" panose="020B0604020202020204" pitchFamily="34" charset="0"/>
                          <a:cs typeface="Arial" panose="020B0604020202020204" pitchFamily="34" charset="0"/>
                        </a:rPr>
                        <a:t>نور الحياة الأبدية</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r" rtl="1"/>
                      <a:r>
                        <a:rPr lang="ar-LB" sz="2000" b="1" dirty="0"/>
                        <a:t>  </a:t>
                      </a:r>
                      <a:r>
                        <a:rPr lang="ar-JO" sz="2000" b="1" dirty="0"/>
                        <a:t>يقدم يسوع رؤية </a:t>
                      </a:r>
                      <a:endParaRPr lang="ar-LB" sz="2000" b="1" dirty="0"/>
                    </a:p>
                    <a:p>
                      <a:pPr algn="r" rtl="1"/>
                      <a:r>
                        <a:rPr lang="ar-LB" sz="2000" b="1" dirty="0"/>
                        <a:t>  </a:t>
                      </a:r>
                      <a:r>
                        <a:rPr lang="ar-JO" sz="2000" b="1" dirty="0"/>
                        <a:t>روحية</a:t>
                      </a:r>
                      <a:r>
                        <a:rPr lang="ar-LB" sz="2000" b="1" dirty="0"/>
                        <a:t> </a:t>
                      </a:r>
                      <a:r>
                        <a:rPr lang="ar-JO" sz="2000" b="1" dirty="0"/>
                        <a:t>وجسدية للراغبين</a:t>
                      </a:r>
                      <a:endParaRPr lang="en-US" sz="2000" b="1" i="0" dirty="0">
                        <a:latin typeface="Arial" panose="020B0604020202020204" pitchFamily="34" charset="0"/>
                        <a:cs typeface="Arial" panose="020B0604020202020204" pitchFamily="34" charset="0"/>
                      </a:endParaRPr>
                    </a:p>
                  </a:txBody>
                  <a:tcPr marL="91445" marR="91445" marT="45714" marB="45714"/>
                </a:tc>
                <a:extLst>
                  <a:ext uri="{0D108BD9-81ED-4DB2-BD59-A6C34878D82A}">
                    <a16:rowId xmlns:a16="http://schemas.microsoft.com/office/drawing/2014/main" val="10006"/>
                  </a:ext>
                </a:extLst>
              </a:tr>
              <a:tr h="811822">
                <a:tc>
                  <a:txBody>
                    <a:bodyPr/>
                    <a:lstStyle/>
                    <a:p>
                      <a:pPr algn="r" rtl="1"/>
                      <a:r>
                        <a:rPr lang="ar-JO" sz="2000" b="1" i="0" dirty="0">
                          <a:latin typeface="Arial" panose="020B0604020202020204" pitchFamily="34" charset="0"/>
                          <a:cs typeface="Arial" panose="020B0604020202020204" pitchFamily="34" charset="0"/>
                        </a:rPr>
                        <a:t>7. إقامة لعازر من الموت في بيت عنيا (11: 1-45)*</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r" rtl="1"/>
                      <a:r>
                        <a:rPr lang="ar-JO" sz="2000" b="1" i="0" dirty="0">
                          <a:latin typeface="Arial" panose="020B0604020202020204" pitchFamily="34" charset="0"/>
                          <a:cs typeface="Arial" panose="020B0604020202020204" pitchFamily="34" charset="0"/>
                        </a:rPr>
                        <a:t>انتصار الحياة على الموت</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r" rtl="1"/>
                      <a:r>
                        <a:rPr lang="ar-LB" sz="2000" b="1" i="0" dirty="0">
                          <a:latin typeface="Arial" panose="020B0604020202020204" pitchFamily="34" charset="0"/>
                          <a:cs typeface="Arial" panose="020B0604020202020204" pitchFamily="34" charset="0"/>
                        </a:rPr>
                        <a:t>  </a:t>
                      </a:r>
                      <a:r>
                        <a:rPr lang="ar-JO" sz="2000" b="1" i="0" dirty="0">
                          <a:latin typeface="Arial" panose="020B0604020202020204" pitchFamily="34" charset="0"/>
                          <a:cs typeface="Arial" panose="020B0604020202020204" pitchFamily="34" charset="0"/>
                        </a:rPr>
                        <a:t>يسوع المسيح هو رب </a:t>
                      </a:r>
                      <a:endParaRPr lang="ar-LB" sz="2000" b="1" i="0" dirty="0">
                        <a:latin typeface="Arial" panose="020B0604020202020204" pitchFamily="34" charset="0"/>
                        <a:cs typeface="Arial" panose="020B0604020202020204" pitchFamily="34" charset="0"/>
                      </a:endParaRPr>
                    </a:p>
                    <a:p>
                      <a:pPr algn="r" rtl="1"/>
                      <a:r>
                        <a:rPr lang="ar-LB" sz="2000" b="1" i="0" dirty="0">
                          <a:latin typeface="Arial" panose="020B0604020202020204" pitchFamily="34" charset="0"/>
                          <a:cs typeface="Arial" panose="020B0604020202020204" pitchFamily="34" charset="0"/>
                        </a:rPr>
                        <a:t> </a:t>
                      </a:r>
                      <a:r>
                        <a:rPr lang="ar-JO" sz="2000" b="1" i="0" dirty="0">
                          <a:latin typeface="Arial" panose="020B0604020202020204" pitchFamily="34" charset="0"/>
                          <a:cs typeface="Arial" panose="020B0604020202020204" pitchFamily="34" charset="0"/>
                        </a:rPr>
                        <a:t>الحياة والموت</a:t>
                      </a:r>
                      <a:endParaRPr lang="en-US" sz="2000" b="1" i="0" dirty="0">
                        <a:latin typeface="Arial" panose="020B0604020202020204" pitchFamily="34" charset="0"/>
                        <a:cs typeface="Arial" panose="020B0604020202020204" pitchFamily="34" charset="0"/>
                      </a:endParaRPr>
                    </a:p>
                  </a:txBody>
                  <a:tcPr marL="91445" marR="91445" marT="45714" marB="45714"/>
                </a:tc>
                <a:extLst>
                  <a:ext uri="{0D108BD9-81ED-4DB2-BD59-A6C34878D82A}">
                    <a16:rowId xmlns:a16="http://schemas.microsoft.com/office/drawing/2014/main" val="10007"/>
                  </a:ext>
                </a:extLst>
              </a:tr>
            </a:tbl>
          </a:graphicData>
        </a:graphic>
      </p:graphicFrame>
      <p:sp>
        <p:nvSpPr>
          <p:cNvPr id="518176" name="Text Box 3"/>
          <p:cNvSpPr txBox="1">
            <a:spLocks noChangeArrowheads="1"/>
          </p:cNvSpPr>
          <p:nvPr/>
        </p:nvSpPr>
        <p:spPr bwMode="auto">
          <a:xfrm>
            <a:off x="-88900" y="6485981"/>
            <a:ext cx="9321800" cy="461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80" tIns="45640" rIns="91280" bIns="4564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eaLnBrk="1" fontAlgn="base" latinLnBrk="0" hangingPunct="1">
              <a:lnSpc>
                <a:spcPct val="100000"/>
              </a:lnSpc>
              <a:spcBef>
                <a:spcPct val="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Charles Ryrie, Ryrie Study Bible, 1618 (col. 2); Mahlon Friesen, First Baptist Church of Yucaipa, CA (col. 3) </a:t>
            </a:r>
            <a:endParaRPr kumimoji="0" lang="ar-LB"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تشير </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النجمة </a:t>
            </a: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إلى المعجزات الواردة في إنجيل يوحنا فقط</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518177" name="Picture 116" descr="lazarus"/>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540888" y="2357264"/>
            <a:ext cx="1669378" cy="275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780201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008349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2EB5AD-34B9-4B2A-B003-0325691E0A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rtl="1"/>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ب. من خلال الجدل حول الحبوب</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50</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21: 1-8</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مرقس 2: 23-28</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6: 1-5</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يقول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المسيح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أن</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تلاميذه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يمكنهم</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التقاط الحبوب يوم السبت</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p>
          <a:p>
            <a:pPr algn="ctr" defTabSz="914400"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لاستثناءات ا</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لضرورة</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وليظهر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سلط</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ان</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ه عل</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 السبت</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كالله الذي</a:t>
            </a:r>
          </a:p>
          <a:p>
            <a:pPr algn="ctr" defTabSz="914400"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يجب أن يوثق به.</a:t>
            </a:r>
            <a:endPar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2561509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58E5F5A-D5C9-4863-BA0C-35B89645FD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rtl="1"/>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ت. من خلال شفاء الرجل ذي اليد اليابسة</a:t>
            </a:r>
            <a:r>
              <a:rPr lang="en-GB" b="1" kern="0" dirty="0">
                <a:solidFill>
                  <a:srgbClr val="FFFFFF"/>
                </a:solidFill>
                <a:effectLst>
                  <a:glow rad="228600">
                    <a:srgbClr val="000000"/>
                  </a:glow>
                </a:effectLst>
                <a:latin typeface="Arial" panose="020B0604020202020204" pitchFamily="34" charset="0"/>
                <a:cs typeface="Arial" panose="020B0604020202020204" pitchFamily="34" charset="0"/>
              </a:rPr>
              <a:t> </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51</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12: 9-14</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مرقس 3: 1-6</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6: 6-11</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ظهر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يسوع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سلط</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ان</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ه على السبت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من خلال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شفاء يد يابسة</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ليكون نموذجاً لعمل الخير، ويكشف رياء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الفريسيين</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301532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4B9B5D-179D-44C2-ABCD-946C911B6F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rtl="1"/>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14. سلط</a:t>
            </a:r>
            <a:r>
              <a:rPr lang="ar-LB" b="1" kern="0" dirty="0">
                <a:solidFill>
                  <a:srgbClr val="FFFFFF"/>
                </a:solidFill>
                <a:effectLst>
                  <a:glow rad="228600">
                    <a:srgbClr val="000000"/>
                  </a:glow>
                </a:effectLst>
                <a:latin typeface="Arial" panose="020B0604020202020204" pitchFamily="34" charset="0"/>
                <a:cs typeface="Arial" panose="020B0604020202020204" pitchFamily="34" charset="0"/>
              </a:rPr>
              <a:t>ان</a:t>
            </a:r>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 المسيح في الشفاء</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1971081"/>
            <a:ext cx="9144000" cy="1351903"/>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52</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12: 15-21</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مرقس 3: 7-12</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يظهر المسيح سلط</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ان</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ه</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في شفاء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ليهود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وال</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أمم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كمسيا حنون، </a:t>
            </a:r>
          </a:p>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ورحوم، ولطيف م</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تمماً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ما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يقوله أشعياء 42: 1-4</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7034273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53CCA83-B074-492C-96BF-68843B84D7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15. تعيين الإثني عشر</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53</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مرقس 3: 13-19</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6: 12-16</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638678"/>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بعد ليلة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قضاها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في الصلاة</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اختار المسيح من التلاميذ اثني عشر رسولاً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ليكونوا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ممثلين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له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ذوي سلطة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في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عمله</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3799502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EAC3B-B6A9-6272-E6A8-EEC57D4C6044}"/>
              </a:ext>
            </a:extLst>
          </p:cNvPr>
          <p:cNvSpPr>
            <a:spLocks noGrp="1"/>
          </p:cNvSpPr>
          <p:nvPr>
            <p:ph type="title"/>
          </p:nvPr>
        </p:nvSpPr>
        <p:spPr>
          <a:xfrm>
            <a:off x="0" y="24886"/>
            <a:ext cx="9144000" cy="1325563"/>
          </a:xfrm>
        </p:spPr>
        <p:txBody>
          <a:bodyPr/>
          <a:lstStyle/>
          <a:p>
            <a:pPr algn="ctr"/>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تعيين الإثني عشر</a:t>
            </a:r>
            <a:endParaRPr lang="en-US" dirty="0"/>
          </a:p>
        </p:txBody>
      </p:sp>
      <p:pic>
        <p:nvPicPr>
          <p:cNvPr id="1026" name="Picture 2">
            <a:extLst>
              <a:ext uri="{FF2B5EF4-FFF2-40B4-BE49-F238E27FC236}">
                <a16:creationId xmlns:a16="http://schemas.microsoft.com/office/drawing/2014/main" id="{1DAF4EEE-A2A2-3253-A1EF-98A5D80B13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50449"/>
            <a:ext cx="9144000" cy="4784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259364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844400-40B0-4A53-9DA3-DDCFB918AB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rtl="1"/>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16. سلط</a:t>
            </a:r>
            <a:r>
              <a:rPr lang="ar-LB" b="1" kern="0" dirty="0">
                <a:solidFill>
                  <a:srgbClr val="FFFFFF"/>
                </a:solidFill>
                <a:effectLst>
                  <a:glow rad="228600">
                    <a:srgbClr val="000000"/>
                  </a:glow>
                </a:effectLst>
                <a:latin typeface="Arial" panose="020B0604020202020204" pitchFamily="34" charset="0"/>
                <a:cs typeface="Arial" panose="020B0604020202020204" pitchFamily="34" charset="0"/>
              </a:rPr>
              <a:t>ان</a:t>
            </a:r>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 المسيح في تفسير الناموس</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54-56</a:t>
            </a:r>
            <a:endParaRPr lang="fi-FI"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5: 1</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7: 29</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6: 17-42</a:t>
            </a:r>
            <a:endParaRPr lang="fi-FI"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71248"/>
            <a:ext cx="9144000" cy="2899683"/>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إن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عظ</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ة</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المسيح على الجبل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تظهر</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قداسة الله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في رعيته، واتمامه للناموس، و</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دخول الملكوت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في يسوع وليس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الفريسيين</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en-G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4328998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5"/>
          <p:cNvSpPr>
            <a:spLocks noChangeArrowheads="1"/>
          </p:cNvSpPr>
          <p:nvPr/>
        </p:nvSpPr>
        <p:spPr bwMode="auto">
          <a:xfrm>
            <a:off x="-36492" y="-26988"/>
            <a:ext cx="9251951" cy="6956426"/>
          </a:xfrm>
          <a:prstGeom prst="rect">
            <a:avLst/>
          </a:prstGeom>
          <a:solidFill>
            <a:srgbClr val="000404"/>
          </a:solidFill>
          <a:ln w="9525">
            <a:solidFill>
              <a:schemeClr val="tx1"/>
            </a:solidFill>
            <a:round/>
            <a:headEnd/>
            <a:tailEnd/>
          </a:ln>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pic>
        <p:nvPicPr>
          <p:cNvPr id="352258" name="Picture 2" descr="Mt of Beatitudes and Sea of Galilee in spring, 75-36t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27384"/>
            <a:ext cx="9295029" cy="6048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2260" name="Title 1"/>
          <p:cNvSpPr>
            <a:spLocks noGrp="1"/>
          </p:cNvSpPr>
          <p:nvPr>
            <p:ph type="title"/>
          </p:nvPr>
        </p:nvSpPr>
        <p:spPr bwMode="auto">
          <a:xfrm>
            <a:off x="179513" y="188640"/>
            <a:ext cx="8712968" cy="1354162"/>
          </a:xfrm>
          <a:solidFill>
            <a:srgbClr val="000404"/>
          </a:solidFill>
          <a:extLst>
            <a:ext uri="{91240B29-F687-4f45-9708-019B960494DF}">
              <a14:hiddenLine xmlns:a14="http://schemas.microsoft.com/office/drawing/2010/main" xmlns="" w="9525">
                <a:solidFill>
                  <a:srgbClr val="000000"/>
                </a:solidFill>
                <a:miter lim="800000"/>
                <a:headEnd/>
                <a:tailEnd/>
              </a14:hiddenLine>
            </a:ext>
          </a:extLst>
        </p:spPr>
        <p:txBody>
          <a:bodyPr wrap="square" lIns="91341" tIns="45671" rIns="91341" bIns="45671" numCol="1" anchor="t" anchorCtr="0" compatLnSpc="1">
            <a:prstTxWarp prst="textNoShape">
              <a:avLst/>
            </a:prstTxWarp>
          </a:bodyPr>
          <a:lstStyle/>
          <a:p>
            <a:r>
              <a:rPr lang="ar-JO" b="1" dirty="0">
                <a:solidFill>
                  <a:srgbClr val="FFFFFF"/>
                </a:solidFill>
                <a:latin typeface="Arial" panose="020B0604020202020204" pitchFamily="34" charset="0"/>
                <a:ea typeface="ＭＳ Ｐゴシック" charset="0"/>
                <a:cs typeface="Arial" panose="020B0604020202020204" pitchFamily="34" charset="0"/>
              </a:rPr>
              <a:t>الموعظة على الجبل</a:t>
            </a:r>
            <a:br>
              <a:rPr lang="en-US" sz="3600" b="1" dirty="0">
                <a:solidFill>
                  <a:srgbClr val="FFFFFF"/>
                </a:solidFill>
                <a:latin typeface="Arial" panose="020B0604020202020204" pitchFamily="34" charset="0"/>
                <a:ea typeface="ＭＳ Ｐゴシック" charset="0"/>
                <a:cs typeface="Arial" panose="020B0604020202020204" pitchFamily="34" charset="0"/>
              </a:rPr>
            </a:br>
            <a:r>
              <a:rPr lang="en-US" sz="3600" b="1" dirty="0">
                <a:solidFill>
                  <a:srgbClr val="FFFFFF"/>
                </a:solidFill>
                <a:latin typeface="Arial" panose="020B0604020202020204" pitchFamily="34" charset="0"/>
                <a:ea typeface="ＭＳ Ｐゴシック" charset="0"/>
                <a:cs typeface="Arial" panose="020B0604020202020204" pitchFamily="34" charset="0"/>
              </a:rPr>
              <a:t>(</a:t>
            </a:r>
            <a:r>
              <a:rPr lang="ar-JO" sz="3600" b="1" dirty="0">
                <a:solidFill>
                  <a:srgbClr val="FFFFFF"/>
                </a:solidFill>
                <a:latin typeface="Arial" panose="020B0604020202020204" pitchFamily="34" charset="0"/>
                <a:ea typeface="ＭＳ Ｐゴシック" charset="0"/>
                <a:cs typeface="Arial" panose="020B0604020202020204" pitchFamily="34" charset="0"/>
              </a:rPr>
              <a:t>مقدمة متى 5-7</a:t>
            </a:r>
            <a:r>
              <a:rPr lang="en-US" sz="3600" b="1" dirty="0">
                <a:solidFill>
                  <a:srgbClr val="FFFFFF"/>
                </a:solidFill>
                <a:latin typeface="Arial" panose="020B0604020202020204" pitchFamily="34" charset="0"/>
                <a:ea typeface="ＭＳ Ｐゴシック" charset="0"/>
                <a:cs typeface="Arial" panose="020B0604020202020204" pitchFamily="34" charset="0"/>
              </a:rPr>
              <a:t>)</a:t>
            </a:r>
          </a:p>
        </p:txBody>
      </p:sp>
      <p:sp>
        <p:nvSpPr>
          <p:cNvPr id="6" name="Text Box 2"/>
          <p:cNvSpPr txBox="1">
            <a:spLocks noChangeArrowheads="1"/>
          </p:cNvSpPr>
          <p:nvPr/>
        </p:nvSpPr>
        <p:spPr bwMode="auto">
          <a:xfrm>
            <a:off x="0" y="6021289"/>
            <a:ext cx="9252520" cy="936103"/>
          </a:xfrm>
          <a:prstGeom prst="rect">
            <a:avLst/>
          </a:prstGeom>
          <a:noFill/>
          <a:ln>
            <a:noFill/>
          </a:ln>
          <a:effectLst/>
        </p:spPr>
        <p:txBody>
          <a:bodyPr lIns="89901" tIns="46752" rIns="89901" bIns="46752"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ar-JO" sz="2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أنظر غلى العروض التقديمية المكونة من 1133 شريحة على رابط وعظ العهد الجديد</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7690703"/>
      </p:ext>
    </p:extLst>
  </p:cSld>
  <p:clrMapOvr>
    <a:masterClrMapping/>
  </p:clrMapOvr>
  <p:transition>
    <p:cut/>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9144000" cy="6858000"/>
          </a:xfrm>
          <a:prstGeom prst="rect">
            <a:avLst/>
          </a:prstGeom>
          <a:solidFill>
            <a:schemeClr val="accent4">
              <a:lumMod val="95000"/>
              <a:lumOff val="5000"/>
            </a:schemeClr>
          </a:solidFill>
          <a:ln w="9525" cap="flat" cmpd="sng" algn="ctr">
            <a:solidFill>
              <a:schemeClr val="tx1"/>
            </a:solidFill>
            <a:prstDash val="solid"/>
            <a:round/>
            <a:headEnd type="none" w="med" len="med"/>
            <a:tailEnd type="none" w="med" len="med"/>
          </a:ln>
          <a:effectLst/>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ＭＳ Ｐゴシック" pitchFamily="-112" charset="-128"/>
            </a:endParaRPr>
          </a:p>
        </p:txBody>
      </p:sp>
      <p:sp>
        <p:nvSpPr>
          <p:cNvPr id="17410" name="Rectangle 2"/>
          <p:cNvSpPr>
            <a:spLocks noGrp="1" noChangeArrowheads="1"/>
          </p:cNvSpPr>
          <p:nvPr>
            <p:ph type="title"/>
          </p:nvPr>
        </p:nvSpPr>
        <p:spPr>
          <a:xfrm>
            <a:off x="-1367" y="0"/>
            <a:ext cx="9144000" cy="2348880"/>
          </a:xfrm>
          <a:effectLst>
            <a:outerShdw blurRad="63500" dist="35921" dir="2700000" algn="ctr" rotWithShape="0">
              <a:schemeClr val="tx2">
                <a:alpha val="74998"/>
              </a:schemeClr>
            </a:outerShdw>
          </a:effectLst>
        </p:spPr>
        <p:txBody>
          <a:bodyPr/>
          <a:lstStyle/>
          <a:p>
            <a:pPr eaLnBrk="1" hangingPunct="1">
              <a:defRPr/>
            </a:pPr>
            <a:r>
              <a:rPr lang="ar-JO" sz="4800" dirty="0">
                <a:solidFill>
                  <a:schemeClr val="bg1"/>
                </a:solidFill>
                <a:ea typeface="ＭＳ Ｐゴシック" charset="0"/>
                <a:cs typeface="Arial" panose="020B0604020202020204" pitchFamily="34" charset="0"/>
              </a:rPr>
              <a:t>الموعظة على الجبل</a:t>
            </a:r>
            <a:br>
              <a:rPr lang="en-US" sz="4000" dirty="0">
                <a:solidFill>
                  <a:schemeClr val="bg1"/>
                </a:solidFill>
                <a:ea typeface="ＭＳ Ｐゴシック" charset="0"/>
                <a:cs typeface="Arial" panose="020B0604020202020204" pitchFamily="34" charset="0"/>
              </a:rPr>
            </a:br>
            <a:r>
              <a:rPr lang="en-US" sz="4000" dirty="0">
                <a:solidFill>
                  <a:schemeClr val="bg1"/>
                </a:solidFill>
                <a:ea typeface="ＭＳ Ｐゴシック" charset="0"/>
                <a:cs typeface="Arial" panose="020B0604020202020204" pitchFamily="34" charset="0"/>
              </a:rPr>
              <a:t>(</a:t>
            </a:r>
            <a:r>
              <a:rPr lang="ar-JO" sz="4000" dirty="0">
                <a:solidFill>
                  <a:schemeClr val="bg1"/>
                </a:solidFill>
                <a:ea typeface="ＭＳ Ｐゴシック" charset="0"/>
                <a:cs typeface="Arial" panose="020B0604020202020204" pitchFamily="34" charset="0"/>
              </a:rPr>
              <a:t>مت 5-7</a:t>
            </a:r>
            <a:r>
              <a:rPr lang="en-US" sz="4000" dirty="0">
                <a:solidFill>
                  <a:schemeClr val="bg1"/>
                </a:solidFill>
                <a:ea typeface="ＭＳ Ｐゴシック" charset="0"/>
                <a:cs typeface="Arial" panose="020B0604020202020204" pitchFamily="34" charset="0"/>
              </a:rPr>
              <a:t>)</a:t>
            </a:r>
          </a:p>
        </p:txBody>
      </p:sp>
      <p:pic>
        <p:nvPicPr>
          <p:cNvPr id="2" name="Picture 1" descr="best_sermon_ever_logo.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214" y="2348880"/>
            <a:ext cx="9167592" cy="3819830"/>
          </a:xfrm>
          <a:prstGeom prst="rect">
            <a:avLst/>
          </a:prstGeom>
        </p:spPr>
      </p:pic>
    </p:spTree>
    <p:extLst>
      <p:ext uri="{BB962C8B-B14F-4D97-AF65-F5344CB8AC3E}">
        <p14:creationId xmlns:p14="http://schemas.microsoft.com/office/powerpoint/2010/main" val="3005848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1000" fill="hold"/>
                                        <p:tgtEl>
                                          <p:spTgt spid="17410"/>
                                        </p:tgtEl>
                                        <p:attrNameLst>
                                          <p:attrName>ppt_w</p:attrName>
                                        </p:attrNameLst>
                                      </p:cBhvr>
                                      <p:tavLst>
                                        <p:tav tm="0">
                                          <p:val>
                                            <p:fltVal val="0"/>
                                          </p:val>
                                        </p:tav>
                                        <p:tav tm="100000">
                                          <p:val>
                                            <p:strVal val="#ppt_w"/>
                                          </p:val>
                                        </p:tav>
                                      </p:tavLst>
                                    </p:anim>
                                    <p:anim calcmode="lin" valueType="num">
                                      <p:cBhvr>
                                        <p:cTn id="8" dur="1000" fill="hold"/>
                                        <p:tgtEl>
                                          <p:spTgt spid="17410"/>
                                        </p:tgtEl>
                                        <p:attrNameLst>
                                          <p:attrName>ppt_h</p:attrName>
                                        </p:attrNameLst>
                                      </p:cBhvr>
                                      <p:tavLst>
                                        <p:tav tm="0">
                                          <p:val>
                                            <p:fltVal val="0"/>
                                          </p:val>
                                        </p:tav>
                                        <p:tav tm="100000">
                                          <p:val>
                                            <p:strVal val="#ppt_h"/>
                                          </p:val>
                                        </p:tav>
                                      </p:tavLst>
                                    </p:anim>
                                    <p:anim calcmode="lin" valueType="num">
                                      <p:cBhvr>
                                        <p:cTn id="9" dur="1000" fill="hold"/>
                                        <p:tgtEl>
                                          <p:spTgt spid="17410"/>
                                        </p:tgtEl>
                                        <p:attrNameLst>
                                          <p:attrName>style.rotation</p:attrName>
                                        </p:attrNameLst>
                                      </p:cBhvr>
                                      <p:tavLst>
                                        <p:tav tm="0">
                                          <p:val>
                                            <p:fltVal val="90"/>
                                          </p:val>
                                        </p:tav>
                                        <p:tav tm="100000">
                                          <p:val>
                                            <p:fltVal val="0"/>
                                          </p:val>
                                        </p:tav>
                                      </p:tavLst>
                                    </p:anim>
                                    <p:animEffect transition="in" filter="fade">
                                      <p:cBhvr>
                                        <p:cTn id="10" dur="10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5"/>
          <p:cNvSpPr>
            <a:spLocks noChangeArrowheads="1"/>
          </p:cNvSpPr>
          <p:nvPr/>
        </p:nvSpPr>
        <p:spPr bwMode="auto">
          <a:xfrm>
            <a:off x="-36492" y="-26988"/>
            <a:ext cx="9251951" cy="6956426"/>
          </a:xfrm>
          <a:prstGeom prst="rect">
            <a:avLst/>
          </a:prstGeom>
          <a:solidFill>
            <a:srgbClr val="000404"/>
          </a:solidFill>
          <a:ln w="9525">
            <a:solidFill>
              <a:schemeClr val="tx1"/>
            </a:solidFill>
            <a:round/>
            <a:headEnd/>
            <a:tailEnd/>
          </a:ln>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pic>
        <p:nvPicPr>
          <p:cNvPr id="352259" name="Picture 3" descr="Mt of Beatitudes hillside in spring,Mt 7 75-35tb.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026" y="908720"/>
            <a:ext cx="9298567" cy="6048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2260" name="Title 1"/>
          <p:cNvSpPr>
            <a:spLocks noGrp="1"/>
          </p:cNvSpPr>
          <p:nvPr>
            <p:ph type="title"/>
          </p:nvPr>
        </p:nvSpPr>
        <p:spPr bwMode="auto">
          <a:xfrm>
            <a:off x="0" y="97654"/>
            <a:ext cx="9144000" cy="657720"/>
          </a:xfrm>
          <a:solidFill>
            <a:srgbClr val="000404"/>
          </a:solidFill>
          <a:extLst>
            <a:ext uri="{91240B29-F687-4f45-9708-019B960494DF}">
              <a14:hiddenLine xmlns:a14="http://schemas.microsoft.com/office/drawing/2010/main" xmlns="" w="9525">
                <a:solidFill>
                  <a:srgbClr val="000000"/>
                </a:solidFill>
                <a:miter lim="800000"/>
                <a:headEnd/>
                <a:tailEnd/>
              </a14:hiddenLine>
            </a:ext>
          </a:extLst>
        </p:spPr>
        <p:txBody>
          <a:bodyPr wrap="square" lIns="91341" tIns="45671" rIns="91341" bIns="45671" numCol="1" anchor="t" anchorCtr="0" compatLnSpc="1">
            <a:prstTxWarp prst="textNoShape">
              <a:avLst/>
            </a:prstTxWarp>
          </a:bodyPr>
          <a:lstStyle/>
          <a:p>
            <a:r>
              <a:rPr lang="ar-JO" sz="4000" b="1" dirty="0">
                <a:solidFill>
                  <a:schemeClr val="tx1"/>
                </a:solidFill>
                <a:latin typeface="Arial" panose="020B0604020202020204" pitchFamily="34" charset="0"/>
                <a:ea typeface="ＭＳ Ｐゴシック" charset="0"/>
                <a:cs typeface="Arial" panose="020B0604020202020204" pitchFamily="34" charset="0"/>
              </a:rPr>
              <a:t>جبل التطويبات (مت 5-7)</a:t>
            </a:r>
            <a:endParaRPr lang="en-US" sz="4000" b="1" dirty="0">
              <a:solidFill>
                <a:schemeClr val="tx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53566959"/>
      </p:ext>
    </p:extLst>
  </p:cSld>
  <p:clrMapOvr>
    <a:masterClrMapping/>
  </p:clrMapOvr>
  <p:transition>
    <p:cut/>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5"/>
          <p:cNvSpPr>
            <a:spLocks noChangeArrowheads="1"/>
          </p:cNvSpPr>
          <p:nvPr/>
        </p:nvSpPr>
        <p:spPr bwMode="auto">
          <a:xfrm>
            <a:off x="-36492" y="-26988"/>
            <a:ext cx="9251951" cy="6956426"/>
          </a:xfrm>
          <a:prstGeom prst="rect">
            <a:avLst/>
          </a:prstGeom>
          <a:solidFill>
            <a:srgbClr val="000404"/>
          </a:solidFill>
          <a:ln w="9525">
            <a:solidFill>
              <a:schemeClr val="tx1"/>
            </a:solidFill>
            <a:round/>
            <a:headEnd/>
            <a:tailEnd/>
          </a:ln>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352260" name="Title 1"/>
          <p:cNvSpPr>
            <a:spLocks noGrp="1"/>
          </p:cNvSpPr>
          <p:nvPr>
            <p:ph type="title"/>
          </p:nvPr>
        </p:nvSpPr>
        <p:spPr bwMode="auto">
          <a:xfrm>
            <a:off x="0" y="163914"/>
            <a:ext cx="9144000" cy="750486"/>
          </a:xfrm>
          <a:solidFill>
            <a:srgbClr val="000404"/>
          </a:solidFill>
          <a:extLst>
            <a:ext uri="{91240B29-F687-4f45-9708-019B960494DF}">
              <a14:hiddenLine xmlns:a14="http://schemas.microsoft.com/office/drawing/2010/main" xmlns="" w="9525">
                <a:solidFill>
                  <a:srgbClr val="000000"/>
                </a:solidFill>
                <a:miter lim="800000"/>
                <a:headEnd/>
                <a:tailEnd/>
              </a14:hiddenLine>
            </a:ext>
          </a:extLst>
        </p:spPr>
        <p:txBody>
          <a:bodyPr wrap="square" lIns="91341" tIns="45671" rIns="91341" bIns="45671" numCol="1" anchor="t" anchorCtr="0" compatLnSpc="1">
            <a:prstTxWarp prst="textNoShape">
              <a:avLst/>
            </a:prstTxWarp>
          </a:bodyPr>
          <a:lstStyle/>
          <a:p>
            <a:r>
              <a:rPr lang="ar-JO" sz="3600" b="1" dirty="0">
                <a:solidFill>
                  <a:schemeClr val="tx1"/>
                </a:solidFill>
                <a:latin typeface="Arial" panose="020B0604020202020204" pitchFamily="34" charset="0"/>
                <a:ea typeface="ＭＳ Ｐゴシック" charset="0"/>
                <a:cs typeface="Arial" panose="020B0604020202020204" pitchFamily="34" charset="0"/>
              </a:rPr>
              <a:t>جبل </a:t>
            </a:r>
            <a:r>
              <a:rPr lang="ar-JO" sz="4000" b="1" dirty="0">
                <a:solidFill>
                  <a:schemeClr val="tx1"/>
                </a:solidFill>
                <a:latin typeface="Arial" panose="020B0604020202020204" pitchFamily="34" charset="0"/>
                <a:ea typeface="ＭＳ Ｐゴシック" charset="0"/>
                <a:cs typeface="Arial" panose="020B0604020202020204" pitchFamily="34" charset="0"/>
              </a:rPr>
              <a:t>التطويبات</a:t>
            </a:r>
            <a:r>
              <a:rPr lang="ar-JO" sz="3600" b="1" dirty="0">
                <a:solidFill>
                  <a:schemeClr val="tx1"/>
                </a:solidFill>
                <a:latin typeface="Arial" panose="020B0604020202020204" pitchFamily="34" charset="0"/>
                <a:ea typeface="ＭＳ Ｐゴシック" charset="0"/>
                <a:cs typeface="Arial" panose="020B0604020202020204" pitchFamily="34" charset="0"/>
              </a:rPr>
              <a:t> (مت 5-7)</a:t>
            </a:r>
            <a:endParaRPr lang="en-US" sz="3600"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2" name="Picture 1" descr="From Mt Beatitudes.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324100" y="2249028"/>
            <a:ext cx="6819900" cy="4546600"/>
          </a:xfrm>
          <a:prstGeom prst="rect">
            <a:avLst/>
          </a:prstGeom>
        </p:spPr>
      </p:pic>
      <p:pic>
        <p:nvPicPr>
          <p:cNvPr id="3" name="Picture 2" descr="beatitudes churchofthebeatitudes009.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0090" y="1144594"/>
            <a:ext cx="5687449" cy="3940590"/>
          </a:xfrm>
          <a:prstGeom prst="rect">
            <a:avLst/>
          </a:prstGeom>
        </p:spPr>
      </p:pic>
    </p:spTree>
    <p:extLst>
      <p:ext uri="{BB962C8B-B14F-4D97-AF65-F5344CB8AC3E}">
        <p14:creationId xmlns:p14="http://schemas.microsoft.com/office/powerpoint/2010/main" val="2018924890"/>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239320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5"/>
          <p:cNvSpPr>
            <a:spLocks noChangeArrowheads="1"/>
          </p:cNvSpPr>
          <p:nvPr/>
        </p:nvSpPr>
        <p:spPr bwMode="auto">
          <a:xfrm>
            <a:off x="-36492" y="-26988"/>
            <a:ext cx="9251951" cy="6956426"/>
          </a:xfrm>
          <a:prstGeom prst="rect">
            <a:avLst/>
          </a:prstGeom>
          <a:solidFill>
            <a:srgbClr val="000404"/>
          </a:solidFill>
          <a:ln w="9525">
            <a:solidFill>
              <a:schemeClr val="tx1"/>
            </a:solidFill>
            <a:round/>
            <a:headEnd/>
            <a:tailEnd/>
          </a:ln>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352260" name="Title 1"/>
          <p:cNvSpPr>
            <a:spLocks noGrp="1"/>
          </p:cNvSpPr>
          <p:nvPr>
            <p:ph type="title"/>
          </p:nvPr>
        </p:nvSpPr>
        <p:spPr bwMode="auto">
          <a:xfrm>
            <a:off x="0" y="44645"/>
            <a:ext cx="9144000" cy="578207"/>
          </a:xfrm>
          <a:solidFill>
            <a:srgbClr val="000404"/>
          </a:solidFill>
          <a:extLst>
            <a:ext uri="{91240B29-F687-4f45-9708-019B960494DF}">
              <a14:hiddenLine xmlns:a14="http://schemas.microsoft.com/office/drawing/2010/main" xmlns="" w="9525">
                <a:solidFill>
                  <a:srgbClr val="000000"/>
                </a:solidFill>
                <a:miter lim="800000"/>
                <a:headEnd/>
                <a:tailEnd/>
              </a14:hiddenLine>
            </a:ext>
          </a:extLst>
        </p:spPr>
        <p:txBody>
          <a:bodyPr wrap="square" lIns="91341" tIns="45671" rIns="91341" bIns="45671" numCol="1" anchor="t" anchorCtr="0" compatLnSpc="1">
            <a:prstTxWarp prst="textNoShape">
              <a:avLst/>
            </a:prstTxWarp>
          </a:bodyPr>
          <a:lstStyle/>
          <a:p>
            <a:r>
              <a:rPr lang="ar-JO" sz="4000" b="1" dirty="0">
                <a:solidFill>
                  <a:schemeClr val="tx1"/>
                </a:solidFill>
                <a:latin typeface="Arial" panose="020B0604020202020204" pitchFamily="34" charset="0"/>
                <a:ea typeface="ＭＳ Ｐゴシック" charset="0"/>
                <a:cs typeface="Arial" panose="020B0604020202020204" pitchFamily="34" charset="0"/>
              </a:rPr>
              <a:t>السماء على الأرض (مت 5-7)</a:t>
            </a:r>
            <a:endParaRPr lang="en-US" sz="4000"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2" name="Picture 1" descr="beatitudes heaven on earth.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861434"/>
            <a:ext cx="9144000" cy="5715000"/>
          </a:xfrm>
          <a:prstGeom prst="rect">
            <a:avLst/>
          </a:prstGeom>
        </p:spPr>
      </p:pic>
    </p:spTree>
    <p:extLst>
      <p:ext uri="{BB962C8B-B14F-4D97-AF65-F5344CB8AC3E}">
        <p14:creationId xmlns:p14="http://schemas.microsoft.com/office/powerpoint/2010/main" val="4247720895"/>
      </p:ext>
    </p:extLst>
  </p:cSld>
  <p:clrMapOvr>
    <a:masterClrMapping/>
  </p:clrMapOvr>
  <p:transition>
    <p:cut/>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5"/>
          <p:cNvSpPr>
            <a:spLocks noChangeArrowheads="1"/>
          </p:cNvSpPr>
          <p:nvPr/>
        </p:nvSpPr>
        <p:spPr bwMode="auto">
          <a:xfrm>
            <a:off x="-36492" y="-26988"/>
            <a:ext cx="9251951" cy="6956426"/>
          </a:xfrm>
          <a:prstGeom prst="rect">
            <a:avLst/>
          </a:prstGeom>
          <a:solidFill>
            <a:srgbClr val="000404"/>
          </a:solidFill>
          <a:ln w="9525">
            <a:solidFill>
              <a:schemeClr val="tx1"/>
            </a:solidFill>
            <a:round/>
            <a:headEnd/>
            <a:tailEnd/>
          </a:ln>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352260" name="Title 1"/>
          <p:cNvSpPr>
            <a:spLocks noGrp="1"/>
          </p:cNvSpPr>
          <p:nvPr>
            <p:ph type="title"/>
          </p:nvPr>
        </p:nvSpPr>
        <p:spPr bwMode="auto">
          <a:xfrm>
            <a:off x="0" y="44645"/>
            <a:ext cx="9144000" cy="777875"/>
          </a:xfrm>
          <a:solidFill>
            <a:srgbClr val="000404"/>
          </a:solidFill>
          <a:extLst>
            <a:ext uri="{91240B29-F687-4f45-9708-019B960494DF}">
              <a14:hiddenLine xmlns:a14="http://schemas.microsoft.com/office/drawing/2010/main" xmlns="" w="9525">
                <a:solidFill>
                  <a:srgbClr val="000000"/>
                </a:solidFill>
                <a:miter lim="800000"/>
                <a:headEnd/>
                <a:tailEnd/>
              </a14:hiddenLine>
            </a:ext>
          </a:extLst>
        </p:spPr>
        <p:txBody>
          <a:bodyPr wrap="square" lIns="91341" tIns="45671" rIns="91341" bIns="45671" numCol="1" anchor="t" anchorCtr="0" compatLnSpc="1">
            <a:prstTxWarp prst="textNoShape">
              <a:avLst/>
            </a:prstTxWarp>
          </a:bodyPr>
          <a:lstStyle/>
          <a:p>
            <a:r>
              <a:rPr lang="ar-JO" sz="3600" b="1" dirty="0">
                <a:solidFill>
                  <a:schemeClr val="tx1"/>
                </a:solidFill>
                <a:latin typeface="Arial" panose="020B0604020202020204" pitchFamily="34" charset="0"/>
                <a:ea typeface="ＭＳ Ｐゴシック" charset="0"/>
                <a:cs typeface="Arial" panose="020B0604020202020204" pitchFamily="34" charset="0"/>
              </a:rPr>
              <a:t>سبب الموعظة (مت 5-7)</a:t>
            </a:r>
            <a:endParaRPr lang="en-US" sz="3600"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3" name="Picture 2" descr="Mt of Beatitudes church aerial from northwest, 114-26tb.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786" y="707934"/>
            <a:ext cx="9296457" cy="6249458"/>
          </a:xfrm>
          <a:prstGeom prst="rect">
            <a:avLst/>
          </a:prstGeom>
        </p:spPr>
      </p:pic>
      <p:sp>
        <p:nvSpPr>
          <p:cNvPr id="6" name="Title 1"/>
          <p:cNvSpPr txBox="1">
            <a:spLocks/>
          </p:cNvSpPr>
          <p:nvPr/>
        </p:nvSpPr>
        <p:spPr bwMode="auto">
          <a:xfrm>
            <a:off x="107504" y="1124744"/>
            <a:ext cx="9144000" cy="1584176"/>
          </a:xfrm>
          <a:prstGeom prst="rect">
            <a:avLst/>
          </a:prstGeom>
          <a:noFill/>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0903" marR="0" lvl="0" indent="-570903" algn="r" defTabSz="914400" rtl="1" eaLnBrk="0" fontAlgn="base" latinLnBrk="0" hangingPunct="0">
              <a:lnSpc>
                <a:spcPct val="100000"/>
              </a:lnSpc>
              <a:spcBef>
                <a:spcPct val="0"/>
              </a:spcBef>
              <a:spcAft>
                <a:spcPct val="0"/>
              </a:spcAft>
              <a:buClrTx/>
              <a:buSzTx/>
              <a:buFont typeface="Arial"/>
              <a:buChar char="•"/>
              <a:tabLst/>
              <a:defRPr/>
            </a:pPr>
            <a:r>
              <a:rPr lang="ar-JO" sz="3600" b="1"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rPr>
              <a:t>كيف نخلص؟</a:t>
            </a:r>
            <a:endParaRPr kumimoji="0" lang="en-US"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570903" marR="0" lvl="0" indent="-570903" algn="r" defTabSz="914400" rtl="1" eaLnBrk="0" fontAlgn="base" latinLnBrk="0" hangingPunct="0">
              <a:lnSpc>
                <a:spcPct val="100000"/>
              </a:lnSpc>
              <a:spcBef>
                <a:spcPct val="0"/>
              </a:spcBef>
              <a:spcAft>
                <a:spcPct val="0"/>
              </a:spcAft>
              <a:buClrTx/>
              <a:buSzTx/>
              <a:buFont typeface="Arial"/>
              <a:buChar char="•"/>
              <a:tabLst/>
              <a:defRPr/>
            </a:pPr>
            <a:r>
              <a:rPr lang="ar-JO" sz="3600" b="1"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rPr>
              <a:t>أخلاقيات للمخلصين؟</a:t>
            </a:r>
            <a:endParaRPr kumimoji="0" lang="en-US"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78222285"/>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9146018" cy="6913215"/>
          </a:xfrm>
          <a:prstGeom prst="rect">
            <a:avLst/>
          </a:prstGeom>
        </p:spPr>
      </p:pic>
      <p:sp>
        <p:nvSpPr>
          <p:cNvPr id="17410" name="Rectangle 2"/>
          <p:cNvSpPr>
            <a:spLocks noGrp="1" noChangeArrowheads="1"/>
          </p:cNvSpPr>
          <p:nvPr>
            <p:ph type="title"/>
          </p:nvPr>
        </p:nvSpPr>
        <p:spPr>
          <a:xfrm>
            <a:off x="-23275" y="1124744"/>
            <a:ext cx="9144000" cy="1143000"/>
          </a:xfrm>
          <a:effectLst/>
        </p:spPr>
        <p:txBody>
          <a:bodyPr/>
          <a:lstStyle/>
          <a:p>
            <a:pPr rtl="1" eaLnBrk="1" hangingPunct="1">
              <a:defRPr/>
            </a:pPr>
            <a:r>
              <a:rPr lang="ar-JO" sz="6000" dirty="0">
                <a:solidFill>
                  <a:schemeClr val="bg1"/>
                </a:solidFill>
                <a:effectLst>
                  <a:glow rad="228600">
                    <a:schemeClr val="tx1"/>
                  </a:glow>
                </a:effectLst>
                <a:ea typeface="ＭＳ Ｐゴシック" charset="0"/>
                <a:cs typeface="Arial" panose="020B0604020202020204" pitchFamily="34" charset="0"/>
              </a:rPr>
              <a:t>عندما يكون يسوع ملكاً ....</a:t>
            </a:r>
            <a:br>
              <a:rPr lang="en-US" sz="4000" dirty="0">
                <a:solidFill>
                  <a:schemeClr val="bg1"/>
                </a:solidFill>
                <a:effectLst>
                  <a:glow rad="228600">
                    <a:schemeClr val="tx1"/>
                  </a:glow>
                </a:effectLst>
                <a:ea typeface="ＭＳ Ｐゴシック" charset="0"/>
                <a:cs typeface="Arial" panose="020B0604020202020204" pitchFamily="34" charset="0"/>
              </a:rPr>
            </a:br>
            <a:r>
              <a:rPr lang="ar-LB" sz="4000" dirty="0">
                <a:solidFill>
                  <a:schemeClr val="bg1"/>
                </a:solidFill>
                <a:effectLst>
                  <a:glow rad="228600">
                    <a:schemeClr val="tx1"/>
                  </a:glow>
                </a:effectLst>
                <a:ea typeface="ＭＳ Ｐゴシック" charset="0"/>
                <a:cs typeface="Arial" panose="020B0604020202020204" pitchFamily="34" charset="0"/>
              </a:rPr>
              <a:t>(</a:t>
            </a:r>
            <a:r>
              <a:rPr lang="ar-JO" sz="4000" dirty="0">
                <a:solidFill>
                  <a:schemeClr val="bg1"/>
                </a:solidFill>
                <a:effectLst>
                  <a:glow rad="228600">
                    <a:schemeClr val="tx1"/>
                  </a:glow>
                </a:effectLst>
                <a:ea typeface="ＭＳ Ｐゴシック" charset="0"/>
                <a:cs typeface="Arial" panose="020B0604020202020204" pitchFamily="34" charset="0"/>
              </a:rPr>
              <a:t>متى 5-7</a:t>
            </a:r>
            <a:r>
              <a:rPr lang="ar-LB" sz="4000" dirty="0">
                <a:solidFill>
                  <a:schemeClr val="bg1"/>
                </a:solidFill>
                <a:effectLst>
                  <a:glow rad="228600">
                    <a:schemeClr val="tx1"/>
                  </a:glow>
                </a:effectLst>
                <a:ea typeface="ＭＳ Ｐゴシック" charset="0"/>
                <a:cs typeface="Arial" panose="020B0604020202020204" pitchFamily="34" charset="0"/>
              </a:rPr>
              <a:t>)</a:t>
            </a:r>
            <a:endParaRPr lang="en-US" sz="4000" dirty="0">
              <a:solidFill>
                <a:schemeClr val="bg1"/>
              </a:solidFill>
              <a:effectLst>
                <a:glow rad="228600">
                  <a:schemeClr val="tx1"/>
                </a:glow>
              </a:effectLst>
              <a:ea typeface="ＭＳ Ｐゴシック" charset="0"/>
              <a:cs typeface="Arial" panose="020B0604020202020204" pitchFamily="34" charset="0"/>
            </a:endParaRPr>
          </a:p>
        </p:txBody>
      </p:sp>
      <p:sp>
        <p:nvSpPr>
          <p:cNvPr id="5" name="Rectangle 2"/>
          <p:cNvSpPr txBox="1">
            <a:spLocks noChangeArrowheads="1"/>
          </p:cNvSpPr>
          <p:nvPr/>
        </p:nvSpPr>
        <p:spPr bwMode="auto">
          <a:xfrm>
            <a:off x="-15398" y="4365104"/>
            <a:ext cx="9144000" cy="23762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sz="4800" b="1"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rPr>
              <a:t>كيف ستبدو حياتك لو كان المسيح بالحقيقة سيداً عليها؟</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5416991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21"/>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89540"/>
            <a:ext cx="9144000" cy="755673"/>
          </a:xfrm>
          <a:effectLst/>
        </p:spPr>
        <p:txBody>
          <a:bodyPr anchor="t"/>
          <a:lstStyle/>
          <a:p>
            <a:pPr rtl="1">
              <a:defRPr/>
            </a:pPr>
            <a:r>
              <a:rPr lang="ar-JO" sz="4000" dirty="0">
                <a:effectLst>
                  <a:glow rad="127000">
                    <a:schemeClr val="tx1"/>
                  </a:glow>
                </a:effectLst>
                <a:ea typeface="ＭＳ Ｐゴシック" charset="0"/>
              </a:rPr>
              <a:t>العودة إلى الأساسيات (مت 5: 21-48)</a:t>
            </a:r>
            <a:endParaRPr lang="en-US" sz="4000" dirty="0">
              <a:effectLst>
                <a:glow rad="127000">
                  <a:schemeClr val="tx1"/>
                </a:glow>
              </a:effectLst>
              <a:ea typeface="ＭＳ Ｐゴシック" charset="0"/>
            </a:endParaRPr>
          </a:p>
        </p:txBody>
      </p:sp>
      <p:sp>
        <p:nvSpPr>
          <p:cNvPr id="4" name="Rectangle 2"/>
          <p:cNvSpPr txBox="1">
            <a:spLocks noChangeArrowheads="1"/>
          </p:cNvSpPr>
          <p:nvPr/>
        </p:nvSpPr>
        <p:spPr bwMode="auto">
          <a:xfrm>
            <a:off x="1" y="923722"/>
            <a:ext cx="2270366" cy="5934299"/>
          </a:xfrm>
          <a:prstGeom prst="rect">
            <a:avLst/>
          </a:prstGeom>
          <a:solidFill>
            <a:srgbClr val="FF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سمعتم</a:t>
            </a:r>
          </a:p>
          <a:p>
            <a:pPr marL="0" marR="0" lvl="0" indent="0" algn="ctr" defTabSz="456726" rtl="0" eaLnBrk="0" fontAlgn="base" latinLnBrk="0" hangingPunct="0">
              <a:lnSpc>
                <a:spcPct val="100000"/>
              </a:lnSpc>
              <a:spcBef>
                <a:spcPct val="0"/>
              </a:spcBef>
              <a:spcAft>
                <a:spcPct val="0"/>
              </a:spcAft>
              <a:buClrTx/>
              <a:buSzTx/>
              <a:buFontTx/>
              <a:buNone/>
              <a:tabLst/>
              <a:defRPr/>
            </a:pP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أنه </a:t>
            </a:r>
          </a:p>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قيل</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6984264" y="923722"/>
            <a:ext cx="2159735" cy="5934299"/>
          </a:xfrm>
          <a:prstGeom prst="rect">
            <a:avLst/>
          </a:prstGeom>
          <a:solidFill>
            <a:srgbClr val="008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أما</a:t>
            </a:r>
          </a:p>
          <a:p>
            <a:pPr marL="0" marR="0" lvl="0" indent="0" algn="ctr" defTabSz="456726" rtl="0" eaLnBrk="0" fontAlgn="base" latinLnBrk="0" hangingPunct="0">
              <a:lnSpc>
                <a:spcPct val="100000"/>
              </a:lnSpc>
              <a:spcBef>
                <a:spcPct val="0"/>
              </a:spcBef>
              <a:spcAft>
                <a:spcPct val="0"/>
              </a:spcAft>
              <a:buClrTx/>
              <a:buSzTx/>
              <a:buFontTx/>
              <a:buNone/>
              <a:tabLst/>
              <a:defRPr/>
            </a:pP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أنا</a:t>
            </a:r>
          </a:p>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فأقول</a:t>
            </a:r>
          </a:p>
          <a:p>
            <a:pPr marL="0" marR="0" lvl="0" indent="0" algn="ctr" defTabSz="456726" rtl="0" eaLnBrk="0" fontAlgn="base" latinLnBrk="0" hangingPunct="0">
              <a:lnSpc>
                <a:spcPct val="100000"/>
              </a:lnSpc>
              <a:spcBef>
                <a:spcPct val="0"/>
              </a:spcBef>
              <a:spcAft>
                <a:spcPct val="0"/>
              </a:spcAft>
              <a:buClrTx/>
              <a:buSzTx/>
              <a:buFontTx/>
              <a:buNone/>
              <a:tabLst/>
              <a:defRPr/>
            </a:pP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لكم</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2270388" y="824925"/>
            <a:ext cx="4713897" cy="9195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6 أمور :</a:t>
            </a:r>
            <a:endParaRPr kumimoji="0" lang="en-US" sz="40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2270388" y="1531349"/>
            <a:ext cx="4713897" cy="38144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القتل</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الزنا</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الطلاق</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القسم</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الإنتقام</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الأعداء</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1" name="Rectangle 2"/>
          <p:cNvSpPr txBox="1">
            <a:spLocks noChangeArrowheads="1"/>
          </p:cNvSpPr>
          <p:nvPr/>
        </p:nvSpPr>
        <p:spPr bwMode="auto">
          <a:xfrm>
            <a:off x="2270388" y="5557426"/>
            <a:ext cx="4713897" cy="1295219"/>
          </a:xfrm>
          <a:prstGeom prst="rect">
            <a:avLst/>
          </a:prstGeom>
          <a:solidFill>
            <a:srgbClr val="000090"/>
          </a:solidFill>
          <a:ln>
            <a:noFill/>
          </a:ln>
          <a:effectLst/>
          <a:extLs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lang="ar-JO"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الطهارة الخارجية لا تدخلنا الملكوت (20)</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 name="Rectangle 2"/>
          <p:cNvSpPr txBox="1">
            <a:spLocks noChangeArrowheads="1"/>
          </p:cNvSpPr>
          <p:nvPr/>
        </p:nvSpPr>
        <p:spPr bwMode="auto">
          <a:xfrm rot="20871214">
            <a:off x="-10309" y="5065888"/>
            <a:ext cx="2640300" cy="165834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635000">
                    <a:srgbClr val="000000"/>
                  </a:glow>
                </a:effectLst>
                <a:uLnTx/>
                <a:uFillTx/>
                <a:latin typeface="Arial" panose="020B0604020202020204" pitchFamily="34" charset="0"/>
                <a:ea typeface="ＭＳ Ｐゴシック" charset="0"/>
                <a:cs typeface="Arial" panose="020B0604020202020204" pitchFamily="34" charset="0"/>
              </a:rPr>
              <a:t>تعليم الفريسيين</a:t>
            </a:r>
            <a:endParaRPr kumimoji="0" lang="en-US" sz="4000" b="1" u="none" strike="noStrike" kern="1200" cap="none" spc="0" normalizeH="0" baseline="0" noProof="0" dirty="0">
              <a:ln>
                <a:noFill/>
              </a:ln>
              <a:solidFill>
                <a:srgbClr val="FFFFFF"/>
              </a:solidFill>
              <a:effectLst>
                <a:glow rad="635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0" name="Rectangle 2"/>
          <p:cNvSpPr txBox="1">
            <a:spLocks noChangeArrowheads="1"/>
          </p:cNvSpPr>
          <p:nvPr/>
        </p:nvSpPr>
        <p:spPr bwMode="auto">
          <a:xfrm rot="20871214">
            <a:off x="6590700" y="4467574"/>
            <a:ext cx="2640300" cy="19550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635000">
                    <a:srgbClr val="000000"/>
                  </a:glow>
                </a:effectLst>
                <a:uLnTx/>
                <a:uFillTx/>
                <a:latin typeface="Arial" panose="020B0604020202020204" pitchFamily="34" charset="0"/>
                <a:ea typeface="ＭＳ Ｐゴシック" charset="0"/>
                <a:cs typeface="Arial" panose="020B0604020202020204" pitchFamily="34" charset="0"/>
              </a:rPr>
              <a:t>قصد          الله      الصحيح</a:t>
            </a:r>
            <a:endParaRPr kumimoji="0" lang="en-US" sz="4000" b="1" u="none" strike="noStrike" kern="1200" cap="none" spc="0" normalizeH="0" baseline="0" noProof="0" dirty="0">
              <a:ln>
                <a:noFill/>
              </a:ln>
              <a:solidFill>
                <a:srgbClr val="FFFFFF"/>
              </a:solidFill>
              <a:effectLst>
                <a:glow rad="635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067325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dissolve">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dissolve">
                                      <p:cBhvr>
                                        <p:cTn id="27" dur="500"/>
                                        <p:tgtEl>
                                          <p:spTgt spid="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dissolve">
                                      <p:cBhvr>
                                        <p:cTn id="32" dur="500"/>
                                        <p:tgtEl>
                                          <p:spTgt spid="8">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animEffect transition="in" filter="dissolve">
                                      <p:cBhvr>
                                        <p:cTn id="37" dur="500"/>
                                        <p:tgtEl>
                                          <p:spTgt spid="8">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8">
                                            <p:txEl>
                                              <p:pRg st="4" end="4"/>
                                            </p:txEl>
                                          </p:spTgt>
                                        </p:tgtEl>
                                        <p:attrNameLst>
                                          <p:attrName>style.visibility</p:attrName>
                                        </p:attrNameLst>
                                      </p:cBhvr>
                                      <p:to>
                                        <p:strVal val="visible"/>
                                      </p:to>
                                    </p:set>
                                    <p:animEffect transition="in" filter="dissolve">
                                      <p:cBhvr>
                                        <p:cTn id="42" dur="500"/>
                                        <p:tgtEl>
                                          <p:spTgt spid="8">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8">
                                            <p:txEl>
                                              <p:pRg st="5" end="5"/>
                                            </p:txEl>
                                          </p:spTgt>
                                        </p:tgtEl>
                                        <p:attrNameLst>
                                          <p:attrName>style.visibility</p:attrName>
                                        </p:attrNameLst>
                                      </p:cBhvr>
                                      <p:to>
                                        <p:strVal val="visible"/>
                                      </p:to>
                                    </p:set>
                                    <p:animEffect transition="in" filter="dissolve">
                                      <p:cBhvr>
                                        <p:cTn id="47" dur="500"/>
                                        <p:tgtEl>
                                          <p:spTgt spid="8">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9">
                                            <p:txEl>
                                              <p:pRg st="0" end="0"/>
                                            </p:txEl>
                                          </p:spTgt>
                                        </p:tgtEl>
                                        <p:attrNameLst>
                                          <p:attrName>style.visibility</p:attrName>
                                        </p:attrNameLst>
                                      </p:cBhvr>
                                      <p:to>
                                        <p:strVal val="visible"/>
                                      </p:to>
                                    </p:set>
                                    <p:animEffect transition="in" filter="dissolve">
                                      <p:cBhvr>
                                        <p:cTn id="52" dur="500"/>
                                        <p:tgtEl>
                                          <p:spTgt spid="9">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10">
                                            <p:txEl>
                                              <p:pRg st="0" end="0"/>
                                            </p:txEl>
                                          </p:spTgt>
                                        </p:tgtEl>
                                        <p:attrNameLst>
                                          <p:attrName>style.visibility</p:attrName>
                                        </p:attrNameLst>
                                      </p:cBhvr>
                                      <p:to>
                                        <p:strVal val="visible"/>
                                      </p:to>
                                    </p:set>
                                    <p:animEffect transition="in" filter="dissolve">
                                      <p:cBhvr>
                                        <p:cTn id="57" dur="500"/>
                                        <p:tgtEl>
                                          <p:spTgt spid="10">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dissolve">
                                      <p:cBhvr>
                                        <p:cTn id="6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P spid="8" grpId="0" build="p"/>
      <p:bldP spid="11" grpId="0" animBg="1"/>
      <p:bldP spid="9" grpId="0" build="p"/>
      <p:bldP spid="10" grpId="0" build="p"/>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70324C-2C35-4180-8346-84A01174A9F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أ. مواضيع الملكوت</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54</a:t>
            </a:r>
            <a:endParaRPr lang="fi-FI"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5: 1-16</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6: 17-26</a:t>
            </a:r>
            <a:endParaRPr lang="fi-FI"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يجب على هؤلاء الذين يدخلون ملكوت المسيا أن ي</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ظهر</a:t>
            </a:r>
            <a:r>
              <a:rPr lang="ar-JO" sz="3200" b="1" kern="0" dirty="0" err="1">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وا</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شخصية تقيّة،</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تتجاوز الطقوس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الفريسية</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err="1">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وت</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ليق ب</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مملكة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البار</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ة التي قدمها</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المسيح.</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3541240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0" y="0"/>
            <a:ext cx="5238224" cy="6858000"/>
          </a:xfrm>
          <a:prstGeom prst="rect">
            <a:avLst/>
          </a:prstGeom>
        </p:spPr>
      </p:pic>
      <p:sp>
        <p:nvSpPr>
          <p:cNvPr id="94210" name="Picture 1"/>
          <p:cNvSpPr>
            <a:spLocks noChangeAspect="1"/>
          </p:cNvSpPr>
          <p:nvPr/>
        </p:nvSpPr>
        <p:spPr bwMode="auto">
          <a:xfrm>
            <a:off x="0" y="368321"/>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5238224" y="758827"/>
            <a:ext cx="3905776" cy="6099175"/>
          </a:xfrm>
          <a:effectLst>
            <a:outerShdw blurRad="63500" dist="35921" dir="2700000" algn="ctr" rotWithShape="0">
              <a:schemeClr val="tx2">
                <a:alpha val="74998"/>
              </a:schemeClr>
            </a:outerShdw>
          </a:effectLst>
        </p:spPr>
        <p:txBody>
          <a:bodyPr anchor="t"/>
          <a:lstStyle/>
          <a:p>
            <a:pPr rtl="1">
              <a:defRPr/>
            </a:pPr>
            <a:r>
              <a:rPr lang="ar-JO" sz="3600" dirty="0">
                <a:effectLst>
                  <a:glow rad="127000">
                    <a:schemeClr val="tx1"/>
                  </a:glow>
                </a:effectLst>
                <a:ea typeface="ＭＳ Ｐゴシック" charset="0"/>
              </a:rPr>
              <a:t>فإني اقول لكم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إنكم إن لم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يزد بركم على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الكتبة والفريسيين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لن تدخلوا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ملكوت السماوات</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(5: 20)</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3753713982"/>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2E41726-C242-4526-8355-6E7C7D91B5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 مقدمة</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262625"/>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5: 1-2</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6: 17-19</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662389"/>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يعلّم المسيح تلاميذه عن البر المتوقع من رعايا مملكته بينما كانت الحشود قد بدأت بالتجمع.</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1243421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4CFFC6-5D50-4797-B5D2-FF664E7E25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(2) المواضيع</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196365"/>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5: 3-16</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6: 20-26</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يصف المسيح خصائص وتأثير الرجل ال</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صالح</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ليبيّن نوع </a:t>
            </a:r>
          </a:p>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الشخص المبارك في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الملكوت</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0374716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4A4C1A3-B8B9-4ECD-8295-F84873AD20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(أ) شخصيتهم</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5: 3-12</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6: 20-26</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تصف التطويبات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السمات المقدسة للإنسان الصالح على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أساس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يسوع لاختبار حياة مباركة.</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291298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ow to Be Happy in the Beatitudes Screenshot.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243651" cy="688538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116044"/>
            <a:ext cx="9144000" cy="1086599"/>
          </a:xfrm>
          <a:effectLst>
            <a:outerShdw blurRad="63500" dist="35921" dir="2700000" algn="ctr" rotWithShape="0">
              <a:schemeClr val="tx2">
                <a:alpha val="74998"/>
              </a:schemeClr>
            </a:outerShdw>
          </a:effectLst>
        </p:spPr>
        <p:txBody>
          <a:bodyPr anchor="t"/>
          <a:lstStyle/>
          <a:p>
            <a:pPr rtl="1">
              <a:defRPr/>
            </a:pPr>
            <a:r>
              <a:rPr lang="ar-JO" sz="4800" dirty="0">
                <a:effectLst>
                  <a:glow rad="127000">
                    <a:schemeClr val="tx1"/>
                  </a:glow>
                </a:effectLst>
                <a:ea typeface="ＭＳ Ｐゴシック" charset="0"/>
              </a:rPr>
              <a:t>كيف تفرح بالتطويبات</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15450764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36372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60095"/>
            <a:ext cx="9144000" cy="6097905"/>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39757"/>
            <a:ext cx="9144000" cy="764704"/>
          </a:xfrm>
          <a:effectLst>
            <a:outerShdw blurRad="63500" dist="35921" dir="2700000" algn="ctr" rotWithShape="0">
              <a:schemeClr val="tx2">
                <a:alpha val="74998"/>
              </a:schemeClr>
            </a:outerShdw>
          </a:effectLst>
        </p:spPr>
        <p:txBody>
          <a:bodyPr anchor="t"/>
          <a:lstStyle/>
          <a:p>
            <a:pPr rtl="1">
              <a:defRPr/>
            </a:pPr>
            <a:r>
              <a:rPr lang="ar-JO" sz="3600" dirty="0">
                <a:effectLst>
                  <a:glow rad="127000">
                    <a:schemeClr val="tx1"/>
                  </a:glow>
                </a:effectLst>
                <a:ea typeface="ＭＳ Ｐゴシック" charset="0"/>
              </a:rPr>
              <a:t>إعلان الملك (مت 1-10)</a:t>
            </a:r>
            <a:endParaRPr lang="en-US" sz="36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692696"/>
            <a:ext cx="3240079" cy="20162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508000">
                    <a:srgbClr val="000000">
                      <a:alpha val="58000"/>
                    </a:srgbClr>
                  </a:glow>
                </a:effectLst>
                <a:uLnTx/>
                <a:uFillTx/>
                <a:latin typeface="Arial" panose="020B0604020202020204" pitchFamily="34" charset="0"/>
                <a:ea typeface="ＭＳ Ｐゴシック" charset="0"/>
                <a:cs typeface="Arial" panose="020B0604020202020204" pitchFamily="34" charset="0"/>
              </a:rPr>
              <a:t>شخصه</a:t>
            </a:r>
            <a:br>
              <a:rPr kumimoji="0" lang="en-US" sz="4000" b="1" u="none" strike="noStrike" kern="1200" cap="none" spc="0" normalizeH="0" baseline="0" noProof="0" dirty="0">
                <a:ln>
                  <a:noFill/>
                </a:ln>
                <a:solidFill>
                  <a:srgbClr val="FFFFFF"/>
                </a:solidFill>
                <a:effectLst>
                  <a:glow rad="508000">
                    <a:srgbClr val="000000">
                      <a:alpha val="58000"/>
                    </a:srgbClr>
                  </a:glow>
                </a:effectLst>
                <a:uLnTx/>
                <a:uFillTx/>
                <a:latin typeface="Arial" panose="020B0604020202020204" pitchFamily="34" charset="0"/>
                <a:ea typeface="ＭＳ Ｐゴシック" charset="0"/>
                <a:cs typeface="Arial" panose="020B0604020202020204" pitchFamily="34" charset="0"/>
              </a:rPr>
            </a:br>
            <a:r>
              <a:rPr kumimoji="0" lang="ar-LB" sz="4000" b="1" u="none" strike="noStrike" kern="1200" cap="none" spc="0" normalizeH="0" baseline="0" noProof="0" dirty="0">
                <a:ln>
                  <a:noFill/>
                </a:ln>
                <a:solidFill>
                  <a:srgbClr val="FFFFFF"/>
                </a:solidFill>
                <a:effectLst>
                  <a:glow rad="508000">
                    <a:srgbClr val="000000">
                      <a:alpha val="58000"/>
                    </a:srgbClr>
                  </a:glow>
                </a:effectLst>
                <a:uLnTx/>
                <a:uFillTx/>
                <a:latin typeface="Arial" panose="020B0604020202020204" pitchFamily="34" charset="0"/>
                <a:ea typeface="ＭＳ Ｐゴシック" charset="0"/>
                <a:cs typeface="Arial" panose="020B0604020202020204" pitchFamily="34" charset="0"/>
              </a:rPr>
              <a:t>(</a:t>
            </a:r>
            <a:r>
              <a:rPr lang="ar-JO" sz="4000" b="1" dirty="0">
                <a:solidFill>
                  <a:srgbClr val="FFFFFF"/>
                </a:solidFill>
                <a:effectLst>
                  <a:glow rad="508000">
                    <a:srgbClr val="000000">
                      <a:alpha val="58000"/>
                    </a:srgbClr>
                  </a:glow>
                </a:effectLst>
                <a:latin typeface="Arial" panose="020B0604020202020204" pitchFamily="34" charset="0"/>
                <a:ea typeface="ＭＳ Ｐゴシック" charset="0"/>
                <a:cs typeface="Arial" panose="020B0604020202020204" pitchFamily="34" charset="0"/>
              </a:rPr>
              <a:t>مت 1-4</a:t>
            </a:r>
            <a:r>
              <a:rPr kumimoji="0" lang="ar-LB" sz="4000" b="1" u="none" strike="noStrike" kern="1200" cap="none" spc="0" normalizeH="0" baseline="0" noProof="0" dirty="0">
                <a:ln>
                  <a:noFill/>
                </a:ln>
                <a:solidFill>
                  <a:srgbClr val="FFFFFF"/>
                </a:solidFill>
                <a:effectLst>
                  <a:glow rad="508000">
                    <a:srgbClr val="000000">
                      <a:alpha val="58000"/>
                    </a:srgbClr>
                  </a:glow>
                </a:effectLst>
                <a:uLnTx/>
                <a:uFillTx/>
                <a:latin typeface="Arial" panose="020B0604020202020204" pitchFamily="34" charset="0"/>
                <a:ea typeface="ＭＳ Ｐゴシック" charset="0"/>
                <a:cs typeface="Arial" panose="020B0604020202020204" pitchFamily="34" charset="0"/>
              </a:rPr>
              <a:t>)</a:t>
            </a:r>
            <a:endParaRPr kumimoji="0" lang="en-US" sz="4000" b="1" u="none" strike="noStrike" kern="1200" cap="none" spc="0" normalizeH="0" baseline="0" noProof="0" dirty="0">
              <a:ln>
                <a:noFill/>
              </a:ln>
              <a:solidFill>
                <a:srgbClr val="FFFFFF"/>
              </a:solidFill>
              <a:effectLst>
                <a:glow rad="508000">
                  <a:srgbClr val="000000">
                    <a:alpha val="58000"/>
                  </a:srgbClr>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2967813" y="692696"/>
            <a:ext cx="3240079" cy="20162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508000">
                    <a:srgbClr val="000000">
                      <a:alpha val="58000"/>
                    </a:srgbClr>
                  </a:glow>
                </a:effectLst>
                <a:uLnTx/>
                <a:uFillTx/>
                <a:latin typeface="Arial" panose="020B0604020202020204" pitchFamily="34" charset="0"/>
                <a:ea typeface="ＭＳ Ｐゴシック" charset="0"/>
                <a:cs typeface="Arial" panose="020B0604020202020204" pitchFamily="34" charset="0"/>
              </a:rPr>
              <a:t>مبادئه</a:t>
            </a:r>
            <a:br>
              <a:rPr kumimoji="0" lang="en-US" sz="4000" b="1" u="none" strike="noStrike" kern="1200" cap="none" spc="0" normalizeH="0" baseline="0" noProof="0" dirty="0">
                <a:ln>
                  <a:noFill/>
                </a:ln>
                <a:solidFill>
                  <a:srgbClr val="FFFFFF"/>
                </a:solidFill>
                <a:effectLst>
                  <a:glow rad="508000">
                    <a:srgbClr val="000000">
                      <a:alpha val="58000"/>
                    </a:srgbClr>
                  </a:glow>
                </a:effectLst>
                <a:uLnTx/>
                <a:uFillTx/>
                <a:latin typeface="Arial" panose="020B0604020202020204" pitchFamily="34" charset="0"/>
                <a:ea typeface="ＭＳ Ｐゴシック" charset="0"/>
                <a:cs typeface="Arial" panose="020B0604020202020204" pitchFamily="34" charset="0"/>
              </a:rPr>
            </a:br>
            <a:r>
              <a:rPr kumimoji="0" lang="ar-LB" sz="4000" b="1" u="none" strike="noStrike" kern="1200" cap="none" spc="0" normalizeH="0" baseline="0" noProof="0" dirty="0">
                <a:ln>
                  <a:noFill/>
                </a:ln>
                <a:solidFill>
                  <a:srgbClr val="FFFFFF"/>
                </a:solidFill>
                <a:effectLst>
                  <a:glow rad="508000">
                    <a:srgbClr val="000000">
                      <a:alpha val="58000"/>
                    </a:srgbClr>
                  </a:glow>
                </a:effectLst>
                <a:uLnTx/>
                <a:uFillTx/>
                <a:latin typeface="Arial" panose="020B0604020202020204" pitchFamily="34" charset="0"/>
                <a:ea typeface="ＭＳ Ｐゴシック" charset="0"/>
                <a:cs typeface="Arial" panose="020B0604020202020204" pitchFamily="34" charset="0"/>
              </a:rPr>
              <a:t>(</a:t>
            </a:r>
            <a:r>
              <a:rPr lang="ar-JO" sz="4000" b="1" dirty="0">
                <a:solidFill>
                  <a:srgbClr val="FFFFFF"/>
                </a:solidFill>
                <a:effectLst>
                  <a:glow rad="508000">
                    <a:srgbClr val="000000">
                      <a:alpha val="58000"/>
                    </a:srgbClr>
                  </a:glow>
                </a:effectLst>
                <a:latin typeface="Arial" panose="020B0604020202020204" pitchFamily="34" charset="0"/>
                <a:ea typeface="ＭＳ Ｐゴシック" charset="0"/>
                <a:cs typeface="Arial" panose="020B0604020202020204" pitchFamily="34" charset="0"/>
              </a:rPr>
              <a:t>مت 5-7</a:t>
            </a:r>
            <a:r>
              <a:rPr kumimoji="0" lang="ar-LB" sz="4000" b="1" u="none" strike="noStrike" kern="1200" cap="none" spc="0" normalizeH="0" baseline="0" noProof="0" dirty="0">
                <a:ln>
                  <a:noFill/>
                </a:ln>
                <a:solidFill>
                  <a:srgbClr val="FFFFFF"/>
                </a:solidFill>
                <a:effectLst>
                  <a:glow rad="508000">
                    <a:srgbClr val="000000">
                      <a:alpha val="58000"/>
                    </a:srgbClr>
                  </a:glow>
                </a:effectLst>
                <a:uLnTx/>
                <a:uFillTx/>
                <a:latin typeface="Arial" panose="020B0604020202020204" pitchFamily="34" charset="0"/>
                <a:ea typeface="ＭＳ Ｐゴシック" charset="0"/>
                <a:cs typeface="Arial" panose="020B0604020202020204" pitchFamily="34" charset="0"/>
              </a:rPr>
              <a:t>)</a:t>
            </a:r>
            <a:endParaRPr kumimoji="0" lang="en-US" sz="4000" b="1" u="none" strike="noStrike" kern="1200" cap="none" spc="0" normalizeH="0" baseline="0" noProof="0" dirty="0">
              <a:ln>
                <a:noFill/>
              </a:ln>
              <a:solidFill>
                <a:srgbClr val="FFFFFF"/>
              </a:solidFill>
              <a:effectLst>
                <a:glow rad="508000">
                  <a:srgbClr val="000000">
                    <a:alpha val="58000"/>
                  </a:srgbClr>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5935626" y="692696"/>
            <a:ext cx="3240079" cy="20162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508000">
                    <a:srgbClr val="000000">
                      <a:alpha val="58000"/>
                    </a:srgbClr>
                  </a:glow>
                </a:effectLst>
                <a:uLnTx/>
                <a:uFillTx/>
                <a:latin typeface="Arial" panose="020B0604020202020204" pitchFamily="34" charset="0"/>
                <a:ea typeface="ＭＳ Ｐゴシック" charset="0"/>
                <a:cs typeface="Arial" panose="020B0604020202020204" pitchFamily="34" charset="0"/>
              </a:rPr>
              <a:t>قوته</a:t>
            </a:r>
            <a:br>
              <a:rPr kumimoji="0" lang="en-US" sz="4000" b="1" u="none" strike="noStrike" kern="1200" cap="none" spc="0" normalizeH="0" baseline="0" noProof="0" dirty="0">
                <a:ln>
                  <a:noFill/>
                </a:ln>
                <a:solidFill>
                  <a:srgbClr val="FFFFFF"/>
                </a:solidFill>
                <a:effectLst>
                  <a:glow rad="508000">
                    <a:srgbClr val="000000">
                      <a:alpha val="58000"/>
                    </a:srgbClr>
                  </a:glow>
                </a:effectLst>
                <a:uLnTx/>
                <a:uFillTx/>
                <a:latin typeface="Arial" panose="020B0604020202020204" pitchFamily="34" charset="0"/>
                <a:ea typeface="ＭＳ Ｐゴシック" charset="0"/>
                <a:cs typeface="Arial" panose="020B0604020202020204" pitchFamily="34" charset="0"/>
              </a:rPr>
            </a:br>
            <a:r>
              <a:rPr kumimoji="0" lang="ar-LB" sz="4000" b="1" u="none" strike="noStrike" kern="1200" cap="none" spc="0" normalizeH="0" baseline="0" noProof="0" dirty="0">
                <a:ln>
                  <a:noFill/>
                </a:ln>
                <a:solidFill>
                  <a:srgbClr val="FFFFFF"/>
                </a:solidFill>
                <a:effectLst>
                  <a:glow rad="508000">
                    <a:srgbClr val="000000">
                      <a:alpha val="58000"/>
                    </a:srgbClr>
                  </a:glow>
                </a:effectLst>
                <a:uLnTx/>
                <a:uFillTx/>
                <a:latin typeface="Arial" panose="020B0604020202020204" pitchFamily="34" charset="0"/>
                <a:ea typeface="ＭＳ Ｐゴシック" charset="0"/>
                <a:cs typeface="Arial" panose="020B0604020202020204" pitchFamily="34" charset="0"/>
              </a:rPr>
              <a:t>(</a:t>
            </a:r>
            <a:r>
              <a:rPr kumimoji="0" lang="ar-JO" sz="4000" b="1" u="none" strike="noStrike" kern="1200" cap="none" spc="0" normalizeH="0" baseline="0" noProof="0" dirty="0">
                <a:ln>
                  <a:noFill/>
                </a:ln>
                <a:solidFill>
                  <a:srgbClr val="FFFFFF"/>
                </a:solidFill>
                <a:effectLst>
                  <a:glow rad="508000">
                    <a:srgbClr val="000000">
                      <a:alpha val="58000"/>
                    </a:srgbClr>
                  </a:glow>
                </a:effectLst>
                <a:uLnTx/>
                <a:uFillTx/>
                <a:latin typeface="Arial" panose="020B0604020202020204" pitchFamily="34" charset="0"/>
                <a:ea typeface="ＭＳ Ｐゴシック" charset="0"/>
                <a:cs typeface="Arial" panose="020B0604020202020204" pitchFamily="34" charset="0"/>
              </a:rPr>
              <a:t>مت 8-10</a:t>
            </a:r>
            <a:r>
              <a:rPr kumimoji="0" lang="ar-LB" sz="4000" b="1" u="none" strike="noStrike" kern="1200" cap="none" spc="0" normalizeH="0" baseline="0" noProof="0" dirty="0">
                <a:ln>
                  <a:noFill/>
                </a:ln>
                <a:solidFill>
                  <a:srgbClr val="FFFFFF"/>
                </a:solidFill>
                <a:effectLst>
                  <a:glow rad="508000">
                    <a:srgbClr val="000000">
                      <a:alpha val="58000"/>
                    </a:srgbClr>
                  </a:glow>
                </a:effectLst>
                <a:uLnTx/>
                <a:uFillTx/>
                <a:latin typeface="Arial" panose="020B0604020202020204" pitchFamily="34" charset="0"/>
                <a:ea typeface="ＭＳ Ｐゴシック" charset="0"/>
                <a:cs typeface="Arial" panose="020B0604020202020204" pitchFamily="34" charset="0"/>
              </a:rPr>
              <a:t>)</a:t>
            </a:r>
            <a:endParaRPr kumimoji="0" lang="en-US" sz="4000" b="1" u="none" strike="noStrike" kern="1200" cap="none" spc="0" normalizeH="0" baseline="0" noProof="0" dirty="0">
              <a:ln>
                <a:noFill/>
              </a:ln>
              <a:solidFill>
                <a:srgbClr val="FFFFFF"/>
              </a:solidFill>
              <a:effectLst>
                <a:glow rad="508000">
                  <a:srgbClr val="000000">
                    <a:alpha val="58000"/>
                  </a:srgbClr>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1026"/>
          <p:cNvSpPr txBox="1">
            <a:spLocks noChangeArrowheads="1"/>
          </p:cNvSpPr>
          <p:nvPr/>
        </p:nvSpPr>
        <p:spPr bwMode="auto">
          <a:xfrm>
            <a:off x="-36512" y="6336704"/>
            <a:ext cx="9180512" cy="548680"/>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2400" b="1" dirty="0">
                <a:solidFill>
                  <a:srgbClr val="FFFFFF"/>
                </a:solidFill>
                <a:latin typeface="Arial" panose="020B0604020202020204" pitchFamily="34" charset="0"/>
                <a:ea typeface="ＭＳ Ｐゴシック" charset="0"/>
                <a:cs typeface="Arial" panose="020B0604020202020204" pitchFamily="34" charset="0"/>
              </a:rPr>
              <a:t>وارين و. ويرزبي، كن موالياً: تبعية ملك الملوك، 15</a:t>
            </a: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596068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nvGrpSpPr>
          <p:cNvPr id="4" name="Group 3"/>
          <p:cNvGrpSpPr/>
          <p:nvPr/>
        </p:nvGrpSpPr>
        <p:grpSpPr>
          <a:xfrm>
            <a:off x="0" y="-27384"/>
            <a:ext cx="8532440" cy="6984088"/>
            <a:chOff x="0" y="-27384"/>
            <a:chExt cx="8532440" cy="6984088"/>
          </a:xfrm>
        </p:grpSpPr>
        <p:pic>
          <p:nvPicPr>
            <p:cNvPr id="2" name="Picture 1"/>
            <p:cNvPicPr>
              <a:picLocks noChangeAspect="1"/>
            </p:cNvPicPr>
            <p:nvPr/>
          </p:nvPicPr>
          <p:blipFill>
            <a:blip r:embed="rId3" cstate="print"/>
            <a:stretch>
              <a:fillRect/>
            </a:stretch>
          </p:blipFill>
          <p:spPr>
            <a:xfrm>
              <a:off x="1691680" y="-1"/>
              <a:ext cx="6840760" cy="6956705"/>
            </a:xfrm>
            <a:prstGeom prst="rect">
              <a:avLst/>
            </a:prstGeom>
          </p:spPr>
        </p:pic>
        <p:sp>
          <p:nvSpPr>
            <p:cNvPr id="3" name="Rounded Rectangle 2"/>
            <p:cNvSpPr/>
            <p:nvPr/>
          </p:nvSpPr>
          <p:spPr bwMode="auto">
            <a:xfrm>
              <a:off x="0" y="-27384"/>
              <a:ext cx="6372200" cy="2276872"/>
            </a:xfrm>
            <a:prstGeom prst="round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900098" name="Rectangle 2"/>
          <p:cNvSpPr>
            <a:spLocks noGrp="1" noChangeArrowheads="1"/>
          </p:cNvSpPr>
          <p:nvPr>
            <p:ph type="ctrTitle"/>
          </p:nvPr>
        </p:nvSpPr>
        <p:spPr>
          <a:xfrm>
            <a:off x="119644" y="72008"/>
            <a:ext cx="6324564" cy="2204864"/>
          </a:xfrm>
          <a:effectLst/>
        </p:spPr>
        <p:txBody>
          <a:bodyPr anchor="t"/>
          <a:lstStyle/>
          <a:p>
            <a:pPr rtl="1">
              <a:defRPr/>
            </a:pPr>
            <a:r>
              <a:rPr lang="ar-JO" sz="4000" dirty="0">
                <a:solidFill>
                  <a:schemeClr val="tx1"/>
                </a:solidFill>
                <a:ea typeface="ＭＳ Ｐゴシック" charset="0"/>
              </a:rPr>
              <a:t>هل التطويبات </a:t>
            </a:r>
            <a:r>
              <a:rPr lang="ar-LB" sz="4000" dirty="0">
                <a:solidFill>
                  <a:schemeClr val="tx1"/>
                </a:solidFill>
                <a:ea typeface="ＭＳ Ｐゴシック" charset="0"/>
              </a:rPr>
              <a:t>هي </a:t>
            </a:r>
            <a:r>
              <a:rPr lang="ar-JO" sz="4000" dirty="0">
                <a:solidFill>
                  <a:schemeClr val="tx1"/>
                </a:solidFill>
                <a:ea typeface="ＭＳ Ｐゴシック" charset="0"/>
              </a:rPr>
              <a:t>عبارة عن قوانين كيفية الدخول إلى الملكوت </a:t>
            </a:r>
            <a:br>
              <a:rPr lang="ar-JO" sz="4000" dirty="0">
                <a:solidFill>
                  <a:schemeClr val="tx1"/>
                </a:solidFill>
                <a:ea typeface="ＭＳ Ｐゴシック" charset="0"/>
              </a:rPr>
            </a:br>
            <a:r>
              <a:rPr lang="ar-JO" sz="4000" dirty="0">
                <a:solidFill>
                  <a:schemeClr val="tx1"/>
                </a:solidFill>
                <a:ea typeface="ＭＳ Ｐゴシック" charset="0"/>
              </a:rPr>
              <a:t>(الحياة الأبدية)؟</a:t>
            </a:r>
            <a:endParaRPr lang="en-US" sz="4000" dirty="0">
              <a:solidFill>
                <a:schemeClr val="tx1"/>
              </a:solidFill>
              <a:effectLst/>
              <a:ea typeface="ＭＳ Ｐゴシック" charset="0"/>
            </a:endParaRPr>
          </a:p>
        </p:txBody>
      </p:sp>
    </p:spTree>
    <p:extLst>
      <p:ext uri="{BB962C8B-B14F-4D97-AF65-F5344CB8AC3E}">
        <p14:creationId xmlns:p14="http://schemas.microsoft.com/office/powerpoint/2010/main" val="2912252910"/>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5"/>
          <p:cNvSpPr>
            <a:spLocks noChangeArrowheads="1"/>
          </p:cNvSpPr>
          <p:nvPr/>
        </p:nvSpPr>
        <p:spPr bwMode="auto">
          <a:xfrm>
            <a:off x="-36513" y="-26988"/>
            <a:ext cx="9251951" cy="6956426"/>
          </a:xfrm>
          <a:prstGeom prst="rect">
            <a:avLst/>
          </a:prstGeom>
          <a:solidFill>
            <a:srgbClr val="000404"/>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352260" name="Title 1"/>
          <p:cNvSpPr>
            <a:spLocks noGrp="1"/>
          </p:cNvSpPr>
          <p:nvPr>
            <p:ph type="title"/>
          </p:nvPr>
        </p:nvSpPr>
        <p:spPr bwMode="auto">
          <a:xfrm>
            <a:off x="0" y="44624"/>
            <a:ext cx="9144000" cy="777875"/>
          </a:xfrm>
          <a:solidFill>
            <a:srgbClr val="000404"/>
          </a:solidFill>
          <a:extLs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ar-JO" sz="3600" b="1" dirty="0">
                <a:solidFill>
                  <a:schemeClr val="tx1"/>
                </a:solidFill>
                <a:latin typeface="Arial" panose="020B0604020202020204" pitchFamily="34" charset="0"/>
                <a:ea typeface="ＭＳ Ｐゴシック" charset="0"/>
                <a:cs typeface="Arial" panose="020B0604020202020204" pitchFamily="34" charset="0"/>
              </a:rPr>
              <a:t>قصد الموعظة (متى 5-7)</a:t>
            </a:r>
            <a:endParaRPr lang="en-US" sz="3600"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3" name="Picture 2" descr="Mt of Beatitudes church aerial from northwest, 114-26tb.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786" y="707934"/>
            <a:ext cx="9296457" cy="6249458"/>
          </a:xfrm>
          <a:prstGeom prst="rect">
            <a:avLst/>
          </a:prstGeom>
        </p:spPr>
      </p:pic>
      <p:sp>
        <p:nvSpPr>
          <p:cNvPr id="6" name="Title 1"/>
          <p:cNvSpPr txBox="1">
            <a:spLocks/>
          </p:cNvSpPr>
          <p:nvPr/>
        </p:nvSpPr>
        <p:spPr bwMode="auto">
          <a:xfrm>
            <a:off x="107504" y="1124744"/>
            <a:ext cx="9144000" cy="3960440"/>
          </a:xfrm>
          <a:prstGeom prst="rect">
            <a:avLst/>
          </a:prstGeom>
          <a:noFill/>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1500" marR="0" lvl="0" indent="-571500" algn="r" defTabSz="914400" rtl="1" eaLnBrk="0" fontAlgn="base" latinLnBrk="0" hangingPunct="0">
              <a:lnSpc>
                <a:spcPct val="100000"/>
              </a:lnSpc>
              <a:spcBef>
                <a:spcPct val="0"/>
              </a:spcBef>
              <a:spcAft>
                <a:spcPct val="0"/>
              </a:spcAft>
              <a:buClrTx/>
              <a:buSzTx/>
              <a:buFont typeface="Arial"/>
              <a:buChar char="•"/>
              <a:tabLst/>
              <a:defRPr/>
            </a:pPr>
            <a:r>
              <a:rPr kumimoji="0" lang="ar-JO" sz="4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طريقة للخلاص؟</a:t>
            </a:r>
            <a:endParaRPr kumimoji="0" lang="en-US" sz="4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914400" rtl="1" eaLnBrk="0" fontAlgn="base" latinLnBrk="0" hangingPunct="0">
              <a:lnSpc>
                <a:spcPct val="100000"/>
              </a:lnSpc>
              <a:spcBef>
                <a:spcPct val="0"/>
              </a:spcBef>
              <a:spcAft>
                <a:spcPct val="0"/>
              </a:spcAft>
              <a:buClrTx/>
              <a:buSzTx/>
              <a:buFont typeface="Arial"/>
              <a:buChar char="•"/>
              <a:tabLst/>
              <a:defRPr/>
            </a:pPr>
            <a:r>
              <a:rPr kumimoji="0" lang="ar-JO" sz="4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شخصية للسلام العالمي؟</a:t>
            </a:r>
            <a:endParaRPr kumimoji="0" lang="en-US" sz="4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914400" rtl="1" eaLnBrk="0" fontAlgn="base" latinLnBrk="0" hangingPunct="0">
              <a:lnSpc>
                <a:spcPct val="100000"/>
              </a:lnSpc>
              <a:spcBef>
                <a:spcPct val="0"/>
              </a:spcBef>
              <a:spcAft>
                <a:spcPct val="0"/>
              </a:spcAft>
              <a:buClrTx/>
              <a:buSzTx/>
              <a:buFont typeface="Arial"/>
              <a:buChar char="•"/>
              <a:tabLst/>
              <a:defRPr/>
            </a:pPr>
            <a:r>
              <a:rPr kumimoji="0" lang="ar-JO" sz="4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نموذج الألفية؟</a:t>
            </a:r>
            <a:endParaRPr kumimoji="0" lang="en-US" sz="4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914400" rtl="1" eaLnBrk="0" fontAlgn="base" latinLnBrk="0" hangingPunct="0">
              <a:lnSpc>
                <a:spcPct val="100000"/>
              </a:lnSpc>
              <a:spcBef>
                <a:spcPct val="0"/>
              </a:spcBef>
              <a:spcAft>
                <a:spcPct val="0"/>
              </a:spcAft>
              <a:buClrTx/>
              <a:buSzTx/>
              <a:buFont typeface="Arial"/>
              <a:buChar char="•"/>
              <a:tabLst/>
              <a:defRPr/>
            </a:pPr>
            <a:endParaRPr kumimoji="0" lang="en-US" sz="4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914400" rtl="1" eaLnBrk="0" fontAlgn="base" latinLnBrk="0" hangingPunct="0">
              <a:lnSpc>
                <a:spcPct val="100000"/>
              </a:lnSpc>
              <a:spcBef>
                <a:spcPct val="0"/>
              </a:spcBef>
              <a:spcAft>
                <a:spcPct val="0"/>
              </a:spcAft>
              <a:buClrTx/>
              <a:buSzTx/>
              <a:buFont typeface="Arial"/>
              <a:buChar char="•"/>
              <a:tabLst/>
              <a:defRPr/>
            </a:pPr>
            <a:r>
              <a:rPr kumimoji="0" lang="ar-JO" sz="4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أخلاقيات للمؤمنين الآن؟</a:t>
            </a:r>
            <a:endParaRPr kumimoji="0" lang="en-US" sz="4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02758" y="836712"/>
            <a:ext cx="2197290" cy="1060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83768" y="1556792"/>
            <a:ext cx="1584176" cy="16395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39952" y="2348880"/>
            <a:ext cx="1584176" cy="16395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9552" y="3717032"/>
            <a:ext cx="3145344" cy="2016224"/>
          </a:xfrm>
          <a:prstGeom prst="rect">
            <a:avLst/>
          </a:prstGeom>
        </p:spPr>
      </p:pic>
    </p:spTree>
    <p:extLst>
      <p:ext uri="{BB962C8B-B14F-4D97-AF65-F5344CB8AC3E}">
        <p14:creationId xmlns:p14="http://schemas.microsoft.com/office/powerpoint/2010/main" val="131516307"/>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p:tgtEl>
                                          <p:spTgt spid="7"/>
                                        </p:tgtEl>
                                        <p:attrNameLst>
                                          <p:attrName>ppt_y</p:attrName>
                                        </p:attrNameLst>
                                      </p:cBhvr>
                                      <p:tavLst>
                                        <p:tav tm="0">
                                          <p:val>
                                            <p:strVal val="#ppt_y+#ppt_h*1.125000"/>
                                          </p:val>
                                        </p:tav>
                                        <p:tav tm="100000">
                                          <p:val>
                                            <p:strVal val="#ppt_y"/>
                                          </p:val>
                                        </p:tav>
                                      </p:tavLst>
                                    </p:anim>
                                    <p:animEffect transition="in" filter="wipe(up)">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fade">
                                      <p:cBhvr>
                                        <p:cTn id="20" dur="1000"/>
                                        <p:tgtEl>
                                          <p:spTgt spid="6">
                                            <p:txEl>
                                              <p:pRg st="1" end="1"/>
                                            </p:txEl>
                                          </p:spTgt>
                                        </p:tgtEl>
                                      </p:cBhvr>
                                    </p:animEffect>
                                    <p:anim calcmode="lin" valueType="num">
                                      <p:cBhvr>
                                        <p:cTn id="21"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p:tgtEl>
                                          <p:spTgt spid="8"/>
                                        </p:tgtEl>
                                        <p:attrNameLst>
                                          <p:attrName>ppt_y</p:attrName>
                                        </p:attrNameLst>
                                      </p:cBhvr>
                                      <p:tavLst>
                                        <p:tav tm="0">
                                          <p:val>
                                            <p:strVal val="#ppt_y+#ppt_h*1.125000"/>
                                          </p:val>
                                        </p:tav>
                                        <p:tav tm="100000">
                                          <p:val>
                                            <p:strVal val="#ppt_y"/>
                                          </p:val>
                                        </p:tav>
                                      </p:tavLst>
                                    </p:anim>
                                    <p:animEffect transition="in" filter="wipe(up)">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6">
                                            <p:txEl>
                                              <p:pRg st="2" end="2"/>
                                            </p:txEl>
                                          </p:spTgt>
                                        </p:tgtEl>
                                        <p:attrNameLst>
                                          <p:attrName>style.visibility</p:attrName>
                                        </p:attrNameLst>
                                      </p:cBhvr>
                                      <p:to>
                                        <p:strVal val="visible"/>
                                      </p:to>
                                    </p:set>
                                    <p:animEffect transition="in" filter="fade">
                                      <p:cBhvr>
                                        <p:cTn id="33" dur="1000"/>
                                        <p:tgtEl>
                                          <p:spTgt spid="6">
                                            <p:txEl>
                                              <p:pRg st="2" end="2"/>
                                            </p:txEl>
                                          </p:spTgt>
                                        </p:tgtEl>
                                      </p:cBhvr>
                                    </p:animEffect>
                                    <p:anim calcmode="lin" valueType="num">
                                      <p:cBhvr>
                                        <p:cTn id="34"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2" presetClass="entr" presetSubtype="4"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p:tgtEl>
                                          <p:spTgt spid="9"/>
                                        </p:tgtEl>
                                        <p:attrNameLst>
                                          <p:attrName>ppt_y</p:attrName>
                                        </p:attrNameLst>
                                      </p:cBhvr>
                                      <p:tavLst>
                                        <p:tav tm="0">
                                          <p:val>
                                            <p:strVal val="#ppt_y+#ppt_h*1.125000"/>
                                          </p:val>
                                        </p:tav>
                                        <p:tav tm="100000">
                                          <p:val>
                                            <p:strVal val="#ppt_y"/>
                                          </p:val>
                                        </p:tav>
                                      </p:tavLst>
                                    </p:anim>
                                    <p:animEffect transition="in" filter="wipe(up)">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6">
                                            <p:txEl>
                                              <p:pRg st="4" end="4"/>
                                            </p:txEl>
                                          </p:spTgt>
                                        </p:tgtEl>
                                        <p:attrNameLst>
                                          <p:attrName>style.visibility</p:attrName>
                                        </p:attrNameLst>
                                      </p:cBhvr>
                                      <p:to>
                                        <p:strVal val="visible"/>
                                      </p:to>
                                    </p:set>
                                    <p:animEffect transition="in" filter="fade">
                                      <p:cBhvr>
                                        <p:cTn id="46" dur="1000"/>
                                        <p:tgtEl>
                                          <p:spTgt spid="6">
                                            <p:txEl>
                                              <p:pRg st="4" end="4"/>
                                            </p:txEl>
                                          </p:spTgt>
                                        </p:tgtEl>
                                      </p:cBhvr>
                                    </p:animEffect>
                                    <p:anim calcmode="lin" valueType="num">
                                      <p:cBhvr>
                                        <p:cTn id="47"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48"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5" presetClass="entr" presetSubtype="0"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 calcmode="lin" valueType="num">
                                      <p:cBhvr>
                                        <p:cTn id="53"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54"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55"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56" dur="1000" fill="hold"/>
                                        <p:tgtEl>
                                          <p:spTgt spid="2"/>
                                        </p:tgtEl>
                                        <p:attrNameLst>
                                          <p:attrName>ppt_h</p:attrName>
                                        </p:attrNameLst>
                                      </p:cBhvr>
                                      <p:tavLst>
                                        <p:tav tm="0">
                                          <p:val>
                                            <p:strVal val="#ppt_h"/>
                                          </p:val>
                                        </p:tav>
                                        <p:tav tm="100000">
                                          <p:val>
                                            <p:strVal val="#ppt_h"/>
                                          </p:val>
                                        </p:tav>
                                      </p:tavLst>
                                    </p:anim>
                                    <p:anim calcmode="lin" valueType="num">
                                      <p:cBhvr>
                                        <p:cTn id="57"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58"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59"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60" dur="1000" decel="50000">
                                          <p:stCondLst>
                                            <p:cond delay="0"/>
                                          </p:stCondLst>
                                        </p:cTn>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6018" cy="6913215"/>
          </a:xfrm>
          <a:prstGeom prst="rect">
            <a:avLst/>
          </a:prstGeom>
        </p:spPr>
      </p:pic>
      <p:sp>
        <p:nvSpPr>
          <p:cNvPr id="17410" name="Rectangle 2"/>
          <p:cNvSpPr>
            <a:spLocks noGrp="1" noChangeArrowheads="1"/>
          </p:cNvSpPr>
          <p:nvPr>
            <p:ph type="title"/>
          </p:nvPr>
        </p:nvSpPr>
        <p:spPr>
          <a:xfrm>
            <a:off x="-23275" y="1124744"/>
            <a:ext cx="9144000" cy="1143000"/>
          </a:xfrm>
          <a:effectLst/>
        </p:spPr>
        <p:txBody>
          <a:bodyPr/>
          <a:lstStyle/>
          <a:p>
            <a:pPr eaLnBrk="1" hangingPunct="1">
              <a:defRPr/>
            </a:pPr>
            <a:r>
              <a:rPr lang="ar-JO" sz="6000" dirty="0">
                <a:solidFill>
                  <a:schemeClr val="bg1"/>
                </a:solidFill>
                <a:effectLst>
                  <a:glow rad="228600">
                    <a:schemeClr val="tx1"/>
                  </a:glow>
                </a:effectLst>
                <a:ea typeface="ＭＳ Ｐゴシック" charset="0"/>
              </a:rPr>
              <a:t>عندما يكون يسوع ملكاً ...</a:t>
            </a:r>
            <a:br>
              <a:rPr lang="en-US" sz="4000" dirty="0">
                <a:solidFill>
                  <a:schemeClr val="bg1"/>
                </a:solidFill>
                <a:effectLst>
                  <a:glow rad="228600">
                    <a:schemeClr val="tx1"/>
                  </a:glow>
                </a:effectLst>
                <a:ea typeface="ＭＳ Ｐゴシック" charset="0"/>
              </a:rPr>
            </a:br>
            <a:r>
              <a:rPr lang="en-US" sz="4000" dirty="0">
                <a:solidFill>
                  <a:schemeClr val="bg1"/>
                </a:solidFill>
                <a:effectLst>
                  <a:glow rad="228600">
                    <a:schemeClr val="tx1"/>
                  </a:glow>
                </a:effectLst>
                <a:ea typeface="ＭＳ Ｐゴシック" charset="0"/>
              </a:rPr>
              <a:t>(</a:t>
            </a:r>
            <a:r>
              <a:rPr lang="ar-JO" sz="4000" dirty="0">
                <a:effectLst>
                  <a:glow rad="228600">
                    <a:schemeClr val="tx1"/>
                  </a:glow>
                </a:effectLst>
                <a:ea typeface="ＭＳ Ｐゴシック" charset="0"/>
              </a:rPr>
              <a:t>متى 5-7</a:t>
            </a:r>
            <a:r>
              <a:rPr lang="en-US" sz="4000" dirty="0">
                <a:solidFill>
                  <a:schemeClr val="bg1"/>
                </a:solidFill>
                <a:effectLst>
                  <a:glow rad="228600">
                    <a:schemeClr val="tx1"/>
                  </a:glow>
                </a:effectLst>
                <a:ea typeface="ＭＳ Ｐゴシック" charset="0"/>
              </a:rPr>
              <a:t>)</a:t>
            </a:r>
          </a:p>
        </p:txBody>
      </p:sp>
      <p:sp>
        <p:nvSpPr>
          <p:cNvPr id="5" name="Rectangle 2"/>
          <p:cNvSpPr txBox="1">
            <a:spLocks noChangeArrowheads="1"/>
          </p:cNvSpPr>
          <p:nvPr/>
        </p:nvSpPr>
        <p:spPr bwMode="auto">
          <a:xfrm>
            <a:off x="-15398" y="4365104"/>
            <a:ext cx="9144000" cy="23762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lvl="0" defTabSz="914400" eaLnBrk="1" hangingPunct="1">
              <a:defRPr/>
            </a:pPr>
            <a:r>
              <a:rPr lang="ar-JO" sz="4800" b="1"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rPr>
              <a:t>كيف ستبدو حياتك لو كان المسيح بالحقيقة سيداً عليها؟</a:t>
            </a:r>
            <a:endParaRPr lang="en-US" sz="3200" b="1"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57182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1000" fill="hold"/>
                                        <p:tgtEl>
                                          <p:spTgt spid="17410"/>
                                        </p:tgtEl>
                                        <p:attrNameLst>
                                          <p:attrName>ppt_w</p:attrName>
                                        </p:attrNameLst>
                                      </p:cBhvr>
                                      <p:tavLst>
                                        <p:tav tm="0">
                                          <p:val>
                                            <p:fltVal val="0"/>
                                          </p:val>
                                        </p:tav>
                                        <p:tav tm="100000">
                                          <p:val>
                                            <p:strVal val="#ppt_w"/>
                                          </p:val>
                                        </p:tav>
                                      </p:tavLst>
                                    </p:anim>
                                    <p:anim calcmode="lin" valueType="num">
                                      <p:cBhvr>
                                        <p:cTn id="8" dur="1000" fill="hold"/>
                                        <p:tgtEl>
                                          <p:spTgt spid="17410"/>
                                        </p:tgtEl>
                                        <p:attrNameLst>
                                          <p:attrName>ppt_h</p:attrName>
                                        </p:attrNameLst>
                                      </p:cBhvr>
                                      <p:tavLst>
                                        <p:tav tm="0">
                                          <p:val>
                                            <p:fltVal val="0"/>
                                          </p:val>
                                        </p:tav>
                                        <p:tav tm="100000">
                                          <p:val>
                                            <p:strVal val="#ppt_h"/>
                                          </p:val>
                                        </p:tav>
                                      </p:tavLst>
                                    </p:anim>
                                    <p:anim calcmode="lin" valueType="num">
                                      <p:cBhvr>
                                        <p:cTn id="9" dur="1000" fill="hold"/>
                                        <p:tgtEl>
                                          <p:spTgt spid="17410"/>
                                        </p:tgtEl>
                                        <p:attrNameLst>
                                          <p:attrName>style.rotation</p:attrName>
                                        </p:attrNameLst>
                                      </p:cBhvr>
                                      <p:tavLst>
                                        <p:tav tm="0">
                                          <p:val>
                                            <p:fltVal val="90"/>
                                          </p:val>
                                        </p:tav>
                                        <p:tav tm="100000">
                                          <p:val>
                                            <p:fltVal val="0"/>
                                          </p:val>
                                        </p:tav>
                                      </p:tavLst>
                                    </p:anim>
                                    <p:animEffect transition="in" filter="fade">
                                      <p:cBhvr>
                                        <p:cTn id="10" dur="1000"/>
                                        <p:tgtEl>
                                          <p:spTgt spid="174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P spid="5"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rot="16200000">
            <a:off x="-2236303" y="2885658"/>
            <a:ext cx="6858002" cy="1086681"/>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التطويبات</a:t>
            </a:r>
            <a:endParaRPr lang="en-US" sz="4800" dirty="0">
              <a:effectLst>
                <a:glow rad="127000">
                  <a:schemeClr val="tx1"/>
                </a:glow>
              </a:effectLst>
              <a:ea typeface="ＭＳ Ｐゴシック" charset="0"/>
            </a:endParaRPr>
          </a:p>
        </p:txBody>
      </p:sp>
      <p:sp>
        <p:nvSpPr>
          <p:cNvPr id="8" name="Rectangle 2"/>
          <p:cNvSpPr txBox="1">
            <a:spLocks noChangeArrowheads="1"/>
          </p:cNvSpPr>
          <p:nvPr/>
        </p:nvSpPr>
        <p:spPr bwMode="auto">
          <a:xfrm>
            <a:off x="144015" y="1073310"/>
            <a:ext cx="8855967"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Marker Felt"/>
                <a:ea typeface="ＭＳ Ｐゴシック" charset="0"/>
                <a:cs typeface="Marker Felt"/>
              </a:rPr>
              <a:t>الحزانى</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Marker Felt"/>
              <a:ea typeface="ＭＳ Ｐゴシック" charset="0"/>
              <a:cs typeface="Marker Felt"/>
            </a:endParaRPr>
          </a:p>
        </p:txBody>
      </p:sp>
      <p:sp>
        <p:nvSpPr>
          <p:cNvPr id="9" name="Rectangle 2"/>
          <p:cNvSpPr txBox="1">
            <a:spLocks noChangeArrowheads="1"/>
          </p:cNvSpPr>
          <p:nvPr/>
        </p:nvSpPr>
        <p:spPr bwMode="auto">
          <a:xfrm>
            <a:off x="144016" y="260648"/>
            <a:ext cx="8855968"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glow rad="127000">
                    <a:srgbClr val="000000"/>
                  </a:glow>
                </a:effectLst>
                <a:uLnTx/>
                <a:uFillTx/>
                <a:latin typeface="Marker Felt"/>
                <a:ea typeface="ＭＳ Ｐゴシック" charset="0"/>
                <a:cs typeface="Marker Felt"/>
              </a:rPr>
              <a:t>المساكين بالروح</a:t>
            </a:r>
            <a:endParaRPr kumimoji="0" lang="en-US" sz="4000" b="1" i="0" u="none" strike="noStrike" kern="1200" cap="none" spc="0" normalizeH="0" baseline="0" noProof="0" dirty="0">
              <a:ln>
                <a:noFill/>
              </a:ln>
              <a:solidFill>
                <a:srgbClr val="FFFF00"/>
              </a:solidFill>
              <a:effectLst>
                <a:glow rad="127000">
                  <a:srgbClr val="000000"/>
                </a:glow>
              </a:effectLst>
              <a:uLnTx/>
              <a:uFillTx/>
              <a:latin typeface="Marker Felt"/>
              <a:ea typeface="ＭＳ Ｐゴシック" charset="0"/>
              <a:cs typeface="Marker Felt"/>
            </a:endParaRPr>
          </a:p>
        </p:txBody>
      </p:sp>
      <p:sp>
        <p:nvSpPr>
          <p:cNvPr id="10" name="Rectangle 2"/>
          <p:cNvSpPr txBox="1">
            <a:spLocks noChangeArrowheads="1"/>
          </p:cNvSpPr>
          <p:nvPr/>
        </p:nvSpPr>
        <p:spPr bwMode="auto">
          <a:xfrm>
            <a:off x="109328" y="2698634"/>
            <a:ext cx="8865004"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CCFF66"/>
                </a:solidFill>
                <a:effectLst>
                  <a:glow rad="127000">
                    <a:srgbClr val="000000"/>
                  </a:glow>
                </a:effectLst>
                <a:uLnTx/>
                <a:uFillTx/>
                <a:latin typeface="Marker Felt"/>
                <a:ea typeface="ＭＳ Ｐゴシック" charset="0"/>
                <a:cs typeface="Marker Felt"/>
              </a:rPr>
              <a:t>الجياع والعطاش إلى البر</a:t>
            </a:r>
            <a:endParaRPr kumimoji="0" lang="en-US" sz="4000" b="1" i="0" u="none" strike="noStrike" kern="1200" cap="none" spc="0" normalizeH="0" baseline="0" noProof="0" dirty="0">
              <a:ln>
                <a:noFill/>
              </a:ln>
              <a:solidFill>
                <a:srgbClr val="CCFF66"/>
              </a:solidFill>
              <a:effectLst>
                <a:glow rad="127000">
                  <a:srgbClr val="000000"/>
                </a:glow>
              </a:effectLst>
              <a:uLnTx/>
              <a:uFillTx/>
              <a:latin typeface="Marker Felt"/>
              <a:ea typeface="ＭＳ Ｐゴシック" charset="0"/>
              <a:cs typeface="Marker Felt"/>
            </a:endParaRPr>
          </a:p>
        </p:txBody>
      </p:sp>
      <p:sp>
        <p:nvSpPr>
          <p:cNvPr id="11" name="Rectangle 2"/>
          <p:cNvSpPr txBox="1">
            <a:spLocks noChangeArrowheads="1"/>
          </p:cNvSpPr>
          <p:nvPr/>
        </p:nvSpPr>
        <p:spPr bwMode="auto">
          <a:xfrm>
            <a:off x="144016" y="1885972"/>
            <a:ext cx="8855966"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00CC99">
                    <a:lumMod val="40000"/>
                    <a:lumOff val="60000"/>
                  </a:srgbClr>
                </a:solidFill>
                <a:effectLst>
                  <a:glow rad="127000">
                    <a:srgbClr val="000000"/>
                  </a:glow>
                </a:effectLst>
                <a:uLnTx/>
                <a:uFillTx/>
                <a:latin typeface="Marker Felt"/>
                <a:ea typeface="ＭＳ Ｐゴシック" charset="0"/>
                <a:cs typeface="Marker Felt"/>
              </a:rPr>
              <a:t>الودعاء</a:t>
            </a:r>
            <a:endParaRPr kumimoji="0" lang="en-US" sz="4000" b="1" i="0" u="none" strike="noStrike" kern="1200" cap="none" spc="0" normalizeH="0" baseline="0" noProof="0" dirty="0">
              <a:ln>
                <a:noFill/>
              </a:ln>
              <a:solidFill>
                <a:srgbClr val="00CC99">
                  <a:lumMod val="40000"/>
                  <a:lumOff val="60000"/>
                </a:srgbClr>
              </a:solidFill>
              <a:effectLst>
                <a:glow rad="127000">
                  <a:srgbClr val="000000"/>
                </a:glow>
              </a:effectLst>
              <a:uLnTx/>
              <a:uFillTx/>
              <a:latin typeface="Marker Felt"/>
              <a:ea typeface="ＭＳ Ｐゴシック" charset="0"/>
              <a:cs typeface="Marker Felt"/>
            </a:endParaRPr>
          </a:p>
        </p:txBody>
      </p:sp>
      <p:sp>
        <p:nvSpPr>
          <p:cNvPr id="12" name="Rectangle 2"/>
          <p:cNvSpPr txBox="1">
            <a:spLocks noChangeArrowheads="1"/>
          </p:cNvSpPr>
          <p:nvPr/>
        </p:nvSpPr>
        <p:spPr bwMode="auto">
          <a:xfrm>
            <a:off x="144016" y="4251950"/>
            <a:ext cx="8804664"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2D2DB9">
                    <a:lumMod val="40000"/>
                    <a:lumOff val="60000"/>
                  </a:srgbClr>
                </a:solidFill>
                <a:effectLst>
                  <a:glow rad="127000">
                    <a:srgbClr val="000000"/>
                  </a:glow>
                </a:effectLst>
                <a:uLnTx/>
                <a:uFillTx/>
                <a:latin typeface="Marker Felt"/>
                <a:ea typeface="ＭＳ Ｐゴシック" charset="0"/>
                <a:cs typeface="Marker Felt"/>
              </a:rPr>
              <a:t>أنقياء القلب</a:t>
            </a:r>
            <a:endParaRPr kumimoji="0" lang="en-US" sz="4000" b="1" i="0" u="none" strike="noStrike" kern="1200" cap="none" spc="0" normalizeH="0" baseline="0" noProof="0" dirty="0">
              <a:ln>
                <a:noFill/>
              </a:ln>
              <a:solidFill>
                <a:srgbClr val="2D2DB9">
                  <a:lumMod val="40000"/>
                  <a:lumOff val="60000"/>
                </a:srgbClr>
              </a:solidFill>
              <a:effectLst>
                <a:glow rad="127000">
                  <a:srgbClr val="000000"/>
                </a:glow>
              </a:effectLst>
              <a:uLnTx/>
              <a:uFillTx/>
              <a:latin typeface="Marker Felt"/>
              <a:ea typeface="ＭＳ Ｐゴシック" charset="0"/>
              <a:cs typeface="Marker Felt"/>
            </a:endParaRPr>
          </a:p>
        </p:txBody>
      </p:sp>
      <p:sp>
        <p:nvSpPr>
          <p:cNvPr id="13" name="Rectangle 2"/>
          <p:cNvSpPr txBox="1">
            <a:spLocks noChangeArrowheads="1"/>
          </p:cNvSpPr>
          <p:nvPr/>
        </p:nvSpPr>
        <p:spPr bwMode="auto">
          <a:xfrm>
            <a:off x="144016" y="5064612"/>
            <a:ext cx="8804664"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AAE2CA">
                    <a:lumMod val="60000"/>
                    <a:lumOff val="40000"/>
                  </a:srgbClr>
                </a:solidFill>
                <a:effectLst>
                  <a:glow rad="127000">
                    <a:srgbClr val="000000"/>
                  </a:glow>
                </a:effectLst>
                <a:uLnTx/>
                <a:uFillTx/>
                <a:latin typeface="Marker Felt"/>
                <a:ea typeface="ＭＳ Ｐゴシック" charset="0"/>
                <a:cs typeface="Marker Felt"/>
              </a:rPr>
              <a:t>صانعي السلام</a:t>
            </a:r>
            <a:endParaRPr kumimoji="0" lang="en-US" sz="4000" b="1" i="0" u="none" strike="noStrike" kern="1200" cap="none" spc="0" normalizeH="0" baseline="0" noProof="0" dirty="0">
              <a:ln>
                <a:noFill/>
              </a:ln>
              <a:solidFill>
                <a:srgbClr val="AAE2CA">
                  <a:lumMod val="60000"/>
                  <a:lumOff val="40000"/>
                </a:srgbClr>
              </a:solidFill>
              <a:effectLst>
                <a:glow rad="127000">
                  <a:srgbClr val="000000"/>
                </a:glow>
              </a:effectLst>
              <a:uLnTx/>
              <a:uFillTx/>
              <a:latin typeface="Marker Felt"/>
              <a:ea typeface="ＭＳ Ｐゴシック" charset="0"/>
              <a:cs typeface="Marker Felt"/>
            </a:endParaRPr>
          </a:p>
        </p:txBody>
      </p:sp>
      <p:sp>
        <p:nvSpPr>
          <p:cNvPr id="14" name="Rectangle 2"/>
          <p:cNvSpPr txBox="1">
            <a:spLocks noChangeArrowheads="1"/>
          </p:cNvSpPr>
          <p:nvPr/>
        </p:nvSpPr>
        <p:spPr bwMode="auto">
          <a:xfrm>
            <a:off x="122088" y="5877272"/>
            <a:ext cx="8804663"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8000"/>
                </a:solidFill>
                <a:effectLst>
                  <a:glow rad="127000">
                    <a:srgbClr val="000000"/>
                  </a:glow>
                </a:effectLst>
                <a:uLnTx/>
                <a:uFillTx/>
                <a:latin typeface="Marker Felt"/>
                <a:ea typeface="ＭＳ Ｐゴシック" charset="0"/>
                <a:cs typeface="Marker Felt"/>
              </a:rPr>
              <a:t>المضطهدين</a:t>
            </a:r>
            <a:endParaRPr kumimoji="0" lang="en-US" sz="4000" b="1" i="0" u="none" strike="noStrike" kern="1200" cap="none" spc="0" normalizeH="0" baseline="0" noProof="0" dirty="0">
              <a:ln>
                <a:noFill/>
              </a:ln>
              <a:solidFill>
                <a:srgbClr val="FF8000"/>
              </a:solidFill>
              <a:effectLst>
                <a:glow rad="127000">
                  <a:srgbClr val="000000"/>
                </a:glow>
              </a:effectLst>
              <a:uLnTx/>
              <a:uFillTx/>
              <a:latin typeface="Marker Felt"/>
              <a:ea typeface="ＭＳ Ｐゴシック" charset="0"/>
              <a:cs typeface="Marker Felt"/>
            </a:endParaRPr>
          </a:p>
        </p:txBody>
      </p:sp>
      <p:sp>
        <p:nvSpPr>
          <p:cNvPr id="15" name="Rectangle 2"/>
          <p:cNvSpPr txBox="1">
            <a:spLocks noChangeArrowheads="1"/>
          </p:cNvSpPr>
          <p:nvPr/>
        </p:nvSpPr>
        <p:spPr bwMode="auto">
          <a:xfrm>
            <a:off x="169668" y="3439288"/>
            <a:ext cx="8804664"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808080">
                    <a:lumMod val="40000"/>
                    <a:lumOff val="60000"/>
                  </a:srgbClr>
                </a:solidFill>
                <a:effectLst>
                  <a:glow rad="127000">
                    <a:srgbClr val="000000"/>
                  </a:glow>
                </a:effectLst>
                <a:uLnTx/>
                <a:uFillTx/>
                <a:latin typeface="Marker Felt"/>
                <a:ea typeface="ＭＳ Ｐゴシック" charset="0"/>
                <a:cs typeface="Marker Felt"/>
              </a:rPr>
              <a:t>الرحماء</a:t>
            </a:r>
            <a:endParaRPr kumimoji="0" lang="en-US" sz="4000" b="1" i="0" u="none" strike="noStrike" kern="1200" cap="none" spc="0" normalizeH="0" baseline="0" noProof="0" dirty="0">
              <a:ln>
                <a:noFill/>
              </a:ln>
              <a:solidFill>
                <a:srgbClr val="808080">
                  <a:lumMod val="40000"/>
                  <a:lumOff val="60000"/>
                </a:srgbClr>
              </a:solidFill>
              <a:effectLst>
                <a:glow rad="127000">
                  <a:srgbClr val="000000"/>
                </a:glow>
              </a:effectLst>
              <a:uLnTx/>
              <a:uFillTx/>
              <a:latin typeface="Marker Felt"/>
              <a:ea typeface="ＭＳ Ｐゴシック" charset="0"/>
              <a:cs typeface="Marker Felt"/>
            </a:endParaRPr>
          </a:p>
        </p:txBody>
      </p:sp>
    </p:spTree>
    <p:extLst>
      <p:ext uri="{BB962C8B-B14F-4D97-AF65-F5344CB8AC3E}">
        <p14:creationId xmlns:p14="http://schemas.microsoft.com/office/powerpoint/2010/main" val="1218803292"/>
      </p:ext>
    </p:ext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36533"/>
            <a:ext cx="9144000" cy="801116"/>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التطويبات</a:t>
            </a:r>
            <a:endParaRPr lang="en-US" sz="4800" dirty="0">
              <a:effectLst>
                <a:glow rad="127000">
                  <a:schemeClr val="tx1"/>
                </a:glow>
              </a:effectLst>
              <a:ea typeface="ＭＳ Ｐゴシック" charset="0"/>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850900"/>
            <a:ext cx="9144000" cy="5143500"/>
          </a:xfrm>
          <a:prstGeom prst="rect">
            <a:avLst/>
          </a:prstGeom>
        </p:spPr>
      </p:pic>
    </p:spTree>
    <p:extLst>
      <p:ext uri="{BB962C8B-B14F-4D97-AF65-F5344CB8AC3E}">
        <p14:creationId xmlns:p14="http://schemas.microsoft.com/office/powerpoint/2010/main" val="1042277634"/>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702364" y="2780928"/>
            <a:ext cx="2069435" cy="1086599"/>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algn="l" rtl="1"/>
            <a:r>
              <a:rPr lang="ar-LB" sz="4000" b="1" kern="1200" dirty="0">
                <a:solidFill>
                  <a:srgbClr val="FFFF00"/>
                </a:solidFill>
                <a:effectLst>
                  <a:glow rad="127000">
                    <a:schemeClr val="tx1"/>
                  </a:glow>
                </a:effectLst>
                <a:latin typeface="Marker Felt"/>
                <a:ea typeface="ＭＳ Ｐゴシック" charset="0"/>
                <a:cs typeface="Marker Felt"/>
              </a:rPr>
              <a:t>...</a:t>
            </a:r>
            <a:r>
              <a:rPr lang="ar-JO" sz="4000" b="1" kern="1200" dirty="0">
                <a:solidFill>
                  <a:srgbClr val="FFFF00"/>
                </a:solidFill>
                <a:effectLst>
                  <a:glow rad="127000">
                    <a:schemeClr val="tx1"/>
                  </a:glow>
                </a:effectLst>
                <a:latin typeface="Marker Felt"/>
                <a:ea typeface="ＭＳ Ｐゴシック" charset="0"/>
                <a:cs typeface="Marker Felt"/>
              </a:rPr>
              <a:t>لأنهم</a:t>
            </a:r>
            <a:r>
              <a:rPr lang="ar-LB" sz="4000" b="1" kern="1200" dirty="0">
                <a:solidFill>
                  <a:srgbClr val="FFFF00"/>
                </a:solidFill>
                <a:effectLst>
                  <a:glow rad="127000">
                    <a:schemeClr val="tx1"/>
                  </a:glow>
                </a:effectLst>
                <a:latin typeface="Marker Felt"/>
                <a:ea typeface="ＭＳ Ｐゴシック" charset="0"/>
                <a:cs typeface="Marker Felt"/>
              </a:rPr>
              <a:t>...</a:t>
            </a:r>
            <a:endParaRPr lang="en-US" sz="4000" b="1" kern="1200" dirty="0">
              <a:solidFill>
                <a:srgbClr val="FFFF00"/>
              </a:solidFill>
              <a:effectLst>
                <a:glow rad="127000">
                  <a:schemeClr val="tx1"/>
                </a:glow>
              </a:effectLst>
              <a:latin typeface="Marker Felt"/>
              <a:ea typeface="ＭＳ Ｐゴシック" charset="0"/>
              <a:cs typeface="Marker Felt"/>
            </a:endParaRPr>
          </a:p>
        </p:txBody>
      </p:sp>
      <p:sp>
        <p:nvSpPr>
          <p:cNvPr id="8" name="Rectangle 2"/>
          <p:cNvSpPr txBox="1">
            <a:spLocks noChangeArrowheads="1"/>
          </p:cNvSpPr>
          <p:nvPr/>
        </p:nvSpPr>
        <p:spPr bwMode="auto">
          <a:xfrm>
            <a:off x="2800454" y="1073310"/>
            <a:ext cx="6236041"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Marker Felt"/>
                <a:ea typeface="ＭＳ Ｐゴシック" charset="0"/>
                <a:cs typeface="Marker Felt"/>
              </a:rPr>
              <a:t>يتعزون</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Marker Felt"/>
              <a:ea typeface="ＭＳ Ｐゴシック" charset="0"/>
              <a:cs typeface="Marker Felt"/>
            </a:endParaRPr>
          </a:p>
        </p:txBody>
      </p:sp>
      <p:sp>
        <p:nvSpPr>
          <p:cNvPr id="9" name="Rectangle 2"/>
          <p:cNvSpPr txBox="1">
            <a:spLocks noChangeArrowheads="1"/>
          </p:cNvSpPr>
          <p:nvPr/>
        </p:nvSpPr>
        <p:spPr bwMode="auto">
          <a:xfrm>
            <a:off x="73832" y="260648"/>
            <a:ext cx="8962664"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glow rad="127000">
                    <a:srgbClr val="000000"/>
                  </a:glow>
                </a:effectLst>
                <a:uLnTx/>
                <a:uFillTx/>
                <a:latin typeface="Marker Felt"/>
                <a:ea typeface="ＭＳ Ｐゴシック" charset="0"/>
                <a:cs typeface="Marker Felt"/>
              </a:rPr>
              <a:t>... لهم ملكوت السماوات</a:t>
            </a:r>
            <a:endParaRPr kumimoji="0" lang="en-US" sz="4000" b="1" i="0" u="none" strike="noStrike" kern="1200" cap="none" spc="0" normalizeH="0" baseline="0" noProof="0" dirty="0">
              <a:ln>
                <a:noFill/>
              </a:ln>
              <a:solidFill>
                <a:srgbClr val="FFFF00"/>
              </a:solidFill>
              <a:effectLst>
                <a:glow rad="127000">
                  <a:srgbClr val="000000"/>
                </a:glow>
              </a:effectLst>
              <a:uLnTx/>
              <a:uFillTx/>
              <a:latin typeface="Marker Felt"/>
              <a:ea typeface="ＭＳ Ｐゴシック" charset="0"/>
              <a:cs typeface="Marker Felt"/>
            </a:endParaRPr>
          </a:p>
        </p:txBody>
      </p:sp>
      <p:sp>
        <p:nvSpPr>
          <p:cNvPr id="10" name="Rectangle 2"/>
          <p:cNvSpPr txBox="1">
            <a:spLocks noChangeArrowheads="1"/>
          </p:cNvSpPr>
          <p:nvPr/>
        </p:nvSpPr>
        <p:spPr bwMode="auto">
          <a:xfrm>
            <a:off x="2699792" y="2698634"/>
            <a:ext cx="6336704"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8000"/>
                </a:solidFill>
                <a:effectLst>
                  <a:glow rad="127000">
                    <a:srgbClr val="000000"/>
                  </a:glow>
                </a:effectLst>
                <a:uLnTx/>
                <a:uFillTx/>
                <a:latin typeface="Marker Felt"/>
                <a:ea typeface="ＭＳ Ｐゴシック" charset="0"/>
                <a:cs typeface="Marker Felt"/>
              </a:rPr>
              <a:t>يشبعون</a:t>
            </a:r>
            <a:endParaRPr kumimoji="0" lang="en-US" sz="4000" b="1" i="0" u="none" strike="noStrike" kern="1200" cap="none" spc="0" normalizeH="0" baseline="0" noProof="0" dirty="0">
              <a:ln>
                <a:noFill/>
              </a:ln>
              <a:solidFill>
                <a:srgbClr val="FF8000"/>
              </a:solidFill>
              <a:effectLst>
                <a:glow rad="127000">
                  <a:srgbClr val="000000"/>
                </a:glow>
              </a:effectLst>
              <a:uLnTx/>
              <a:uFillTx/>
              <a:latin typeface="Marker Felt"/>
              <a:ea typeface="ＭＳ Ｐゴシック" charset="0"/>
              <a:cs typeface="Marker Felt"/>
            </a:endParaRPr>
          </a:p>
        </p:txBody>
      </p:sp>
      <p:sp>
        <p:nvSpPr>
          <p:cNvPr id="11" name="Rectangle 2"/>
          <p:cNvSpPr txBox="1">
            <a:spLocks noChangeArrowheads="1"/>
          </p:cNvSpPr>
          <p:nvPr/>
        </p:nvSpPr>
        <p:spPr bwMode="auto">
          <a:xfrm>
            <a:off x="2800454" y="1885972"/>
            <a:ext cx="6236041"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00CC99">
                    <a:lumMod val="40000"/>
                    <a:lumOff val="60000"/>
                  </a:srgbClr>
                </a:solidFill>
                <a:effectLst>
                  <a:glow rad="127000">
                    <a:srgbClr val="000000"/>
                  </a:glow>
                </a:effectLst>
                <a:uLnTx/>
                <a:uFillTx/>
                <a:latin typeface="Marker Felt"/>
                <a:ea typeface="ＭＳ Ｐゴシック" charset="0"/>
                <a:cs typeface="Marker Felt"/>
              </a:rPr>
              <a:t>يرثون الأرض</a:t>
            </a:r>
            <a:endParaRPr kumimoji="0" lang="en-US" sz="4000" b="1" i="0" u="none" strike="noStrike" kern="1200" cap="none" spc="0" normalizeH="0" baseline="0" noProof="0" dirty="0">
              <a:ln>
                <a:noFill/>
              </a:ln>
              <a:solidFill>
                <a:srgbClr val="00CC99">
                  <a:lumMod val="40000"/>
                  <a:lumOff val="60000"/>
                </a:srgbClr>
              </a:solidFill>
              <a:effectLst>
                <a:glow rad="127000">
                  <a:srgbClr val="000000"/>
                </a:glow>
              </a:effectLst>
              <a:uLnTx/>
              <a:uFillTx/>
              <a:latin typeface="Marker Felt"/>
              <a:ea typeface="ＭＳ Ｐゴシック" charset="0"/>
              <a:cs typeface="Marker Felt"/>
            </a:endParaRPr>
          </a:p>
        </p:txBody>
      </p:sp>
      <p:sp>
        <p:nvSpPr>
          <p:cNvPr id="12" name="Rectangle 2"/>
          <p:cNvSpPr txBox="1">
            <a:spLocks noChangeArrowheads="1"/>
          </p:cNvSpPr>
          <p:nvPr/>
        </p:nvSpPr>
        <p:spPr bwMode="auto">
          <a:xfrm>
            <a:off x="2800454" y="4251950"/>
            <a:ext cx="6236041"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2D2DB9">
                    <a:lumMod val="40000"/>
                    <a:lumOff val="60000"/>
                  </a:srgbClr>
                </a:solidFill>
                <a:effectLst>
                  <a:glow rad="127000">
                    <a:srgbClr val="000000"/>
                  </a:glow>
                </a:effectLst>
                <a:uLnTx/>
                <a:uFillTx/>
                <a:latin typeface="Marker Felt"/>
                <a:ea typeface="ＭＳ Ｐゴシック" charset="0"/>
                <a:cs typeface="Marker Felt"/>
              </a:rPr>
              <a:t>يعاينون الله</a:t>
            </a:r>
            <a:endParaRPr kumimoji="0" lang="en-US" sz="4000" b="1" i="0" u="none" strike="noStrike" kern="1200" cap="none" spc="0" normalizeH="0" baseline="0" noProof="0" dirty="0">
              <a:ln>
                <a:noFill/>
              </a:ln>
              <a:solidFill>
                <a:srgbClr val="2D2DB9">
                  <a:lumMod val="40000"/>
                  <a:lumOff val="60000"/>
                </a:srgbClr>
              </a:solidFill>
              <a:effectLst>
                <a:glow rad="127000">
                  <a:srgbClr val="000000"/>
                </a:glow>
              </a:effectLst>
              <a:uLnTx/>
              <a:uFillTx/>
              <a:latin typeface="Marker Felt"/>
              <a:ea typeface="ＭＳ Ｐゴシック" charset="0"/>
              <a:cs typeface="Marker Felt"/>
            </a:endParaRPr>
          </a:p>
        </p:txBody>
      </p:sp>
      <p:sp>
        <p:nvSpPr>
          <p:cNvPr id="13" name="Rectangle 2"/>
          <p:cNvSpPr txBox="1">
            <a:spLocks noChangeArrowheads="1"/>
          </p:cNvSpPr>
          <p:nvPr/>
        </p:nvSpPr>
        <p:spPr bwMode="auto">
          <a:xfrm>
            <a:off x="2800454" y="5064612"/>
            <a:ext cx="6236041"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AAE2CA">
                    <a:lumMod val="60000"/>
                    <a:lumOff val="40000"/>
                  </a:srgbClr>
                </a:solidFill>
                <a:effectLst>
                  <a:glow rad="127000">
                    <a:srgbClr val="000000"/>
                  </a:glow>
                </a:effectLst>
                <a:uLnTx/>
                <a:uFillTx/>
                <a:latin typeface="Marker Felt"/>
                <a:ea typeface="ＭＳ Ｐゴシック" charset="0"/>
                <a:cs typeface="Marker Felt"/>
              </a:rPr>
              <a:t>أبناء الله يدعون</a:t>
            </a:r>
            <a:endParaRPr kumimoji="0" lang="en-US" sz="4000" b="1" i="0" u="none" strike="noStrike" kern="1200" cap="none" spc="0" normalizeH="0" baseline="0" noProof="0" dirty="0">
              <a:ln>
                <a:noFill/>
              </a:ln>
              <a:solidFill>
                <a:srgbClr val="AAE2CA">
                  <a:lumMod val="60000"/>
                  <a:lumOff val="40000"/>
                </a:srgbClr>
              </a:solidFill>
              <a:effectLst>
                <a:glow rad="127000">
                  <a:srgbClr val="000000"/>
                </a:glow>
              </a:effectLst>
              <a:uLnTx/>
              <a:uFillTx/>
              <a:latin typeface="Marker Felt"/>
              <a:ea typeface="ＭＳ Ｐゴシック" charset="0"/>
              <a:cs typeface="Marker Felt"/>
            </a:endParaRPr>
          </a:p>
        </p:txBody>
      </p:sp>
      <p:sp>
        <p:nvSpPr>
          <p:cNvPr id="14" name="Rectangle 2"/>
          <p:cNvSpPr txBox="1">
            <a:spLocks noChangeArrowheads="1"/>
          </p:cNvSpPr>
          <p:nvPr/>
        </p:nvSpPr>
        <p:spPr bwMode="auto">
          <a:xfrm>
            <a:off x="73832" y="5877272"/>
            <a:ext cx="8962664"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glow rad="127000">
                    <a:srgbClr val="000000"/>
                  </a:glow>
                </a:effectLst>
                <a:uLnTx/>
                <a:uFillTx/>
                <a:latin typeface="Marker Felt"/>
                <a:ea typeface="ＭＳ Ｐゴシック" charset="0"/>
                <a:cs typeface="Marker Felt"/>
              </a:rPr>
              <a:t>لهم ملكوت السماوات</a:t>
            </a:r>
            <a:endParaRPr kumimoji="0" lang="en-US" sz="4000" b="1" i="0" u="none" strike="noStrike" kern="1200" cap="none" spc="0" normalizeH="0" baseline="0" noProof="0" dirty="0">
              <a:ln>
                <a:noFill/>
              </a:ln>
              <a:solidFill>
                <a:srgbClr val="FFFF00"/>
              </a:solidFill>
              <a:effectLst>
                <a:glow rad="127000">
                  <a:srgbClr val="000000"/>
                </a:glow>
              </a:effectLst>
              <a:uLnTx/>
              <a:uFillTx/>
              <a:latin typeface="Marker Felt"/>
              <a:ea typeface="ＭＳ Ｐゴシック" charset="0"/>
              <a:cs typeface="Marker Felt"/>
            </a:endParaRPr>
          </a:p>
        </p:txBody>
      </p:sp>
      <p:sp>
        <p:nvSpPr>
          <p:cNvPr id="15" name="Rectangle 2"/>
          <p:cNvSpPr txBox="1">
            <a:spLocks noChangeArrowheads="1"/>
          </p:cNvSpPr>
          <p:nvPr/>
        </p:nvSpPr>
        <p:spPr bwMode="auto">
          <a:xfrm>
            <a:off x="2800454" y="3439288"/>
            <a:ext cx="6236041"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808080">
                    <a:lumMod val="40000"/>
                    <a:lumOff val="60000"/>
                  </a:srgbClr>
                </a:solidFill>
                <a:effectLst>
                  <a:glow rad="127000">
                    <a:srgbClr val="000000"/>
                  </a:glow>
                </a:effectLst>
                <a:uLnTx/>
                <a:uFillTx/>
                <a:latin typeface="Marker Felt"/>
                <a:ea typeface="ＭＳ Ｐゴシック" charset="0"/>
                <a:cs typeface="Marker Felt"/>
              </a:rPr>
              <a:t>يرحمون</a:t>
            </a:r>
            <a:endParaRPr kumimoji="0" lang="en-US" sz="4000" b="1" i="0" u="none" strike="noStrike" kern="1200" cap="none" spc="0" normalizeH="0" baseline="0" noProof="0" dirty="0">
              <a:ln>
                <a:noFill/>
              </a:ln>
              <a:solidFill>
                <a:srgbClr val="808080">
                  <a:lumMod val="40000"/>
                  <a:lumOff val="60000"/>
                </a:srgbClr>
              </a:solidFill>
              <a:effectLst>
                <a:glow rad="127000">
                  <a:srgbClr val="000000"/>
                </a:glow>
              </a:effectLst>
              <a:uLnTx/>
              <a:uFillTx/>
              <a:latin typeface="Marker Felt"/>
              <a:ea typeface="ＭＳ Ｐゴシック" charset="0"/>
              <a:cs typeface="Marker Felt"/>
            </a:endParaRPr>
          </a:p>
        </p:txBody>
      </p:sp>
      <p:sp>
        <p:nvSpPr>
          <p:cNvPr id="3" name="Left Bracket 2"/>
          <p:cNvSpPr/>
          <p:nvPr/>
        </p:nvSpPr>
        <p:spPr bwMode="auto">
          <a:xfrm>
            <a:off x="2987824" y="1268760"/>
            <a:ext cx="504056" cy="4464496"/>
          </a:xfrm>
          <a:prstGeom prst="leftBracket">
            <a:avLst/>
          </a:prstGeom>
          <a:noFill/>
          <a:ln w="57150" cap="flat" cmpd="sng" algn="ctr">
            <a:solidFill>
              <a:schemeClr val="bg1"/>
            </a:solidFill>
            <a:prstDash val="solid"/>
            <a:round/>
            <a:headEnd type="none" w="med" len="med"/>
            <a:tailEnd type="none"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Tree>
    <p:extLst>
      <p:ext uri="{BB962C8B-B14F-4D97-AF65-F5344CB8AC3E}">
        <p14:creationId xmlns:p14="http://schemas.microsoft.com/office/powerpoint/2010/main" val="815821416"/>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stretch>
            <a:fillRect/>
          </a:stretch>
        </p:blipFill>
        <p:spPr>
          <a:xfrm>
            <a:off x="-1" y="0"/>
            <a:ext cx="9168449"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5377004" y="-29269"/>
            <a:ext cx="3743708" cy="3085540"/>
          </a:xfrm>
          <a:effectLst/>
        </p:spPr>
        <p:txBody>
          <a:bodyPr/>
          <a:lstStyle/>
          <a:p>
            <a:pPr rtl="1">
              <a:defRPr/>
            </a:pPr>
            <a:r>
              <a:rPr lang="ar-JO" sz="4800" dirty="0">
                <a:effectLst>
                  <a:glow rad="228600">
                    <a:schemeClr val="tx1"/>
                  </a:glow>
                </a:effectLst>
                <a:ea typeface="ＭＳ Ｐゴシック" charset="0"/>
              </a:rPr>
              <a:t>نتائج الإيمان بالمسيح</a:t>
            </a:r>
            <a:br>
              <a:rPr lang="ar-JO" sz="4800" dirty="0">
                <a:effectLst>
                  <a:glow rad="228600">
                    <a:schemeClr val="tx1"/>
                  </a:glow>
                </a:effectLst>
                <a:ea typeface="ＭＳ Ｐゴシック" charset="0"/>
              </a:rPr>
            </a:br>
            <a:r>
              <a:rPr lang="ar-JO" sz="4800" dirty="0">
                <a:effectLst>
                  <a:glow rad="228600">
                    <a:schemeClr val="tx1"/>
                  </a:glow>
                </a:effectLst>
                <a:ea typeface="ＭＳ Ｐゴシック" charset="0"/>
              </a:rPr>
              <a:t>(1-11)</a:t>
            </a:r>
            <a:endParaRPr lang="en-US" sz="4800" dirty="0">
              <a:effectLst>
                <a:glow rad="228600">
                  <a:schemeClr val="tx1"/>
                </a:glow>
              </a:effectLst>
              <a:ea typeface="ＭＳ Ｐゴシック" charset="0"/>
            </a:endParaRPr>
          </a:p>
        </p:txBody>
      </p:sp>
      <p:sp>
        <p:nvSpPr>
          <p:cNvPr id="6" name="Rectangle 2"/>
          <p:cNvSpPr txBox="1">
            <a:spLocks noChangeArrowheads="1"/>
          </p:cNvSpPr>
          <p:nvPr/>
        </p:nvSpPr>
        <p:spPr bwMode="auto">
          <a:xfrm>
            <a:off x="47735" y="-22225"/>
            <a:ext cx="4139951" cy="308554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ما العمل بخصوص هذه النتائج     (12)</a:t>
            </a:r>
            <a:endParaRPr kumimoji="0" lang="en-US" sz="4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3" name="Right Arrow 2"/>
          <p:cNvSpPr/>
          <p:nvPr/>
        </p:nvSpPr>
        <p:spPr bwMode="auto">
          <a:xfrm rot="10800000">
            <a:off x="4008159" y="803647"/>
            <a:ext cx="1677024" cy="1728192"/>
          </a:xfrm>
          <a:prstGeom prs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Tree>
    <p:extLst>
      <p:ext uri="{BB962C8B-B14F-4D97-AF65-F5344CB8AC3E}">
        <p14:creationId xmlns:p14="http://schemas.microsoft.com/office/powerpoint/2010/main" val="4126364827"/>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343460"/>
            <a:ext cx="9143999" cy="2581484"/>
          </a:xfrm>
          <a:effectLst/>
        </p:spPr>
        <p:txBody>
          <a:bodyPr/>
          <a:lstStyle/>
          <a:p>
            <a:pPr rtl="1">
              <a:defRPr/>
            </a:pPr>
            <a:r>
              <a:rPr lang="ar-JO" sz="6000" dirty="0">
                <a:solidFill>
                  <a:srgbClr val="000000"/>
                </a:solidFill>
                <a:ea typeface="ＭＳ Ｐゴシック" charset="0"/>
              </a:rPr>
              <a:t>كيف تكون </a:t>
            </a:r>
            <a:r>
              <a:rPr lang="ar-JO" sz="6000" dirty="0">
                <a:solidFill>
                  <a:srgbClr val="FF0000"/>
                </a:solidFill>
                <a:ea typeface="ＭＳ Ｐゴシック" charset="0"/>
              </a:rPr>
              <a:t>مباركاً</a:t>
            </a:r>
            <a:r>
              <a:rPr lang="ar-JO" sz="6000" dirty="0">
                <a:solidFill>
                  <a:srgbClr val="000000"/>
                </a:solidFill>
                <a:ea typeface="ＭＳ Ｐゴシック" charset="0"/>
              </a:rPr>
              <a:t> في الحياة؟</a:t>
            </a:r>
            <a:endParaRPr lang="en-US" sz="6000" dirty="0">
              <a:solidFill>
                <a:srgbClr val="000000"/>
              </a:solidFill>
              <a:effectLst/>
              <a:ea typeface="ＭＳ Ｐゴシック" charset="0"/>
            </a:endParaRPr>
          </a:p>
        </p:txBody>
      </p:sp>
      <p:sp>
        <p:nvSpPr>
          <p:cNvPr id="100357" name="TextBox 2"/>
          <p:cNvSpPr txBox="1">
            <a:spLocks noChangeArrowheads="1"/>
          </p:cNvSpPr>
          <p:nvPr/>
        </p:nvSpPr>
        <p:spPr bwMode="auto">
          <a:xfrm>
            <a:off x="0" y="6370092"/>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Website</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356429"/>
            <a:ext cx="9144000" cy="3501572"/>
          </a:xfrm>
          <a:prstGeom prst="rect">
            <a:avLst/>
          </a:prstGeom>
        </p:spPr>
      </p:pic>
    </p:spTree>
    <p:extLst>
      <p:ext uri="{BB962C8B-B14F-4D97-AF65-F5344CB8AC3E}">
        <p14:creationId xmlns:p14="http://schemas.microsoft.com/office/powerpoint/2010/main" val="2997759023"/>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155800"/>
            <a:ext cx="9144000" cy="1939056"/>
          </a:xfrm>
          <a:effectLst>
            <a:outerShdw blurRad="63500" dist="35921" dir="2700000" algn="ctr" rotWithShape="0">
              <a:schemeClr val="tx2">
                <a:alpha val="74998"/>
              </a:schemeClr>
            </a:outerShdw>
          </a:effectLst>
        </p:spPr>
        <p:txBody>
          <a:bodyPr anchor="t"/>
          <a:lstStyle/>
          <a:p>
            <a:pPr rtl="1">
              <a:defRPr/>
            </a:pPr>
            <a:r>
              <a:rPr lang="ar-JO" sz="4800" dirty="0">
                <a:solidFill>
                  <a:srgbClr val="FFFF00"/>
                </a:solidFill>
                <a:effectLst>
                  <a:glow rad="127000">
                    <a:schemeClr val="tx1"/>
                  </a:glow>
                </a:effectLst>
                <a:ea typeface="ＭＳ Ｐゴシック" charset="0"/>
              </a:rPr>
              <a:t>سلوكيات</a:t>
            </a:r>
            <a:r>
              <a:rPr lang="ar-JO" sz="4800" dirty="0">
                <a:effectLst>
                  <a:glow rad="127000">
                    <a:schemeClr val="tx1"/>
                  </a:glow>
                </a:effectLst>
                <a:ea typeface="ＭＳ Ｐゴシック" charset="0"/>
              </a:rPr>
              <a:t> المؤمن تأتي بالبركة </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(الفكرة الرئيسية)</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207708148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309022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6018" cy="6913215"/>
          </a:xfrm>
          <a:prstGeom prst="rect">
            <a:avLst/>
          </a:prstGeom>
        </p:spPr>
      </p:pic>
      <p:sp>
        <p:nvSpPr>
          <p:cNvPr id="17410" name="Rectangle 2"/>
          <p:cNvSpPr>
            <a:spLocks noGrp="1" noChangeArrowheads="1"/>
          </p:cNvSpPr>
          <p:nvPr>
            <p:ph type="title"/>
          </p:nvPr>
        </p:nvSpPr>
        <p:spPr>
          <a:xfrm>
            <a:off x="-23275" y="1124744"/>
            <a:ext cx="9144000" cy="1143000"/>
          </a:xfrm>
          <a:effectLst/>
        </p:spPr>
        <p:txBody>
          <a:bodyPr/>
          <a:lstStyle/>
          <a:p>
            <a:pPr rtl="1" eaLnBrk="1" hangingPunct="1">
              <a:defRPr/>
            </a:pPr>
            <a:r>
              <a:rPr lang="ar-JO" sz="6000" dirty="0">
                <a:solidFill>
                  <a:schemeClr val="bg1"/>
                </a:solidFill>
                <a:effectLst>
                  <a:glow rad="228600">
                    <a:schemeClr val="tx1"/>
                  </a:glow>
                </a:effectLst>
                <a:ea typeface="ＭＳ Ｐゴシック" charset="0"/>
              </a:rPr>
              <a:t>عندما يكون يسوع ملكاً ...</a:t>
            </a:r>
            <a:br>
              <a:rPr lang="en-US" sz="4000" dirty="0">
                <a:solidFill>
                  <a:schemeClr val="bg1"/>
                </a:solidFill>
                <a:effectLst>
                  <a:glow rad="228600">
                    <a:schemeClr val="tx1"/>
                  </a:glow>
                </a:effectLst>
                <a:ea typeface="ＭＳ Ｐゴシック" charset="0"/>
              </a:rPr>
            </a:br>
            <a:r>
              <a:rPr lang="ar-LB" sz="4000" dirty="0">
                <a:solidFill>
                  <a:schemeClr val="bg1"/>
                </a:solidFill>
                <a:effectLst>
                  <a:glow rad="228600">
                    <a:schemeClr val="tx1"/>
                  </a:glow>
                </a:effectLst>
                <a:ea typeface="ＭＳ Ｐゴシック" charset="0"/>
              </a:rPr>
              <a:t>(</a:t>
            </a:r>
            <a:r>
              <a:rPr lang="ar-JO" sz="4000" dirty="0">
                <a:effectLst>
                  <a:glow rad="228600">
                    <a:schemeClr val="tx1"/>
                  </a:glow>
                </a:effectLst>
                <a:ea typeface="ＭＳ Ｐゴシック" charset="0"/>
              </a:rPr>
              <a:t>متى 5-7</a:t>
            </a:r>
            <a:r>
              <a:rPr lang="ar-LB" sz="4000" dirty="0">
                <a:solidFill>
                  <a:schemeClr val="bg1"/>
                </a:solidFill>
                <a:effectLst>
                  <a:glow rad="228600">
                    <a:schemeClr val="tx1"/>
                  </a:glow>
                </a:effectLst>
                <a:ea typeface="ＭＳ Ｐゴシック" charset="0"/>
              </a:rPr>
              <a:t>)</a:t>
            </a:r>
            <a:endParaRPr lang="en-US" sz="4000" dirty="0">
              <a:solidFill>
                <a:schemeClr val="bg1"/>
              </a:solidFill>
              <a:effectLst>
                <a:glow rad="228600">
                  <a:schemeClr val="tx1"/>
                </a:glow>
              </a:effectLst>
              <a:ea typeface="ＭＳ Ｐゴシック" charset="0"/>
            </a:endParaRPr>
          </a:p>
        </p:txBody>
      </p:sp>
      <p:sp>
        <p:nvSpPr>
          <p:cNvPr id="5" name="Rectangle 2"/>
          <p:cNvSpPr txBox="1">
            <a:spLocks noChangeArrowheads="1"/>
          </p:cNvSpPr>
          <p:nvPr/>
        </p:nvSpPr>
        <p:spPr bwMode="auto">
          <a:xfrm>
            <a:off x="-15398" y="4365104"/>
            <a:ext cx="9144000" cy="23762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lvl="0" defTabSz="914400" rtl="1" eaLnBrk="1" hangingPunct="1">
              <a:defRPr/>
            </a:pPr>
            <a:r>
              <a:rPr lang="ar-JO" sz="4800" b="1"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rPr>
              <a:t>كيف ستبدو حياتك لو كان المسيح بالحقيقة سيداً عليها؟</a:t>
            </a:r>
            <a:endParaRPr lang="en-US" sz="3200" b="1"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44941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1000" fill="hold"/>
                                        <p:tgtEl>
                                          <p:spTgt spid="17410"/>
                                        </p:tgtEl>
                                        <p:attrNameLst>
                                          <p:attrName>ppt_w</p:attrName>
                                        </p:attrNameLst>
                                      </p:cBhvr>
                                      <p:tavLst>
                                        <p:tav tm="0">
                                          <p:val>
                                            <p:fltVal val="0"/>
                                          </p:val>
                                        </p:tav>
                                        <p:tav tm="100000">
                                          <p:val>
                                            <p:strVal val="#ppt_w"/>
                                          </p:val>
                                        </p:tav>
                                      </p:tavLst>
                                    </p:anim>
                                    <p:anim calcmode="lin" valueType="num">
                                      <p:cBhvr>
                                        <p:cTn id="8" dur="1000" fill="hold"/>
                                        <p:tgtEl>
                                          <p:spTgt spid="17410"/>
                                        </p:tgtEl>
                                        <p:attrNameLst>
                                          <p:attrName>ppt_h</p:attrName>
                                        </p:attrNameLst>
                                      </p:cBhvr>
                                      <p:tavLst>
                                        <p:tav tm="0">
                                          <p:val>
                                            <p:fltVal val="0"/>
                                          </p:val>
                                        </p:tav>
                                        <p:tav tm="100000">
                                          <p:val>
                                            <p:strVal val="#ppt_h"/>
                                          </p:val>
                                        </p:tav>
                                      </p:tavLst>
                                    </p:anim>
                                    <p:anim calcmode="lin" valueType="num">
                                      <p:cBhvr>
                                        <p:cTn id="9" dur="1000" fill="hold"/>
                                        <p:tgtEl>
                                          <p:spTgt spid="17410"/>
                                        </p:tgtEl>
                                        <p:attrNameLst>
                                          <p:attrName>style.rotation</p:attrName>
                                        </p:attrNameLst>
                                      </p:cBhvr>
                                      <p:tavLst>
                                        <p:tav tm="0">
                                          <p:val>
                                            <p:fltVal val="90"/>
                                          </p:val>
                                        </p:tav>
                                        <p:tav tm="100000">
                                          <p:val>
                                            <p:fltVal val="0"/>
                                          </p:val>
                                        </p:tav>
                                      </p:tavLst>
                                    </p:anim>
                                    <p:animEffect transition="in" filter="fade">
                                      <p:cBhvr>
                                        <p:cTn id="10" dur="1000"/>
                                        <p:tgtEl>
                                          <p:spTgt spid="174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P spid="5"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nchor="t"/>
          <a:lstStyle/>
          <a:p>
            <a:pPr rtl="1">
              <a:defRPr/>
            </a:pPr>
            <a:r>
              <a:rPr lang="ar-JO" sz="6000" dirty="0">
                <a:effectLst>
                  <a:glow rad="127000">
                    <a:schemeClr val="tx1"/>
                  </a:glow>
                </a:effectLst>
                <a:ea typeface="ＭＳ Ｐゴシック" charset="0"/>
              </a:rPr>
              <a:t>1. أنت تتبارك من خلال </a:t>
            </a:r>
            <a:r>
              <a:rPr lang="ar-JO" sz="6000" dirty="0">
                <a:solidFill>
                  <a:srgbClr val="FFFF00"/>
                </a:solidFill>
                <a:effectLst>
                  <a:glow rad="127000">
                    <a:schemeClr val="tx1"/>
                  </a:glow>
                </a:effectLst>
                <a:ea typeface="ＭＳ Ｐゴシック" charset="0"/>
              </a:rPr>
              <a:t>الإيمان</a:t>
            </a:r>
            <a:r>
              <a:rPr lang="ar-JO" sz="6000" dirty="0">
                <a:effectLst>
                  <a:glow rad="127000">
                    <a:schemeClr val="tx1"/>
                  </a:glow>
                </a:effectLst>
                <a:ea typeface="ＭＳ Ｐゴシック" charset="0"/>
              </a:rPr>
              <a:t>  (5: 1-11)</a:t>
            </a:r>
            <a:r>
              <a:rPr lang="en-US" sz="6000" dirty="0">
                <a:effectLst>
                  <a:glow rad="127000">
                    <a:schemeClr val="tx1"/>
                  </a:glow>
                </a:effectLst>
                <a:ea typeface="ＭＳ Ｐゴシック" charset="0"/>
              </a:rPr>
              <a:t> </a:t>
            </a:r>
          </a:p>
        </p:txBody>
      </p:sp>
    </p:spTree>
    <p:extLst>
      <p:ext uri="{BB962C8B-B14F-4D97-AF65-F5344CB8AC3E}">
        <p14:creationId xmlns:p14="http://schemas.microsoft.com/office/powerpoint/2010/main" val="3329696042"/>
      </p:ext>
    </p:extLst>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620688"/>
            <a:ext cx="6837264" cy="55499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4860032" y="49784"/>
            <a:ext cx="4283968" cy="5251424"/>
          </a:xfrm>
          <a:effectLst>
            <a:outerShdw blurRad="63500" dist="35921" dir="2700000" algn="ctr" rotWithShape="0">
              <a:schemeClr val="tx2">
                <a:alpha val="74998"/>
              </a:schemeClr>
            </a:outerShdw>
          </a:effectLst>
        </p:spPr>
        <p:txBody>
          <a:bodyPr anchor="t"/>
          <a:lstStyle/>
          <a:p>
            <a:pPr rtl="1">
              <a:defRPr/>
            </a:pPr>
            <a:br>
              <a:rPr lang="en-US" sz="6000" dirty="0">
                <a:effectLst>
                  <a:glow rad="127000">
                    <a:schemeClr val="tx1"/>
                  </a:glow>
                </a:effectLst>
                <a:ea typeface="ＭＳ Ｐゴシック" charset="0"/>
              </a:rPr>
            </a:br>
            <a:r>
              <a:rPr lang="ar-JO" sz="6000" dirty="0">
                <a:effectLst>
                  <a:glow rad="127000">
                    <a:schemeClr val="tx1"/>
                  </a:glow>
                </a:effectLst>
                <a:ea typeface="ＭＳ Ｐゴシック" charset="0"/>
              </a:rPr>
              <a:t>2. افرح حين </a:t>
            </a:r>
            <a:r>
              <a:rPr lang="ar-JO" sz="6000" dirty="0">
                <a:solidFill>
                  <a:srgbClr val="FFFF00"/>
                </a:solidFill>
                <a:effectLst>
                  <a:glow rad="127000">
                    <a:schemeClr val="tx1"/>
                  </a:glow>
                </a:effectLst>
                <a:ea typeface="ＭＳ Ｐゴシック" charset="0"/>
              </a:rPr>
              <a:t>تعاني</a:t>
            </a:r>
            <a:r>
              <a:rPr lang="ar-JO" sz="6000" dirty="0">
                <a:effectLst>
                  <a:glow rad="127000">
                    <a:schemeClr val="tx1"/>
                  </a:glow>
                </a:effectLst>
                <a:ea typeface="ＭＳ Ｐゴシック" charset="0"/>
              </a:rPr>
              <a:t> لأجل المسيح </a:t>
            </a:r>
            <a:br>
              <a:rPr lang="ar-JO" sz="6000" dirty="0">
                <a:effectLst>
                  <a:glow rad="127000">
                    <a:schemeClr val="tx1"/>
                  </a:glow>
                </a:effectLst>
                <a:ea typeface="ＭＳ Ｐゴシック" charset="0"/>
              </a:rPr>
            </a:br>
            <a:r>
              <a:rPr lang="ar-JO" sz="6000" dirty="0">
                <a:effectLst>
                  <a:glow rad="127000">
                    <a:schemeClr val="tx1"/>
                  </a:glow>
                </a:effectLst>
                <a:ea typeface="ＭＳ Ｐゴシック" charset="0"/>
              </a:rPr>
              <a:t>(5: 12)</a:t>
            </a:r>
            <a:endParaRPr lang="en-US" sz="6000" dirty="0">
              <a:effectLst>
                <a:glow rad="127000">
                  <a:schemeClr val="tx1"/>
                </a:glow>
              </a:effectLst>
              <a:ea typeface="ＭＳ Ｐゴシック" charset="0"/>
            </a:endParaRPr>
          </a:p>
        </p:txBody>
      </p:sp>
    </p:spTree>
    <p:extLst>
      <p:ext uri="{BB962C8B-B14F-4D97-AF65-F5344CB8AC3E}">
        <p14:creationId xmlns:p14="http://schemas.microsoft.com/office/powerpoint/2010/main" val="2429523557"/>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CD4B15F-60FF-421B-AFE5-A2E1816A88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(ب) تأثيرهم</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20961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5: 13-16</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13593"/>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تأثير الرجل البار يخلق عطش لله في الآخرين من خلال إعلان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بر الله</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ورفض الخطية</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وجذبهم إلى الرب</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24615360"/>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871" y="6647322"/>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ملح ونور</a:t>
            </a:r>
            <a:endParaRPr kumimoji="0" lang="en-US" sz="2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pic>
        <p:nvPicPr>
          <p:cNvPr id="4" name="Picture 3"/>
          <p:cNvPicPr>
            <a:picLocks noChangeAspect="1"/>
          </p:cNvPicPr>
          <p:nvPr/>
        </p:nvPicPr>
        <p:blipFill>
          <a:blip r:embed="rId3" cstate="print"/>
          <a:stretch>
            <a:fillRect/>
          </a:stretch>
        </p:blipFill>
        <p:spPr>
          <a:xfrm>
            <a:off x="-83956" y="889000"/>
            <a:ext cx="9211583" cy="5969000"/>
          </a:xfrm>
          <a:prstGeom prst="rect">
            <a:avLst/>
          </a:prstGeom>
        </p:spPr>
      </p:pic>
      <p:sp>
        <p:nvSpPr>
          <p:cNvPr id="900098" name="Rectangle 2"/>
          <p:cNvSpPr>
            <a:spLocks noGrp="1" noChangeArrowheads="1"/>
          </p:cNvSpPr>
          <p:nvPr>
            <p:ph type="ctrTitle"/>
          </p:nvPr>
        </p:nvSpPr>
        <p:spPr>
          <a:xfrm>
            <a:off x="-16373" y="115602"/>
            <a:ext cx="9144000" cy="1196752"/>
          </a:xfrm>
          <a:effectLst>
            <a:outerShdw blurRad="63500" dist="35921" dir="2700000" algn="ctr" rotWithShape="0">
              <a:schemeClr val="tx2">
                <a:alpha val="74998"/>
              </a:schemeClr>
            </a:outerShdw>
          </a:effectLst>
        </p:spPr>
        <p:txBody>
          <a:bodyPr anchor="ctr"/>
          <a:lstStyle/>
          <a:p>
            <a:pPr rtl="1">
              <a:defRPr/>
            </a:pPr>
            <a:r>
              <a:rPr lang="ar-JO" sz="5400" dirty="0">
                <a:effectLst>
                  <a:glow rad="127000">
                    <a:schemeClr val="tx1"/>
                  </a:glow>
                </a:effectLst>
                <a:ea typeface="ＭＳ Ｐゴシック" charset="0"/>
              </a:rPr>
              <a:t>كيف نستطيع أن </a:t>
            </a:r>
            <a:r>
              <a:rPr lang="ar-JO" sz="5400" dirty="0">
                <a:solidFill>
                  <a:srgbClr val="FFFF00"/>
                </a:solidFill>
                <a:effectLst>
                  <a:glow rad="127000">
                    <a:schemeClr val="tx1"/>
                  </a:glow>
                </a:effectLst>
                <a:ea typeface="ＭＳ Ｐゴシック" charset="0"/>
              </a:rPr>
              <a:t>نبارك</a:t>
            </a:r>
            <a:r>
              <a:rPr lang="ar-JO" sz="5400" dirty="0">
                <a:effectLst>
                  <a:glow rad="127000">
                    <a:schemeClr val="tx1"/>
                  </a:glow>
                </a:effectLst>
                <a:ea typeface="ＭＳ Ｐゴシック" charset="0"/>
              </a:rPr>
              <a:t> الآخرين؟</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1782380870"/>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srcRect t="6087"/>
          <a:stretch/>
        </p:blipFill>
        <p:spPr>
          <a:xfrm>
            <a:off x="870" y="0"/>
            <a:ext cx="9128125"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6373" y="368300"/>
            <a:ext cx="9144000" cy="1196752"/>
          </a:xfrm>
          <a:effectLst>
            <a:outerShdw blurRad="63500" dist="35921" dir="2700000" algn="ctr" rotWithShape="0">
              <a:schemeClr val="tx2">
                <a:alpha val="74998"/>
              </a:schemeClr>
            </a:outerShdw>
          </a:effectLst>
        </p:spPr>
        <p:txBody>
          <a:bodyPr anchor="ctr"/>
          <a:lstStyle/>
          <a:p>
            <a:pPr rtl="1">
              <a:defRPr/>
            </a:pPr>
            <a:r>
              <a:rPr lang="ar-JO" sz="5400" dirty="0">
                <a:solidFill>
                  <a:srgbClr val="FFFF00"/>
                </a:solidFill>
                <a:effectLst>
                  <a:glow rad="127000">
                    <a:schemeClr val="tx1"/>
                  </a:glow>
                </a:effectLst>
                <a:ea typeface="ＭＳ Ｐゴシック" charset="0"/>
              </a:rPr>
              <a:t>توجيه </a:t>
            </a:r>
            <a:r>
              <a:rPr lang="ar-JO" sz="5400" dirty="0">
                <a:effectLst>
                  <a:glow rad="127000">
                    <a:schemeClr val="tx1"/>
                  </a:glow>
                </a:effectLst>
                <a:ea typeface="ＭＳ Ｐゴシック" charset="0"/>
              </a:rPr>
              <a:t>الآخرين إلى الله</a:t>
            </a:r>
            <a:endParaRPr lang="en-US" sz="5400" dirty="0">
              <a:effectLst>
                <a:glow rad="127000">
                  <a:schemeClr val="tx1"/>
                </a:glow>
              </a:effectLst>
              <a:ea typeface="ＭＳ Ｐゴシック" charset="0"/>
            </a:endParaRPr>
          </a:p>
        </p:txBody>
      </p:sp>
      <p:sp>
        <p:nvSpPr>
          <p:cNvPr id="5" name="Rectangle 2"/>
          <p:cNvSpPr txBox="1">
            <a:spLocks noChangeArrowheads="1"/>
          </p:cNvSpPr>
          <p:nvPr/>
        </p:nvSpPr>
        <p:spPr bwMode="auto">
          <a:xfrm>
            <a:off x="-16373" y="5740066"/>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الفكرة الرئيسية</a:t>
            </a:r>
            <a:endParaRPr kumimoji="0" lang="en-US" sz="2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5896811"/>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stretch>
            <a:fillRect/>
          </a:stretch>
        </p:blipFill>
        <p:spPr>
          <a:xfrm>
            <a:off x="139700" y="0"/>
            <a:ext cx="885825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6373" y="368300"/>
            <a:ext cx="9144000" cy="1196752"/>
          </a:xfrm>
          <a:effectLst>
            <a:outerShdw blurRad="63500" dist="35921" dir="2700000" algn="ctr" rotWithShape="0">
              <a:schemeClr val="tx2">
                <a:alpha val="74998"/>
              </a:schemeClr>
            </a:outerShdw>
          </a:effectLst>
        </p:spPr>
        <p:txBody>
          <a:bodyPr anchor="ctr"/>
          <a:lstStyle/>
          <a:p>
            <a:pPr rtl="1">
              <a:defRPr/>
            </a:pPr>
            <a:r>
              <a:rPr lang="ar-JO" sz="5400" dirty="0">
                <a:solidFill>
                  <a:srgbClr val="FFFF00"/>
                </a:solidFill>
                <a:effectLst>
                  <a:glow rad="127000">
                    <a:schemeClr val="tx1"/>
                  </a:glow>
                </a:effectLst>
                <a:ea typeface="ＭＳ Ｐゴシック" charset="0"/>
              </a:rPr>
              <a:t>توجيه </a:t>
            </a:r>
            <a:r>
              <a:rPr lang="ar-JO" sz="5400" dirty="0">
                <a:effectLst>
                  <a:glow rad="127000">
                    <a:schemeClr val="tx1"/>
                  </a:glow>
                </a:effectLst>
                <a:ea typeface="ＭＳ Ｐゴシック" charset="0"/>
              </a:rPr>
              <a:t>الآخرين إلى الله</a:t>
            </a:r>
            <a:endParaRPr lang="en-US" sz="5400" dirty="0">
              <a:effectLst>
                <a:glow rad="127000">
                  <a:schemeClr val="tx1"/>
                </a:glow>
              </a:effectLst>
              <a:ea typeface="ＭＳ Ｐゴシック" charset="0"/>
            </a:endParaRPr>
          </a:p>
        </p:txBody>
      </p:sp>
      <p:sp>
        <p:nvSpPr>
          <p:cNvPr id="5" name="Rectangle 2"/>
          <p:cNvSpPr txBox="1">
            <a:spLocks noChangeArrowheads="1"/>
          </p:cNvSpPr>
          <p:nvPr/>
        </p:nvSpPr>
        <p:spPr bwMode="auto">
          <a:xfrm>
            <a:off x="-16373" y="5740066"/>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الفكرة الرئيسية</a:t>
            </a:r>
            <a:endParaRPr kumimoji="0" lang="en-US" sz="2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57367146"/>
      </p:ext>
    </p:extLst>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srcRect l="-1" r="-3946"/>
          <a:stretch/>
        </p:blipFill>
        <p:spPr>
          <a:xfrm>
            <a:off x="-16374" y="-1"/>
            <a:ext cx="9293067" cy="522816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198533" y="22447"/>
            <a:ext cx="4078160" cy="4126219"/>
          </a:xfrm>
          <a:effectLst>
            <a:outerShdw blurRad="63500" dist="35921" dir="2700000" algn="ctr" rotWithShape="0">
              <a:schemeClr val="tx2">
                <a:alpha val="74998"/>
              </a:schemeClr>
            </a:outerShdw>
          </a:effectLst>
        </p:spPr>
        <p:txBody>
          <a:bodyPr anchor="ctr"/>
          <a:lstStyle/>
          <a:p>
            <a:pPr rtl="1">
              <a:defRPr/>
            </a:pPr>
            <a:r>
              <a:rPr lang="ar-JO" sz="5400" dirty="0">
                <a:effectLst>
                  <a:glow rad="127000">
                    <a:schemeClr val="tx1"/>
                  </a:glow>
                </a:effectLst>
                <a:ea typeface="ＭＳ Ｐゴシック" charset="0"/>
              </a:rPr>
              <a:t>1. ساعد الناس على </a:t>
            </a:r>
            <a:r>
              <a:rPr lang="ar-JO" sz="5400" dirty="0">
                <a:solidFill>
                  <a:srgbClr val="FFFF00"/>
                </a:solidFill>
                <a:effectLst>
                  <a:glow rad="127000">
                    <a:schemeClr val="tx1"/>
                  </a:glow>
                </a:effectLst>
                <a:ea typeface="ＭＳ Ｐゴシック" charset="0"/>
              </a:rPr>
              <a:t>الجوع</a:t>
            </a:r>
            <a:r>
              <a:rPr lang="ar-JO" sz="5400" dirty="0">
                <a:effectLst>
                  <a:glow rad="127000">
                    <a:schemeClr val="tx1"/>
                  </a:glow>
                </a:effectLst>
                <a:ea typeface="ＭＳ Ｐゴシック" charset="0"/>
              </a:rPr>
              <a:t> لله (13)</a:t>
            </a:r>
            <a:endParaRPr lang="en-US" sz="5400" dirty="0">
              <a:effectLst>
                <a:glow rad="127000">
                  <a:schemeClr val="tx1"/>
                </a:glow>
              </a:effectLst>
              <a:ea typeface="ＭＳ Ｐゴシック" charset="0"/>
            </a:endParaRPr>
          </a:p>
        </p:txBody>
      </p:sp>
      <p:sp>
        <p:nvSpPr>
          <p:cNvPr id="5" name="Rectangle 2"/>
          <p:cNvSpPr txBox="1">
            <a:spLocks noChangeArrowheads="1"/>
          </p:cNvSpPr>
          <p:nvPr/>
        </p:nvSpPr>
        <p:spPr bwMode="auto">
          <a:xfrm>
            <a:off x="871" y="6647322"/>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عنوان فرعي</a:t>
            </a:r>
            <a:endParaRPr kumimoji="0" lang="en-US" sz="2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4000278791"/>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rot="10800000">
            <a:off x="871" y="0"/>
            <a:ext cx="9144000" cy="6096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6373" y="368300"/>
            <a:ext cx="9144000" cy="1196752"/>
          </a:xfrm>
          <a:effectLst>
            <a:outerShdw blurRad="63500" dist="35921" dir="2700000" algn="ctr" rotWithShape="0">
              <a:schemeClr val="tx2">
                <a:alpha val="74998"/>
              </a:schemeClr>
            </a:outerShdw>
          </a:effectLst>
        </p:spPr>
        <p:txBody>
          <a:bodyPr anchor="ctr"/>
          <a:lstStyle/>
          <a:p>
            <a:pPr rtl="1">
              <a:defRPr/>
            </a:pPr>
            <a:br>
              <a:rPr lang="en-US" sz="5400" dirty="0">
                <a:effectLst>
                  <a:glow rad="127000">
                    <a:schemeClr val="tx1"/>
                  </a:glow>
                </a:effectLst>
                <a:ea typeface="ＭＳ Ｐゴシック" charset="0"/>
              </a:rPr>
            </a:br>
            <a:r>
              <a:rPr lang="ar-JO" sz="5400" dirty="0">
                <a:effectLst>
                  <a:glow rad="127000">
                    <a:schemeClr val="tx1"/>
                  </a:glow>
                </a:effectLst>
                <a:ea typeface="ＭＳ Ｐゴシック" charset="0"/>
              </a:rPr>
              <a:t>2. </a:t>
            </a:r>
            <a:r>
              <a:rPr lang="ar-JO" sz="5400" dirty="0">
                <a:solidFill>
                  <a:srgbClr val="FFFF00"/>
                </a:solidFill>
                <a:effectLst>
                  <a:glow rad="127000">
                    <a:schemeClr val="tx1"/>
                  </a:glow>
                </a:effectLst>
                <a:ea typeface="ＭＳ Ｐゴシック" charset="0"/>
              </a:rPr>
              <a:t>ق</a:t>
            </a:r>
            <a:r>
              <a:rPr lang="ar-LB" sz="5400" dirty="0">
                <a:solidFill>
                  <a:srgbClr val="FFFF00"/>
                </a:solidFill>
                <a:effectLst>
                  <a:glow rad="127000">
                    <a:schemeClr val="tx1"/>
                  </a:glow>
                </a:effectLst>
                <a:ea typeface="ＭＳ Ｐゴシック" charset="0"/>
              </a:rPr>
              <a:t>ُ</a:t>
            </a:r>
            <a:r>
              <a:rPr lang="ar-JO" sz="5400" dirty="0">
                <a:solidFill>
                  <a:srgbClr val="FFFF00"/>
                </a:solidFill>
                <a:effectLst>
                  <a:glow rad="127000">
                    <a:schemeClr val="tx1"/>
                  </a:glow>
                </a:effectLst>
                <a:ea typeface="ＭＳ Ｐゴシック" charset="0"/>
              </a:rPr>
              <a:t>د</a:t>
            </a:r>
            <a:r>
              <a:rPr lang="ar-LB" sz="5400" dirty="0">
                <a:solidFill>
                  <a:srgbClr val="FFFF00"/>
                </a:solidFill>
                <a:effectLst>
                  <a:glow rad="127000">
                    <a:schemeClr val="tx1"/>
                  </a:glow>
                </a:effectLst>
                <a:ea typeface="ＭＳ Ｐゴシック" charset="0"/>
              </a:rPr>
              <a:t>ْ</a:t>
            </a:r>
            <a:r>
              <a:rPr lang="ar-JO" sz="5400" dirty="0">
                <a:effectLst>
                  <a:glow rad="127000">
                    <a:schemeClr val="tx1"/>
                  </a:glow>
                </a:effectLst>
                <a:ea typeface="ＭＳ Ｐゴシック" charset="0"/>
              </a:rPr>
              <a:t> الناس نحو الله حتى يسبحوه </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(5: 14-16)</a:t>
            </a:r>
            <a:r>
              <a:rPr lang="en-US" sz="5400" dirty="0">
                <a:effectLst>
                  <a:glow rad="127000">
                    <a:schemeClr val="tx1"/>
                  </a:glow>
                </a:effectLst>
                <a:ea typeface="ＭＳ Ｐゴシック" charset="0"/>
              </a:rPr>
              <a:t> </a:t>
            </a:r>
          </a:p>
        </p:txBody>
      </p:sp>
      <p:sp>
        <p:nvSpPr>
          <p:cNvPr id="5" name="Rectangle 2"/>
          <p:cNvSpPr txBox="1">
            <a:spLocks noChangeArrowheads="1"/>
          </p:cNvSpPr>
          <p:nvPr/>
        </p:nvSpPr>
        <p:spPr bwMode="auto">
          <a:xfrm>
            <a:off x="871" y="6647322"/>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عنوان فرعي</a:t>
            </a:r>
            <a:endParaRPr kumimoji="0" lang="en-US" sz="2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839041391"/>
      </p:ext>
    </p:extLst>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503764"/>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6373" y="-50799"/>
            <a:ext cx="9144000" cy="1196752"/>
          </a:xfrm>
          <a:effectLst>
            <a:outerShdw blurRad="63500" dist="35921" dir="2700000" algn="ctr" rotWithShape="0">
              <a:schemeClr val="tx2">
                <a:alpha val="74998"/>
              </a:schemeClr>
            </a:outerShdw>
          </a:effectLst>
        </p:spPr>
        <p:txBody>
          <a:bodyPr anchor="ctr"/>
          <a:lstStyle/>
          <a:p>
            <a:pPr rtl="1">
              <a:defRPr/>
            </a:pPr>
            <a:r>
              <a:rPr lang="ar-JO" sz="5400" dirty="0">
                <a:effectLst>
                  <a:glow rad="127000">
                    <a:schemeClr val="tx1"/>
                  </a:glow>
                </a:effectLst>
                <a:ea typeface="ＭＳ Ｐゴシック" charset="0"/>
              </a:rPr>
              <a:t>كن مشاركاً</a:t>
            </a:r>
            <a:endParaRPr lang="en-US" sz="5400" dirty="0">
              <a:effectLst>
                <a:glow rad="127000">
                  <a:schemeClr val="tx1"/>
                </a:glow>
              </a:effectLst>
              <a:ea typeface="ＭＳ Ｐゴシック" charset="0"/>
            </a:endParaRPr>
          </a:p>
        </p:txBody>
      </p:sp>
      <p:pic>
        <p:nvPicPr>
          <p:cNvPr id="2" name="Picture 1"/>
          <p:cNvPicPr>
            <a:picLocks noChangeAspect="1"/>
          </p:cNvPicPr>
          <p:nvPr/>
        </p:nvPicPr>
        <p:blipFill>
          <a:blip r:embed="rId3" cstate="print"/>
          <a:stretch>
            <a:fillRect/>
          </a:stretch>
        </p:blipFill>
        <p:spPr>
          <a:xfrm>
            <a:off x="0" y="1011764"/>
            <a:ext cx="9144000" cy="5090984"/>
          </a:xfrm>
          <a:prstGeom prst="rect">
            <a:avLst/>
          </a:prstGeom>
        </p:spPr>
      </p:pic>
      <p:sp>
        <p:nvSpPr>
          <p:cNvPr id="5" name="Rectangle 2"/>
          <p:cNvSpPr txBox="1">
            <a:spLocks noChangeArrowheads="1"/>
          </p:cNvSpPr>
          <p:nvPr/>
        </p:nvSpPr>
        <p:spPr bwMode="auto">
          <a:xfrm>
            <a:off x="-16373" y="1011764"/>
            <a:ext cx="9144000" cy="509098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rtl="1">
              <a:defRPr/>
            </a:pPr>
            <a:r>
              <a:rPr lang="ar-LB" sz="3600" b="1" dirty="0">
                <a:latin typeface="Arial" panose="020B0604020202020204" pitchFamily="34" charset="0"/>
                <a:cs typeface="Arial" panose="020B0604020202020204" pitchFamily="34" charset="0"/>
              </a:rPr>
              <a:t>"إن </a:t>
            </a:r>
            <a:r>
              <a:rPr lang="ar-JO" sz="3600" b="1" dirty="0">
                <a:latin typeface="Arial" panose="020B0604020202020204" pitchFamily="34" charset="0"/>
                <a:cs typeface="Arial" panose="020B0604020202020204" pitchFamily="34" charset="0"/>
              </a:rPr>
              <a:t>استعار</a:t>
            </a:r>
            <a:r>
              <a:rPr lang="ar-LB" sz="3600" b="1" dirty="0">
                <a:latin typeface="Arial" panose="020B0604020202020204" pitchFamily="34" charset="0"/>
                <a:cs typeface="Arial" panose="020B0604020202020204" pitchFamily="34" charset="0"/>
              </a:rPr>
              <a:t>تي</a:t>
            </a:r>
            <a:r>
              <a:rPr lang="ar-JO" sz="3600" b="1" dirty="0">
                <a:latin typeface="Arial" panose="020B0604020202020204" pitchFamily="34" charset="0"/>
                <a:cs typeface="Arial" panose="020B0604020202020204" pitchFamily="34" charset="0"/>
              </a:rPr>
              <a:t> الملح وال</a:t>
            </a:r>
            <a:r>
              <a:rPr lang="ar-LB" sz="3600" b="1" dirty="0">
                <a:latin typeface="Arial" panose="020B0604020202020204" pitchFamily="34" charset="0"/>
                <a:cs typeface="Arial" panose="020B0604020202020204" pitchFamily="34" charset="0"/>
              </a:rPr>
              <a:t>نور</a:t>
            </a:r>
            <a:r>
              <a:rPr lang="ar-JO" sz="3600" b="1" dirty="0">
                <a:latin typeface="Arial" panose="020B0604020202020204" pitchFamily="34" charset="0"/>
                <a:cs typeface="Arial" panose="020B0604020202020204" pitchFamily="34" charset="0"/>
              </a:rPr>
              <a:t> تثير</a:t>
            </a:r>
            <a:r>
              <a:rPr lang="ar-LB" sz="3600" b="1" dirty="0">
                <a:latin typeface="Arial" panose="020B0604020202020204" pitchFamily="34" charset="0"/>
                <a:cs typeface="Arial" panose="020B0604020202020204" pitchFamily="34" charset="0"/>
              </a:rPr>
              <a:t>ان</a:t>
            </a:r>
            <a:r>
              <a:rPr lang="ar-JO" sz="3600" b="1" dirty="0">
                <a:latin typeface="Arial" panose="020B0604020202020204" pitchFamily="34" charset="0"/>
                <a:cs typeface="Arial" panose="020B0604020202020204" pitchFamily="34" charset="0"/>
              </a:rPr>
              <a:t> أسئلة مهمة حول المشاركة المسيحية في المجتمع فيما يتعلق بجميع أشكال الانفصال أو الانسحاب. نحن لسنا مدعوين للسيطرة على هياكل السلطة العلمانية</a:t>
            </a:r>
            <a:r>
              <a:rPr lang="ar-LB" sz="3600" b="1" dirty="0">
                <a:latin typeface="Arial" panose="020B0604020202020204" pitchFamily="34" charset="0"/>
                <a:cs typeface="Arial" panose="020B0604020202020204" pitchFamily="34" charset="0"/>
              </a:rPr>
              <a:t>؛</a:t>
            </a:r>
            <a:r>
              <a:rPr lang="ar-JO" sz="3600" b="1" dirty="0">
                <a:latin typeface="Arial" panose="020B0604020202020204" pitchFamily="34" charset="0"/>
                <a:cs typeface="Arial" panose="020B0604020202020204" pitchFamily="34" charset="0"/>
              </a:rPr>
              <a:t> ول</a:t>
            </a:r>
            <a:r>
              <a:rPr lang="ar-LB" sz="3600" b="1" dirty="0">
                <a:latin typeface="Arial" panose="020B0604020202020204" pitchFamily="34" charset="0"/>
                <a:cs typeface="Arial" panose="020B0604020202020204" pitchFamily="34" charset="0"/>
              </a:rPr>
              <a:t>م</a:t>
            </a:r>
            <a:r>
              <a:rPr lang="ar-JO" sz="3600" b="1" dirty="0">
                <a:latin typeface="Arial" panose="020B0604020202020204" pitchFamily="34" charset="0"/>
                <a:cs typeface="Arial" panose="020B0604020202020204" pitchFamily="34" charset="0"/>
              </a:rPr>
              <a:t> ن</a:t>
            </a:r>
            <a:r>
              <a:rPr lang="ar-LB" sz="3600" b="1" dirty="0">
                <a:latin typeface="Arial" panose="020B0604020202020204" pitchFamily="34" charset="0"/>
                <a:cs typeface="Arial" panose="020B0604020202020204" pitchFamily="34" charset="0"/>
              </a:rPr>
              <a:t>و</a:t>
            </a:r>
            <a:r>
              <a:rPr lang="ar-JO" sz="3600" b="1" dirty="0">
                <a:latin typeface="Arial" panose="020B0604020202020204" pitchFamily="34" charset="0"/>
                <a:cs typeface="Arial" panose="020B0604020202020204" pitchFamily="34" charset="0"/>
              </a:rPr>
              <a:t>عد بأننا </a:t>
            </a:r>
            <a:r>
              <a:rPr lang="ar-LB" sz="3600" b="1" dirty="0">
                <a:latin typeface="Arial" panose="020B0604020202020204" pitchFamily="34" charset="0"/>
                <a:cs typeface="Arial" panose="020B0604020202020204" pitchFamily="34" charset="0"/>
              </a:rPr>
              <a:t>قادرون</a:t>
            </a:r>
            <a:r>
              <a:rPr lang="ar-JO" sz="3600" b="1" dirty="0">
                <a:latin typeface="Arial" panose="020B0604020202020204" pitchFamily="34" charset="0"/>
                <a:cs typeface="Arial" panose="020B0604020202020204" pitchFamily="34" charset="0"/>
              </a:rPr>
              <a:t> إضفاء الطابع المسيحي على تشريعات وقيم العالم. ولكن يجب أن ن</a:t>
            </a:r>
            <a:r>
              <a:rPr lang="ar-LB" sz="3600" b="1" dirty="0">
                <a:latin typeface="Arial" panose="020B0604020202020204" pitchFamily="34" charset="0"/>
                <a:cs typeface="Arial" panose="020B0604020202020204" pitchFamily="34" charset="0"/>
              </a:rPr>
              <a:t>بقَ</a:t>
            </a:r>
            <a:r>
              <a:rPr lang="ar-JO" sz="3600" b="1" dirty="0">
                <a:latin typeface="Arial" panose="020B0604020202020204" pitchFamily="34" charset="0"/>
                <a:cs typeface="Arial" panose="020B0604020202020204" pitchFamily="34" charset="0"/>
              </a:rPr>
              <a:t> </a:t>
            </a:r>
            <a:r>
              <a:rPr lang="ar-LB" sz="3600" b="1" dirty="0">
                <a:latin typeface="Arial" panose="020B0604020202020204" pitchFamily="34" charset="0"/>
                <a:cs typeface="Arial" panose="020B0604020202020204" pitchFamily="34" charset="0"/>
              </a:rPr>
              <a:t>حماة </a:t>
            </a:r>
            <a:r>
              <a:rPr lang="ar-JO" sz="3600" b="1" dirty="0">
                <a:latin typeface="Arial" panose="020B0604020202020204" pitchFamily="34" charset="0"/>
                <a:cs typeface="Arial" panose="020B0604020202020204" pitchFamily="34" charset="0"/>
              </a:rPr>
              <a:t>نشط</a:t>
            </a:r>
            <a:r>
              <a:rPr lang="ar-LB" sz="3600" b="1" dirty="0">
                <a:latin typeface="Arial" panose="020B0604020202020204" pitchFamily="34" charset="0"/>
                <a:cs typeface="Arial" panose="020B0604020202020204" pitchFamily="34" charset="0"/>
              </a:rPr>
              <a:t>ين،</a:t>
            </a:r>
            <a:r>
              <a:rPr lang="ar-JO" sz="3600" b="1" dirty="0">
                <a:latin typeface="Arial" panose="020B0604020202020204" pitchFamily="34" charset="0"/>
                <a:cs typeface="Arial" panose="020B0604020202020204" pitchFamily="34" charset="0"/>
              </a:rPr>
              <a:t> بل </a:t>
            </a:r>
            <a:r>
              <a:rPr lang="ar-LB" sz="3600" b="1" dirty="0" err="1">
                <a:latin typeface="Arial" panose="020B0604020202020204" pitchFamily="34" charset="0"/>
                <a:cs typeface="Arial" panose="020B0604020202020204" pitchFamily="34" charset="0"/>
              </a:rPr>
              <a:t>وم</a:t>
            </a:r>
            <a:r>
              <a:rPr lang="ar-JO" sz="3600" b="1" dirty="0">
                <a:latin typeface="Arial" panose="020B0604020202020204" pitchFamily="34" charset="0"/>
                <a:cs typeface="Arial" panose="020B0604020202020204" pitchFamily="34" charset="0"/>
              </a:rPr>
              <a:t>زعج</a:t>
            </a:r>
            <a:r>
              <a:rPr lang="ar-LB" sz="3600" b="1" dirty="0">
                <a:latin typeface="Arial" panose="020B0604020202020204" pitchFamily="34" charset="0"/>
                <a:cs typeface="Arial" panose="020B0604020202020204" pitchFamily="34" charset="0"/>
              </a:rPr>
              <a:t>ين،</a:t>
            </a:r>
            <a:r>
              <a:rPr lang="ar-JO" sz="3600" b="1" dirty="0">
                <a:latin typeface="Arial" panose="020B0604020202020204" pitchFamily="34" charset="0"/>
                <a:cs typeface="Arial" panose="020B0604020202020204" pitchFamily="34" charset="0"/>
              </a:rPr>
              <a:t> في دعوة العالم إلى </a:t>
            </a:r>
            <a:r>
              <a:rPr lang="ar-LB" sz="3600" b="1" dirty="0">
                <a:latin typeface="Arial" panose="020B0604020202020204" pitchFamily="34" charset="0"/>
                <a:cs typeface="Arial" panose="020B0604020202020204" pitchFamily="34" charset="0"/>
              </a:rPr>
              <a:t>الاهتمام</a:t>
            </a:r>
            <a:r>
              <a:rPr lang="ar-JO" sz="3600" b="1" dirty="0">
                <a:latin typeface="Arial" panose="020B0604020202020204" pitchFamily="34" charset="0"/>
                <a:cs typeface="Arial" panose="020B0604020202020204" pitchFamily="34" charset="0"/>
              </a:rPr>
              <a:t> </a:t>
            </a:r>
            <a:r>
              <a:rPr lang="ar-LB" sz="3600" b="1" dirty="0">
                <a:latin typeface="Arial" panose="020B0604020202020204" pitchFamily="34" charset="0"/>
                <a:cs typeface="Arial" panose="020B0604020202020204" pitchFamily="34" charset="0"/>
              </a:rPr>
              <a:t>ب</a:t>
            </a:r>
            <a:r>
              <a:rPr lang="ar-JO" sz="3600" b="1" dirty="0">
                <a:latin typeface="Arial" panose="020B0604020202020204" pitchFamily="34" charset="0"/>
                <a:cs typeface="Arial" panose="020B0604020202020204" pitchFamily="34" charset="0"/>
              </a:rPr>
              <a:t>معايير الله. ولا نجرؤ على تشكيل </a:t>
            </a:r>
            <a:r>
              <a:rPr lang="ar-LB" sz="3600" b="1" dirty="0">
                <a:latin typeface="Arial" panose="020B0604020202020204" pitchFamily="34" charset="0"/>
                <a:cs typeface="Arial" panose="020B0604020202020204" pitchFamily="34" charset="0"/>
              </a:rPr>
              <a:t>معاقل</a:t>
            </a:r>
            <a:r>
              <a:rPr lang="ar-JO" sz="3600" b="1" dirty="0">
                <a:latin typeface="Arial" panose="020B0604020202020204" pitchFamily="34" charset="0"/>
                <a:cs typeface="Arial" panose="020B0604020202020204" pitchFamily="34" charset="0"/>
              </a:rPr>
              <a:t> مسيحية منعزلة لا </a:t>
            </a:r>
            <a:r>
              <a:rPr lang="ar-LB" sz="3600" b="1" dirty="0">
                <a:latin typeface="Arial" panose="020B0604020202020204" pitchFamily="34" charset="0"/>
                <a:cs typeface="Arial" panose="020B0604020202020204" pitchFamily="34" charset="0"/>
              </a:rPr>
              <a:t>ينتبه</a:t>
            </a:r>
            <a:r>
              <a:rPr lang="ar-JO" sz="3600" b="1" dirty="0">
                <a:latin typeface="Arial" panose="020B0604020202020204" pitchFamily="34" charset="0"/>
                <a:cs typeface="Arial" panose="020B0604020202020204" pitchFamily="34" charset="0"/>
              </a:rPr>
              <a:t> </a:t>
            </a:r>
            <a:r>
              <a:rPr lang="ar-LB" sz="3600" b="1" dirty="0">
                <a:latin typeface="Arial" panose="020B0604020202020204" pitchFamily="34" charset="0"/>
                <a:cs typeface="Arial" panose="020B0604020202020204" pitchFamily="34" charset="0"/>
              </a:rPr>
              <a:t>إلي</a:t>
            </a:r>
            <a:r>
              <a:rPr lang="ar-JO" sz="3600" b="1" dirty="0">
                <a:latin typeface="Arial" panose="020B0604020202020204" pitchFamily="34" charset="0"/>
                <a:cs typeface="Arial" panose="020B0604020202020204" pitchFamily="34" charset="0"/>
              </a:rPr>
              <a:t>ها العالم</a:t>
            </a:r>
            <a:r>
              <a:rPr lang="ar-LB" sz="3600" b="1" dirty="0">
                <a:latin typeface="Arial" panose="020B0604020202020204" pitchFamily="34" charset="0"/>
                <a:cs typeface="Arial" panose="020B0604020202020204" pitchFamily="34" charset="0"/>
              </a:rPr>
              <a:t>.</a:t>
            </a:r>
            <a:r>
              <a:rPr lang="ar-JO" sz="3600" b="1" dirty="0">
                <a:latin typeface="Arial" panose="020B0604020202020204" pitchFamily="34" charset="0"/>
                <a:cs typeface="Arial" panose="020B0604020202020204" pitchFamily="34" charset="0"/>
              </a:rPr>
              <a:t>"</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
        <p:nvSpPr>
          <p:cNvPr id="6" name="Rectangle 2"/>
          <p:cNvSpPr txBox="1">
            <a:spLocks noChangeArrowheads="1"/>
          </p:cNvSpPr>
          <p:nvPr/>
        </p:nvSpPr>
        <p:spPr bwMode="auto">
          <a:xfrm>
            <a:off x="-16373" y="5960540"/>
            <a:ext cx="9144000" cy="103968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lang="ar-JO" sz="2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كريغ بلومبيرغ، متى (ناشفيل: برودمان، 1992)، 103</a:t>
            </a:r>
            <a:r>
              <a:rPr kumimoji="0" lang="en-US" sz="2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endParaRPr kumimoji="0" lang="en-US" sz="105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795681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257282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0F5B7F-FE4C-48AC-B425-26DDC2EAFC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rtl="1"/>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ب. علاقة الملك مع الناموس</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55</a:t>
            </a:r>
            <a:endParaRPr lang="fi-FI"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5: 17</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7: 6</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6: 27-42</a:t>
            </a:r>
            <a:endParaRPr lang="fi-FI"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تمم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المسيح ا</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لناموس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باستبدال</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التفاسير والممارسات الفريسية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دخول الملكوت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ببر المسيح وليس ببر الناموس.</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56823890"/>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E11BBA-7B22-4C72-924A-1127A62EE9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 المتمم</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5: 17-20</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649137"/>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تمم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المسيح كل متطلبات الناموس والأنبياء</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لذلك فإن البر</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الفريسي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لا يستطيع أن يخلص لأنه يسيء فهم ال</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قصد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الحقيقي ل</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لناموس</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60318820"/>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6BED5F-5686-41B9-805E-429CB9A8BD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(2) رفض التفاسير التقليدية للناموس</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5: 21-48</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LB"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لقد أساء الفريسيون تفسير الشريعة، فلم تخلص أحداً. وقد أهملوا اللوح الثاني منها الذي يتكلم عن السلوك اللائق تجاه الآخرين.</a:t>
            </a:r>
            <a:endParaRPr lang="en-US"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53106869"/>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F0877C5-DC93-4E84-9F12-0BA4C9A73E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(أ) القتل</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5: 21-26</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429000"/>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إن تجاوز البر الفريسي يحفظ الحياة</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يجنب الغضب</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و</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الكر</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ه</a:t>
            </a:r>
            <a:r>
              <a:rPr lang="ar-LB" sz="3200" b="1" kern="0" dirty="0" err="1">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ية</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والعلاقات غير المتصالحة والتي تقود إلى القتل</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94895686"/>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rtl="1">
              <a:defRPr/>
            </a:pPr>
            <a:r>
              <a:rPr lang="ar-JO" dirty="0">
                <a:solidFill>
                  <a:schemeClr val="tx2"/>
                </a:solidFill>
                <a:effectLst>
                  <a:glow rad="127000">
                    <a:schemeClr val="bg1"/>
                  </a:glow>
                </a:effectLst>
                <a:ea typeface="ＭＳ Ｐゴシック" charset="0"/>
              </a:rPr>
              <a:t>كيف تحافظ على </a:t>
            </a:r>
            <a:r>
              <a:rPr lang="ar-JO" dirty="0">
                <a:solidFill>
                  <a:srgbClr val="C00000"/>
                </a:solidFill>
                <a:effectLst>
                  <a:glow rad="127000">
                    <a:schemeClr val="bg1"/>
                  </a:glow>
                </a:effectLst>
                <a:ea typeface="ＭＳ Ｐゴシック" charset="0"/>
              </a:rPr>
              <a:t>علاقات</a:t>
            </a:r>
            <a:r>
              <a:rPr lang="ar-JO" dirty="0">
                <a:solidFill>
                  <a:schemeClr val="tx2"/>
                </a:solidFill>
                <a:effectLst>
                  <a:glow rad="127000">
                    <a:schemeClr val="bg1"/>
                  </a:glow>
                </a:effectLst>
                <a:ea typeface="ＭＳ Ｐゴシック" charset="0"/>
              </a:rPr>
              <a:t> عظيمة؟</a:t>
            </a:r>
            <a:endParaRPr lang="en-US" dirty="0">
              <a:solidFill>
                <a:schemeClr val="tx2"/>
              </a:solidFill>
              <a:effectLst>
                <a:glow rad="127000">
                  <a:schemeClr val="bg1"/>
                </a:glow>
              </a:effectLst>
              <a:ea typeface="ＭＳ Ｐゴシック" charset="0"/>
            </a:endParaRPr>
          </a:p>
        </p:txBody>
      </p:sp>
      <p:pic>
        <p:nvPicPr>
          <p:cNvPr id="3" name="Picture 2"/>
          <p:cNvPicPr>
            <a:picLocks noChangeAspect="1"/>
          </p:cNvPicPr>
          <p:nvPr/>
        </p:nvPicPr>
        <p:blipFill>
          <a:blip r:embed="rId4" cstate="print"/>
          <a:stretch>
            <a:fillRect/>
          </a:stretch>
        </p:blipFill>
        <p:spPr>
          <a:xfrm>
            <a:off x="722677" y="1830847"/>
            <a:ext cx="7548278" cy="5027153"/>
          </a:xfrm>
          <a:prstGeom prst="rect">
            <a:avLst/>
          </a:prstGeom>
        </p:spPr>
      </p:pic>
    </p:spTree>
    <p:extLst>
      <p:ext uri="{BB962C8B-B14F-4D97-AF65-F5344CB8AC3E}">
        <p14:creationId xmlns:p14="http://schemas.microsoft.com/office/powerpoint/2010/main" val="2235651599"/>
      </p:ext>
    </p:extLst>
  </p:cSld>
  <p:clrMapOvr>
    <a:overrideClrMapping bg1="lt1" tx1="dk1" bg2="lt2" tx2="dk2" accent1="accent1" accent2="accent2" accent3="accent3" accent4="accent4" accent5="accent5" accent6="accent6" hlink="hlink" folHlink="folHlink"/>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srcRect l="7063" r="3293"/>
          <a:stretch/>
        </p:blipFill>
        <p:spPr>
          <a:xfrm>
            <a:off x="0" y="49784"/>
            <a:ext cx="9144000" cy="680821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22060"/>
            <a:ext cx="9144000" cy="1086599"/>
          </a:xfrm>
          <a:effectLst>
            <a:outerShdw blurRad="63500" dist="35921" dir="2700000" algn="ctr" rotWithShape="0">
              <a:schemeClr val="tx2">
                <a:alpha val="74998"/>
              </a:schemeClr>
            </a:outerShdw>
          </a:effectLst>
        </p:spPr>
        <p:txBody>
          <a:bodyPr anchor="t"/>
          <a:lstStyle/>
          <a:p>
            <a:pPr rtl="1">
              <a:defRPr/>
            </a:pPr>
            <a:r>
              <a:rPr lang="ar-JO" sz="4800" dirty="0">
                <a:effectLst>
                  <a:glow rad="127000">
                    <a:schemeClr val="tx1"/>
                  </a:glow>
                </a:effectLst>
                <a:ea typeface="ＭＳ Ｐゴシック" charset="0"/>
              </a:rPr>
              <a:t>1. راقب </a:t>
            </a:r>
            <a:r>
              <a:rPr lang="ar-JO" sz="4800" dirty="0">
                <a:solidFill>
                  <a:srgbClr val="FFFF00"/>
                </a:solidFill>
                <a:effectLst>
                  <a:glow rad="127000">
                    <a:schemeClr val="tx1"/>
                  </a:glow>
                </a:effectLst>
                <a:ea typeface="ＭＳ Ｐゴシック" charset="0"/>
              </a:rPr>
              <a:t>غضبك</a:t>
            </a:r>
            <a:r>
              <a:rPr lang="ar-JO" sz="4800" dirty="0">
                <a:effectLst>
                  <a:glow rad="127000">
                    <a:schemeClr val="tx1"/>
                  </a:glow>
                </a:effectLst>
                <a:ea typeface="ＭＳ Ｐゴシック" charset="0"/>
              </a:rPr>
              <a:t> (21-22)</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751811638"/>
      </p:ext>
    </p:extLst>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ayer Religious Stock Image.jpg"/>
          <p:cNvPicPr>
            <a:picLocks noChangeAspect="1"/>
          </p:cNvPicPr>
          <p:nvPr/>
        </p:nvPicPr>
        <p:blipFill rotWithShape="1">
          <a:blip r:embed="rId3" cstate="print">
            <a:extLst>
              <a:ext uri="{28A0092B-C50C-407E-A947-70E740481C1C}">
                <a14:useLocalDpi xmlns:a14="http://schemas.microsoft.com/office/drawing/2010/main" val="0"/>
              </a:ext>
            </a:extLst>
          </a:blip>
          <a:srcRect l="11837"/>
          <a:stretch/>
        </p:blipFill>
        <p:spPr>
          <a:xfrm>
            <a:off x="0" y="-55181"/>
            <a:ext cx="9144000" cy="691318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833870" y="49784"/>
            <a:ext cx="5310129" cy="3223994"/>
          </a:xfrm>
          <a:effectLst>
            <a:outerShdw blurRad="63500" dist="35921" dir="2700000" algn="ctr" rotWithShape="0">
              <a:schemeClr val="tx2">
                <a:alpha val="74998"/>
              </a:schemeClr>
            </a:outerShdw>
          </a:effectLst>
        </p:spPr>
        <p:txBody>
          <a:bodyPr anchor="t"/>
          <a:lstStyle/>
          <a:p>
            <a:pPr rtl="1">
              <a:defRPr/>
            </a:pPr>
            <a:r>
              <a:rPr lang="ar-JO" sz="4800" dirty="0">
                <a:effectLst>
                  <a:glow rad="127000">
                    <a:schemeClr val="tx1"/>
                  </a:glow>
                </a:effectLst>
                <a:ea typeface="ＭＳ Ｐゴシック" charset="0"/>
              </a:rPr>
              <a:t>2. راقب </a:t>
            </a:r>
            <a:r>
              <a:rPr lang="ar-JO" sz="4800" dirty="0">
                <a:solidFill>
                  <a:srgbClr val="FFFF00"/>
                </a:solidFill>
                <a:effectLst>
                  <a:glow rad="127000">
                    <a:schemeClr val="tx1"/>
                  </a:glow>
                </a:effectLst>
                <a:ea typeface="ＭＳ Ｐゴシック" charset="0"/>
              </a:rPr>
              <a:t>عبادتك</a:t>
            </a:r>
            <a:r>
              <a:rPr lang="ar-JO" sz="4800" dirty="0">
                <a:effectLst>
                  <a:glow rad="127000">
                    <a:schemeClr val="tx1"/>
                  </a:glow>
                </a:effectLst>
                <a:ea typeface="ＭＳ Ｐゴシック" charset="0"/>
              </a:rPr>
              <a:t> </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(23-24)</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1789150949"/>
      </p:ext>
    </p:extLst>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reak the Chains Christian wallpape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02792"/>
            <a:ext cx="8799443" cy="1086599"/>
          </a:xfrm>
          <a:effectLst>
            <a:outerShdw blurRad="63500" dist="35921" dir="2700000" algn="ctr" rotWithShape="0">
              <a:schemeClr val="tx2">
                <a:alpha val="74998"/>
              </a:schemeClr>
            </a:outerShdw>
          </a:effectLst>
        </p:spPr>
        <p:txBody>
          <a:bodyPr anchor="t"/>
          <a:lstStyle/>
          <a:p>
            <a:pPr algn="r">
              <a:defRPr/>
            </a:pPr>
            <a:r>
              <a:rPr lang="ar-JO" sz="4800" dirty="0">
                <a:effectLst>
                  <a:glow rad="127000">
                    <a:schemeClr val="tx1"/>
                  </a:glow>
                </a:effectLst>
                <a:ea typeface="ＭＳ Ｐゴシック" charset="0"/>
              </a:rPr>
              <a:t>3. راقب </a:t>
            </a:r>
            <a:r>
              <a:rPr lang="ar-JO" sz="4800" dirty="0">
                <a:solidFill>
                  <a:srgbClr val="FFFF00"/>
                </a:solidFill>
                <a:effectLst>
                  <a:glow rad="127000">
                    <a:schemeClr val="tx1"/>
                  </a:glow>
                </a:effectLst>
                <a:ea typeface="ＭＳ Ｐゴシック" charset="0"/>
              </a:rPr>
              <a:t>مالك</a:t>
            </a:r>
            <a:r>
              <a:rPr lang="ar-JO" sz="4800" dirty="0">
                <a:effectLst>
                  <a:glow rad="127000">
                    <a:schemeClr val="tx1"/>
                  </a:glow>
                </a:effectLst>
                <a:ea typeface="ＭＳ Ｐゴシック" charset="0"/>
              </a:rPr>
              <a:t> (25-26)</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1701537375"/>
      </p:ext>
    </p:extLst>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F20002E-7DF8-442B-9221-A04188469C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(ب) الزنا</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5: 27-30</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إن تجاوز البر الفريسي</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لا</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يجعل الشخص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أميناً نحو شريك حياته فحسب</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لكنه ي</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نزع</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JO" sz="3200" b="1" kern="0" dirty="0" err="1">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الشهوا</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التي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قد تؤدي الى</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الزنا</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444641"/>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74489D-0712-4F23-A55F-1BA1D525B7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(ت) الطلاق</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5: 31-32</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إن تجاوز البر الفريسي لا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يجنب</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طلاق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القانوني فقط،</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بل كل أنواع الطلاق حتى لا ترتكب المطلقة الزنا عندما تتزوج مرة أخرى.</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072350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 name="Title 1"/>
          <p:cNvSpPr>
            <a:spLocks noGrp="1"/>
          </p:cNvSpPr>
          <p:nvPr>
            <p:ph type="title"/>
          </p:nvPr>
        </p:nvSpPr>
        <p:spPr>
          <a:xfrm>
            <a:off x="-1116" y="0"/>
            <a:ext cx="8893596" cy="2077097"/>
          </a:xfrm>
        </p:spPr>
        <p:txBody>
          <a:bodyPr/>
          <a:lstStyle/>
          <a:p>
            <a:pPr algn="r" rtl="1"/>
            <a:r>
              <a:rPr lang="ar-JO" sz="7200" b="1" dirty="0">
                <a:solidFill>
                  <a:srgbClr val="FFFFFF"/>
                </a:solidFill>
                <a:effectLst>
                  <a:glow rad="228600">
                    <a:srgbClr val="000000"/>
                  </a:glow>
                </a:effectLst>
                <a:latin typeface="Arial" panose="020B0604020202020204" pitchFamily="34" charset="0"/>
                <a:cs typeface="Arial" panose="020B0604020202020204" pitchFamily="34" charset="0"/>
              </a:rPr>
              <a:t>تقديم</a:t>
            </a:r>
            <a:r>
              <a:rPr lang="en-US" sz="7200" b="1" dirty="0">
                <a:solidFill>
                  <a:srgbClr val="FFFFFF"/>
                </a:solidFill>
                <a:effectLst>
                  <a:glow rad="228600">
                    <a:srgbClr val="000000"/>
                  </a:glow>
                </a:effectLst>
                <a:latin typeface="Arial" panose="020B0604020202020204" pitchFamily="34" charset="0"/>
                <a:cs typeface="Arial" panose="020B0604020202020204" pitchFamily="34" charset="0"/>
              </a:rPr>
              <a:t> </a:t>
            </a:r>
            <a:br>
              <a:rPr lang="en-US" sz="6000" b="1" dirty="0">
                <a:solidFill>
                  <a:srgbClr val="FFFFFF"/>
                </a:solidFill>
                <a:effectLst>
                  <a:glow rad="228600">
                    <a:srgbClr val="000000"/>
                  </a:glow>
                </a:effectLst>
                <a:latin typeface="Arial" panose="020B0604020202020204" pitchFamily="34" charset="0"/>
                <a:cs typeface="Arial" panose="020B0604020202020204" pitchFamily="34" charset="0"/>
              </a:rPr>
            </a:br>
            <a:r>
              <a:rPr lang="ar-JO" sz="6000" b="1" dirty="0">
                <a:solidFill>
                  <a:srgbClr val="FFFFFF"/>
                </a:solidFill>
                <a:effectLst>
                  <a:glow rad="228600">
                    <a:srgbClr val="000000"/>
                  </a:glow>
                </a:effectLst>
                <a:latin typeface="Arial" panose="020B0604020202020204" pitchFamily="34" charset="0"/>
                <a:cs typeface="Arial" panose="020B0604020202020204" pitchFamily="34" charset="0"/>
              </a:rPr>
              <a:t>الملك</a:t>
            </a:r>
            <a:endParaRPr lang="en-US" sz="60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p:cNvSpPr>
            <a:spLocks noChangeArrowheads="1"/>
          </p:cNvSpPr>
          <p:nvPr/>
        </p:nvSpPr>
        <p:spPr bwMode="auto">
          <a:xfrm>
            <a:off x="323528" y="3429000"/>
            <a:ext cx="8568952" cy="2232248"/>
          </a:xfrm>
          <a:prstGeom prst="rect">
            <a:avLst/>
          </a:prstGeom>
          <a:noFill/>
          <a:ln w="9525">
            <a:noFill/>
            <a:miter lim="800000"/>
            <a:headEnd/>
            <a:tailEnd/>
          </a:ln>
          <a:effectLst/>
        </p:spPr>
        <p:txBody>
          <a:bodyPr anchor="ctr"/>
          <a:lstStyle/>
          <a:p>
            <a:pPr algn="ctr" rtl="1">
              <a:spcBef>
                <a:spcPct val="20000"/>
              </a:spcBef>
              <a:spcAft>
                <a:spcPts val="0"/>
              </a:spcAft>
              <a:buClr>
                <a:srgbClr val="FFCC00"/>
              </a:buClr>
              <a:buSzPct val="70000"/>
              <a:defRPr/>
            </a:pPr>
            <a:r>
              <a:rPr lang="ar-LB" sz="3200" b="1" kern="0" dirty="0">
                <a:solidFill>
                  <a:srgbClr val="FFFFFF"/>
                </a:solidFill>
                <a:effectLst>
                  <a:glow rad="228600">
                    <a:schemeClr val="bg2"/>
                  </a:glow>
                </a:effectLst>
                <a:latin typeface="Arial"/>
                <a:cs typeface="Arial"/>
              </a:rPr>
              <a:t>اثبتت </a:t>
            </a:r>
            <a:r>
              <a:rPr lang="ar-JO" sz="3200" b="1" kern="0" dirty="0">
                <a:solidFill>
                  <a:srgbClr val="FFFFFF"/>
                </a:solidFill>
                <a:effectLst>
                  <a:glow rad="228600">
                    <a:schemeClr val="bg2"/>
                  </a:glow>
                </a:effectLst>
                <a:latin typeface="Arial"/>
                <a:cs typeface="Arial"/>
              </a:rPr>
              <a:t>الهوية المسيانية ليسوع المسيح في مجيئه، </a:t>
            </a:r>
          </a:p>
          <a:p>
            <a:pPr algn="ctr" rtl="1">
              <a:spcBef>
                <a:spcPct val="20000"/>
              </a:spcBef>
              <a:spcAft>
                <a:spcPts val="0"/>
              </a:spcAft>
              <a:buClr>
                <a:srgbClr val="FFCC00"/>
              </a:buClr>
              <a:buSzPct val="70000"/>
              <a:defRPr/>
            </a:pPr>
            <a:r>
              <a:rPr lang="ar-LB" sz="3200" b="1" kern="0" dirty="0">
                <a:solidFill>
                  <a:srgbClr val="FFFFFF"/>
                </a:solidFill>
                <a:effectLst>
                  <a:glow rad="228600">
                    <a:schemeClr val="bg2"/>
                  </a:glow>
                </a:effectLst>
                <a:latin typeface="Arial"/>
                <a:cs typeface="Arial"/>
              </a:rPr>
              <a:t>وفي </a:t>
            </a:r>
            <a:r>
              <a:rPr lang="ar-JO" sz="3200" b="1" kern="0" dirty="0">
                <a:solidFill>
                  <a:srgbClr val="FFFFFF"/>
                </a:solidFill>
                <a:effectLst>
                  <a:glow rad="228600">
                    <a:schemeClr val="bg2"/>
                  </a:glow>
                </a:effectLst>
                <a:latin typeface="Arial"/>
                <a:cs typeface="Arial"/>
              </a:rPr>
              <a:t>شهادة يوحنا</a:t>
            </a:r>
            <a:r>
              <a:rPr lang="ar-LB" sz="3200" b="1" kern="0" dirty="0">
                <a:solidFill>
                  <a:srgbClr val="FFFFFF"/>
                </a:solidFill>
                <a:effectLst>
                  <a:glow rad="228600">
                    <a:schemeClr val="bg2"/>
                  </a:glow>
                </a:effectLst>
                <a:latin typeface="Arial"/>
                <a:cs typeface="Arial"/>
              </a:rPr>
              <a:t>،</a:t>
            </a:r>
            <a:r>
              <a:rPr lang="ar-JO" sz="3200" b="1" kern="0" dirty="0">
                <a:solidFill>
                  <a:srgbClr val="FFFFFF"/>
                </a:solidFill>
                <a:effectLst>
                  <a:glow rad="228600">
                    <a:schemeClr val="bg2"/>
                  </a:glow>
                </a:effectLst>
                <a:latin typeface="Arial"/>
                <a:cs typeface="Arial"/>
              </a:rPr>
              <a:t> وقد تم تأكيدها في معموديته وتجربته</a:t>
            </a:r>
            <a:r>
              <a:rPr lang="ar-LB" sz="3200" b="1" kern="0" dirty="0">
                <a:solidFill>
                  <a:srgbClr val="FFFFFF"/>
                </a:solidFill>
                <a:effectLst>
                  <a:glow rad="228600">
                    <a:schemeClr val="bg2"/>
                  </a:glow>
                </a:effectLst>
                <a:latin typeface="Arial"/>
                <a:cs typeface="Arial"/>
              </a:rPr>
              <a:t>.</a:t>
            </a:r>
            <a:endParaRPr lang="en-US" sz="3200" b="1" kern="0" dirty="0">
              <a:solidFill>
                <a:srgbClr val="FFFFFF"/>
              </a:solidFill>
              <a:effectLst>
                <a:glow rad="228600">
                  <a:schemeClr val="bg2"/>
                </a:glow>
              </a:effectLst>
              <a:latin typeface="Arial"/>
              <a:cs typeface="Arial"/>
            </a:endParaRPr>
          </a:p>
        </p:txBody>
      </p:sp>
      <p:sp>
        <p:nvSpPr>
          <p:cNvPr id="6" name="Rectangle 5"/>
          <p:cNvSpPr>
            <a:spLocks noChangeArrowheads="1"/>
          </p:cNvSpPr>
          <p:nvPr/>
        </p:nvSpPr>
        <p:spPr bwMode="auto">
          <a:xfrm>
            <a:off x="0" y="5749505"/>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تلخيص القسم معتمد على ج. دوايت بنتيكوست، تناغم أقوال وأعمال يسوع المسيح (جراند رابيدز : زوندرفان، 1981)</a:t>
            </a:r>
            <a:endPar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7" name="Rectangle 6">
            <a:extLst>
              <a:ext uri="{FF2B5EF4-FFF2-40B4-BE49-F238E27FC236}">
                <a16:creationId xmlns:a16="http://schemas.microsoft.com/office/drawing/2014/main" id="{7E5B91DD-6912-FF51-830C-13B7464D8E88}"/>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ar-JO"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 د. ريك جريفيث</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 </a:t>
            </a:r>
            <a:r>
              <a:rPr kumimoji="0" lang="ar-JO"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 • BibleStudyDownloads.org</a:t>
            </a:r>
          </a:p>
        </p:txBody>
      </p:sp>
      <p:sp>
        <p:nvSpPr>
          <p:cNvPr id="4" name="Rectangle 3">
            <a:extLst>
              <a:ext uri="{FF2B5EF4-FFF2-40B4-BE49-F238E27FC236}">
                <a16:creationId xmlns:a16="http://schemas.microsoft.com/office/drawing/2014/main" id="{BEA47D25-DC44-1B95-51E9-093E3ABB39F8}"/>
              </a:ext>
            </a:extLst>
          </p:cNvPr>
          <p:cNvSpPr>
            <a:spLocks noChangeArrowheads="1"/>
          </p:cNvSpPr>
          <p:nvPr/>
        </p:nvSpPr>
        <p:spPr bwMode="auto">
          <a:xfrm>
            <a:off x="36004" y="2332880"/>
            <a:ext cx="9144000" cy="703831"/>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27-1</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821704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rtl="1">
              <a:defRPr/>
            </a:pPr>
            <a:r>
              <a:rPr lang="ar-JO" dirty="0">
                <a:solidFill>
                  <a:schemeClr val="tx2"/>
                </a:solidFill>
                <a:effectLst>
                  <a:glow rad="127000">
                    <a:schemeClr val="bg1"/>
                  </a:glow>
                </a:effectLst>
                <a:ea typeface="ＭＳ Ｐゴシック" charset="0"/>
              </a:rPr>
              <a:t>كيف نستطيع أن </a:t>
            </a:r>
            <a:r>
              <a:rPr lang="ar-JO" dirty="0">
                <a:solidFill>
                  <a:srgbClr val="C00000"/>
                </a:solidFill>
                <a:effectLst>
                  <a:glow rad="127000">
                    <a:schemeClr val="bg1"/>
                  </a:glow>
                </a:effectLst>
                <a:ea typeface="ＭＳ Ｐゴシック" charset="0"/>
              </a:rPr>
              <a:t>ندافع</a:t>
            </a:r>
            <a:r>
              <a:rPr lang="ar-JO" dirty="0">
                <a:solidFill>
                  <a:schemeClr val="tx2"/>
                </a:solidFill>
                <a:effectLst>
                  <a:glow rad="127000">
                    <a:schemeClr val="bg1"/>
                  </a:glow>
                </a:effectLst>
                <a:ea typeface="ＭＳ Ｐゴシック" charset="0"/>
              </a:rPr>
              <a:t> عن الزواج؟</a:t>
            </a:r>
            <a:endParaRPr lang="en-US" dirty="0">
              <a:solidFill>
                <a:schemeClr val="tx2"/>
              </a:solidFill>
              <a:effectLst>
                <a:glow rad="127000">
                  <a:schemeClr val="bg1"/>
                </a:glow>
              </a:effectLst>
              <a:ea typeface="ＭＳ Ｐゴシック" charset="0"/>
            </a:endParaRPr>
          </a:p>
        </p:txBody>
      </p:sp>
      <p:pic>
        <p:nvPicPr>
          <p:cNvPr id="2" name="Picture 1"/>
          <p:cNvPicPr>
            <a:picLocks noChangeAspect="1"/>
          </p:cNvPicPr>
          <p:nvPr/>
        </p:nvPicPr>
        <p:blipFill>
          <a:blip r:embed="rId3" cstate="print"/>
          <a:stretch>
            <a:fillRect/>
          </a:stretch>
        </p:blipFill>
        <p:spPr>
          <a:xfrm>
            <a:off x="1784184" y="2103941"/>
            <a:ext cx="5080000" cy="4000500"/>
          </a:xfrm>
          <a:prstGeom prst="rect">
            <a:avLst/>
          </a:prstGeom>
        </p:spPr>
      </p:pic>
      <p:sp>
        <p:nvSpPr>
          <p:cNvPr id="5" name="Rectangle 2"/>
          <p:cNvSpPr txBox="1">
            <a:spLocks noChangeArrowheads="1"/>
          </p:cNvSpPr>
          <p:nvPr/>
        </p:nvSpPr>
        <p:spPr bwMode="auto">
          <a:xfrm>
            <a:off x="-185861" y="1499314"/>
            <a:ext cx="9143999" cy="10801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en-US" sz="4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ＭＳ Ｐゴシック" charset="0"/>
              </a:rPr>
              <a:t>• </a:t>
            </a:r>
            <a:r>
              <a:rPr kumimoji="0" lang="ar-JO" sz="4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ＭＳ Ｐゴシック" charset="0"/>
              </a:rPr>
              <a:t> طريقتين</a:t>
            </a:r>
            <a:endParaRPr kumimoji="0" lang="en-US" sz="4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6609106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494"/>
            <a:ext cx="9144000" cy="1774805"/>
          </a:xfrm>
          <a:effectLst>
            <a:outerShdw blurRad="63500" dist="35921" dir="2700000" algn="ctr" rotWithShape="0">
              <a:schemeClr val="tx2">
                <a:alpha val="74998"/>
              </a:schemeClr>
            </a:outerShdw>
          </a:effectLst>
        </p:spPr>
        <p:txBody>
          <a:bodyPr anchor="ctr"/>
          <a:lstStyle/>
          <a:p>
            <a:pPr rtl="1">
              <a:defRPr/>
            </a:pPr>
            <a:r>
              <a:rPr lang="ar-JO" sz="4800" dirty="0">
                <a:effectLst>
                  <a:glow rad="127000">
                    <a:schemeClr val="tx1"/>
                  </a:glow>
                </a:effectLst>
                <a:ea typeface="ＭＳ Ｐゴシック" charset="0"/>
              </a:rPr>
              <a:t>1. لا </a:t>
            </a:r>
            <a:r>
              <a:rPr lang="ar-JO" sz="4800" dirty="0">
                <a:solidFill>
                  <a:srgbClr val="FFFF00"/>
                </a:solidFill>
                <a:effectLst>
                  <a:glow rad="127000">
                    <a:schemeClr val="tx1"/>
                  </a:glow>
                </a:effectLst>
                <a:ea typeface="ＭＳ Ｐゴシック" charset="0"/>
              </a:rPr>
              <a:t>تنتقص</a:t>
            </a:r>
            <a:r>
              <a:rPr lang="ar-JO" sz="4800" dirty="0">
                <a:effectLst>
                  <a:glow rad="127000">
                    <a:schemeClr val="tx1"/>
                  </a:glow>
                </a:effectLst>
                <a:ea typeface="ＭＳ Ｐゴシック" charset="0"/>
              </a:rPr>
              <a:t> من قيمة الزواج (مت 5: 31)</a:t>
            </a:r>
            <a:r>
              <a:rPr lang="en-US" sz="4800" dirty="0">
                <a:effectLst>
                  <a:glow rad="127000">
                    <a:schemeClr val="tx1"/>
                  </a:glow>
                </a:effectLst>
                <a:ea typeface="ＭＳ Ｐゴシック" charset="0"/>
              </a:rPr>
              <a:t> </a:t>
            </a:r>
          </a:p>
        </p:txBody>
      </p:sp>
    </p:spTree>
    <p:extLst>
      <p:ext uri="{BB962C8B-B14F-4D97-AF65-F5344CB8AC3E}">
        <p14:creationId xmlns:p14="http://schemas.microsoft.com/office/powerpoint/2010/main" val="1019352817"/>
      </p:ext>
    </p:extLst>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stretch>
            <a:fillRect/>
          </a:stretch>
        </p:blipFill>
        <p:spPr>
          <a:xfrm>
            <a:off x="0" y="-16070"/>
            <a:ext cx="8424106" cy="687407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494"/>
            <a:ext cx="9144000" cy="1774805"/>
          </a:xfrm>
          <a:effectLst>
            <a:outerShdw blurRad="63500" dist="35921" dir="2700000" algn="ctr" rotWithShape="0">
              <a:schemeClr val="tx2">
                <a:alpha val="74998"/>
              </a:schemeClr>
            </a:outerShdw>
          </a:effectLst>
        </p:spPr>
        <p:txBody>
          <a:bodyPr anchor="ctr"/>
          <a:lstStyle/>
          <a:p>
            <a:pPr rtl="1">
              <a:defRPr/>
            </a:pPr>
            <a:r>
              <a:rPr lang="ar-JO" sz="4800" dirty="0">
                <a:effectLst>
                  <a:glow rad="127000">
                    <a:schemeClr val="tx1"/>
                  </a:glow>
                </a:effectLst>
                <a:ea typeface="ＭＳ Ｐゴシック" charset="0"/>
              </a:rPr>
              <a:t>2. دافع عن الزواج ضد </a:t>
            </a:r>
            <a:r>
              <a:rPr lang="ar-JO" sz="4800" dirty="0">
                <a:solidFill>
                  <a:srgbClr val="FFFF00"/>
                </a:solidFill>
                <a:effectLst>
                  <a:glow rad="127000">
                    <a:schemeClr val="tx1"/>
                  </a:glow>
                </a:effectLst>
                <a:ea typeface="ＭＳ Ｐゴシック" charset="0"/>
              </a:rPr>
              <a:t>الزنا</a:t>
            </a:r>
            <a:r>
              <a:rPr lang="ar-JO" sz="4800" dirty="0">
                <a:effectLst>
                  <a:glow rad="127000">
                    <a:schemeClr val="tx1"/>
                  </a:glow>
                </a:effectLst>
                <a:ea typeface="ＭＳ Ｐゴシック" charset="0"/>
              </a:rPr>
              <a:t> (مت 5: 32)</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2582408179"/>
      </p:ext>
    </p:extLst>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CF6A163-2EDA-433E-83E9-3D518905E6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(ث) الأقسام</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5: 33-37</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إن تجاوز البر الفريسي لا يكتفي بالقسم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الغامض،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لكن</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المؤمن </a:t>
            </a:r>
          </a:p>
          <a:p>
            <a:pPr algn="ctr" defTabSz="914400"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يتحدث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شكل</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يصبح</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فيه</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القسم غير ضروري</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84538536"/>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DA7F791-E1F3-4989-9D52-EC27F6975A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(ج) الإنتقام</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5: 38-42</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إن تجاوز البر الفريسي لا يطلب الحق بالإنتقام لكنه يتنازل عن هذا الحق كعلامة على البر والتقوى</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09532116"/>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959BF4F-6ACA-42AB-9525-12ABD48155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(ح) المحبة</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0" y="2049801"/>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5: 43-48</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6: 27-30، 32-36</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14328"/>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إن تجاوز البر الفريسي لا يجعل الشخص يحب قريبه فقط الذي سيكافئه لكن يحب عدوه أيضاً الذي لن يكافئه</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15081623"/>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rtl="1">
              <a:defRPr/>
            </a:pPr>
            <a:r>
              <a:rPr lang="ar-JO" dirty="0">
                <a:effectLst>
                  <a:glow rad="127000">
                    <a:schemeClr val="tx1"/>
                  </a:glow>
                </a:effectLst>
                <a:ea typeface="ＭＳ Ｐゴシック" charset="0"/>
              </a:rPr>
              <a:t>الأعداء:</a:t>
            </a:r>
            <a:r>
              <a:rPr lang="ar-JO" dirty="0">
                <a:solidFill>
                  <a:srgbClr val="FFFF00"/>
                </a:solidFill>
                <a:effectLst>
                  <a:glow rad="127000">
                    <a:schemeClr val="tx1"/>
                  </a:glow>
                </a:effectLst>
                <a:ea typeface="ＭＳ Ｐゴシック" charset="0"/>
              </a:rPr>
              <a:t> كيف ولماذا</a:t>
            </a:r>
            <a:endParaRPr lang="en-US" dirty="0">
              <a:solidFill>
                <a:srgbClr val="FFFF00"/>
              </a:solidFill>
              <a:effectLst>
                <a:glow rad="127000">
                  <a:schemeClr val="tx1"/>
                </a:glow>
              </a:effectLst>
              <a:ea typeface="ＭＳ Ｐゴシック" charset="0"/>
            </a:endParaRPr>
          </a:p>
        </p:txBody>
      </p:sp>
      <p:pic>
        <p:nvPicPr>
          <p:cNvPr id="2" name="Picture 1"/>
          <p:cNvPicPr>
            <a:picLocks noChangeAspect="1"/>
          </p:cNvPicPr>
          <p:nvPr/>
        </p:nvPicPr>
        <p:blipFill>
          <a:blip r:embed="rId3" cstate="print"/>
          <a:stretch>
            <a:fillRect/>
          </a:stretch>
        </p:blipFill>
        <p:spPr>
          <a:xfrm>
            <a:off x="-16710" y="859196"/>
            <a:ext cx="9243593" cy="4384104"/>
          </a:xfrm>
          <a:prstGeom prst="rect">
            <a:avLst/>
          </a:prstGeom>
        </p:spPr>
      </p:pic>
      <p:sp>
        <p:nvSpPr>
          <p:cNvPr id="5" name="Rectangle 2"/>
          <p:cNvSpPr txBox="1">
            <a:spLocks noChangeArrowheads="1"/>
          </p:cNvSpPr>
          <p:nvPr/>
        </p:nvSpPr>
        <p:spPr bwMode="auto">
          <a:xfrm>
            <a:off x="-16710" y="5243300"/>
            <a:ext cx="4191854" cy="16147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ar-JO" sz="3600" b="1"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كيف</a:t>
            </a: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تعامل عدوك      (43-44)</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4175145" y="5268084"/>
            <a:ext cx="4968856" cy="16147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lang="ar-JO" sz="3600" b="1"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لماذا</a:t>
            </a: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تعامل عدوك هكذا      (45-48)</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653611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89540"/>
            <a:ext cx="9144000" cy="2026708"/>
          </a:xfrm>
          <a:effectLst>
            <a:outerShdw blurRad="63500" dist="35921" dir="2700000" algn="ctr" rotWithShape="0">
              <a:schemeClr val="tx2">
                <a:alpha val="74998"/>
              </a:schemeClr>
            </a:outerShdw>
          </a:effectLst>
        </p:spPr>
        <p:txBody>
          <a:bodyPr anchor="t"/>
          <a:lstStyle/>
          <a:p>
            <a:pPr rtl="1">
              <a:defRPr/>
            </a:pPr>
            <a:r>
              <a:rPr lang="ar-JO" sz="4800" dirty="0">
                <a:effectLst>
                  <a:glow rad="127000">
                    <a:schemeClr val="tx1"/>
                  </a:glow>
                </a:effectLst>
                <a:ea typeface="ＭＳ Ｐゴシック" charset="0"/>
              </a:rPr>
              <a:t>1. </a:t>
            </a:r>
            <a:r>
              <a:rPr lang="ar-JO" sz="4800" dirty="0">
                <a:solidFill>
                  <a:srgbClr val="FFFF00"/>
                </a:solidFill>
                <a:effectLst>
                  <a:glow rad="127000">
                    <a:schemeClr val="tx1"/>
                  </a:glow>
                </a:effectLst>
                <a:ea typeface="ＭＳ Ｐゴシック" charset="0"/>
              </a:rPr>
              <a:t>أحبب</a:t>
            </a:r>
            <a:r>
              <a:rPr lang="ar-JO" sz="4800" dirty="0">
                <a:effectLst>
                  <a:glow rad="127000">
                    <a:schemeClr val="tx1"/>
                  </a:glow>
                </a:effectLst>
                <a:ea typeface="ＭＳ Ｐゴシック" charset="0"/>
              </a:rPr>
              <a:t> و</a:t>
            </a:r>
            <a:r>
              <a:rPr lang="ar-JO" sz="4800" dirty="0">
                <a:solidFill>
                  <a:srgbClr val="FFFF00"/>
                </a:solidFill>
                <a:effectLst>
                  <a:glow rad="127000">
                    <a:schemeClr val="tx1"/>
                  </a:glow>
                </a:effectLst>
                <a:ea typeface="ＭＳ Ｐゴシック" charset="0"/>
              </a:rPr>
              <a:t>صلي</a:t>
            </a:r>
            <a:r>
              <a:rPr lang="ar-JO" sz="4800" dirty="0">
                <a:effectLst>
                  <a:glow rad="127000">
                    <a:schemeClr val="tx1"/>
                  </a:glow>
                </a:effectLst>
                <a:ea typeface="ＭＳ Ｐゴシック" charset="0"/>
              </a:rPr>
              <a:t> لعدوك (5: 43-44)</a:t>
            </a:r>
            <a:r>
              <a:rPr lang="en-US" sz="4800" dirty="0">
                <a:effectLst>
                  <a:glow rad="127000">
                    <a:schemeClr val="tx1"/>
                  </a:glow>
                </a:effectLst>
                <a:ea typeface="ＭＳ Ｐゴシック" charset="0"/>
              </a:rPr>
              <a:t> </a:t>
            </a:r>
          </a:p>
        </p:txBody>
      </p:sp>
    </p:spTree>
    <p:extLst>
      <p:ext uri="{BB962C8B-B14F-4D97-AF65-F5344CB8AC3E}">
        <p14:creationId xmlns:p14="http://schemas.microsoft.com/office/powerpoint/2010/main" val="3717314196"/>
      </p:ext>
    </p:extLst>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820775"/>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2. مباركة عدوك تظهر المسيح </a:t>
            </a:r>
            <a:r>
              <a:rPr lang="ar-LB" sz="4800" dirty="0">
                <a:solidFill>
                  <a:srgbClr val="FFFF00"/>
                </a:solidFill>
                <a:effectLst>
                  <a:glow rad="127000">
                    <a:schemeClr val="tx1"/>
                  </a:glow>
                </a:effectLst>
                <a:ea typeface="ＭＳ Ｐゴシック" charset="0"/>
              </a:rPr>
              <a:t>أرقى من</a:t>
            </a:r>
            <a:r>
              <a:rPr lang="ar-JO" sz="4800" dirty="0">
                <a:effectLst>
                  <a:glow rad="127000">
                    <a:schemeClr val="tx1"/>
                  </a:glow>
                </a:effectLst>
                <a:ea typeface="ＭＳ Ｐゴシック" charset="0"/>
              </a:rPr>
              <a:t> الناموس (5: 45-48)</a:t>
            </a:r>
            <a:r>
              <a:rPr lang="en-US" sz="4800" dirty="0">
                <a:effectLst>
                  <a:glow rad="127000">
                    <a:schemeClr val="tx1"/>
                  </a:glow>
                </a:effectLst>
                <a:ea typeface="ＭＳ Ｐゴシック" charset="0"/>
              </a:rPr>
              <a:t> </a:t>
            </a:r>
          </a:p>
        </p:txBody>
      </p:sp>
      <p:pic>
        <p:nvPicPr>
          <p:cNvPr id="3" name="Picture 2"/>
          <p:cNvPicPr>
            <a:picLocks noChangeAspect="1"/>
          </p:cNvPicPr>
          <p:nvPr/>
        </p:nvPicPr>
        <p:blipFill>
          <a:blip r:embed="rId3" cstate="print"/>
          <a:stretch>
            <a:fillRect/>
          </a:stretch>
        </p:blipFill>
        <p:spPr>
          <a:xfrm>
            <a:off x="0" y="1719943"/>
            <a:ext cx="9144000" cy="5138057"/>
          </a:xfrm>
          <a:prstGeom prst="rect">
            <a:avLst/>
          </a:prstGeom>
        </p:spPr>
      </p:pic>
    </p:spTree>
    <p:extLst>
      <p:ext uri="{BB962C8B-B14F-4D97-AF65-F5344CB8AC3E}">
        <p14:creationId xmlns:p14="http://schemas.microsoft.com/office/powerpoint/2010/main" val="3898441589"/>
      </p:ext>
    </p:extLst>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BE41B8-19FD-44B7-8E0B-48FB606207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742950" indent="-742950"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(3) رفض الممارسات الفريسية للناموس</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6: 1-7: 6</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6: 37-42</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398995"/>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LB"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أ</a:t>
            </a:r>
            <a:r>
              <a:rPr lang="ar-JO"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ساء الفريسي</a:t>
            </a:r>
            <a:r>
              <a:rPr lang="ar-LB"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a:t>
            </a:r>
            <a:r>
              <a:rPr lang="ar-JO"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ن </a:t>
            </a:r>
            <a:r>
              <a:rPr lang="ar-LB"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تفسير الناموس، فلم يدخلوا أحداً الى الملكوت، بل كانوا مرائين في ممارساتهم من أجل المظهر أمام الناس بدلاً من البر الحقيقي</a:t>
            </a:r>
          </a:p>
          <a:p>
            <a:pPr algn="ctr" defTabSz="914400" rtl="1" fontAlgn="base">
              <a:spcBef>
                <a:spcPct val="20000"/>
              </a:spcBef>
              <a:buClr>
                <a:srgbClr val="FFCC00"/>
              </a:buClr>
              <a:buSzPct val="70000"/>
              <a:defRPr/>
            </a:pPr>
            <a:r>
              <a:rPr lang="ar-LB"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أمام الله. </a:t>
            </a:r>
            <a:endParaRPr lang="en-US"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63006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584547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912746"/>
          </a:xfrm>
          <a:effectLst>
            <a:outerShdw blurRad="63500" dist="35921" dir="2700000" algn="ctr" rotWithShape="0">
              <a:schemeClr val="tx2">
                <a:alpha val="74998"/>
              </a:schemeClr>
            </a:outerShdw>
          </a:effectLst>
        </p:spPr>
        <p:txBody>
          <a:bodyPr/>
          <a:lstStyle/>
          <a:p>
            <a:pPr rtl="1">
              <a:defRPr/>
            </a:pPr>
            <a:r>
              <a:rPr lang="ar-JO" dirty="0">
                <a:effectLst>
                  <a:glow rad="876300">
                    <a:schemeClr val="tx1"/>
                  </a:glow>
                </a:effectLst>
                <a:ea typeface="ＭＳ Ｐゴシック" charset="0"/>
              </a:rPr>
              <a:t>هيكل متوازي (مت 6)</a:t>
            </a:r>
            <a:endParaRPr lang="en-US" dirty="0">
              <a:effectLst>
                <a:glow rad="876300">
                  <a:schemeClr val="tx1"/>
                </a:glow>
              </a:effectLst>
              <a:ea typeface="ＭＳ Ｐゴシック" charset="0"/>
            </a:endParaRPr>
          </a:p>
        </p:txBody>
      </p:sp>
      <p:sp>
        <p:nvSpPr>
          <p:cNvPr id="4" name="Rectangle 2"/>
          <p:cNvSpPr txBox="1">
            <a:spLocks noChangeArrowheads="1"/>
          </p:cNvSpPr>
          <p:nvPr/>
        </p:nvSpPr>
        <p:spPr bwMode="auto">
          <a:xfrm>
            <a:off x="162333" y="954333"/>
            <a:ext cx="2843212" cy="1838054"/>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الصدقة      </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r>
              <a:rPr kumimoji="0" lang="ar-JO"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1-4</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p>
        </p:txBody>
      </p:sp>
      <p:sp>
        <p:nvSpPr>
          <p:cNvPr id="5" name="Rectangle 2"/>
          <p:cNvSpPr txBox="1">
            <a:spLocks noChangeArrowheads="1"/>
          </p:cNvSpPr>
          <p:nvPr/>
        </p:nvSpPr>
        <p:spPr bwMode="auto">
          <a:xfrm>
            <a:off x="3179372" y="954333"/>
            <a:ext cx="2843212" cy="1838054"/>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الصلاة</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r>
              <a:rPr kumimoji="0" lang="ar-JO"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5-15</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p>
        </p:txBody>
      </p:sp>
      <p:sp>
        <p:nvSpPr>
          <p:cNvPr id="6" name="Rectangle 2"/>
          <p:cNvSpPr txBox="1">
            <a:spLocks noChangeArrowheads="1"/>
          </p:cNvSpPr>
          <p:nvPr/>
        </p:nvSpPr>
        <p:spPr bwMode="auto">
          <a:xfrm>
            <a:off x="6196412" y="954333"/>
            <a:ext cx="2843212" cy="1838054"/>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الصوم</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r>
              <a:rPr kumimoji="0" lang="ar-JO"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16-18</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p>
        </p:txBody>
      </p:sp>
      <p:sp>
        <p:nvSpPr>
          <p:cNvPr id="7" name="Rectangle 2"/>
          <p:cNvSpPr txBox="1">
            <a:spLocks noChangeArrowheads="1"/>
          </p:cNvSpPr>
          <p:nvPr/>
        </p:nvSpPr>
        <p:spPr bwMode="auto">
          <a:xfrm>
            <a:off x="32229" y="2725564"/>
            <a:ext cx="2942340"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1"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المراؤون (2)</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3042963" y="2725564"/>
            <a:ext cx="31224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6726">
              <a:defRPr/>
            </a:pPr>
            <a:r>
              <a:rPr lang="ar-JO" sz="2800" b="1" dirty="0">
                <a:solidFill>
                  <a:srgbClr val="FFFFFF"/>
                </a:solidFill>
                <a:latin typeface="Arial" panose="020B0604020202020204" pitchFamily="34" charset="0"/>
                <a:ea typeface="ＭＳ Ｐゴシック" charset="0"/>
                <a:cs typeface="Arial" panose="020B0604020202020204" pitchFamily="34" charset="0"/>
              </a:rPr>
              <a:t>المراؤون (5)</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 name="Rectangle 2"/>
          <p:cNvSpPr txBox="1">
            <a:spLocks noChangeArrowheads="1"/>
          </p:cNvSpPr>
          <p:nvPr/>
        </p:nvSpPr>
        <p:spPr bwMode="auto">
          <a:xfrm>
            <a:off x="6069488" y="2725564"/>
            <a:ext cx="3053689"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المراؤون (16)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 name="Rectangle 2"/>
          <p:cNvSpPr txBox="1">
            <a:spLocks noChangeArrowheads="1"/>
          </p:cNvSpPr>
          <p:nvPr/>
        </p:nvSpPr>
        <p:spPr bwMode="auto">
          <a:xfrm>
            <a:off x="32229" y="4311314"/>
            <a:ext cx="2942340"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مكافأة بشرية (2)</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 name="Rectangle 2"/>
          <p:cNvSpPr txBox="1">
            <a:spLocks noChangeArrowheads="1"/>
          </p:cNvSpPr>
          <p:nvPr/>
        </p:nvSpPr>
        <p:spPr bwMode="auto">
          <a:xfrm>
            <a:off x="3042963" y="4311314"/>
            <a:ext cx="31224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6726">
              <a:defRPr/>
            </a:pPr>
            <a:r>
              <a:rPr lang="ar-JO" sz="2800" b="1" dirty="0">
                <a:solidFill>
                  <a:srgbClr val="FFFFFF"/>
                </a:solidFill>
                <a:latin typeface="Arial" panose="020B0604020202020204" pitchFamily="34" charset="0"/>
                <a:ea typeface="ＭＳ Ｐゴシック" charset="0"/>
                <a:cs typeface="Arial" panose="020B0604020202020204" pitchFamily="34" charset="0"/>
              </a:rPr>
              <a:t>مكافأة بشرية (5)</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2" name="Rectangle 2"/>
          <p:cNvSpPr txBox="1">
            <a:spLocks noChangeArrowheads="1"/>
          </p:cNvSpPr>
          <p:nvPr/>
        </p:nvSpPr>
        <p:spPr bwMode="auto">
          <a:xfrm>
            <a:off x="6069488" y="4311314"/>
            <a:ext cx="3053689"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مكافأة بشرية (16)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 name="Rectangle 2"/>
          <p:cNvSpPr txBox="1">
            <a:spLocks noChangeArrowheads="1"/>
          </p:cNvSpPr>
          <p:nvPr/>
        </p:nvSpPr>
        <p:spPr bwMode="auto">
          <a:xfrm>
            <a:off x="32229" y="5104188"/>
            <a:ext cx="2942340"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الخفاء (4)</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4" name="Rectangle 2"/>
          <p:cNvSpPr txBox="1">
            <a:spLocks noChangeArrowheads="1"/>
          </p:cNvSpPr>
          <p:nvPr/>
        </p:nvSpPr>
        <p:spPr bwMode="auto">
          <a:xfrm>
            <a:off x="3042963" y="5104188"/>
            <a:ext cx="31224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6726">
              <a:defRPr/>
            </a:pPr>
            <a:r>
              <a:rPr lang="ar-JO" sz="2800" b="1" dirty="0">
                <a:solidFill>
                  <a:srgbClr val="FFFF00"/>
                </a:solidFill>
                <a:latin typeface="Arial" panose="020B0604020202020204" pitchFamily="34" charset="0"/>
                <a:ea typeface="ＭＳ Ｐゴシック" charset="0"/>
                <a:cs typeface="Arial" panose="020B0604020202020204" pitchFamily="34" charset="0"/>
              </a:rPr>
              <a:t>الخفاء (6)</a:t>
            </a:r>
            <a:endParaRPr lang="en-US" sz="2800" b="1" dirty="0">
              <a:solidFill>
                <a:srgbClr val="FFFF00"/>
              </a:solidFill>
              <a:latin typeface="Arial" panose="020B0604020202020204" pitchFamily="34" charset="0"/>
              <a:ea typeface="ＭＳ Ｐゴシック" charset="0"/>
              <a:cs typeface="Arial" panose="020B0604020202020204" pitchFamily="34" charset="0"/>
            </a:endParaRPr>
          </a:p>
        </p:txBody>
      </p:sp>
      <p:sp>
        <p:nvSpPr>
          <p:cNvPr id="15" name="Rectangle 2"/>
          <p:cNvSpPr txBox="1">
            <a:spLocks noChangeArrowheads="1"/>
          </p:cNvSpPr>
          <p:nvPr/>
        </p:nvSpPr>
        <p:spPr bwMode="auto">
          <a:xfrm>
            <a:off x="6069488" y="5104188"/>
            <a:ext cx="3053689"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الخفاء (18)</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9" name="Rectangle 2"/>
          <p:cNvSpPr txBox="1">
            <a:spLocks noChangeArrowheads="1"/>
          </p:cNvSpPr>
          <p:nvPr/>
        </p:nvSpPr>
        <p:spPr bwMode="auto">
          <a:xfrm>
            <a:off x="32229" y="5897062"/>
            <a:ext cx="2942340"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الآب يرى (4)</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0" name="Rectangle 2"/>
          <p:cNvSpPr txBox="1">
            <a:spLocks noChangeArrowheads="1"/>
          </p:cNvSpPr>
          <p:nvPr/>
        </p:nvSpPr>
        <p:spPr bwMode="auto">
          <a:xfrm>
            <a:off x="3042963" y="5897062"/>
            <a:ext cx="31224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الآب يرى (6، 8)</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 name="Rectangle 2"/>
          <p:cNvSpPr txBox="1">
            <a:spLocks noChangeArrowheads="1"/>
          </p:cNvSpPr>
          <p:nvPr/>
        </p:nvSpPr>
        <p:spPr bwMode="auto">
          <a:xfrm>
            <a:off x="6069488" y="5897062"/>
            <a:ext cx="3053689"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الاب يرى (18)</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2" name="Rectangle 2"/>
          <p:cNvSpPr txBox="1">
            <a:spLocks noChangeArrowheads="1"/>
          </p:cNvSpPr>
          <p:nvPr/>
        </p:nvSpPr>
        <p:spPr bwMode="auto">
          <a:xfrm>
            <a:off x="-57501" y="3518439"/>
            <a:ext cx="32368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عرض علني (1-2)</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23" name="Rectangle 2"/>
          <p:cNvSpPr txBox="1">
            <a:spLocks noChangeArrowheads="1"/>
          </p:cNvSpPr>
          <p:nvPr/>
        </p:nvSpPr>
        <p:spPr bwMode="auto">
          <a:xfrm>
            <a:off x="2953213" y="3518439"/>
            <a:ext cx="31224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6726">
              <a:defRPr/>
            </a:pPr>
            <a:r>
              <a:rPr lang="ar-JO" sz="2800" b="1" dirty="0">
                <a:solidFill>
                  <a:srgbClr val="FFFF00"/>
                </a:solidFill>
                <a:latin typeface="Arial" panose="020B0604020202020204" pitchFamily="34" charset="0"/>
                <a:ea typeface="ＭＳ Ｐゴシック" charset="0"/>
                <a:cs typeface="Arial" panose="020B0604020202020204" pitchFamily="34" charset="0"/>
              </a:rPr>
              <a:t>عرض علني (5)</a:t>
            </a:r>
            <a:endParaRPr lang="en-US" sz="2800" b="1" dirty="0">
              <a:solidFill>
                <a:srgbClr val="FFFF00"/>
              </a:solidFill>
              <a:latin typeface="Arial" panose="020B0604020202020204" pitchFamily="34" charset="0"/>
              <a:ea typeface="ＭＳ Ｐゴシック" charset="0"/>
              <a:cs typeface="Arial" panose="020B0604020202020204" pitchFamily="34" charset="0"/>
            </a:endParaRPr>
          </a:p>
        </p:txBody>
      </p:sp>
      <p:sp>
        <p:nvSpPr>
          <p:cNvPr id="24" name="Rectangle 2"/>
          <p:cNvSpPr txBox="1">
            <a:spLocks noChangeArrowheads="1"/>
          </p:cNvSpPr>
          <p:nvPr/>
        </p:nvSpPr>
        <p:spPr bwMode="auto">
          <a:xfrm>
            <a:off x="6030723" y="3518439"/>
            <a:ext cx="3131216"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عرض علني (16)</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122706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childTnLst>
                                </p:cTn>
                              </p:par>
                            </p:childTnLst>
                          </p:cTn>
                        </p:par>
                        <p:par>
                          <p:cTn id="40" fill="hold">
                            <p:stCondLst>
                              <p:cond delay="0"/>
                            </p:stCondLst>
                            <p:childTnLst>
                              <p:par>
                                <p:cTn id="41" presetID="1" presetClass="entr" presetSubtype="0"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par>
                          <p:cTn id="47" fill="hold">
                            <p:stCondLst>
                              <p:cond delay="0"/>
                            </p:stCondLst>
                            <p:childTnLst>
                              <p:par>
                                <p:cTn id="48" presetID="1" presetClass="entr" presetSubtype="0" fill="hold" grpId="0" nodeType="afterEffect">
                                  <p:stCondLst>
                                    <p:cond delay="0"/>
                                  </p:stCondLst>
                                  <p:childTnLst>
                                    <p:set>
                                      <p:cBhvr>
                                        <p:cTn id="49" dur="1" fill="hold">
                                          <p:stCondLst>
                                            <p:cond delay="0"/>
                                          </p:stCondLst>
                                        </p:cTn>
                                        <p:tgtEl>
                                          <p:spTgt spid="20"/>
                                        </p:tgtEl>
                                        <p:attrNameLst>
                                          <p:attrName>style.visibility</p:attrName>
                                        </p:attrNameLst>
                                      </p:cBhvr>
                                      <p:to>
                                        <p:strVal val="visible"/>
                                      </p:to>
                                    </p:set>
                                  </p:childTnLst>
                                </p:cTn>
                              </p:par>
                            </p:childTnLst>
                          </p:cTn>
                        </p:par>
                        <p:par>
                          <p:cTn id="50" fill="hold">
                            <p:stCondLst>
                              <p:cond delay="0"/>
                            </p:stCondLst>
                            <p:childTnLst>
                              <p:par>
                                <p:cTn id="51" presetID="1" presetClass="entr" presetSubtype="0"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9" grpId="0"/>
      <p:bldP spid="20" grpId="0"/>
      <p:bldP spid="21" grpId="0"/>
      <p:bldP spid="22" grpId="0"/>
      <p:bldP spid="23" grpId="0"/>
      <p:bldP spid="24" grpId="0"/>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21"/>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129296"/>
            <a:ext cx="9144000" cy="755673"/>
          </a:xfrm>
          <a:effectLst/>
        </p:spPr>
        <p:txBody>
          <a:bodyPr anchor="t"/>
          <a:lstStyle/>
          <a:p>
            <a:pPr>
              <a:defRPr/>
            </a:pPr>
            <a:r>
              <a:rPr lang="ar-JO" sz="3200" dirty="0">
                <a:effectLst>
                  <a:glow rad="127000">
                    <a:schemeClr val="tx1"/>
                  </a:glow>
                </a:effectLst>
                <a:ea typeface="ＭＳ Ｐゴシック" charset="0"/>
              </a:rPr>
              <a:t>مكافآت البر (مت 6: 1-7: 6)</a:t>
            </a:r>
            <a:endParaRPr lang="en-US" sz="3200" dirty="0">
              <a:effectLst>
                <a:glow rad="127000">
                  <a:schemeClr val="tx1"/>
                </a:glow>
              </a:effectLst>
              <a:ea typeface="ＭＳ Ｐゴシック" charset="0"/>
            </a:endParaRPr>
          </a:p>
        </p:txBody>
      </p:sp>
      <p:sp>
        <p:nvSpPr>
          <p:cNvPr id="4" name="Rectangle 2"/>
          <p:cNvSpPr txBox="1">
            <a:spLocks noChangeArrowheads="1"/>
          </p:cNvSpPr>
          <p:nvPr/>
        </p:nvSpPr>
        <p:spPr bwMode="auto">
          <a:xfrm>
            <a:off x="21" y="923722"/>
            <a:ext cx="2467109" cy="5934299"/>
          </a:xfrm>
          <a:prstGeom prst="rect">
            <a:avLst/>
          </a:prstGeom>
          <a:solidFill>
            <a:srgbClr val="660066"/>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لا تفعل ذلك</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6656818" y="923722"/>
            <a:ext cx="2487182" cy="5934299"/>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افعل ذلك   بدلاً منها</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2270388" y="824925"/>
            <a:ext cx="4713897" cy="9195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6 أمور أخرى</a:t>
            </a:r>
            <a:endParaRPr kumimoji="0" lang="en-US" sz="40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2270388" y="1531349"/>
            <a:ext cx="4713897" cy="38144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العطاء</a:t>
            </a:r>
            <a:br>
              <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الصلاة</a:t>
            </a:r>
            <a:br>
              <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الصوم</a:t>
            </a:r>
            <a:br>
              <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العطاء</a:t>
            </a:r>
            <a:br>
              <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الإيمان</a:t>
            </a:r>
            <a:br>
              <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الإدانة</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1" name="Rectangle 2"/>
          <p:cNvSpPr txBox="1">
            <a:spLocks noChangeArrowheads="1"/>
          </p:cNvSpPr>
          <p:nvPr/>
        </p:nvSpPr>
        <p:spPr bwMode="auto">
          <a:xfrm>
            <a:off x="0" y="5641346"/>
            <a:ext cx="9144000" cy="949785"/>
          </a:xfrm>
          <a:prstGeom prst="rect">
            <a:avLst/>
          </a:prstGeom>
          <a:solidFill>
            <a:schemeClr val="tx1"/>
          </a:solidFill>
          <a:ln>
            <a:noFill/>
          </a:ln>
          <a:effectLst/>
          <a:extLs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احترزوا من أن تصنعوا صدقتكم قدام الناس لكي ينظروكم وإلا فليس لكم أجر عند ابيكم الذي في السماوات (6: 1)</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
        <p:nvSpPr>
          <p:cNvPr id="9" name="Rectangle 2"/>
          <p:cNvSpPr txBox="1">
            <a:spLocks noChangeArrowheads="1"/>
          </p:cNvSpPr>
          <p:nvPr/>
        </p:nvSpPr>
        <p:spPr bwMode="auto">
          <a:xfrm rot="20871214">
            <a:off x="-10309" y="2997275"/>
            <a:ext cx="2640300" cy="165834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635000">
                    <a:srgbClr val="000000"/>
                  </a:glow>
                </a:effectLst>
                <a:uLnTx/>
                <a:uFillTx/>
                <a:latin typeface="Arial" panose="020B0604020202020204" pitchFamily="34" charset="0"/>
                <a:ea typeface="ＭＳ Ｐゴシック" charset="0"/>
                <a:cs typeface="Arial" panose="020B0604020202020204" pitchFamily="34" charset="0"/>
              </a:rPr>
              <a:t>ممارسة فريسية</a:t>
            </a:r>
            <a:endParaRPr kumimoji="0" lang="en-US" sz="4000" b="1" u="none" strike="noStrike" kern="1200" cap="none" spc="0" normalizeH="0" baseline="0" noProof="0" dirty="0">
              <a:ln>
                <a:noFill/>
              </a:ln>
              <a:solidFill>
                <a:srgbClr val="FFFFFF"/>
              </a:solidFill>
              <a:effectLst>
                <a:glow rad="635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0" name="Rectangle 2"/>
          <p:cNvSpPr txBox="1">
            <a:spLocks noChangeArrowheads="1"/>
          </p:cNvSpPr>
          <p:nvPr/>
        </p:nvSpPr>
        <p:spPr bwMode="auto">
          <a:xfrm rot="20871214">
            <a:off x="6590700" y="2993954"/>
            <a:ext cx="2640300" cy="19550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635000">
                    <a:srgbClr val="000000"/>
                  </a:glow>
                </a:effectLst>
                <a:uLnTx/>
                <a:uFillTx/>
                <a:latin typeface="Arial" panose="020B0604020202020204" pitchFamily="34" charset="0"/>
                <a:ea typeface="ＭＳ Ｐゴシック" charset="0"/>
                <a:cs typeface="Arial" panose="020B0604020202020204" pitchFamily="34" charset="0"/>
              </a:rPr>
              <a:t>ممارسة    نقية</a:t>
            </a:r>
            <a:endParaRPr kumimoji="0" lang="en-US" sz="4000" b="1" u="none" strike="noStrike" kern="1200" cap="none" spc="0" normalizeH="0" baseline="0" noProof="0" dirty="0">
              <a:ln>
                <a:noFill/>
              </a:ln>
              <a:solidFill>
                <a:srgbClr val="FFFFFF"/>
              </a:solidFill>
              <a:effectLst>
                <a:glow rad="635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153544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dissolve">
                                      <p:cBhvr>
                                        <p:cTn id="11" dur="500"/>
                                        <p:tgtEl>
                                          <p:spTgt spid="9">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500"/>
                                        <p:tgtEl>
                                          <p:spTgt spid="6"/>
                                        </p:tgtEl>
                                      </p:cBhvr>
                                    </p:animEffect>
                                  </p:childTnLst>
                                </p:cTn>
                              </p:par>
                            </p:childTnLst>
                          </p:cTn>
                        </p:par>
                        <p:par>
                          <p:cTn id="17" fill="hold">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dissolve">
                                      <p:cBhvr>
                                        <p:cTn id="20" dur="500"/>
                                        <p:tgtEl>
                                          <p:spTgt spid="10">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dissolve">
                                      <p:cBhvr>
                                        <p:cTn id="25" dur="500"/>
                                        <p:tgtEl>
                                          <p:spTgt spid="7"/>
                                        </p:tgtEl>
                                      </p:cBhvr>
                                    </p:animEffect>
                                  </p:childTnLst>
                                </p:cTn>
                              </p:par>
                            </p:childTnLst>
                          </p:cTn>
                        </p:par>
                        <p:par>
                          <p:cTn id="26" fill="hold">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dissolve">
                                      <p:cBhvr>
                                        <p:cTn id="29" dur="500"/>
                                        <p:tgtEl>
                                          <p:spTgt spid="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dissolv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P spid="8" grpId="0" build="p"/>
      <p:bldP spid="11" grpId="0" animBg="1"/>
      <p:bldP spid="9" grpId="0" build="p"/>
      <p:bldP spid="10" grpId="0" build="p"/>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96836BE-2AE5-4B54-8992-9EB978CCA2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(أ) تقديم الصدقات</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6: 1-4</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429000"/>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الممارسة الفريسية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في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تقديم الصدقات العلنية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أ</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ظهر</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التقوى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الخارجية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بدلاً من إظهار محبة الله من خلال تسديد احتياج</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07652867"/>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695CEB2-14BD-4D80-B8DE-960441DC5D7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(ب) الصلاة</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6: 5-15</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429000"/>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الممارسة الفريسية للصلاة العلنية</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يجب أن تكون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صلاة خاصة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تشمل العبادة، الخضوع لعمل الله، الاحتياجات الشخصية،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3200" b="1" kern="0" dirty="0" err="1">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الإعتراف</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الصلاة لأجل الحماية والروح الغافرة</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50249702"/>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A81252E-5974-45AD-B8F5-035EE3992D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(ت) الصوم</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6: 16-18</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الممارسة الفريسية للصوم العلني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يجب أن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تتم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بسرّية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أمام الله للحصول على المكافأة منه وحده</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en-G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16720097"/>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5550CA-7A31-41DF-9B9D-651C62C5A7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(ث) السلوك تجاه الغنى</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6: 19-24</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48195"/>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الممارسة الفريسية لتجميع الثروة كعلامة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عن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رضا الله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يجب أن تستبدل ب</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استثمارات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أبدية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لا تضيع</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27682030"/>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E484680-CDAF-4735-BB3B-FF49D8F43B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(ج) نقص الإيمان</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6: 25-34</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الممارسة الفريسية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في احتقار الإيمان بسبب الجشع يجب أن تتحول الى ثقة في الله لتوفير الطعام والملابس أثناء سعي المرء الى الملكوت.</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65099169"/>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B324763-3A28-405E-8D83-4EC7A0BB97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(ح) الإدانة</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7: 1-6، لوقا 6: 37-42</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الممارسة الفريسية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المتمثلة في الحكم على الآخرين من خلال أخلاقهم والتي تفترض معرفة الدوافع، لا ينبغي أن تتم إلا بعد أن تكون حياة الفريسيين نقية.</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9831404"/>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9050CB2-4EF9-4843-BD22-1B5CCD9891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ت. تعليمات لمن سيدخلون الملكوت</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56</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7: 7-29</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82877"/>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على الرغم من رفض الفريسيين</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علم يسوع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أخلاقيات الله للذين يريدون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أن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يختبروا الحياة الكاملة في ملكوته.</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71451485"/>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97AF8D0-2629-4697-9EE5-B428BCDEE3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 الصلاة</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156609"/>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7: 7-11</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يستجيب الله الصلاة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الم</a:t>
            </a:r>
            <a:r>
              <a:rPr lang="ar-LB" sz="3200" b="1" kern="0" dirty="0" err="1">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ثابرة</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كأب يلبّي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احتياجات أولاده</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ليس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بسبب التكرار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الذي لا ي</a:t>
            </a:r>
            <a:r>
              <a:rPr lang="ar-JO" sz="3200" b="1" kern="0" dirty="0" err="1">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نتهي</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كما يفعل الفريسيون.</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563948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048026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C49C0C1-B771-491F-9BBD-36231C89B1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(2) البر الحقيقي</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169861"/>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7: 12</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6: 31</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43-45</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444129"/>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معاملة الآخرين كما يرغب الشخص أن تتم معاملته يظهر البر الحقيقي</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72080136"/>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6B0DB1E-3089-4C37-9371-E32BC424D7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(3) طرق الدخول</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7: 13-14</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يدعو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المسيح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الى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دخول الملكوت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من خلاله كونه ال</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طريق ال</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وحيد </a:t>
            </a:r>
          </a:p>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بدلاً من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الطريق الواسع الخاطئ الذي يقدمه الفريسيون والذي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يجلب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الدمار</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40529305"/>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55BF215-31FC-4A18-8A19-A8879CDEE4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(4) تحذير من المعلمين الكذبة</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7: 15-23</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429000"/>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الفريسيون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هم معلمون</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كذبة</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لا يتقون الله. وهو سيدينهم بسبب تقواهم الخارجي، وبسبب عدم ايمانهم بيسوع حتى يدخلوا</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إلى الملكوت</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59720818"/>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98A4F02-F01A-42F4-99D5-3C273E3D36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(5) الأساسين</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7: 24-8: 1</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6: 46-49</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429000"/>
            <a:ext cx="9144000" cy="3072137"/>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يقارن يسوع بين الثقة بالفريسيّة وبين الايمان بالملك ليُظهر أن مصير الانسان يتحدد من خلال استجابته لرسالته هو.</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73279475"/>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C10CCD8-A62D-466F-8B02-CD34234F64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rtl="1"/>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17. ال</a:t>
            </a:r>
            <a:r>
              <a:rPr lang="ar-LB" b="1" kern="0" dirty="0">
                <a:solidFill>
                  <a:srgbClr val="FFFFFF"/>
                </a:solidFill>
                <a:effectLst>
                  <a:glow rad="228600">
                    <a:srgbClr val="000000"/>
                  </a:glow>
                </a:effectLst>
                <a:latin typeface="Arial" panose="020B0604020202020204" pitchFamily="34" charset="0"/>
                <a:cs typeface="Arial" panose="020B0604020202020204" pitchFamily="34" charset="0"/>
              </a:rPr>
              <a:t>ت</a:t>
            </a:r>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عرف </a:t>
            </a:r>
            <a:r>
              <a:rPr lang="ar-LB" b="1" kern="0" dirty="0">
                <a:solidFill>
                  <a:srgbClr val="FFFFFF"/>
                </a:solidFill>
                <a:effectLst>
                  <a:glow rad="228600">
                    <a:srgbClr val="000000"/>
                  </a:glow>
                </a:effectLst>
                <a:latin typeface="Arial" panose="020B0604020202020204" pitchFamily="34" charset="0"/>
                <a:cs typeface="Arial" panose="020B0604020202020204" pitchFamily="34" charset="0"/>
              </a:rPr>
              <a:t>على </a:t>
            </a:r>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سلط</a:t>
            </a:r>
            <a:r>
              <a:rPr lang="ar-LB" b="1" kern="0" dirty="0">
                <a:solidFill>
                  <a:srgbClr val="FFFFFF"/>
                </a:solidFill>
                <a:effectLst>
                  <a:glow rad="228600">
                    <a:srgbClr val="000000"/>
                  </a:glow>
                </a:effectLst>
                <a:latin typeface="Arial" panose="020B0604020202020204" pitchFamily="34" charset="0"/>
                <a:cs typeface="Arial" panose="020B0604020202020204" pitchFamily="34" charset="0"/>
              </a:rPr>
              <a:t>ان</a:t>
            </a:r>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 المسيح في كفرناحوم</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1767543"/>
            <a:ext cx="9144000" cy="114318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57</a:t>
            </a:r>
            <a:endParaRPr lang="fi-FI"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8: 5-13</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7: 1-10</a:t>
            </a:r>
            <a:endParaRPr lang="fi-FI"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يشفي يسوع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عبد قائد المئة عن ب</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عد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ليظهر الخلاص الممتد الى </a:t>
            </a:r>
          </a:p>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الأمم رداً على رفض إسرائيل له.</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5210443"/>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6988"/>
            <a:ext cx="9144000" cy="1354138"/>
          </a:xfrm>
          <a:solidFill>
            <a:schemeClr val="tx1"/>
          </a:solidFill>
        </p:spPr>
        <p:txBody>
          <a:bodyPr/>
          <a:lstStyle/>
          <a:p>
            <a:pPr rtl="1">
              <a:defRPr/>
            </a:pPr>
            <a:r>
              <a:rPr lang="ar-JO" sz="3600" dirty="0">
                <a:cs typeface="Arial" panose="020B0604020202020204" pitchFamily="34" charset="0"/>
              </a:rPr>
              <a:t>قوة وسلطة المسيا في</a:t>
            </a:r>
            <a:br>
              <a:rPr lang="ar-JO" sz="3600" dirty="0">
                <a:cs typeface="Arial" panose="020B0604020202020204" pitchFamily="34" charset="0"/>
              </a:rPr>
            </a:br>
            <a:r>
              <a:rPr lang="ar-JO" sz="3600" dirty="0">
                <a:cs typeface="Arial" panose="020B0604020202020204" pitchFamily="34" charset="0"/>
              </a:rPr>
              <a:t>متى 8-10</a:t>
            </a:r>
            <a:endParaRPr lang="en-US" sz="3600" dirty="0">
              <a:cs typeface="Arial" panose="020B0604020202020204" pitchFamily="34" charset="0"/>
            </a:endParaRPr>
          </a:p>
        </p:txBody>
      </p:sp>
      <p:sp>
        <p:nvSpPr>
          <p:cNvPr id="3" name="Title 1"/>
          <p:cNvSpPr txBox="1">
            <a:spLocks/>
          </p:cNvSpPr>
          <p:nvPr/>
        </p:nvSpPr>
        <p:spPr bwMode="auto">
          <a:xfrm>
            <a:off x="107950" y="1700214"/>
            <a:ext cx="4464050" cy="1584325"/>
          </a:xfrm>
          <a:prstGeom prst="rect">
            <a:avLst/>
          </a:prstGeom>
          <a:solidFill>
            <a:srgbClr val="000090"/>
          </a:solidFill>
          <a:ln>
            <a:noFill/>
          </a:ln>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defTabSz="914400" rtl="1">
              <a:defRPr/>
            </a:pPr>
            <a:r>
              <a:rPr lang="ar-JO" sz="3200" b="1" dirty="0">
                <a:latin typeface="Arial" panose="020B0604020202020204" pitchFamily="34" charset="0"/>
                <a:cs typeface="Arial" panose="020B0604020202020204" pitchFamily="34" charset="0"/>
              </a:rPr>
              <a:t>المعجزات                          والتلمذة</a:t>
            </a:r>
          </a:p>
          <a:p>
            <a:pPr defTabSz="914400" rtl="1">
              <a:defRPr/>
            </a:pPr>
            <a:r>
              <a:rPr lang="en-US" sz="3200" b="1" dirty="0">
                <a:latin typeface="Arial" panose="020B0604020202020204" pitchFamily="34" charset="0"/>
                <a:cs typeface="Arial" panose="020B0604020202020204" pitchFamily="34" charset="0"/>
              </a:rPr>
              <a:t>)</a:t>
            </a:r>
            <a:r>
              <a:rPr lang="ar-JO" sz="3200" b="1" dirty="0">
                <a:latin typeface="Arial" panose="020B0604020202020204" pitchFamily="34" charset="0"/>
                <a:cs typeface="Arial" panose="020B0604020202020204" pitchFamily="34" charset="0"/>
              </a:rPr>
              <a:t>8: 1</a:t>
            </a:r>
            <a:r>
              <a:rPr lang="en-US" sz="3200" b="1" dirty="0">
                <a:latin typeface="Arial" panose="020B0604020202020204" pitchFamily="34" charset="0"/>
                <a:cs typeface="Arial" panose="020B0604020202020204" pitchFamily="34" charset="0"/>
              </a:rPr>
              <a:t> </a:t>
            </a:r>
            <a:r>
              <a:rPr lang="ar-JO" sz="3200" b="1" dirty="0">
                <a:latin typeface="Arial" panose="020B0604020202020204" pitchFamily="34" charset="0"/>
                <a:cs typeface="Arial" panose="020B0604020202020204" pitchFamily="34" charset="0"/>
              </a:rPr>
              <a:t>-</a:t>
            </a:r>
            <a:r>
              <a:rPr lang="en-US" sz="3200" b="1" dirty="0">
                <a:latin typeface="Arial" panose="020B0604020202020204" pitchFamily="34" charset="0"/>
                <a:cs typeface="Arial" panose="020B0604020202020204" pitchFamily="34" charset="0"/>
              </a:rPr>
              <a:t> </a:t>
            </a:r>
            <a:r>
              <a:rPr lang="ar-JO" sz="3200" b="1" dirty="0">
                <a:latin typeface="Arial" panose="020B0604020202020204" pitchFamily="34" charset="0"/>
                <a:cs typeface="Arial" panose="020B0604020202020204" pitchFamily="34" charset="0"/>
              </a:rPr>
              <a:t>9: 34</a:t>
            </a:r>
            <a:r>
              <a:rPr lang="en-US" sz="3200" b="1" dirty="0">
                <a:latin typeface="Arial" panose="020B0604020202020204" pitchFamily="34" charset="0"/>
                <a:cs typeface="Arial" panose="020B0604020202020204" pitchFamily="34" charset="0"/>
              </a:rPr>
              <a:t>(</a:t>
            </a:r>
          </a:p>
        </p:txBody>
      </p:sp>
      <p:sp>
        <p:nvSpPr>
          <p:cNvPr id="4" name="Title 1"/>
          <p:cNvSpPr txBox="1">
            <a:spLocks/>
          </p:cNvSpPr>
          <p:nvPr/>
        </p:nvSpPr>
        <p:spPr bwMode="auto">
          <a:xfrm>
            <a:off x="107950" y="3284539"/>
            <a:ext cx="4464050" cy="3429000"/>
          </a:xfrm>
          <a:prstGeom prst="rect">
            <a:avLst/>
          </a:prstGeom>
          <a:solidFill>
            <a:srgbClr val="000090"/>
          </a:solidFill>
          <a:ln>
            <a:noFill/>
          </a:ln>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defTabSz="914400" rtl="1">
              <a:defRPr/>
            </a:pPr>
            <a:r>
              <a:rPr lang="ar-JO" sz="2000" b="1" dirty="0">
                <a:latin typeface="Arial" panose="020B0604020202020204" pitchFamily="34" charset="0"/>
                <a:cs typeface="Arial" panose="020B0604020202020204" pitchFamily="34" charset="0"/>
              </a:rPr>
              <a:t>و لما صار المساء قدموا إليه مجانين كثيرين </a:t>
            </a:r>
            <a:r>
              <a:rPr lang="ar-JO" sz="2000" b="1" dirty="0">
                <a:solidFill>
                  <a:srgbClr val="FFFF00"/>
                </a:solidFill>
                <a:latin typeface="Arial" panose="020B0604020202020204" pitchFamily="34" charset="0"/>
                <a:cs typeface="Arial" panose="020B0604020202020204" pitchFamily="34" charset="0"/>
              </a:rPr>
              <a:t>فأخرج الأرواح</a:t>
            </a:r>
            <a:r>
              <a:rPr lang="ar-JO" sz="2000" b="1" dirty="0">
                <a:latin typeface="Arial" panose="020B0604020202020204" pitchFamily="34" charset="0"/>
                <a:cs typeface="Arial" panose="020B0604020202020204" pitchFamily="34" charset="0"/>
              </a:rPr>
              <a:t> بكلمة وجميع المرضى </a:t>
            </a:r>
            <a:r>
              <a:rPr lang="ar-JO" sz="2000" b="1" dirty="0">
                <a:solidFill>
                  <a:srgbClr val="FFFF00"/>
                </a:solidFill>
                <a:latin typeface="Arial" panose="020B0604020202020204" pitchFamily="34" charset="0"/>
                <a:cs typeface="Arial" panose="020B0604020202020204" pitchFamily="34" charset="0"/>
              </a:rPr>
              <a:t>شفاهم</a:t>
            </a:r>
            <a:r>
              <a:rPr lang="ar-JO" sz="2000" b="1" dirty="0">
                <a:latin typeface="Arial" panose="020B0604020202020204" pitchFamily="34" charset="0"/>
                <a:cs typeface="Arial" panose="020B0604020202020204" pitchFamily="34" charset="0"/>
              </a:rPr>
              <a:t> لكي يتم ما قيل بأشعياء النبي القائل هو أخذ أسقامنا وحمل أمراضنا</a:t>
            </a:r>
          </a:p>
          <a:p>
            <a:pPr defTabSz="914400" rtl="1">
              <a:defRPr/>
            </a:pPr>
            <a:r>
              <a:rPr lang="ar-JO" sz="2000" b="1" dirty="0">
                <a:latin typeface="Arial" panose="020B0604020202020204" pitchFamily="34" charset="0"/>
                <a:cs typeface="Arial" panose="020B0604020202020204" pitchFamily="34" charset="0"/>
              </a:rPr>
              <a:t>(مت 8: 16-17، أش 53: 4)</a:t>
            </a:r>
            <a:endParaRPr lang="en-US" sz="2000" b="1" dirty="0">
              <a:latin typeface="Arial" panose="020B0604020202020204" pitchFamily="34" charset="0"/>
              <a:cs typeface="Arial" panose="020B0604020202020204" pitchFamily="34" charset="0"/>
            </a:endParaRPr>
          </a:p>
        </p:txBody>
      </p:sp>
      <p:sp>
        <p:nvSpPr>
          <p:cNvPr id="5" name="Title 1"/>
          <p:cNvSpPr txBox="1">
            <a:spLocks/>
          </p:cNvSpPr>
          <p:nvPr/>
        </p:nvSpPr>
        <p:spPr bwMode="auto">
          <a:xfrm>
            <a:off x="4573609" y="1728788"/>
            <a:ext cx="4465637" cy="1584325"/>
          </a:xfrm>
          <a:prstGeom prst="rect">
            <a:avLst/>
          </a:prstGeom>
          <a:solidFill>
            <a:schemeClr val="accent5">
              <a:lumMod val="10000"/>
            </a:schemeClr>
          </a:solidFill>
          <a:ln>
            <a:noFill/>
          </a:ln>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defTabSz="914400" rtl="1">
              <a:defRPr/>
            </a:pPr>
            <a:r>
              <a:rPr lang="ar-JO" sz="3200" b="1" dirty="0">
                <a:latin typeface="Arial" panose="020B0604020202020204" pitchFamily="34" charset="0"/>
                <a:cs typeface="Arial" panose="020B0604020202020204" pitchFamily="34" charset="0"/>
              </a:rPr>
              <a:t>تفويض السلطة            للتلاميذ</a:t>
            </a:r>
            <a:br>
              <a:rPr lang="en-US" sz="32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a:t>
            </a:r>
            <a:r>
              <a:rPr lang="ar-JO" sz="3200" b="1" dirty="0">
                <a:latin typeface="Arial" panose="020B0604020202020204" pitchFamily="34" charset="0"/>
                <a:cs typeface="Arial" panose="020B0604020202020204" pitchFamily="34" charset="0"/>
              </a:rPr>
              <a:t>9: 35</a:t>
            </a:r>
            <a:r>
              <a:rPr lang="en-US" sz="3200" b="1" dirty="0">
                <a:latin typeface="Arial" panose="020B0604020202020204" pitchFamily="34" charset="0"/>
                <a:cs typeface="Arial" panose="020B0604020202020204" pitchFamily="34" charset="0"/>
              </a:rPr>
              <a:t> </a:t>
            </a:r>
            <a:r>
              <a:rPr lang="ar-JO" sz="3200" b="1" dirty="0">
                <a:latin typeface="Arial" panose="020B0604020202020204" pitchFamily="34" charset="0"/>
                <a:cs typeface="Arial" panose="020B0604020202020204" pitchFamily="34" charset="0"/>
              </a:rPr>
              <a:t>-</a:t>
            </a:r>
            <a:r>
              <a:rPr lang="en-US" sz="3200" b="1" dirty="0">
                <a:latin typeface="Arial" panose="020B0604020202020204" pitchFamily="34" charset="0"/>
                <a:cs typeface="Arial" panose="020B0604020202020204" pitchFamily="34" charset="0"/>
              </a:rPr>
              <a:t> </a:t>
            </a:r>
            <a:r>
              <a:rPr lang="ar-JO" sz="3200" b="1" dirty="0">
                <a:latin typeface="Arial" panose="020B0604020202020204" pitchFamily="34" charset="0"/>
                <a:cs typeface="Arial" panose="020B0604020202020204" pitchFamily="34" charset="0"/>
              </a:rPr>
              <a:t>10: 42</a:t>
            </a:r>
            <a:r>
              <a:rPr lang="en-US" sz="3200" b="1" dirty="0">
                <a:latin typeface="Arial" panose="020B0604020202020204" pitchFamily="34" charset="0"/>
                <a:cs typeface="Arial" panose="020B0604020202020204" pitchFamily="34" charset="0"/>
              </a:rPr>
              <a:t>(</a:t>
            </a:r>
          </a:p>
        </p:txBody>
      </p:sp>
      <p:sp>
        <p:nvSpPr>
          <p:cNvPr id="6" name="Title 1"/>
          <p:cNvSpPr txBox="1">
            <a:spLocks/>
          </p:cNvSpPr>
          <p:nvPr/>
        </p:nvSpPr>
        <p:spPr bwMode="auto">
          <a:xfrm>
            <a:off x="4573609" y="3313113"/>
            <a:ext cx="4465637" cy="3429000"/>
          </a:xfrm>
          <a:prstGeom prst="rect">
            <a:avLst/>
          </a:prstGeom>
          <a:solidFill>
            <a:schemeClr val="accent5">
              <a:lumMod val="10000"/>
            </a:schemeClr>
          </a:solidFill>
          <a:ln>
            <a:noFill/>
          </a:ln>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defTabSz="914400" rtl="1">
              <a:defRPr/>
            </a:pPr>
            <a:r>
              <a:rPr lang="ar-JO" sz="2000" b="1" dirty="0">
                <a:latin typeface="Arial" panose="020B0604020202020204" pitchFamily="34" charset="0"/>
                <a:cs typeface="Arial" panose="020B0604020202020204" pitchFamily="34" charset="0"/>
              </a:rPr>
              <a:t>ثم دعا تلاميذه الإثني عشر و</a:t>
            </a:r>
            <a:r>
              <a:rPr lang="ar-JO" sz="2000" b="1" dirty="0">
                <a:solidFill>
                  <a:srgbClr val="FFFF00"/>
                </a:solidFill>
                <a:latin typeface="Arial" panose="020B0604020202020204" pitchFamily="34" charset="0"/>
                <a:cs typeface="Arial" panose="020B0604020202020204" pitchFamily="34" charset="0"/>
              </a:rPr>
              <a:t>أعطاهم سلطاناً على أرواح نجسة حتى يخرجوها ويشفوا </a:t>
            </a:r>
            <a:r>
              <a:rPr lang="ar-JO" sz="2000" b="1" dirty="0">
                <a:latin typeface="Arial" panose="020B0604020202020204" pitchFamily="34" charset="0"/>
                <a:cs typeface="Arial" panose="020B0604020202020204" pitchFamily="34" charset="0"/>
              </a:rPr>
              <a:t>كل مرض وكل ضعف</a:t>
            </a:r>
          </a:p>
          <a:p>
            <a:pPr defTabSz="914400" rtl="1">
              <a:defRPr/>
            </a:pPr>
            <a:r>
              <a:rPr lang="ar-JO" sz="2000" b="1" dirty="0">
                <a:latin typeface="Arial" panose="020B0604020202020204" pitchFamily="34" charset="0"/>
                <a:cs typeface="Arial" panose="020B0604020202020204" pitchFamily="34" charset="0"/>
              </a:rPr>
              <a:t>(مت 10: 1)</a:t>
            </a:r>
            <a:endParaRPr lang="en-US" sz="2000" b="1" dirty="0">
              <a:latin typeface="Arial" panose="020B0604020202020204" pitchFamily="34" charset="0"/>
              <a:cs typeface="Arial" panose="020B0604020202020204" pitchFamily="34" charset="0"/>
            </a:endParaRPr>
          </a:p>
        </p:txBody>
      </p:sp>
      <p:sp>
        <p:nvSpPr>
          <p:cNvPr id="355334" name="Text Box 3"/>
          <p:cNvSpPr txBox="1">
            <a:spLocks noChangeArrowheads="1"/>
          </p:cNvSpPr>
          <p:nvPr/>
        </p:nvSpPr>
        <p:spPr bwMode="auto">
          <a:xfrm>
            <a:off x="8582030" y="-26981"/>
            <a:ext cx="527509"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defRPr/>
            </a:pPr>
            <a:r>
              <a:rPr lang="ar-JO" b="1" dirty="0">
                <a:solidFill>
                  <a:srgbClr val="FFFFFF"/>
                </a:solidFill>
                <a:latin typeface="Arial" panose="020B0604020202020204" pitchFamily="34" charset="0"/>
                <a:cs typeface="Arial" panose="020B0604020202020204" pitchFamily="34" charset="0"/>
              </a:rPr>
              <a:t>75</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30052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9EE8F09-973A-466B-9FBB-4706C069C6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18. التعرف على سلطة المسيح في نايين</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355389"/>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58</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لوقا 7: 11-17</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93806"/>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أثبت المسيح سلط</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انه</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على الموت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من خلال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استرداد حياة ابن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أرملة في نايين</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مثبتاً مرّة جديدة أنه المسيا.</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21039097"/>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D842B50-B92F-4F4A-8875-B7A64E7B0D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19. شهادة الإثني عشر</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116853"/>
            <a:ext cx="9144000" cy="1351903"/>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59</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9: 35</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11: 1</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مرقس 6: 6ب</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13</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9: 1-6</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429000"/>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يفوض المسيح سلط</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انه</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المس</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اني على الأرواح الشريرة</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و</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الأمراض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رسال</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ه</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الاثنا عشر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حتى يتمكنوا من التبشير بقرب الملكوت.</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1552292"/>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6988"/>
            <a:ext cx="9144000" cy="1354138"/>
          </a:xfrm>
          <a:solidFill>
            <a:schemeClr val="tx1"/>
          </a:solidFill>
        </p:spPr>
        <p:txBody>
          <a:bodyPr/>
          <a:lstStyle/>
          <a:p>
            <a:pPr>
              <a:defRPr/>
            </a:pPr>
            <a:r>
              <a:rPr lang="ar-JO" sz="3600" dirty="0">
                <a:cs typeface="Arial" panose="020B0604020202020204" pitchFamily="34" charset="0"/>
              </a:rPr>
              <a:t>قوة وسلطة المسيا في</a:t>
            </a:r>
            <a:br>
              <a:rPr lang="ar-JO" sz="3600" dirty="0">
                <a:cs typeface="Arial" panose="020B0604020202020204" pitchFamily="34" charset="0"/>
              </a:rPr>
            </a:br>
            <a:r>
              <a:rPr lang="ar-JO" sz="3600" dirty="0">
                <a:cs typeface="Arial" panose="020B0604020202020204" pitchFamily="34" charset="0"/>
              </a:rPr>
              <a:t>متى 8-10</a:t>
            </a:r>
            <a:endParaRPr lang="en-US" sz="3600" dirty="0">
              <a:cs typeface="Arial" panose="020B0604020202020204" pitchFamily="34" charset="0"/>
            </a:endParaRPr>
          </a:p>
        </p:txBody>
      </p:sp>
      <p:sp>
        <p:nvSpPr>
          <p:cNvPr id="3" name="Title 1"/>
          <p:cNvSpPr txBox="1">
            <a:spLocks/>
          </p:cNvSpPr>
          <p:nvPr/>
        </p:nvSpPr>
        <p:spPr bwMode="auto">
          <a:xfrm>
            <a:off x="107950" y="1700214"/>
            <a:ext cx="4464050" cy="1584325"/>
          </a:xfrm>
          <a:prstGeom prst="rect">
            <a:avLst/>
          </a:prstGeom>
          <a:solidFill>
            <a:srgbClr val="000090"/>
          </a:solidFill>
          <a:ln>
            <a:noFill/>
          </a:ln>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defTabSz="914400" rtl="1">
              <a:defRPr/>
            </a:pPr>
            <a:r>
              <a:rPr lang="ar-JO" sz="3200" b="1" dirty="0">
                <a:latin typeface="Arial" panose="020B0604020202020204" pitchFamily="34" charset="0"/>
                <a:cs typeface="Arial" panose="020B0604020202020204" pitchFamily="34" charset="0"/>
              </a:rPr>
              <a:t>المعجزات                          والتلمذة</a:t>
            </a:r>
          </a:p>
          <a:p>
            <a:pPr defTabSz="914400" rtl="1">
              <a:defRPr/>
            </a:pPr>
            <a:r>
              <a:rPr lang="ar-LB" sz="3200" b="1" dirty="0">
                <a:latin typeface="Arial" panose="020B0604020202020204" pitchFamily="34" charset="0"/>
                <a:cs typeface="Arial" panose="020B0604020202020204" pitchFamily="34" charset="0"/>
              </a:rPr>
              <a:t>(</a:t>
            </a:r>
            <a:r>
              <a:rPr lang="ar-JO" sz="3200" b="1" dirty="0">
                <a:latin typeface="Arial" panose="020B0604020202020204" pitchFamily="34" charset="0"/>
                <a:cs typeface="Arial" panose="020B0604020202020204" pitchFamily="34" charset="0"/>
              </a:rPr>
              <a:t>8: 1</a:t>
            </a:r>
            <a:r>
              <a:rPr lang="ar-LB" sz="3200" b="1" dirty="0">
                <a:latin typeface="Arial" panose="020B0604020202020204" pitchFamily="34" charset="0"/>
                <a:cs typeface="Arial" panose="020B0604020202020204" pitchFamily="34" charset="0"/>
              </a:rPr>
              <a:t> </a:t>
            </a:r>
            <a:r>
              <a:rPr lang="ar-JO" sz="3200" b="1" dirty="0">
                <a:latin typeface="Arial" panose="020B0604020202020204" pitchFamily="34" charset="0"/>
                <a:cs typeface="Arial" panose="020B0604020202020204" pitchFamily="34" charset="0"/>
              </a:rPr>
              <a:t>-</a:t>
            </a:r>
            <a:r>
              <a:rPr lang="ar-LB" sz="3200" b="1" dirty="0">
                <a:latin typeface="Arial" panose="020B0604020202020204" pitchFamily="34" charset="0"/>
                <a:cs typeface="Arial" panose="020B0604020202020204" pitchFamily="34" charset="0"/>
              </a:rPr>
              <a:t> </a:t>
            </a:r>
            <a:r>
              <a:rPr lang="ar-JO" sz="3200" b="1" dirty="0">
                <a:latin typeface="Arial" panose="020B0604020202020204" pitchFamily="34" charset="0"/>
                <a:cs typeface="Arial" panose="020B0604020202020204" pitchFamily="34" charset="0"/>
              </a:rPr>
              <a:t>9: 34</a:t>
            </a:r>
            <a:r>
              <a:rPr lang="ar-LB" sz="3200" b="1" dirty="0">
                <a:latin typeface="Arial" panose="020B0604020202020204" pitchFamily="34" charset="0"/>
                <a:cs typeface="Arial" panose="020B0604020202020204" pitchFamily="34" charset="0"/>
              </a:rPr>
              <a:t>)</a:t>
            </a:r>
            <a:endParaRPr lang="en-US" sz="3200" b="1" dirty="0">
              <a:latin typeface="Arial" panose="020B0604020202020204" pitchFamily="34" charset="0"/>
              <a:cs typeface="Arial" panose="020B0604020202020204" pitchFamily="34" charset="0"/>
            </a:endParaRPr>
          </a:p>
        </p:txBody>
      </p:sp>
      <p:sp>
        <p:nvSpPr>
          <p:cNvPr id="4" name="Title 1"/>
          <p:cNvSpPr txBox="1">
            <a:spLocks/>
          </p:cNvSpPr>
          <p:nvPr/>
        </p:nvSpPr>
        <p:spPr bwMode="auto">
          <a:xfrm>
            <a:off x="107950" y="3284539"/>
            <a:ext cx="4464050" cy="3429000"/>
          </a:xfrm>
          <a:prstGeom prst="rect">
            <a:avLst/>
          </a:prstGeom>
          <a:solidFill>
            <a:srgbClr val="000090"/>
          </a:solidFill>
          <a:ln>
            <a:noFill/>
          </a:ln>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defTabSz="914400" rtl="1">
              <a:defRPr/>
            </a:pPr>
            <a:r>
              <a:rPr lang="ar-JO" sz="2000" b="1" dirty="0">
                <a:latin typeface="Arial" panose="020B0604020202020204" pitchFamily="34" charset="0"/>
                <a:cs typeface="Arial" panose="020B0604020202020204" pitchFamily="34" charset="0"/>
              </a:rPr>
              <a:t>و لما صار المساء قدموا إليه مجانين كثيرين </a:t>
            </a:r>
            <a:r>
              <a:rPr lang="ar-JO" sz="2000" b="1" dirty="0">
                <a:solidFill>
                  <a:srgbClr val="FFFF00"/>
                </a:solidFill>
                <a:latin typeface="Arial" panose="020B0604020202020204" pitchFamily="34" charset="0"/>
                <a:cs typeface="Arial" panose="020B0604020202020204" pitchFamily="34" charset="0"/>
              </a:rPr>
              <a:t>فأخرج الأرواح</a:t>
            </a:r>
            <a:r>
              <a:rPr lang="ar-JO" sz="2000" b="1" dirty="0">
                <a:latin typeface="Arial" panose="020B0604020202020204" pitchFamily="34" charset="0"/>
                <a:cs typeface="Arial" panose="020B0604020202020204" pitchFamily="34" charset="0"/>
              </a:rPr>
              <a:t> بكلمة وجميع المرضى </a:t>
            </a:r>
            <a:r>
              <a:rPr lang="ar-JO" sz="2000" b="1" dirty="0">
                <a:solidFill>
                  <a:srgbClr val="FFFF00"/>
                </a:solidFill>
                <a:latin typeface="Arial" panose="020B0604020202020204" pitchFamily="34" charset="0"/>
                <a:cs typeface="Arial" panose="020B0604020202020204" pitchFamily="34" charset="0"/>
              </a:rPr>
              <a:t>شفاهم</a:t>
            </a:r>
            <a:r>
              <a:rPr lang="ar-JO" sz="2000" b="1" dirty="0">
                <a:latin typeface="Arial" panose="020B0604020202020204" pitchFamily="34" charset="0"/>
                <a:cs typeface="Arial" panose="020B0604020202020204" pitchFamily="34" charset="0"/>
              </a:rPr>
              <a:t> لكي يتم ما قيل بأشعياء النبي القائل هو أخذ أسقامنا وحمل أمراضنا</a:t>
            </a:r>
          </a:p>
          <a:p>
            <a:pPr defTabSz="914400" rtl="1">
              <a:defRPr/>
            </a:pPr>
            <a:r>
              <a:rPr lang="ar-JO" sz="2000" b="1" dirty="0">
                <a:latin typeface="Arial" panose="020B0604020202020204" pitchFamily="34" charset="0"/>
                <a:cs typeface="Arial" panose="020B0604020202020204" pitchFamily="34" charset="0"/>
              </a:rPr>
              <a:t>(مت 8: 16-17</a:t>
            </a:r>
            <a:r>
              <a:rPr lang="ar-LB" sz="2000" b="1" dirty="0">
                <a:latin typeface="Arial" panose="020B0604020202020204" pitchFamily="34" charset="0"/>
                <a:cs typeface="Arial" panose="020B0604020202020204" pitchFamily="34" charset="0"/>
              </a:rPr>
              <a:t>؛</a:t>
            </a:r>
            <a:r>
              <a:rPr lang="ar-JO" sz="2000" b="1" dirty="0">
                <a:latin typeface="Arial" panose="020B0604020202020204" pitchFamily="34" charset="0"/>
                <a:cs typeface="Arial" panose="020B0604020202020204" pitchFamily="34" charset="0"/>
              </a:rPr>
              <a:t> أش 53: 4)</a:t>
            </a:r>
            <a:endParaRPr lang="en-US" sz="2000" b="1" dirty="0">
              <a:latin typeface="Arial" panose="020B0604020202020204" pitchFamily="34" charset="0"/>
              <a:cs typeface="Arial" panose="020B0604020202020204" pitchFamily="34" charset="0"/>
            </a:endParaRPr>
          </a:p>
        </p:txBody>
      </p:sp>
      <p:sp>
        <p:nvSpPr>
          <p:cNvPr id="5" name="Title 1"/>
          <p:cNvSpPr txBox="1">
            <a:spLocks/>
          </p:cNvSpPr>
          <p:nvPr/>
        </p:nvSpPr>
        <p:spPr bwMode="auto">
          <a:xfrm>
            <a:off x="4573609" y="1728788"/>
            <a:ext cx="4465637" cy="1584325"/>
          </a:xfrm>
          <a:prstGeom prst="rect">
            <a:avLst/>
          </a:prstGeom>
          <a:solidFill>
            <a:schemeClr val="accent5">
              <a:lumMod val="10000"/>
            </a:schemeClr>
          </a:solidFill>
          <a:ln>
            <a:noFill/>
          </a:ln>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defTabSz="914400" rtl="1">
              <a:defRPr/>
            </a:pPr>
            <a:r>
              <a:rPr lang="ar-JO" sz="3200" b="1" dirty="0">
                <a:latin typeface="Arial" panose="020B0604020202020204" pitchFamily="34" charset="0"/>
                <a:cs typeface="Arial" panose="020B0604020202020204" pitchFamily="34" charset="0"/>
              </a:rPr>
              <a:t>تفويض السلطة            للتلاميذ</a:t>
            </a:r>
            <a:br>
              <a:rPr lang="en-US" sz="3200" b="1" dirty="0">
                <a:latin typeface="Arial" panose="020B0604020202020204" pitchFamily="34" charset="0"/>
                <a:cs typeface="Arial" panose="020B0604020202020204" pitchFamily="34" charset="0"/>
              </a:rPr>
            </a:br>
            <a:r>
              <a:rPr lang="ar-LB" sz="3200" b="1" dirty="0">
                <a:latin typeface="Arial" panose="020B0604020202020204" pitchFamily="34" charset="0"/>
                <a:cs typeface="Arial" panose="020B0604020202020204" pitchFamily="34" charset="0"/>
              </a:rPr>
              <a:t>(</a:t>
            </a:r>
            <a:r>
              <a:rPr lang="ar-JO" sz="3200" b="1" dirty="0">
                <a:latin typeface="Arial" panose="020B0604020202020204" pitchFamily="34" charset="0"/>
                <a:cs typeface="Arial" panose="020B0604020202020204" pitchFamily="34" charset="0"/>
              </a:rPr>
              <a:t>9: 35</a:t>
            </a:r>
            <a:r>
              <a:rPr lang="ar-LB" sz="3200" b="1" dirty="0">
                <a:latin typeface="Arial" panose="020B0604020202020204" pitchFamily="34" charset="0"/>
                <a:cs typeface="Arial" panose="020B0604020202020204" pitchFamily="34" charset="0"/>
              </a:rPr>
              <a:t> </a:t>
            </a:r>
            <a:r>
              <a:rPr lang="ar-JO" sz="3200" b="1" dirty="0">
                <a:latin typeface="Arial" panose="020B0604020202020204" pitchFamily="34" charset="0"/>
                <a:cs typeface="Arial" panose="020B0604020202020204" pitchFamily="34" charset="0"/>
              </a:rPr>
              <a:t>-</a:t>
            </a:r>
            <a:r>
              <a:rPr lang="ar-LB" sz="3200" b="1" dirty="0">
                <a:latin typeface="Arial" panose="020B0604020202020204" pitchFamily="34" charset="0"/>
                <a:cs typeface="Arial" panose="020B0604020202020204" pitchFamily="34" charset="0"/>
              </a:rPr>
              <a:t> </a:t>
            </a:r>
            <a:r>
              <a:rPr lang="ar-JO" sz="3200" b="1" dirty="0">
                <a:latin typeface="Arial" panose="020B0604020202020204" pitchFamily="34" charset="0"/>
                <a:cs typeface="Arial" panose="020B0604020202020204" pitchFamily="34" charset="0"/>
              </a:rPr>
              <a:t>10: 42</a:t>
            </a:r>
            <a:r>
              <a:rPr lang="ar-LB" sz="3200" b="1" dirty="0">
                <a:latin typeface="Arial" panose="020B0604020202020204" pitchFamily="34" charset="0"/>
                <a:cs typeface="Arial" panose="020B0604020202020204" pitchFamily="34" charset="0"/>
              </a:rPr>
              <a:t>)</a:t>
            </a:r>
            <a:endParaRPr lang="en-US" sz="3200" b="1" dirty="0">
              <a:latin typeface="Arial" panose="020B0604020202020204" pitchFamily="34" charset="0"/>
              <a:cs typeface="Arial" panose="020B0604020202020204" pitchFamily="34" charset="0"/>
            </a:endParaRPr>
          </a:p>
        </p:txBody>
      </p:sp>
      <p:sp>
        <p:nvSpPr>
          <p:cNvPr id="6" name="Title 1"/>
          <p:cNvSpPr txBox="1">
            <a:spLocks/>
          </p:cNvSpPr>
          <p:nvPr/>
        </p:nvSpPr>
        <p:spPr bwMode="auto">
          <a:xfrm>
            <a:off x="4573609" y="3313113"/>
            <a:ext cx="4465637" cy="3429000"/>
          </a:xfrm>
          <a:prstGeom prst="rect">
            <a:avLst/>
          </a:prstGeom>
          <a:solidFill>
            <a:schemeClr val="accent5">
              <a:lumMod val="10000"/>
            </a:schemeClr>
          </a:solidFill>
          <a:ln>
            <a:noFill/>
          </a:ln>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defTabSz="914400" rtl="1">
              <a:defRPr/>
            </a:pPr>
            <a:r>
              <a:rPr lang="ar-JO" sz="2000" b="1" dirty="0">
                <a:latin typeface="Arial" panose="020B0604020202020204" pitchFamily="34" charset="0"/>
                <a:cs typeface="Arial" panose="020B0604020202020204" pitchFamily="34" charset="0"/>
              </a:rPr>
              <a:t>ثم دعا تلاميذه الإثني عشر و</a:t>
            </a:r>
            <a:r>
              <a:rPr lang="ar-JO" sz="2000" b="1" dirty="0">
                <a:solidFill>
                  <a:srgbClr val="FFFF00"/>
                </a:solidFill>
                <a:latin typeface="Arial" panose="020B0604020202020204" pitchFamily="34" charset="0"/>
                <a:cs typeface="Arial" panose="020B0604020202020204" pitchFamily="34" charset="0"/>
              </a:rPr>
              <a:t>أعطاهم سلطاناً على أرواح نجسة حتى يخرجوها ويشفوا </a:t>
            </a:r>
            <a:r>
              <a:rPr lang="ar-JO" sz="2000" b="1" dirty="0">
                <a:latin typeface="Arial" panose="020B0604020202020204" pitchFamily="34" charset="0"/>
                <a:cs typeface="Arial" panose="020B0604020202020204" pitchFamily="34" charset="0"/>
              </a:rPr>
              <a:t>كل مرض وكل ضعف</a:t>
            </a:r>
          </a:p>
          <a:p>
            <a:pPr defTabSz="914400" rtl="1">
              <a:defRPr/>
            </a:pPr>
            <a:r>
              <a:rPr lang="ar-JO" sz="2000" b="1" dirty="0">
                <a:latin typeface="Arial" panose="020B0604020202020204" pitchFamily="34" charset="0"/>
                <a:cs typeface="Arial" panose="020B0604020202020204" pitchFamily="34" charset="0"/>
              </a:rPr>
              <a:t>(مت 10: 1)</a:t>
            </a:r>
            <a:endParaRPr lang="en-US" sz="2000" b="1" dirty="0">
              <a:latin typeface="Arial" panose="020B0604020202020204" pitchFamily="34" charset="0"/>
              <a:cs typeface="Arial" panose="020B0604020202020204" pitchFamily="34" charset="0"/>
            </a:endParaRPr>
          </a:p>
        </p:txBody>
      </p:sp>
      <p:sp>
        <p:nvSpPr>
          <p:cNvPr id="355334" name="Text Box 3"/>
          <p:cNvSpPr txBox="1">
            <a:spLocks noChangeArrowheads="1"/>
          </p:cNvSpPr>
          <p:nvPr/>
        </p:nvSpPr>
        <p:spPr bwMode="auto">
          <a:xfrm>
            <a:off x="8582030" y="-26981"/>
            <a:ext cx="527509"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defRPr/>
            </a:pPr>
            <a:r>
              <a:rPr lang="ar-JO" b="1" dirty="0">
                <a:solidFill>
                  <a:srgbClr val="FFFFFF"/>
                </a:solidFill>
                <a:latin typeface="Arial" panose="020B0604020202020204" pitchFamily="34" charset="0"/>
                <a:cs typeface="Arial" panose="020B0604020202020204" pitchFamily="34" charset="0"/>
              </a:rPr>
              <a:t>75</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30052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7846" name="Picture 6" descr="BD10256_">
            <a:extLst>
              <a:ext uri="{FF2B5EF4-FFF2-40B4-BE49-F238E27FC236}">
                <a16:creationId xmlns:a16="http://schemas.microsoft.com/office/drawing/2014/main" id="{3484405A-3442-47CF-990B-3BEB00F7C2F1}"/>
              </a:ext>
            </a:extLst>
          </p:cNvPr>
          <p:cNvPicPr>
            <a:picLocks noGrp="1" noChangeAspect="1" noChangeArrowheads="1"/>
          </p:cNvPicPr>
          <p:nvPr>
            <p:ph/>
          </p:nvPr>
        </p:nvPicPr>
        <p:blipFill>
          <a:blip r:embed="rId3" cstate="print">
            <a:extLst>
              <a:ext uri="{28A0092B-C50C-407E-A947-70E740481C1C}">
                <a14:useLocalDpi xmlns:a14="http://schemas.microsoft.com/office/drawing/2010/main" val="0"/>
              </a:ext>
            </a:extLst>
          </a:blip>
          <a:srcRect/>
          <a:stretch>
            <a:fillRect/>
          </a:stretch>
        </p:blipFill>
        <p:spPr>
          <a:xfrm>
            <a:off x="-121185" y="-685800"/>
            <a:ext cx="9144000" cy="6858000"/>
          </a:xfrm>
        </p:spPr>
      </p:pic>
      <p:sp>
        <p:nvSpPr>
          <p:cNvPr id="547848" name="Text Box 8">
            <a:extLst>
              <a:ext uri="{FF2B5EF4-FFF2-40B4-BE49-F238E27FC236}">
                <a16:creationId xmlns:a16="http://schemas.microsoft.com/office/drawing/2014/main" id="{EA7D34B2-F718-466F-A61D-BBE9806CD758}"/>
              </a:ext>
            </a:extLst>
          </p:cNvPr>
          <p:cNvSpPr txBox="1">
            <a:spLocks noChangeArrowheads="1"/>
          </p:cNvSpPr>
          <p:nvPr/>
        </p:nvSpPr>
        <p:spPr bwMode="auto">
          <a:xfrm>
            <a:off x="1584325" y="35417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547849" name="Picture 9" descr="Christ sending out the seventy disciples two by t">
            <a:extLst>
              <a:ext uri="{FF2B5EF4-FFF2-40B4-BE49-F238E27FC236}">
                <a16:creationId xmlns:a16="http://schemas.microsoft.com/office/drawing/2014/main" id="{9445D6F9-96FE-4C8D-B7BC-0DE8ED7E483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667000"/>
            <a:ext cx="4343400" cy="3505200"/>
          </a:xfrm>
          <a:prstGeom prst="rect">
            <a:avLst/>
          </a:prstGeom>
          <a:noFill/>
          <a:extLst>
            <a:ext uri="{909E8E84-426E-40DD-AFC4-6F175D3DCCD1}">
              <a14:hiddenFill xmlns:a14="http://schemas.microsoft.com/office/drawing/2010/main">
                <a:solidFill>
                  <a:srgbClr val="FFFFFF"/>
                </a:solidFill>
              </a14:hiddenFill>
            </a:ext>
          </a:extLst>
        </p:spPr>
      </p:pic>
      <p:sp>
        <p:nvSpPr>
          <p:cNvPr id="547850" name="Text Box 10">
            <a:extLst>
              <a:ext uri="{FF2B5EF4-FFF2-40B4-BE49-F238E27FC236}">
                <a16:creationId xmlns:a16="http://schemas.microsoft.com/office/drawing/2014/main" id="{5AF9736A-37EA-45E2-8017-BD6672DD5646}"/>
              </a:ext>
            </a:extLst>
          </p:cNvPr>
          <p:cNvSpPr txBox="1">
            <a:spLocks noChangeArrowheads="1"/>
          </p:cNvSpPr>
          <p:nvPr/>
        </p:nvSpPr>
        <p:spPr bwMode="auto">
          <a:xfrm>
            <a:off x="5936974" y="4419600"/>
            <a:ext cx="282271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LB" altLang="en-US" sz="3600" b="1" i="0" u="none" strike="noStrike" kern="1200" cap="none" spc="0" normalizeH="0" baseline="0" noProof="0" dirty="0">
                <a:ln>
                  <a:noFill/>
                </a:ln>
                <a:solidFill>
                  <a:srgbClr val="000000"/>
                </a:solidFill>
                <a:effectLst/>
                <a:uLnTx/>
                <a:uFillTx/>
                <a:latin typeface="HY목각파임B" pitchFamily="18" charset="-127"/>
                <a:ea typeface="HY목각파임B" pitchFamily="18" charset="-127"/>
                <a:cs typeface="+mn-cs"/>
              </a:rPr>
              <a:t>    </a:t>
            </a:r>
            <a:r>
              <a:rPr kumimoji="0" lang="ar-JO" altLang="en-US" sz="3600" b="1" i="0" u="none" strike="noStrike" kern="1200" cap="none" spc="0" normalizeH="0" baseline="0" noProof="0" dirty="0">
                <a:ln>
                  <a:noFill/>
                </a:ln>
                <a:solidFill>
                  <a:srgbClr val="000000"/>
                </a:solidFill>
                <a:effectLst/>
                <a:uLnTx/>
                <a:uFillTx/>
                <a:latin typeface="HY목각파임B" pitchFamily="18" charset="-127"/>
                <a:ea typeface="HY목각파임B" pitchFamily="18" charset="-127"/>
                <a:cs typeface="+mn-cs"/>
              </a:rPr>
              <a:t>إرسال</a:t>
            </a:r>
            <a:r>
              <a:rPr kumimoji="0" lang="en-US" altLang="en-US" sz="3600" b="1" i="0" u="none" strike="noStrike" kern="1200" cap="none" spc="0" normalizeH="0" baseline="0" noProof="0" dirty="0">
                <a:ln>
                  <a:noFill/>
                </a:ln>
                <a:solidFill>
                  <a:srgbClr val="000000"/>
                </a:solidFill>
                <a:effectLst/>
                <a:uLnTx/>
                <a:uFillTx/>
                <a:latin typeface="HY목각파임B" pitchFamily="18" charset="-127"/>
                <a:ea typeface="HY목각파임B" pitchFamily="18" charset="-127"/>
                <a:cs typeface="+mn-cs"/>
              </a:rPr>
              <a:t> </a:t>
            </a:r>
            <a:r>
              <a:rPr kumimoji="0" lang="en-US"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ar-JO" altLang="en-US" sz="3600" b="0" i="0" u="none" strike="noStrike" kern="1200" cap="none" spc="0" normalizeH="0" baseline="0" noProof="0" dirty="0">
                <a:ln>
                  <a:noFill/>
                </a:ln>
                <a:solidFill>
                  <a:srgbClr val="000000"/>
                </a:solidFill>
                <a:effectLst/>
                <a:uLnTx/>
                <a:uFillTx/>
                <a:latin typeface="Asimov" pitchFamily="34" charset="0"/>
                <a:ea typeface="+mn-ea"/>
                <a:cs typeface="+mn-cs"/>
              </a:rPr>
              <a:t>12 تلميذ</a:t>
            </a:r>
            <a:endParaRPr kumimoji="0" lang="en-US" altLang="en-US" sz="3600" b="0" i="0" u="none" strike="noStrike" kern="1200" cap="none" spc="0" normalizeH="0" baseline="0" noProof="0" dirty="0">
              <a:ln>
                <a:noFill/>
              </a:ln>
              <a:solidFill>
                <a:srgbClr val="000000"/>
              </a:solidFill>
              <a:effectLst/>
              <a:uLnTx/>
              <a:uFillTx/>
              <a:latin typeface="Candles" pitchFamily="2" charset="0"/>
              <a:ea typeface="+mn-ea"/>
              <a:cs typeface="+mn-cs"/>
            </a:endParaRPr>
          </a:p>
        </p:txBody>
      </p:sp>
      <p:sp>
        <p:nvSpPr>
          <p:cNvPr id="547856" name="WordArt 16" descr="Narrow vertical">
            <a:extLst>
              <a:ext uri="{FF2B5EF4-FFF2-40B4-BE49-F238E27FC236}">
                <a16:creationId xmlns:a16="http://schemas.microsoft.com/office/drawing/2014/main" id="{D017E5B7-D70F-4DBA-93E9-4810F7EE0423}"/>
              </a:ext>
            </a:extLst>
          </p:cNvPr>
          <p:cNvSpPr>
            <a:spLocks noChangeArrowheads="1" noChangeShapeType="1" noTextEdit="1"/>
          </p:cNvSpPr>
          <p:nvPr/>
        </p:nvSpPr>
        <p:spPr bwMode="auto">
          <a:xfrm>
            <a:off x="838200" y="838200"/>
            <a:ext cx="7391400" cy="855663"/>
          </a:xfrm>
          <a:prstGeom prst="rect">
            <a:avLst/>
          </a:prstGeom>
        </p:spPr>
        <p:txBody>
          <a:bodyPr wrap="none" fromWordArt="1">
            <a:prstTxWarp prst="textCurveUp">
              <a:avLst>
                <a:gd name="adj" fmla="val 167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12700">
                  <a:solidFill>
                    <a:srgbClr val="000000"/>
                  </a:solidFill>
                  <a:round/>
                  <a:headEnd/>
                  <a:tailEnd/>
                </a:ln>
                <a:pattFill prst="dashHorz">
                  <a:fgClr>
                    <a:srgbClr val="808080"/>
                  </a:fgClr>
                  <a:bgClr>
                    <a:srgbClr val="FFFF00"/>
                  </a:bgClr>
                </a:pattFill>
                <a:effectLst>
                  <a:outerShdw dist="45791" dir="2021404" algn="ctr" rotWithShape="0">
                    <a:srgbClr val="808080">
                      <a:alpha val="80000"/>
                    </a:srgbClr>
                  </a:outerShdw>
                </a:effectLst>
                <a:uLnTx/>
                <a:uFillTx/>
                <a:latin typeface="Arial Black" panose="020B0A04020102020204" pitchFamily="34" charset="0"/>
                <a:ea typeface="+mn-ea"/>
                <a:cs typeface="+mn-cs"/>
              </a:rPr>
              <a:t>متى 10</a:t>
            </a:r>
            <a:endParaRPr kumimoji="0" lang="en-GB" sz="3600" b="0" i="0" u="none" strike="noStrike" kern="10" cap="none" spc="0" normalizeH="0" baseline="0" noProof="0" dirty="0">
              <a:ln w="12700">
                <a:solidFill>
                  <a:srgbClr val="000000"/>
                </a:solidFill>
                <a:round/>
                <a:headEnd/>
                <a:tailEnd/>
              </a:ln>
              <a:pattFill prst="dashHorz">
                <a:fgClr>
                  <a:srgbClr val="808080"/>
                </a:fgClr>
                <a:bgClr>
                  <a:srgbClr val="FFFF00"/>
                </a:bgClr>
              </a:pattFill>
              <a:effectLst>
                <a:outerShdw dist="45791" dir="2021404" algn="ctr" rotWithShape="0">
                  <a:srgbClr val="808080">
                    <a:alpha val="80000"/>
                  </a:srgbClr>
                </a:outerShdw>
              </a:effectLst>
              <a:uLnTx/>
              <a:uFillTx/>
              <a:latin typeface="Arial Black" panose="020B0A04020102020204" pitchFamily="34" charset="0"/>
              <a:ea typeface="+mn-ea"/>
              <a:cs typeface="+mn-cs"/>
            </a:endParaRPr>
          </a:p>
        </p:txBody>
      </p:sp>
      <p:sp>
        <p:nvSpPr>
          <p:cNvPr id="7" name="Rectangle 6">
            <a:extLst>
              <a:ext uri="{FF2B5EF4-FFF2-40B4-BE49-F238E27FC236}">
                <a16:creationId xmlns:a16="http://schemas.microsoft.com/office/drawing/2014/main" id="{1BFFCC73-79AF-41F7-A9E7-89B211EF873F}"/>
              </a:ext>
            </a:extLst>
          </p:cNvPr>
          <p:cNvSpPr>
            <a:spLocks noChangeArrowheads="1"/>
          </p:cNvSpPr>
          <p:nvPr/>
        </p:nvSpPr>
        <p:spPr bwMode="auto">
          <a:xfrm>
            <a:off x="0" y="5867764"/>
            <a:ext cx="9144000" cy="99186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mn-cs"/>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mn-cs"/>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mn-cs"/>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mn-cs"/>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mn-cs"/>
              </a:defRPr>
            </a:lvl5pPr>
            <a:lvl6pPr marL="2286000" algn="l" defTabSz="457200" rtl="0" eaLnBrk="1" latinLnBrk="0" hangingPunct="1">
              <a:defRPr sz="2400" kern="1200">
                <a:solidFill>
                  <a:schemeClr val="tx1"/>
                </a:solidFill>
                <a:latin typeface="Times New Roman" charset="0"/>
                <a:ea typeface="ＭＳ Ｐゴシック" charset="0"/>
                <a:cs typeface="+mn-cs"/>
              </a:defRPr>
            </a:lvl6pPr>
            <a:lvl7pPr marL="2743200" algn="l" defTabSz="457200" rtl="0" eaLnBrk="1" latinLnBrk="0" hangingPunct="1">
              <a:defRPr sz="2400" kern="1200">
                <a:solidFill>
                  <a:schemeClr val="tx1"/>
                </a:solidFill>
                <a:latin typeface="Times New Roman" charset="0"/>
                <a:ea typeface="ＭＳ Ｐゴシック" charset="0"/>
                <a:cs typeface="+mn-cs"/>
              </a:defRPr>
            </a:lvl7pPr>
            <a:lvl8pPr marL="3200400" algn="l" defTabSz="457200" rtl="0" eaLnBrk="1" latinLnBrk="0" hangingPunct="1">
              <a:defRPr sz="2400" kern="1200">
                <a:solidFill>
                  <a:schemeClr val="tx1"/>
                </a:solidFill>
                <a:latin typeface="Times New Roman" charset="0"/>
                <a:ea typeface="ＭＳ Ｐゴシック" charset="0"/>
                <a:cs typeface="+mn-cs"/>
              </a:defRPr>
            </a:lvl8pPr>
            <a:lvl9pPr marL="3657600" algn="l" defTabSz="457200" rtl="0" eaLnBrk="1" latinLnBrk="0" hangingPunct="1">
              <a:defRPr sz="2400" kern="1200">
                <a:solidFill>
                  <a:schemeClr val="tx1"/>
                </a:solidFill>
                <a:latin typeface="Times New Roman" charset="0"/>
                <a:ea typeface="ＭＳ Ｐゴシック" charset="0"/>
                <a:cs typeface="+mn-cs"/>
              </a:defRPr>
            </a:lvl9pPr>
          </a:lstStyle>
          <a:p>
            <a:pPr algn="ctr">
              <a:spcBef>
                <a:spcPct val="20000"/>
              </a:spcBef>
              <a:spcAft>
                <a:spcPts val="0"/>
              </a:spcAft>
              <a:buClr>
                <a:srgbClr val="FFCC00"/>
              </a:buClr>
              <a:buSzPct val="70000"/>
              <a:buFont typeface="Wingdings" charset="0"/>
              <a:buNone/>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مقتبس من عرض تقديمي صفي للطالب نو بوم فور</a:t>
            </a:r>
            <a:b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b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BibleStudyDownloads.org</a:t>
            </a:r>
          </a:p>
        </p:txBody>
      </p:sp>
    </p:spTree>
    <p:extLst>
      <p:ext uri="{BB962C8B-B14F-4D97-AF65-F5344CB8AC3E}">
        <p14:creationId xmlns:p14="http://schemas.microsoft.com/office/powerpoint/2010/main" val="6257312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nodeType="clickEffect">
                                  <p:stCondLst>
                                    <p:cond delay="0"/>
                                  </p:stCondLst>
                                  <p:childTnLst>
                                    <p:set>
                                      <p:cBhvr>
                                        <p:cTn id="6" dur="1" fill="hold">
                                          <p:stCondLst>
                                            <p:cond delay="0"/>
                                          </p:stCondLst>
                                        </p:cTn>
                                        <p:tgtEl>
                                          <p:spTgt spid="547856"/>
                                        </p:tgtEl>
                                        <p:attrNameLst>
                                          <p:attrName>style.visibility</p:attrName>
                                        </p:attrNameLst>
                                      </p:cBhvr>
                                      <p:to>
                                        <p:strVal val="visible"/>
                                      </p:to>
                                    </p:set>
                                    <p:anim from="(-#ppt_w/2)" to="(#ppt_x)" calcmode="lin" valueType="num">
                                      <p:cBhvr>
                                        <p:cTn id="7" dur="600" fill="hold">
                                          <p:stCondLst>
                                            <p:cond delay="0"/>
                                          </p:stCondLst>
                                        </p:cTn>
                                        <p:tgtEl>
                                          <p:spTgt spid="547856"/>
                                        </p:tgtEl>
                                        <p:attrNameLst>
                                          <p:attrName>ppt_x</p:attrName>
                                        </p:attrNameLst>
                                      </p:cBhvr>
                                    </p:anim>
                                    <p:anim from="0" to="-1.0" calcmode="lin" valueType="num">
                                      <p:cBhvr>
                                        <p:cTn id="8" dur="200" decel="50000" autoRev="1" fill="hold">
                                          <p:stCondLst>
                                            <p:cond delay="600"/>
                                          </p:stCondLst>
                                        </p:cTn>
                                        <p:tgtEl>
                                          <p:spTgt spid="547856"/>
                                        </p:tgtEl>
                                        <p:attrNameLst>
                                          <p:attrName>xshear</p:attrName>
                                        </p:attrNameLst>
                                      </p:cBhvr>
                                    </p:anim>
                                    <p:animScale>
                                      <p:cBhvr>
                                        <p:cTn id="9" dur="200" decel="100000" autoRev="1" fill="hold">
                                          <p:stCondLst>
                                            <p:cond delay="600"/>
                                          </p:stCondLst>
                                        </p:cTn>
                                        <p:tgtEl>
                                          <p:spTgt spid="547856"/>
                                        </p:tgtEl>
                                      </p:cBhvr>
                                      <p:from x="100000" y="100000"/>
                                      <p:to x="80000" y="100000"/>
                                    </p:animScale>
                                    <p:anim by="(#ppt_h/3+#ppt_w*0.1)" calcmode="lin" valueType="num">
                                      <p:cBhvr additive="sum">
                                        <p:cTn id="10" dur="200" decel="100000" autoRev="1" fill="hold">
                                          <p:stCondLst>
                                            <p:cond delay="600"/>
                                          </p:stCondLst>
                                        </p:cTn>
                                        <p:tgtEl>
                                          <p:spTgt spid="547856"/>
                                        </p:tgtEl>
                                        <p:attrNameLst>
                                          <p:attrName>ppt_x</p:attrName>
                                        </p:attrNameLst>
                                      </p:cBhvr>
                                    </p:anim>
                                  </p:childTnLst>
                                </p:cTn>
                              </p:par>
                            </p:childTnLst>
                          </p:cTn>
                        </p:par>
                        <p:par>
                          <p:cTn id="11" fill="hold" nodeType="afterGroup">
                            <p:stCondLst>
                              <p:cond delay="1000"/>
                            </p:stCondLst>
                            <p:childTnLst>
                              <p:par>
                                <p:cTn id="12" presetID="37" presetClass="entr" presetSubtype="0" fill="hold" nodeType="afterEffect">
                                  <p:stCondLst>
                                    <p:cond delay="0"/>
                                  </p:stCondLst>
                                  <p:childTnLst>
                                    <p:set>
                                      <p:cBhvr>
                                        <p:cTn id="13" dur="1" fill="hold">
                                          <p:stCondLst>
                                            <p:cond delay="0"/>
                                          </p:stCondLst>
                                        </p:cTn>
                                        <p:tgtEl>
                                          <p:spTgt spid="547849"/>
                                        </p:tgtEl>
                                        <p:attrNameLst>
                                          <p:attrName>style.visibility</p:attrName>
                                        </p:attrNameLst>
                                      </p:cBhvr>
                                      <p:to>
                                        <p:strVal val="visible"/>
                                      </p:to>
                                    </p:set>
                                    <p:animEffect transition="in" filter="fade">
                                      <p:cBhvr>
                                        <p:cTn id="14" dur="1000"/>
                                        <p:tgtEl>
                                          <p:spTgt spid="547849"/>
                                        </p:tgtEl>
                                      </p:cBhvr>
                                    </p:animEffect>
                                    <p:anim calcmode="lin" valueType="num">
                                      <p:cBhvr>
                                        <p:cTn id="15" dur="1000" fill="hold"/>
                                        <p:tgtEl>
                                          <p:spTgt spid="547849"/>
                                        </p:tgtEl>
                                        <p:attrNameLst>
                                          <p:attrName>ppt_x</p:attrName>
                                        </p:attrNameLst>
                                      </p:cBhvr>
                                      <p:tavLst>
                                        <p:tav tm="0">
                                          <p:val>
                                            <p:strVal val="#ppt_x"/>
                                          </p:val>
                                        </p:tav>
                                        <p:tav tm="100000">
                                          <p:val>
                                            <p:strVal val="#ppt_x"/>
                                          </p:val>
                                        </p:tav>
                                      </p:tavLst>
                                    </p:anim>
                                    <p:anim calcmode="lin" valueType="num">
                                      <p:cBhvr>
                                        <p:cTn id="16" dur="900" decel="100000" fill="hold"/>
                                        <p:tgtEl>
                                          <p:spTgt spid="547849"/>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547849"/>
                                        </p:tgtEl>
                                        <p:attrNameLst>
                                          <p:attrName>ppt_y</p:attrName>
                                        </p:attrNameLst>
                                      </p:cBhvr>
                                      <p:tavLst>
                                        <p:tav tm="0">
                                          <p:val>
                                            <p:strVal val="#ppt_y-.03"/>
                                          </p:val>
                                        </p:tav>
                                        <p:tav tm="100000">
                                          <p:val>
                                            <p:strVal val="#ppt_y"/>
                                          </p:val>
                                        </p:tav>
                                      </p:tavLst>
                                    </p:anim>
                                  </p:childTnLst>
                                </p:cTn>
                              </p:par>
                            </p:childTnLst>
                          </p:cTn>
                        </p:par>
                        <p:par>
                          <p:cTn id="18" fill="hold" nodeType="afterGroup">
                            <p:stCondLst>
                              <p:cond delay="2000"/>
                            </p:stCondLst>
                            <p:childTnLst>
                              <p:par>
                                <p:cTn id="19" presetID="48" presetClass="entr" presetSubtype="0" accel="50000" fill="hold" grpId="0" nodeType="afterEffect">
                                  <p:stCondLst>
                                    <p:cond delay="0"/>
                                  </p:stCondLst>
                                  <p:childTnLst>
                                    <p:set>
                                      <p:cBhvr>
                                        <p:cTn id="20" dur="1" fill="hold">
                                          <p:stCondLst>
                                            <p:cond delay="0"/>
                                          </p:stCondLst>
                                        </p:cTn>
                                        <p:tgtEl>
                                          <p:spTgt spid="547850"/>
                                        </p:tgtEl>
                                        <p:attrNameLst>
                                          <p:attrName>style.visibility</p:attrName>
                                        </p:attrNameLst>
                                      </p:cBhvr>
                                      <p:to>
                                        <p:strVal val="visible"/>
                                      </p:to>
                                    </p:set>
                                    <p:anim calcmode="lin" valueType="num">
                                      <p:cBhvr>
                                        <p:cTn id="21" dur="1000" fill="hold"/>
                                        <p:tgtEl>
                                          <p:spTgt spid="547850"/>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2" dur="1000" fill="hold"/>
                                        <p:tgtEl>
                                          <p:spTgt spid="547850"/>
                                        </p:tgtEl>
                                        <p:attrNameLst>
                                          <p:attrName>ppt_x</p:attrName>
                                        </p:attrNameLst>
                                      </p:cBhvr>
                                      <p:tavLst>
                                        <p:tav tm="0">
                                          <p:val>
                                            <p:fltVal val="-1"/>
                                          </p:val>
                                        </p:tav>
                                        <p:tav tm="50000">
                                          <p:val>
                                            <p:fltVal val="0.95"/>
                                          </p:val>
                                        </p:tav>
                                        <p:tav tm="100000">
                                          <p:val>
                                            <p:strVal val="#ppt_x"/>
                                          </p:val>
                                        </p:tav>
                                      </p:tavLst>
                                    </p:anim>
                                    <p:anim calcmode="lin" valueType="num">
                                      <p:cBhvr>
                                        <p:cTn id="23" dur="1000" fill="hold"/>
                                        <p:tgtEl>
                                          <p:spTgt spid="547850"/>
                                        </p:tgtEl>
                                        <p:attrNameLst>
                                          <p:attrName>ppt_y</p:attrName>
                                        </p:attrNameLst>
                                      </p:cBhvr>
                                      <p:tavLst>
                                        <p:tav tm="0">
                                          <p:val>
                                            <p:strVal val="#ppt_y"/>
                                          </p:val>
                                        </p:tav>
                                        <p:tav tm="100000">
                                          <p:val>
                                            <p:strVal val="#ppt_y"/>
                                          </p:val>
                                        </p:tav>
                                      </p:tavLst>
                                    </p:anim>
                                    <p:animEffect transition="in" filter="fade">
                                      <p:cBhvr>
                                        <p:cTn id="24" dur="1000"/>
                                        <p:tgtEl>
                                          <p:spTgt spid="547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785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37643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7543" name="Picture 7" descr="j0299587">
            <a:extLst>
              <a:ext uri="{FF2B5EF4-FFF2-40B4-BE49-F238E27FC236}">
                <a16:creationId xmlns:a16="http://schemas.microsoft.com/office/drawing/2014/main" id="{8B4CB692-4156-42EB-A1D2-3D67E74A2BCA}"/>
              </a:ext>
            </a:extLst>
          </p:cNvPr>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0" y="0"/>
            <a:ext cx="9144000" cy="6858000"/>
          </a:xfrm>
        </p:spPr>
      </p:pic>
      <p:sp>
        <p:nvSpPr>
          <p:cNvPr id="577544" name="Text Box 8">
            <a:extLst>
              <a:ext uri="{FF2B5EF4-FFF2-40B4-BE49-F238E27FC236}">
                <a16:creationId xmlns:a16="http://schemas.microsoft.com/office/drawing/2014/main" id="{B424ABDB-A2EC-4597-B137-41858524DF68}"/>
              </a:ext>
            </a:extLst>
          </p:cNvPr>
          <p:cNvSpPr txBox="1">
            <a:spLocks noChangeArrowheads="1"/>
          </p:cNvSpPr>
          <p:nvPr/>
        </p:nvSpPr>
        <p:spPr bwMode="auto">
          <a:xfrm>
            <a:off x="92765" y="129200"/>
            <a:ext cx="8945218"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6600" b="1" u="sng" strike="noStrike" kern="1200" cap="none" spc="0" normalizeH="0" baseline="0" noProof="0" dirty="0">
                <a:ln>
                  <a:noFill/>
                </a:ln>
                <a:solidFill>
                  <a:srgbClr val="000000"/>
                </a:solidFill>
                <a:effectLst/>
                <a:uLnTx/>
                <a:uFillTx/>
                <a:latin typeface="Arial" panose="020B0604020202020204" pitchFamily="34" charset="0"/>
                <a:ea typeface="+mn-ea"/>
                <a:cs typeface="+mn-cs"/>
              </a:rPr>
              <a:t>ملخص</a:t>
            </a:r>
            <a:endParaRPr kumimoji="0" lang="en-US" altLang="en-US" sz="6600" b="1" u="sng"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77545" name="Text Box 9">
            <a:extLst>
              <a:ext uri="{FF2B5EF4-FFF2-40B4-BE49-F238E27FC236}">
                <a16:creationId xmlns:a16="http://schemas.microsoft.com/office/drawing/2014/main" id="{CA19FD75-D7C2-4651-926A-9E115838D358}"/>
              </a:ext>
            </a:extLst>
          </p:cNvPr>
          <p:cNvSpPr txBox="1">
            <a:spLocks noChangeArrowheads="1"/>
          </p:cNvSpPr>
          <p:nvPr/>
        </p:nvSpPr>
        <p:spPr bwMode="auto">
          <a:xfrm>
            <a:off x="381000" y="1752600"/>
            <a:ext cx="8418443" cy="4739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lgn="l">
              <a:defRPr>
                <a:solidFill>
                  <a:schemeClr val="tx1"/>
                </a:solidFill>
                <a:latin typeface="Arial" panose="020B0604020202020204" pitchFamily="34" charset="0"/>
              </a:defRPr>
            </a:lvl1pPr>
            <a:lvl2pPr marL="914400" indent="-457200" algn="l">
              <a:defRPr>
                <a:solidFill>
                  <a:schemeClr val="tx1"/>
                </a:solidFill>
                <a:latin typeface="Arial" panose="020B0604020202020204" pitchFamily="34" charset="0"/>
              </a:defRPr>
            </a:lvl2pPr>
            <a:lvl3pPr marL="1371600" indent="-457200" algn="l">
              <a:defRPr>
                <a:solidFill>
                  <a:schemeClr val="tx1"/>
                </a:solidFill>
                <a:latin typeface="Arial" panose="020B0604020202020204" pitchFamily="34" charset="0"/>
              </a:defRPr>
            </a:lvl3pPr>
            <a:lvl4pPr marL="1828800" indent="-457200" algn="l">
              <a:defRPr>
                <a:solidFill>
                  <a:schemeClr val="tx1"/>
                </a:solidFill>
                <a:latin typeface="Arial" panose="020B0604020202020204" pitchFamily="34" charset="0"/>
              </a:defRPr>
            </a:lvl4pPr>
            <a:lvl5pPr marL="2286000" indent="-457200" algn="l">
              <a:defRPr>
                <a:solidFill>
                  <a:schemeClr val="tx1"/>
                </a:solidFill>
                <a:latin typeface="Arial" panose="020B0604020202020204" pitchFamily="34" charset="0"/>
              </a:defRPr>
            </a:lvl5pPr>
            <a:lvl6pPr marL="2743200" indent="-457200" fontAlgn="base">
              <a:spcBef>
                <a:spcPct val="0"/>
              </a:spcBef>
              <a:spcAft>
                <a:spcPct val="0"/>
              </a:spcAft>
              <a:defRPr>
                <a:solidFill>
                  <a:schemeClr val="tx1"/>
                </a:solidFill>
                <a:latin typeface="Arial" panose="020B0604020202020204" pitchFamily="34" charset="0"/>
              </a:defRPr>
            </a:lvl6pPr>
            <a:lvl7pPr marL="3200400" indent="-457200" fontAlgn="base">
              <a:spcBef>
                <a:spcPct val="0"/>
              </a:spcBef>
              <a:spcAft>
                <a:spcPct val="0"/>
              </a:spcAft>
              <a:defRPr>
                <a:solidFill>
                  <a:schemeClr val="tx1"/>
                </a:solidFill>
                <a:latin typeface="Arial" panose="020B0604020202020204" pitchFamily="34" charset="0"/>
              </a:defRPr>
            </a:lvl7pPr>
            <a:lvl8pPr marL="3657600" indent="-457200" fontAlgn="base">
              <a:spcBef>
                <a:spcPct val="0"/>
              </a:spcBef>
              <a:spcAft>
                <a:spcPct val="0"/>
              </a:spcAft>
              <a:defRPr>
                <a:solidFill>
                  <a:schemeClr val="tx1"/>
                </a:solidFill>
                <a:latin typeface="Arial" panose="020B0604020202020204" pitchFamily="34" charset="0"/>
              </a:defRPr>
            </a:lvl8pPr>
            <a:lvl9pPr marL="4114800" indent="-457200" fontAlgn="base">
              <a:spcBef>
                <a:spcPct val="0"/>
              </a:spcBef>
              <a:spcAft>
                <a:spcPct val="0"/>
              </a:spcAft>
              <a:defRPr>
                <a:solidFill>
                  <a:schemeClr val="tx1"/>
                </a:solidFill>
                <a:latin typeface="Arial" panose="020B0604020202020204" pitchFamily="34" charset="0"/>
              </a:defRPr>
            </a:lvl9pPr>
          </a:lstStyle>
          <a:p>
            <a:pPr marL="857250" marR="0" lvl="0" indent="-857250" algn="r" defTabSz="914400" rtl="1" eaLnBrk="1" fontAlgn="base" latinLnBrk="0" hangingPunct="1">
              <a:lnSpc>
                <a:spcPct val="100000"/>
              </a:lnSpc>
              <a:spcBef>
                <a:spcPct val="0"/>
              </a:spcBef>
              <a:spcAft>
                <a:spcPct val="0"/>
              </a:spcAft>
              <a:buClrTx/>
              <a:buSzTx/>
              <a:tabLst/>
              <a:defRPr/>
            </a:pPr>
            <a:r>
              <a:rPr lang="ar-JO" altLang="en-US" sz="3600" b="1" dirty="0">
                <a:solidFill>
                  <a:schemeClr val="bg1"/>
                </a:solidFill>
                <a:effectLst>
                  <a:glow rad="228600">
                    <a:schemeClr val="accent4">
                      <a:satMod val="175000"/>
                      <a:alpha val="86000"/>
                    </a:schemeClr>
                  </a:glow>
                </a:effectLst>
              </a:rPr>
              <a:t>1. المواضيع الرئيسية في السفر</a:t>
            </a:r>
            <a:endParaRPr kumimoji="0" lang="en-US" altLang="en-US" sz="3600" b="1" u="none" strike="noStrike" kern="1200" cap="none" spc="0" normalizeH="0" baseline="0" noProof="0" dirty="0">
              <a:ln>
                <a:noFill/>
              </a:ln>
              <a:solidFill>
                <a:schemeClr val="bg1"/>
              </a:solidFill>
              <a:effectLst>
                <a:glow rad="228600">
                  <a:schemeClr val="accent4">
                    <a:satMod val="175000"/>
                    <a:alpha val="86000"/>
                  </a:schemeClr>
                </a:glow>
              </a:effectLst>
              <a:uLnTx/>
              <a:uFillTx/>
              <a:ea typeface="+mn-ea"/>
              <a:cs typeface="+mn-cs"/>
            </a:endParaRPr>
          </a:p>
          <a:p>
            <a:pPr marL="457200" marR="0" lvl="0" indent="-457200" algn="r" defTabSz="914400" rtl="1" eaLnBrk="1" fontAlgn="base" latinLnBrk="0" hangingPunct="1">
              <a:lnSpc>
                <a:spcPct val="100000"/>
              </a:lnSpc>
              <a:spcBef>
                <a:spcPct val="0"/>
              </a:spcBef>
              <a:spcAft>
                <a:spcPct val="0"/>
              </a:spcAft>
              <a:buClrTx/>
              <a:buSzTx/>
              <a:buFontTx/>
              <a:buNone/>
              <a:tabLst/>
              <a:defRPr/>
            </a:pPr>
            <a:endParaRPr kumimoji="0" lang="en-US" altLang="en-US" sz="3600" b="1" u="none" strike="noStrike" kern="1200" cap="none" spc="0" normalizeH="0" baseline="0" noProof="0" dirty="0">
              <a:ln>
                <a:noFill/>
              </a:ln>
              <a:solidFill>
                <a:schemeClr val="bg1"/>
              </a:solidFill>
              <a:effectLst>
                <a:glow rad="228600">
                  <a:schemeClr val="accent4">
                    <a:satMod val="175000"/>
                    <a:alpha val="86000"/>
                  </a:schemeClr>
                </a:glow>
              </a:effectLst>
              <a:uLnTx/>
              <a:uFillTx/>
              <a:ea typeface="+mn-ea"/>
              <a:cs typeface="+mn-cs"/>
            </a:endParaRPr>
          </a:p>
          <a:p>
            <a:pPr marL="457200" marR="0" lvl="0" indent="-457200" algn="r" defTabSz="914400" rtl="1" eaLnBrk="1" fontAlgn="base" latinLnBrk="0" hangingPunct="1">
              <a:lnSpc>
                <a:spcPct val="100000"/>
              </a:lnSpc>
              <a:spcBef>
                <a:spcPct val="0"/>
              </a:spcBef>
              <a:spcAft>
                <a:spcPct val="0"/>
              </a:spcAft>
              <a:buClrTx/>
              <a:buSzTx/>
              <a:buFontTx/>
              <a:buNone/>
              <a:tabLst/>
              <a:defRPr/>
            </a:pPr>
            <a:r>
              <a:rPr lang="ar-JO" altLang="en-US" sz="3600" b="1" dirty="0">
                <a:solidFill>
                  <a:schemeClr val="bg1"/>
                </a:solidFill>
                <a:effectLst>
                  <a:glow rad="228600">
                    <a:schemeClr val="accent4">
                      <a:satMod val="175000"/>
                      <a:alpha val="86000"/>
                    </a:schemeClr>
                  </a:glow>
                </a:effectLst>
              </a:rPr>
              <a:t>2. سياق المقطع</a:t>
            </a:r>
            <a:endParaRPr kumimoji="0" lang="en-US" altLang="en-US" sz="3600" b="1" u="none" strike="noStrike" kern="1200" cap="none" spc="0" normalizeH="0" baseline="0" noProof="0" dirty="0">
              <a:ln>
                <a:noFill/>
              </a:ln>
              <a:solidFill>
                <a:schemeClr val="bg1"/>
              </a:solidFill>
              <a:effectLst>
                <a:glow rad="228600">
                  <a:schemeClr val="accent4">
                    <a:satMod val="175000"/>
                    <a:alpha val="86000"/>
                  </a:schemeClr>
                </a:glow>
              </a:effectLst>
              <a:uLnTx/>
              <a:uFillTx/>
              <a:ea typeface="+mn-ea"/>
              <a:cs typeface="+mn-cs"/>
            </a:endParaRPr>
          </a:p>
          <a:p>
            <a:pPr marL="457200" marR="0" lvl="0" indent="-457200" algn="r" defTabSz="914400" rtl="1" eaLnBrk="1" fontAlgn="base" latinLnBrk="0" hangingPunct="1">
              <a:lnSpc>
                <a:spcPct val="100000"/>
              </a:lnSpc>
              <a:spcBef>
                <a:spcPct val="0"/>
              </a:spcBef>
              <a:spcAft>
                <a:spcPct val="0"/>
              </a:spcAft>
              <a:buClrTx/>
              <a:buSzTx/>
              <a:buFontTx/>
              <a:buNone/>
              <a:tabLst/>
              <a:defRPr/>
            </a:pPr>
            <a:endParaRPr kumimoji="0" lang="en-US" altLang="en-US" sz="3600" b="1" u="none" strike="noStrike" kern="1200" cap="none" spc="0" normalizeH="0" baseline="0" noProof="0" dirty="0">
              <a:ln>
                <a:noFill/>
              </a:ln>
              <a:solidFill>
                <a:schemeClr val="bg1"/>
              </a:solidFill>
              <a:effectLst>
                <a:glow rad="228600">
                  <a:schemeClr val="accent4">
                    <a:satMod val="175000"/>
                    <a:alpha val="86000"/>
                  </a:schemeClr>
                </a:glow>
              </a:effectLst>
              <a:uLnTx/>
              <a:uFillTx/>
              <a:ea typeface="+mn-ea"/>
              <a:cs typeface="+mn-cs"/>
            </a:endParaRPr>
          </a:p>
          <a:p>
            <a:pPr marL="457200" marR="0" lvl="0" indent="-457200" algn="r" defTabSz="914400" rtl="1" eaLnBrk="1" fontAlgn="base" latinLnBrk="0" hangingPunct="1">
              <a:lnSpc>
                <a:spcPct val="100000"/>
              </a:lnSpc>
              <a:spcBef>
                <a:spcPct val="0"/>
              </a:spcBef>
              <a:spcAft>
                <a:spcPct val="0"/>
              </a:spcAft>
              <a:buClrTx/>
              <a:buSzTx/>
              <a:buFontTx/>
              <a:buNone/>
              <a:tabLst/>
              <a:defRPr/>
            </a:pPr>
            <a:r>
              <a:rPr lang="ar-JO" altLang="en-US" sz="3600" b="1" dirty="0">
                <a:solidFill>
                  <a:schemeClr val="bg1"/>
                </a:solidFill>
                <a:effectLst>
                  <a:glow rad="228600">
                    <a:schemeClr val="accent4">
                      <a:satMod val="175000"/>
                      <a:alpha val="86000"/>
                    </a:schemeClr>
                  </a:glow>
                </a:effectLst>
              </a:rPr>
              <a:t>3. تفسير المقطع</a:t>
            </a:r>
            <a:endParaRPr kumimoji="0" lang="en-US" altLang="en-US" sz="3600" b="1" u="none" strike="noStrike" kern="1200" cap="none" spc="0" normalizeH="0" baseline="0" noProof="0" dirty="0">
              <a:ln>
                <a:noFill/>
              </a:ln>
              <a:solidFill>
                <a:schemeClr val="bg1"/>
              </a:solidFill>
              <a:effectLst>
                <a:glow rad="228600">
                  <a:schemeClr val="accent4">
                    <a:satMod val="175000"/>
                    <a:alpha val="86000"/>
                  </a:schemeClr>
                </a:glow>
              </a:effectLst>
              <a:uLnTx/>
              <a:uFillTx/>
              <a:ea typeface="+mn-ea"/>
              <a:cs typeface="+mn-cs"/>
            </a:endParaRPr>
          </a:p>
          <a:p>
            <a:pPr marL="457200" marR="0" lvl="0" indent="-457200" algn="r" defTabSz="914400" rtl="1" eaLnBrk="1" fontAlgn="base" latinLnBrk="0" hangingPunct="1">
              <a:lnSpc>
                <a:spcPct val="100000"/>
              </a:lnSpc>
              <a:spcBef>
                <a:spcPct val="0"/>
              </a:spcBef>
              <a:spcAft>
                <a:spcPct val="0"/>
              </a:spcAft>
              <a:buClrTx/>
              <a:buSzTx/>
              <a:buFontTx/>
              <a:buNone/>
              <a:tabLst/>
              <a:defRPr/>
            </a:pPr>
            <a:endParaRPr kumimoji="0" lang="en-US" altLang="en-US" sz="3600" b="1" u="none" strike="noStrike" kern="1200" cap="none" spc="0" normalizeH="0" baseline="0" noProof="0" dirty="0">
              <a:ln>
                <a:noFill/>
              </a:ln>
              <a:solidFill>
                <a:schemeClr val="bg1"/>
              </a:solidFill>
              <a:effectLst>
                <a:glow rad="228600">
                  <a:schemeClr val="accent4">
                    <a:satMod val="175000"/>
                    <a:alpha val="86000"/>
                  </a:schemeClr>
                </a:glow>
              </a:effectLst>
              <a:uLnTx/>
              <a:uFillTx/>
              <a:ea typeface="+mn-ea"/>
              <a:cs typeface="+mn-cs"/>
            </a:endParaRPr>
          </a:p>
          <a:p>
            <a:pPr marL="457200" marR="0" lvl="0" indent="-457200" algn="r" defTabSz="914400" rtl="1" eaLnBrk="1" fontAlgn="base" latinLnBrk="0" hangingPunct="1">
              <a:lnSpc>
                <a:spcPct val="100000"/>
              </a:lnSpc>
              <a:spcBef>
                <a:spcPct val="0"/>
              </a:spcBef>
              <a:spcAft>
                <a:spcPct val="0"/>
              </a:spcAft>
              <a:buClrTx/>
              <a:buSzTx/>
              <a:buFontTx/>
              <a:buNone/>
              <a:tabLst/>
              <a:defRPr/>
            </a:pPr>
            <a:r>
              <a:rPr lang="ar-JO" altLang="en-US" sz="3600" b="1" dirty="0">
                <a:solidFill>
                  <a:schemeClr val="bg1"/>
                </a:solidFill>
                <a:effectLst>
                  <a:glow rad="228600">
                    <a:schemeClr val="accent4">
                      <a:satMod val="175000"/>
                      <a:alpha val="86000"/>
                    </a:schemeClr>
                  </a:glow>
                </a:effectLst>
              </a:rPr>
              <a:t>4. خلاصة تفسيرية</a:t>
            </a:r>
            <a:endParaRPr kumimoji="0" lang="en-US" altLang="en-US" sz="3600" b="1" u="none" strike="noStrike" kern="1200" cap="none" spc="0" normalizeH="0" baseline="0" noProof="0" dirty="0">
              <a:ln>
                <a:noFill/>
              </a:ln>
              <a:solidFill>
                <a:schemeClr val="bg1"/>
              </a:solidFill>
              <a:effectLst>
                <a:glow rad="228600">
                  <a:schemeClr val="accent4">
                    <a:satMod val="175000"/>
                    <a:alpha val="86000"/>
                  </a:schemeClr>
                </a:glow>
              </a:effectLst>
              <a:uLnTx/>
              <a:uFillTx/>
              <a:ea typeface="+mn-ea"/>
              <a:cs typeface="+mn-cs"/>
            </a:endParaRPr>
          </a:p>
          <a:p>
            <a:pPr marL="457200" marR="0" lvl="0" indent="-457200" algn="r" defTabSz="914400" rtl="1" eaLnBrk="1" fontAlgn="base" latinLnBrk="0" hangingPunct="1">
              <a:lnSpc>
                <a:spcPct val="100000"/>
              </a:lnSpc>
              <a:spcBef>
                <a:spcPct val="0"/>
              </a:spcBef>
              <a:spcAft>
                <a:spcPct val="0"/>
              </a:spcAft>
              <a:buClrTx/>
              <a:buSzTx/>
              <a:buFontTx/>
              <a:buChar char="•"/>
              <a:tabLst/>
              <a:defRPr/>
            </a:pPr>
            <a:endParaRPr kumimoji="0" lang="en-US" altLang="en-US" sz="3200" b="1" u="none" strike="noStrike" kern="1200" cap="none" spc="0" normalizeH="0" baseline="0" noProof="0" dirty="0">
              <a:ln>
                <a:noFill/>
              </a:ln>
              <a:solidFill>
                <a:schemeClr val="bg1"/>
              </a:solidFill>
              <a:effectLst>
                <a:glow rad="228600">
                  <a:schemeClr val="accent4">
                    <a:satMod val="175000"/>
                    <a:alpha val="86000"/>
                  </a:schemeClr>
                </a:glow>
              </a:effectLst>
              <a:uLnTx/>
              <a:uFillTx/>
              <a:ea typeface="+mn-ea"/>
              <a:cs typeface="+mn-cs"/>
            </a:endParaRPr>
          </a:p>
          <a:p>
            <a:pPr marL="457200" marR="0" lvl="0" indent="-457200" algn="r" defTabSz="914400" rtl="1" eaLnBrk="1" fontAlgn="base" latinLnBrk="0" hangingPunct="1">
              <a:lnSpc>
                <a:spcPct val="100000"/>
              </a:lnSpc>
              <a:spcBef>
                <a:spcPct val="0"/>
              </a:spcBef>
              <a:spcAft>
                <a:spcPct val="0"/>
              </a:spcAft>
              <a:buClrTx/>
              <a:buSzTx/>
              <a:buFontTx/>
              <a:buChar char="•"/>
              <a:tabLst/>
              <a:defRPr/>
            </a:pPr>
            <a:endParaRPr kumimoji="0" lang="en-US" altLang="en-US" sz="1800" b="1" u="none" strike="noStrike" kern="1200" cap="none" spc="0" normalizeH="0" baseline="0" noProof="0" dirty="0">
              <a:ln>
                <a:noFill/>
              </a:ln>
              <a:solidFill>
                <a:schemeClr val="bg1"/>
              </a:solidFill>
              <a:effectLst>
                <a:glow rad="228600">
                  <a:schemeClr val="accent4">
                    <a:satMod val="175000"/>
                    <a:alpha val="86000"/>
                  </a:schemeClr>
                </a:glow>
              </a:effectLst>
              <a:uLnTx/>
              <a:uFillTx/>
              <a:ea typeface="+mn-ea"/>
              <a:cs typeface="+mn-cs"/>
            </a:endParaRPr>
          </a:p>
        </p:txBody>
      </p:sp>
    </p:spTree>
    <p:extLst>
      <p:ext uri="{BB962C8B-B14F-4D97-AF65-F5344CB8AC3E}">
        <p14:creationId xmlns:p14="http://schemas.microsoft.com/office/powerpoint/2010/main" val="3151205008"/>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8565" name="Picture 5" descr="j0229389">
            <a:extLst>
              <a:ext uri="{FF2B5EF4-FFF2-40B4-BE49-F238E27FC236}">
                <a16:creationId xmlns:a16="http://schemas.microsoft.com/office/drawing/2014/main" id="{B4E9D485-B711-41BD-A4A8-3DBF5B0FC2DB}"/>
              </a:ext>
            </a:extLst>
          </p:cNvPr>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0" y="0"/>
            <a:ext cx="9144000" cy="6858000"/>
          </a:xfrm>
        </p:spPr>
      </p:pic>
      <p:sp>
        <p:nvSpPr>
          <p:cNvPr id="578566" name="Text Box 6">
            <a:extLst>
              <a:ext uri="{FF2B5EF4-FFF2-40B4-BE49-F238E27FC236}">
                <a16:creationId xmlns:a16="http://schemas.microsoft.com/office/drawing/2014/main" id="{7D760626-E59F-4913-8A3E-8A8D87BDC17A}"/>
              </a:ext>
            </a:extLst>
          </p:cNvPr>
          <p:cNvSpPr txBox="1">
            <a:spLocks noChangeArrowheads="1"/>
          </p:cNvSpPr>
          <p:nvPr/>
        </p:nvSpPr>
        <p:spPr bwMode="auto">
          <a:xfrm>
            <a:off x="-1" y="914400"/>
            <a:ext cx="914399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48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1. المواضيع الرئيسية</a:t>
            </a:r>
            <a:r>
              <a:rPr kumimoji="0" lang="ar-JO" altLang="en-US" sz="4800" b="1" u="none" strike="noStrike" kern="1200" cap="none" spc="0" normalizeH="0" noProof="0" dirty="0">
                <a:ln>
                  <a:noFill/>
                </a:ln>
                <a:solidFill>
                  <a:srgbClr val="000000"/>
                </a:solidFill>
                <a:effectLst/>
                <a:uLnTx/>
                <a:uFillTx/>
                <a:latin typeface="Arial" panose="020B0604020202020204" pitchFamily="34" charset="0"/>
                <a:ea typeface="+mn-ea"/>
                <a:cs typeface="+mn-cs"/>
              </a:rPr>
              <a:t> في السفر</a:t>
            </a:r>
            <a:endParaRPr kumimoji="0" lang="en-US" altLang="en-US" sz="4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78567" name="Text Box 7">
            <a:extLst>
              <a:ext uri="{FF2B5EF4-FFF2-40B4-BE49-F238E27FC236}">
                <a16:creationId xmlns:a16="http://schemas.microsoft.com/office/drawing/2014/main" id="{308FB3C6-F405-4496-B7C6-F4CCD5945D5E}"/>
              </a:ext>
            </a:extLst>
          </p:cNvPr>
          <p:cNvSpPr txBox="1">
            <a:spLocks noChangeArrowheads="1"/>
          </p:cNvSpPr>
          <p:nvPr/>
        </p:nvSpPr>
        <p:spPr bwMode="auto">
          <a:xfrm>
            <a:off x="0" y="2465388"/>
            <a:ext cx="914399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CC0000"/>
                </a:solidFill>
                <a:effectLst/>
                <a:uLnTx/>
                <a:uFillTx/>
                <a:latin typeface="Arial" panose="020B0604020202020204" pitchFamily="34" charset="0"/>
                <a:ea typeface="+mn-ea"/>
                <a:cs typeface="+mn-cs"/>
              </a:rPr>
              <a:t>أ. يسوع في متى</a:t>
            </a:r>
            <a:endPar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78568" name="Text Box 8">
            <a:extLst>
              <a:ext uri="{FF2B5EF4-FFF2-40B4-BE49-F238E27FC236}">
                <a16:creationId xmlns:a16="http://schemas.microsoft.com/office/drawing/2014/main" id="{41D2307C-D7E9-4672-B82E-4BF1681D9421}"/>
              </a:ext>
            </a:extLst>
          </p:cNvPr>
          <p:cNvSpPr txBox="1">
            <a:spLocks noChangeArrowheads="1"/>
          </p:cNvSpPr>
          <p:nvPr/>
        </p:nvSpPr>
        <p:spPr bwMode="auto">
          <a:xfrm>
            <a:off x="0" y="3810000"/>
            <a:ext cx="914399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CC0000"/>
                </a:solidFill>
                <a:effectLst/>
                <a:uLnTx/>
                <a:uFillTx/>
                <a:latin typeface="Arial" panose="020B0604020202020204" pitchFamily="34" charset="0"/>
                <a:ea typeface="+mn-ea"/>
                <a:cs typeface="+mn-cs"/>
              </a:rPr>
              <a:t>ب. ملك يسوع في متى 10</a:t>
            </a:r>
            <a:endParaRPr kumimoji="0" lang="en-US" altLang="en-US" sz="3600" b="1" u="none" strike="noStrike" kern="1200" cap="none" spc="0" normalizeH="0" baseline="0" noProof="0" dirty="0">
              <a:ln>
                <a:noFill/>
              </a:ln>
              <a:solidFill>
                <a:srgbClr val="CC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41370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grpId="0" nodeType="withEffect">
                                  <p:stCondLst>
                                    <p:cond delay="0"/>
                                  </p:stCondLst>
                                  <p:childTnLst>
                                    <p:set>
                                      <p:cBhvr>
                                        <p:cTn id="6" dur="1" fill="hold">
                                          <p:stCondLst>
                                            <p:cond delay="0"/>
                                          </p:stCondLst>
                                        </p:cTn>
                                        <p:tgtEl>
                                          <p:spTgt spid="578566"/>
                                        </p:tgtEl>
                                        <p:attrNameLst>
                                          <p:attrName>style.visibility</p:attrName>
                                        </p:attrNameLst>
                                      </p:cBhvr>
                                      <p:to>
                                        <p:strVal val="visible"/>
                                      </p:to>
                                    </p:set>
                                    <p:anim from="(-#ppt_w/2)" to="(#ppt_x)" calcmode="lin" valueType="num">
                                      <p:cBhvr>
                                        <p:cTn id="7" dur="300" fill="hold">
                                          <p:stCondLst>
                                            <p:cond delay="0"/>
                                          </p:stCondLst>
                                        </p:cTn>
                                        <p:tgtEl>
                                          <p:spTgt spid="578566"/>
                                        </p:tgtEl>
                                        <p:attrNameLst>
                                          <p:attrName>ppt_x</p:attrName>
                                        </p:attrNameLst>
                                      </p:cBhvr>
                                    </p:anim>
                                    <p:anim from="0" to="-1.0" calcmode="lin" valueType="num">
                                      <p:cBhvr>
                                        <p:cTn id="8" dur="100" decel="50000" autoRev="1" fill="hold">
                                          <p:stCondLst>
                                            <p:cond delay="300"/>
                                          </p:stCondLst>
                                        </p:cTn>
                                        <p:tgtEl>
                                          <p:spTgt spid="578566"/>
                                        </p:tgtEl>
                                        <p:attrNameLst>
                                          <p:attrName>xshear</p:attrName>
                                        </p:attrNameLst>
                                      </p:cBhvr>
                                    </p:anim>
                                    <p:animScale>
                                      <p:cBhvr>
                                        <p:cTn id="9" dur="100" decel="100000" autoRev="1" fill="hold">
                                          <p:stCondLst>
                                            <p:cond delay="300"/>
                                          </p:stCondLst>
                                        </p:cTn>
                                        <p:tgtEl>
                                          <p:spTgt spid="578566"/>
                                        </p:tgtEl>
                                      </p:cBhvr>
                                      <p:from x="100000" y="100000"/>
                                      <p:to x="80000" y="100000"/>
                                    </p:animScale>
                                    <p:anim by="(#ppt_h/3+#ppt_w*0.1)" calcmode="lin" valueType="num">
                                      <p:cBhvr additive="sum">
                                        <p:cTn id="10" dur="100" decel="100000" autoRev="1" fill="hold">
                                          <p:stCondLst>
                                            <p:cond delay="300"/>
                                          </p:stCondLst>
                                        </p:cTn>
                                        <p:tgtEl>
                                          <p:spTgt spid="578566"/>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4" presetClass="entr" presetSubtype="0" fill="hold" grpId="0" nodeType="clickEffect">
                                  <p:stCondLst>
                                    <p:cond delay="0"/>
                                  </p:stCondLst>
                                  <p:childTnLst>
                                    <p:set>
                                      <p:cBhvr>
                                        <p:cTn id="14" dur="1" fill="hold">
                                          <p:stCondLst>
                                            <p:cond delay="0"/>
                                          </p:stCondLst>
                                        </p:cTn>
                                        <p:tgtEl>
                                          <p:spTgt spid="578567"/>
                                        </p:tgtEl>
                                        <p:attrNameLst>
                                          <p:attrName>style.visibility</p:attrName>
                                        </p:attrNameLst>
                                      </p:cBhvr>
                                      <p:to>
                                        <p:strVal val="visible"/>
                                      </p:to>
                                    </p:set>
                                    <p:anim from="(-#ppt_w/2)" to="(#ppt_x)" calcmode="lin" valueType="num">
                                      <p:cBhvr>
                                        <p:cTn id="15" dur="300" fill="hold">
                                          <p:stCondLst>
                                            <p:cond delay="0"/>
                                          </p:stCondLst>
                                        </p:cTn>
                                        <p:tgtEl>
                                          <p:spTgt spid="578567"/>
                                        </p:tgtEl>
                                        <p:attrNameLst>
                                          <p:attrName>ppt_x</p:attrName>
                                        </p:attrNameLst>
                                      </p:cBhvr>
                                    </p:anim>
                                    <p:anim from="0" to="-1.0" calcmode="lin" valueType="num">
                                      <p:cBhvr>
                                        <p:cTn id="16" dur="100" decel="50000" autoRev="1" fill="hold">
                                          <p:stCondLst>
                                            <p:cond delay="300"/>
                                          </p:stCondLst>
                                        </p:cTn>
                                        <p:tgtEl>
                                          <p:spTgt spid="578567"/>
                                        </p:tgtEl>
                                        <p:attrNameLst>
                                          <p:attrName>xshear</p:attrName>
                                        </p:attrNameLst>
                                      </p:cBhvr>
                                    </p:anim>
                                    <p:animScale>
                                      <p:cBhvr>
                                        <p:cTn id="17" dur="100" decel="100000" autoRev="1" fill="hold">
                                          <p:stCondLst>
                                            <p:cond delay="300"/>
                                          </p:stCondLst>
                                        </p:cTn>
                                        <p:tgtEl>
                                          <p:spTgt spid="578567"/>
                                        </p:tgtEl>
                                      </p:cBhvr>
                                      <p:from x="100000" y="100000"/>
                                      <p:to x="80000" y="100000"/>
                                    </p:animScale>
                                    <p:anim by="(#ppt_h/3+#ppt_w*0.1)" calcmode="lin" valueType="num">
                                      <p:cBhvr additive="sum">
                                        <p:cTn id="18" dur="100" decel="100000" autoRev="1" fill="hold">
                                          <p:stCondLst>
                                            <p:cond delay="300"/>
                                          </p:stCondLst>
                                        </p:cTn>
                                        <p:tgtEl>
                                          <p:spTgt spid="578567"/>
                                        </p:tgtEl>
                                        <p:attrNameLst>
                                          <p:attrName>ppt_x</p:attrName>
                                        </p:attrNameLst>
                                      </p:cBhvr>
                                    </p:anim>
                                  </p:childTnLst>
                                </p:cTn>
                              </p:par>
                            </p:childTnLst>
                          </p:cTn>
                        </p:par>
                        <p:par>
                          <p:cTn id="19" fill="hold" nodeType="afterGroup">
                            <p:stCondLst>
                              <p:cond delay="500"/>
                            </p:stCondLst>
                            <p:childTnLst>
                              <p:par>
                                <p:cTn id="20" presetID="34" presetClass="entr" presetSubtype="0" fill="hold" grpId="0" nodeType="afterEffect">
                                  <p:stCondLst>
                                    <p:cond delay="0"/>
                                  </p:stCondLst>
                                  <p:childTnLst>
                                    <p:set>
                                      <p:cBhvr>
                                        <p:cTn id="21" dur="1" fill="hold">
                                          <p:stCondLst>
                                            <p:cond delay="0"/>
                                          </p:stCondLst>
                                        </p:cTn>
                                        <p:tgtEl>
                                          <p:spTgt spid="578568"/>
                                        </p:tgtEl>
                                        <p:attrNameLst>
                                          <p:attrName>style.visibility</p:attrName>
                                        </p:attrNameLst>
                                      </p:cBhvr>
                                      <p:to>
                                        <p:strVal val="visible"/>
                                      </p:to>
                                    </p:set>
                                    <p:anim from="(-#ppt_w/2)" to="(#ppt_x)" calcmode="lin" valueType="num">
                                      <p:cBhvr>
                                        <p:cTn id="22" dur="300" fill="hold">
                                          <p:stCondLst>
                                            <p:cond delay="0"/>
                                          </p:stCondLst>
                                        </p:cTn>
                                        <p:tgtEl>
                                          <p:spTgt spid="578568"/>
                                        </p:tgtEl>
                                        <p:attrNameLst>
                                          <p:attrName>ppt_x</p:attrName>
                                        </p:attrNameLst>
                                      </p:cBhvr>
                                    </p:anim>
                                    <p:anim from="0" to="-1.0" calcmode="lin" valueType="num">
                                      <p:cBhvr>
                                        <p:cTn id="23" dur="100" decel="50000" autoRev="1" fill="hold">
                                          <p:stCondLst>
                                            <p:cond delay="300"/>
                                          </p:stCondLst>
                                        </p:cTn>
                                        <p:tgtEl>
                                          <p:spTgt spid="578568"/>
                                        </p:tgtEl>
                                        <p:attrNameLst>
                                          <p:attrName>xshear</p:attrName>
                                        </p:attrNameLst>
                                      </p:cBhvr>
                                    </p:anim>
                                    <p:animScale>
                                      <p:cBhvr>
                                        <p:cTn id="24" dur="100" decel="100000" autoRev="1" fill="hold">
                                          <p:stCondLst>
                                            <p:cond delay="300"/>
                                          </p:stCondLst>
                                        </p:cTn>
                                        <p:tgtEl>
                                          <p:spTgt spid="578568"/>
                                        </p:tgtEl>
                                      </p:cBhvr>
                                      <p:from x="100000" y="100000"/>
                                      <p:to x="80000" y="100000"/>
                                    </p:animScale>
                                    <p:anim by="(#ppt_h/3+#ppt_w*0.1)" calcmode="lin" valueType="num">
                                      <p:cBhvr additive="sum">
                                        <p:cTn id="25" dur="100" decel="100000" autoRev="1" fill="hold">
                                          <p:stCondLst>
                                            <p:cond delay="300"/>
                                          </p:stCondLst>
                                        </p:cTn>
                                        <p:tgtEl>
                                          <p:spTgt spid="578568"/>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8566" grpId="0"/>
      <p:bldP spid="578567" grpId="0"/>
      <p:bldP spid="578568" grpId="0"/>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7122" name="Picture 2" descr="j0101856">
            <a:extLst>
              <a:ext uri="{FF2B5EF4-FFF2-40B4-BE49-F238E27FC236}">
                <a16:creationId xmlns:a16="http://schemas.microsoft.com/office/drawing/2014/main" id="{10950AA9-0FC1-4A04-BD9F-342A495F2AFB}"/>
              </a:ext>
            </a:extLst>
          </p:cNvPr>
          <p:cNvPicPr preferRelativeResize="0">
            <a:picLocks noGrp="1" noChangeArrowheads="1" noChangeShapeType="1"/>
          </p:cNvPicPr>
          <p:nvPr>
            <p:ph type="body" idx="4294967295"/>
          </p:nvPr>
        </p:nvPicPr>
        <p:blipFill>
          <a:blip r:embed="rId2" cstate="print">
            <a:extLst>
              <a:ext uri="{28A0092B-C50C-407E-A947-70E740481C1C}">
                <a14:useLocalDpi xmlns:a14="http://schemas.microsoft.com/office/drawing/2010/main" val="0"/>
              </a:ext>
            </a:extLst>
          </a:blip>
          <a:srcRect/>
          <a:stretch>
            <a:fillRect/>
          </a:stretch>
        </p:blipFill>
        <p:spPr>
          <a:xfrm>
            <a:off x="0" y="26504"/>
            <a:ext cx="9144000" cy="6858000"/>
          </a:xfrm>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517123" name="Rectangle 3">
            <a:extLst>
              <a:ext uri="{FF2B5EF4-FFF2-40B4-BE49-F238E27FC236}">
                <a16:creationId xmlns:a16="http://schemas.microsoft.com/office/drawing/2014/main" id="{238B4CA1-00E0-448C-829A-D02A144D627A}"/>
              </a:ext>
            </a:extLst>
          </p:cNvPr>
          <p:cNvSpPr>
            <a:spLocks noChangeArrowheads="1"/>
          </p:cNvSpPr>
          <p:nvPr/>
        </p:nvSpPr>
        <p:spPr bwMode="auto">
          <a:xfrm>
            <a:off x="92765" y="457200"/>
            <a:ext cx="8905461" cy="990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4800" b="1" i="0" u="none" strike="noStrike" kern="1200" cap="none" spc="0" normalizeH="0" baseline="0" noProof="0" dirty="0">
                <a:ln>
                  <a:noFill/>
                </a:ln>
                <a:solidFill>
                  <a:srgbClr val="000000"/>
                </a:solidFill>
                <a:effectLst/>
                <a:uLnTx/>
                <a:uFillTx/>
                <a:latin typeface="Garamond" panose="02020404030301010803" pitchFamily="18" charset="0"/>
                <a:ea typeface="+mn-ea"/>
                <a:cs typeface="+mn-cs"/>
              </a:rPr>
              <a:t>يسوع في متى</a:t>
            </a:r>
            <a:endParaRPr kumimoji="0" lang="en-US" altLang="en-US" sz="4800" b="1" i="0" u="none" strike="noStrike" kern="1200" cap="none" spc="0" normalizeH="0" baseline="0" noProof="0" dirty="0">
              <a:ln>
                <a:noFill/>
              </a:ln>
              <a:solidFill>
                <a:srgbClr val="000000"/>
              </a:solidFill>
              <a:effectLst/>
              <a:uLnTx/>
              <a:uFillTx/>
              <a:latin typeface="Garamond" panose="02020404030301010803" pitchFamily="18" charset="0"/>
              <a:ea typeface="+mn-ea"/>
              <a:cs typeface="+mn-cs"/>
            </a:endParaRPr>
          </a:p>
        </p:txBody>
      </p:sp>
      <p:sp>
        <p:nvSpPr>
          <p:cNvPr id="517124" name="Text Box 4">
            <a:extLst>
              <a:ext uri="{FF2B5EF4-FFF2-40B4-BE49-F238E27FC236}">
                <a16:creationId xmlns:a16="http://schemas.microsoft.com/office/drawing/2014/main" id="{125ECC3F-BEB6-471B-AC47-96E8CFA4B777}"/>
              </a:ext>
            </a:extLst>
          </p:cNvPr>
          <p:cNvSpPr txBox="1">
            <a:spLocks noChangeArrowheads="1"/>
          </p:cNvSpPr>
          <p:nvPr/>
        </p:nvSpPr>
        <p:spPr bwMode="auto">
          <a:xfrm>
            <a:off x="92765" y="2240491"/>
            <a:ext cx="890546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marR="0" lvl="0" indent="0" algn="ctr" defTabSz="914400" eaLnBrk="0" fontAlgn="base" hangingPunct="0">
              <a:lnSpc>
                <a:spcPct val="100000"/>
              </a:lnSpc>
              <a:spcBef>
                <a:spcPct val="0"/>
              </a:spcBef>
              <a:spcAft>
                <a:spcPct val="0"/>
              </a:spcAft>
              <a:buClrTx/>
              <a:buSzTx/>
              <a:buFontTx/>
              <a:buNone/>
              <a:tabLst/>
              <a:defRPr kumimoji="0" sz="4000" b="0" i="0" u="none" strike="noStrike" cap="none" spc="0" normalizeH="0" baseline="0">
                <a:ln>
                  <a:noFill/>
                </a:ln>
                <a:solidFill>
                  <a:schemeClr val="bg1"/>
                </a:solidFill>
                <a:effectLst>
                  <a:glow rad="228600">
                    <a:schemeClr val="accent4">
                      <a:satMod val="175000"/>
                      <a:alpha val="72000"/>
                    </a:schemeClr>
                  </a:glow>
                  <a:outerShdw blurRad="38100" dist="38100" dir="2700000" algn="tl">
                    <a:schemeClr val="tx1"/>
                  </a:outerShdw>
                </a:effectLst>
                <a:uLnTx/>
                <a:uFillTx/>
                <a:latin typeface="Bodoni MT Black" panose="02070A03080606020203" pitchFamily="18" charset="0"/>
              </a:defRPr>
            </a:lvl1pPr>
          </a:lstStyle>
          <a:p>
            <a:pPr rtl="1"/>
            <a:r>
              <a:rPr lang="ar-JO" altLang="en-US" dirty="0"/>
              <a:t>رجاء إسرائيل</a:t>
            </a:r>
            <a:r>
              <a:rPr lang="en-US" altLang="en-US" dirty="0"/>
              <a:t> </a:t>
            </a:r>
            <a:r>
              <a:rPr lang="ar-JO" altLang="en-US" dirty="0"/>
              <a:t>المسيا المنتظر</a:t>
            </a:r>
            <a:endParaRPr lang="en-US" altLang="en-US" dirty="0"/>
          </a:p>
        </p:txBody>
      </p:sp>
      <p:sp>
        <p:nvSpPr>
          <p:cNvPr id="517125" name="Text Box 5">
            <a:extLst>
              <a:ext uri="{FF2B5EF4-FFF2-40B4-BE49-F238E27FC236}">
                <a16:creationId xmlns:a16="http://schemas.microsoft.com/office/drawing/2014/main" id="{F48A4E62-E024-4452-A3EE-965B3D870B69}"/>
              </a:ext>
            </a:extLst>
          </p:cNvPr>
          <p:cNvSpPr txBox="1">
            <a:spLocks noChangeArrowheads="1"/>
          </p:cNvSpPr>
          <p:nvPr/>
        </p:nvSpPr>
        <p:spPr bwMode="auto">
          <a:xfrm>
            <a:off x="92766" y="3398560"/>
            <a:ext cx="890546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marR="0" lvl="0" indent="0" algn="ctr" defTabSz="914400" eaLnBrk="0" fontAlgn="base" hangingPunct="0">
              <a:lnSpc>
                <a:spcPct val="100000"/>
              </a:lnSpc>
              <a:spcBef>
                <a:spcPct val="0"/>
              </a:spcBef>
              <a:spcAft>
                <a:spcPct val="0"/>
              </a:spcAft>
              <a:buClrTx/>
              <a:buSzTx/>
              <a:buFontTx/>
              <a:buNone/>
              <a:tabLst/>
              <a:defRPr kumimoji="0" sz="4000" b="0" i="0" u="none" strike="noStrike" cap="none" spc="0" normalizeH="0" baseline="0">
                <a:ln>
                  <a:noFill/>
                </a:ln>
                <a:solidFill>
                  <a:schemeClr val="bg1"/>
                </a:solidFill>
                <a:effectLst>
                  <a:glow rad="228600">
                    <a:schemeClr val="accent4">
                      <a:satMod val="175000"/>
                      <a:alpha val="72000"/>
                    </a:schemeClr>
                  </a:glow>
                  <a:outerShdw blurRad="38100" dist="38100" dir="2700000" algn="tl">
                    <a:schemeClr val="tx1"/>
                  </a:outerShdw>
                </a:effectLst>
                <a:uLnTx/>
                <a:uFillTx/>
                <a:latin typeface="Bodoni MT Black" panose="02070A03080606020203" pitchFamily="18" charset="0"/>
              </a:defRPr>
            </a:lvl1pPr>
          </a:lstStyle>
          <a:p>
            <a:pPr rtl="1"/>
            <a:r>
              <a:rPr lang="ar-JO" altLang="en-US" dirty="0"/>
              <a:t>بركة للأمم على السواء</a:t>
            </a:r>
            <a:endParaRPr lang="en-US" altLang="en-US" dirty="0"/>
          </a:p>
        </p:txBody>
      </p:sp>
      <p:sp>
        <p:nvSpPr>
          <p:cNvPr id="517126" name="Text Box 6">
            <a:extLst>
              <a:ext uri="{FF2B5EF4-FFF2-40B4-BE49-F238E27FC236}">
                <a16:creationId xmlns:a16="http://schemas.microsoft.com/office/drawing/2014/main" id="{1E747F4E-4641-44F2-8278-49B8AA050F9A}"/>
              </a:ext>
            </a:extLst>
          </p:cNvPr>
          <p:cNvSpPr txBox="1">
            <a:spLocks noChangeArrowheads="1"/>
          </p:cNvSpPr>
          <p:nvPr/>
        </p:nvSpPr>
        <p:spPr bwMode="auto">
          <a:xfrm>
            <a:off x="0" y="4559300"/>
            <a:ext cx="9144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4000" b="0" i="0" u="none" strike="noStrike" kern="1200" cap="none" spc="0" normalizeH="0" baseline="0" noProof="0" dirty="0">
                <a:ln>
                  <a:noFill/>
                </a:ln>
                <a:solidFill>
                  <a:schemeClr val="bg1"/>
                </a:solidFill>
                <a:effectLst>
                  <a:glow rad="228600">
                    <a:schemeClr val="accent4">
                      <a:satMod val="175000"/>
                      <a:alpha val="72000"/>
                    </a:schemeClr>
                  </a:glow>
                  <a:outerShdw blurRad="38100" dist="38100" dir="2700000" algn="tl">
                    <a:schemeClr val="tx1"/>
                  </a:outerShdw>
                </a:effectLst>
                <a:uLnTx/>
                <a:uFillTx/>
                <a:latin typeface="Bodoni MT Black" panose="02070A03080606020203" pitchFamily="18" charset="0"/>
                <a:ea typeface="+mn-ea"/>
                <a:cs typeface="+mn-cs"/>
              </a:rPr>
              <a:t>الملك والحاكم الشرعي</a:t>
            </a:r>
            <a:endParaRPr kumimoji="0" lang="en-US" altLang="en-US" sz="4000" b="0" i="0" u="none" strike="noStrike" kern="1200" cap="none" spc="0" normalizeH="0" baseline="0" noProof="0" dirty="0">
              <a:ln>
                <a:noFill/>
              </a:ln>
              <a:solidFill>
                <a:schemeClr val="bg1"/>
              </a:solidFill>
              <a:effectLst>
                <a:glow rad="228600">
                  <a:schemeClr val="accent4">
                    <a:satMod val="175000"/>
                    <a:alpha val="72000"/>
                  </a:schemeClr>
                </a:glow>
                <a:outerShdw blurRad="38100" dist="38100" dir="2700000" algn="tl">
                  <a:schemeClr val="tx1"/>
                </a:outerShdw>
              </a:effectLst>
              <a:uLnTx/>
              <a:uFillTx/>
              <a:latin typeface="Bodoni MT Black" panose="02070A03080606020203" pitchFamily="18" charset="0"/>
              <a:ea typeface="+mn-ea"/>
              <a:cs typeface="+mn-cs"/>
            </a:endParaRPr>
          </a:p>
        </p:txBody>
      </p:sp>
      <p:sp>
        <p:nvSpPr>
          <p:cNvPr id="517127" name="Text Box 7">
            <a:extLst>
              <a:ext uri="{FF2B5EF4-FFF2-40B4-BE49-F238E27FC236}">
                <a16:creationId xmlns:a16="http://schemas.microsoft.com/office/drawing/2014/main" id="{E296E2BB-272A-48EA-8F27-DB9C35FF9CDF}"/>
              </a:ext>
            </a:extLst>
          </p:cNvPr>
          <p:cNvSpPr txBox="1">
            <a:spLocks noChangeArrowheads="1"/>
          </p:cNvSpPr>
          <p:nvPr/>
        </p:nvSpPr>
        <p:spPr bwMode="auto">
          <a:xfrm>
            <a:off x="440061" y="6431686"/>
            <a:ext cx="248657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altLang="en-US" sz="2400" b="1" dirty="0">
                <a:solidFill>
                  <a:srgbClr val="FFFFFF"/>
                </a:solidFill>
                <a:latin typeface="Garamond" panose="02020404030301010803" pitchFamily="18" charset="0"/>
              </a:rPr>
              <a:t>كريغ ل. </a:t>
            </a:r>
            <a:r>
              <a:rPr lang="ar-JO" altLang="en-US" sz="2000" b="1" dirty="0">
                <a:solidFill>
                  <a:srgbClr val="FFFFFF"/>
                </a:solidFill>
                <a:latin typeface="Garamond" panose="02020404030301010803" pitchFamily="18" charset="0"/>
              </a:rPr>
              <a:t>بلومبيرغ</a:t>
            </a:r>
            <a:r>
              <a:rPr lang="ar-JO" altLang="en-US" sz="2400" b="1" dirty="0">
                <a:solidFill>
                  <a:srgbClr val="FFFFFF"/>
                </a:solidFill>
                <a:latin typeface="Garamond" panose="02020404030301010803" pitchFamily="18" charset="0"/>
              </a:rPr>
              <a:t>، 202</a:t>
            </a:r>
            <a:endParaRPr kumimoji="0" lang="en-US" altLang="en-US" sz="2400" b="1" u="none" strike="noStrike" kern="1200" cap="none" spc="0" normalizeH="0" baseline="0" noProof="0" dirty="0">
              <a:ln>
                <a:noFill/>
              </a:ln>
              <a:solidFill>
                <a:srgbClr val="FFFFFF"/>
              </a:solidFill>
              <a:effectLst/>
              <a:uLnTx/>
              <a:uFillTx/>
              <a:latin typeface="Garamond" panose="02020404030301010803" pitchFamily="18" charset="0"/>
            </a:endParaRPr>
          </a:p>
        </p:txBody>
      </p:sp>
    </p:spTree>
    <p:extLst>
      <p:ext uri="{BB962C8B-B14F-4D97-AF65-F5344CB8AC3E}">
        <p14:creationId xmlns:p14="http://schemas.microsoft.com/office/powerpoint/2010/main" val="3338072794"/>
      </p:ext>
    </p:ext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517123"/>
                                        </p:tgtEl>
                                        <p:attrNameLst>
                                          <p:attrName>style.visibility</p:attrName>
                                        </p:attrNameLst>
                                      </p:cBhvr>
                                      <p:to>
                                        <p:strVal val="visible"/>
                                      </p:to>
                                    </p:set>
                                    <p:animEffect transition="in" filter="fade">
                                      <p:cBhvr>
                                        <p:cTn id="7" dur="770" decel="100000"/>
                                        <p:tgtEl>
                                          <p:spTgt spid="517123"/>
                                        </p:tgtEl>
                                      </p:cBhvr>
                                    </p:animEffect>
                                    <p:animScale>
                                      <p:cBhvr>
                                        <p:cTn id="8" dur="770" decel="100000"/>
                                        <p:tgtEl>
                                          <p:spTgt spid="517123"/>
                                        </p:tgtEl>
                                      </p:cBhvr>
                                      <p:from x="10000" y="10000"/>
                                      <p:to x="200000" y="450000"/>
                                    </p:animScale>
                                    <p:animScale>
                                      <p:cBhvr>
                                        <p:cTn id="9" dur="1230" accel="100000" fill="hold">
                                          <p:stCondLst>
                                            <p:cond delay="770"/>
                                          </p:stCondLst>
                                        </p:cTn>
                                        <p:tgtEl>
                                          <p:spTgt spid="517123"/>
                                        </p:tgtEl>
                                      </p:cBhvr>
                                      <p:from x="200000" y="450000"/>
                                      <p:to x="100000" y="100000"/>
                                    </p:animScale>
                                    <p:set>
                                      <p:cBhvr>
                                        <p:cTn id="10" dur="770" fill="hold"/>
                                        <p:tgtEl>
                                          <p:spTgt spid="517123"/>
                                        </p:tgtEl>
                                        <p:attrNameLst>
                                          <p:attrName>ppt_x</p:attrName>
                                        </p:attrNameLst>
                                      </p:cBhvr>
                                      <p:to>
                                        <p:strVal val="(0.5)"/>
                                      </p:to>
                                    </p:set>
                                    <p:anim from="(0.5)" to="(#ppt_x)" calcmode="lin" valueType="num">
                                      <p:cBhvr>
                                        <p:cTn id="11" dur="1230" accel="100000" fill="hold">
                                          <p:stCondLst>
                                            <p:cond delay="770"/>
                                          </p:stCondLst>
                                        </p:cTn>
                                        <p:tgtEl>
                                          <p:spTgt spid="517123"/>
                                        </p:tgtEl>
                                        <p:attrNameLst>
                                          <p:attrName>ppt_x</p:attrName>
                                        </p:attrNameLst>
                                      </p:cBhvr>
                                    </p:anim>
                                    <p:set>
                                      <p:cBhvr>
                                        <p:cTn id="12" dur="770" fill="hold"/>
                                        <p:tgtEl>
                                          <p:spTgt spid="517123"/>
                                        </p:tgtEl>
                                        <p:attrNameLst>
                                          <p:attrName>ppt_y</p:attrName>
                                        </p:attrNameLst>
                                      </p:cBhvr>
                                      <p:to>
                                        <p:strVal val="(#ppt_y+0.4)"/>
                                      </p:to>
                                    </p:set>
                                    <p:anim from="(#ppt_y+0.4)" to="(#ppt_y)" calcmode="lin" valueType="num">
                                      <p:cBhvr>
                                        <p:cTn id="13" dur="1230" accel="100000" fill="hold">
                                          <p:stCondLst>
                                            <p:cond delay="770"/>
                                          </p:stCondLst>
                                        </p:cTn>
                                        <p:tgtEl>
                                          <p:spTgt spid="517123"/>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7" presetClass="entr" presetSubtype="4" fill="hold" grpId="0" nodeType="clickEffect">
                                  <p:stCondLst>
                                    <p:cond delay="0"/>
                                  </p:stCondLst>
                                  <p:childTnLst>
                                    <p:set>
                                      <p:cBhvr>
                                        <p:cTn id="17" dur="1" fill="hold">
                                          <p:stCondLst>
                                            <p:cond delay="0"/>
                                          </p:stCondLst>
                                        </p:cTn>
                                        <p:tgtEl>
                                          <p:spTgt spid="517124"/>
                                        </p:tgtEl>
                                        <p:attrNameLst>
                                          <p:attrName>style.visibility</p:attrName>
                                        </p:attrNameLst>
                                      </p:cBhvr>
                                      <p:to>
                                        <p:strVal val="visible"/>
                                      </p:to>
                                    </p:set>
                                    <p:anim calcmode="lin" valueType="num">
                                      <p:cBhvr additive="base">
                                        <p:cTn id="18" dur="500" fill="hold"/>
                                        <p:tgtEl>
                                          <p:spTgt spid="517124"/>
                                        </p:tgtEl>
                                        <p:attrNameLst>
                                          <p:attrName>ppt_x</p:attrName>
                                        </p:attrNameLst>
                                      </p:cBhvr>
                                      <p:tavLst>
                                        <p:tav tm="0">
                                          <p:val>
                                            <p:strVal val="#ppt_x"/>
                                          </p:val>
                                        </p:tav>
                                        <p:tav tm="100000">
                                          <p:val>
                                            <p:strVal val="#ppt_x"/>
                                          </p:val>
                                        </p:tav>
                                      </p:tavLst>
                                    </p:anim>
                                    <p:anim calcmode="lin" valueType="num">
                                      <p:cBhvr additive="base">
                                        <p:cTn id="19" dur="500" fill="hold"/>
                                        <p:tgtEl>
                                          <p:spTgt spid="517124"/>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5" presetClass="entr" presetSubtype="0" fill="hold" grpId="0" nodeType="clickEffect">
                                  <p:stCondLst>
                                    <p:cond delay="0"/>
                                  </p:stCondLst>
                                  <p:childTnLst>
                                    <p:set>
                                      <p:cBhvr>
                                        <p:cTn id="23" dur="1" fill="hold">
                                          <p:stCondLst>
                                            <p:cond delay="0"/>
                                          </p:stCondLst>
                                        </p:cTn>
                                        <p:tgtEl>
                                          <p:spTgt spid="517125"/>
                                        </p:tgtEl>
                                        <p:attrNameLst>
                                          <p:attrName>style.visibility</p:attrName>
                                        </p:attrNameLst>
                                      </p:cBhvr>
                                      <p:to>
                                        <p:strVal val="visible"/>
                                      </p:to>
                                    </p:set>
                                    <p:anim calcmode="lin" valueType="num">
                                      <p:cBhvr>
                                        <p:cTn id="24" dur="1000" fill="hold"/>
                                        <p:tgtEl>
                                          <p:spTgt spid="517125"/>
                                        </p:tgtEl>
                                        <p:attrNameLst>
                                          <p:attrName>ppt_w</p:attrName>
                                        </p:attrNameLst>
                                      </p:cBhvr>
                                      <p:tavLst>
                                        <p:tav tm="0">
                                          <p:val>
                                            <p:fltVal val="0"/>
                                          </p:val>
                                        </p:tav>
                                        <p:tav tm="100000">
                                          <p:val>
                                            <p:strVal val="#ppt_w"/>
                                          </p:val>
                                        </p:tav>
                                      </p:tavLst>
                                    </p:anim>
                                    <p:anim calcmode="lin" valueType="num">
                                      <p:cBhvr>
                                        <p:cTn id="25" dur="1000" fill="hold"/>
                                        <p:tgtEl>
                                          <p:spTgt spid="517125"/>
                                        </p:tgtEl>
                                        <p:attrNameLst>
                                          <p:attrName>ppt_h</p:attrName>
                                        </p:attrNameLst>
                                      </p:cBhvr>
                                      <p:tavLst>
                                        <p:tav tm="0">
                                          <p:val>
                                            <p:fltVal val="0"/>
                                          </p:val>
                                        </p:tav>
                                        <p:tav tm="100000">
                                          <p:val>
                                            <p:strVal val="#ppt_h"/>
                                          </p:val>
                                        </p:tav>
                                      </p:tavLst>
                                    </p:anim>
                                    <p:anim calcmode="lin" valueType="num">
                                      <p:cBhvr>
                                        <p:cTn id="26" dur="1000" fill="hold"/>
                                        <p:tgtEl>
                                          <p:spTgt spid="517125"/>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51712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35" presetClass="entr" presetSubtype="0" fill="hold" grpId="0" nodeType="clickEffect">
                                  <p:stCondLst>
                                    <p:cond delay="0"/>
                                  </p:stCondLst>
                                  <p:childTnLst>
                                    <p:set>
                                      <p:cBhvr>
                                        <p:cTn id="31" dur="1" fill="hold">
                                          <p:stCondLst>
                                            <p:cond delay="0"/>
                                          </p:stCondLst>
                                        </p:cTn>
                                        <p:tgtEl>
                                          <p:spTgt spid="517126"/>
                                        </p:tgtEl>
                                        <p:attrNameLst>
                                          <p:attrName>style.visibility</p:attrName>
                                        </p:attrNameLst>
                                      </p:cBhvr>
                                      <p:to>
                                        <p:strVal val="visible"/>
                                      </p:to>
                                    </p:set>
                                    <p:animEffect transition="in" filter="fade">
                                      <p:cBhvr>
                                        <p:cTn id="32" dur="2000"/>
                                        <p:tgtEl>
                                          <p:spTgt spid="517126"/>
                                        </p:tgtEl>
                                      </p:cBhvr>
                                    </p:animEffect>
                                    <p:anim calcmode="lin" valueType="num">
                                      <p:cBhvr>
                                        <p:cTn id="33" dur="2000" fill="hold"/>
                                        <p:tgtEl>
                                          <p:spTgt spid="517126"/>
                                        </p:tgtEl>
                                        <p:attrNameLst>
                                          <p:attrName>style.rotation</p:attrName>
                                        </p:attrNameLst>
                                      </p:cBhvr>
                                      <p:tavLst>
                                        <p:tav tm="0">
                                          <p:val>
                                            <p:fltVal val="720"/>
                                          </p:val>
                                        </p:tav>
                                        <p:tav tm="100000">
                                          <p:val>
                                            <p:fltVal val="0"/>
                                          </p:val>
                                        </p:tav>
                                      </p:tavLst>
                                    </p:anim>
                                    <p:anim calcmode="lin" valueType="num">
                                      <p:cBhvr>
                                        <p:cTn id="34" dur="2000" fill="hold"/>
                                        <p:tgtEl>
                                          <p:spTgt spid="517126"/>
                                        </p:tgtEl>
                                        <p:attrNameLst>
                                          <p:attrName>ppt_h</p:attrName>
                                        </p:attrNameLst>
                                      </p:cBhvr>
                                      <p:tavLst>
                                        <p:tav tm="0">
                                          <p:val>
                                            <p:fltVal val="0"/>
                                          </p:val>
                                        </p:tav>
                                        <p:tav tm="100000">
                                          <p:val>
                                            <p:strVal val="#ppt_h"/>
                                          </p:val>
                                        </p:tav>
                                      </p:tavLst>
                                    </p:anim>
                                    <p:anim calcmode="lin" valueType="num">
                                      <p:cBhvr>
                                        <p:cTn id="35" dur="2000" fill="hold"/>
                                        <p:tgtEl>
                                          <p:spTgt spid="51712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7123" grpId="0" animBg="1"/>
      <p:bldP spid="517124" grpId="0"/>
      <p:bldP spid="517125" grpId="0"/>
      <p:bldP spid="517126" grpId="0"/>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Rectangle 2">
            <a:extLst>
              <a:ext uri="{FF2B5EF4-FFF2-40B4-BE49-F238E27FC236}">
                <a16:creationId xmlns:a16="http://schemas.microsoft.com/office/drawing/2014/main" id="{014A03EA-FD65-47CD-8EE6-EE4C28161910}"/>
              </a:ext>
            </a:extLst>
          </p:cNvPr>
          <p:cNvSpPr>
            <a:spLocks noGrp="1" noChangeArrowheads="1"/>
          </p:cNvSpPr>
          <p:nvPr>
            <p:ph type="title" idx="4294967295"/>
          </p:nvPr>
        </p:nvSpPr>
        <p:spPr>
          <a:xfrm>
            <a:off x="0" y="228600"/>
            <a:ext cx="9144000" cy="1143000"/>
          </a:xfrm>
        </p:spPr>
        <p:txBody>
          <a:bodyPr/>
          <a:lstStyle/>
          <a:p>
            <a:r>
              <a:rPr lang="ar-JO" altLang="en-US" sz="4000" dirty="0"/>
              <a:t>ملك يسوع في متى 10</a:t>
            </a:r>
            <a:endParaRPr lang="en-US" altLang="en-US" sz="4000" dirty="0"/>
          </a:p>
        </p:txBody>
      </p:sp>
      <p:sp>
        <p:nvSpPr>
          <p:cNvPr id="542723" name="Rectangle 3">
            <a:extLst>
              <a:ext uri="{FF2B5EF4-FFF2-40B4-BE49-F238E27FC236}">
                <a16:creationId xmlns:a16="http://schemas.microsoft.com/office/drawing/2014/main" id="{84642BD3-DF58-4914-96E4-A2713D990C5E}"/>
              </a:ext>
            </a:extLst>
          </p:cNvPr>
          <p:cNvSpPr>
            <a:spLocks noGrp="1" noChangeArrowheads="1"/>
          </p:cNvSpPr>
          <p:nvPr>
            <p:ph type="body" idx="4294967295"/>
          </p:nvPr>
        </p:nvSpPr>
        <p:spPr>
          <a:xfrm>
            <a:off x="215778" y="3549650"/>
            <a:ext cx="8619750" cy="2414699"/>
          </a:xfrm>
        </p:spPr>
        <p:txBody>
          <a:bodyPr/>
          <a:lstStyle/>
          <a:p>
            <a:pPr algn="r" rtl="1">
              <a:buFontTx/>
              <a:buNone/>
            </a:pPr>
            <a:r>
              <a:rPr lang="en-US" altLang="en-US" dirty="0"/>
              <a:t>                      </a:t>
            </a:r>
          </a:p>
        </p:txBody>
      </p:sp>
      <p:sp>
        <p:nvSpPr>
          <p:cNvPr id="542724" name="Text Box 4">
            <a:extLst>
              <a:ext uri="{FF2B5EF4-FFF2-40B4-BE49-F238E27FC236}">
                <a16:creationId xmlns:a16="http://schemas.microsoft.com/office/drawing/2014/main" id="{5F4DDCA7-E3DB-461A-8B5E-49CEEE05DBB6}"/>
              </a:ext>
            </a:extLst>
          </p:cNvPr>
          <p:cNvSpPr txBox="1">
            <a:spLocks noChangeArrowheads="1"/>
          </p:cNvSpPr>
          <p:nvPr/>
        </p:nvSpPr>
        <p:spPr bwMode="auto">
          <a:xfrm>
            <a:off x="2133600" y="37338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42728" name="Text Box 8">
            <a:extLst>
              <a:ext uri="{FF2B5EF4-FFF2-40B4-BE49-F238E27FC236}">
                <a16:creationId xmlns:a16="http://schemas.microsoft.com/office/drawing/2014/main" id="{28CDE607-A8E3-4982-A44A-00B05923A1B2}"/>
              </a:ext>
            </a:extLst>
          </p:cNvPr>
          <p:cNvSpPr txBox="1">
            <a:spLocks noChangeArrowheads="1"/>
          </p:cNvSpPr>
          <p:nvPr/>
        </p:nvSpPr>
        <p:spPr bwMode="auto">
          <a:xfrm>
            <a:off x="1" y="6424265"/>
            <a:ext cx="914399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1200" b="1" dirty="0">
                <a:solidFill>
                  <a:srgbClr val="000000"/>
                </a:solidFill>
                <a:latin typeface="Arial" panose="020B0604020202020204" pitchFamily="34" charset="0"/>
              </a:rPr>
              <a:t>Craig S. Keener, </a:t>
            </a:r>
            <a:r>
              <a:rPr kumimoji="0" lang="en-US" altLang="en-US" sz="12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Bible Background </a:t>
            </a:r>
            <a:r>
              <a:rPr lang="en-US" altLang="en-US" sz="1200" b="1" dirty="0">
                <a:solidFill>
                  <a:srgbClr val="000000"/>
                </a:solidFill>
                <a:latin typeface="Arial" panose="020B0604020202020204" pitchFamily="34" charset="0"/>
              </a:rPr>
              <a:t>Com</a:t>
            </a:r>
            <a:r>
              <a:rPr kumimoji="0" lang="en-US" altLang="en-US" sz="1200" b="1"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mentary</a:t>
            </a:r>
            <a:r>
              <a:rPr kumimoji="0" lang="en-US" altLang="en-US" sz="12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New Testament. Downers Grove, InterVarsity Press, 1993.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42729" name="Text Box 9">
            <a:extLst>
              <a:ext uri="{FF2B5EF4-FFF2-40B4-BE49-F238E27FC236}">
                <a16:creationId xmlns:a16="http://schemas.microsoft.com/office/drawing/2014/main" id="{135E45D0-A696-47DF-B1D0-224DE708272F}"/>
              </a:ext>
            </a:extLst>
          </p:cNvPr>
          <p:cNvSpPr txBox="1">
            <a:spLocks noChangeArrowheads="1"/>
          </p:cNvSpPr>
          <p:nvPr/>
        </p:nvSpPr>
        <p:spPr bwMode="auto">
          <a:xfrm>
            <a:off x="6458" y="3993650"/>
            <a:ext cx="861974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5750" marR="0" lvl="0" indent="-28575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lang="ar-JO" altLang="en-US" sz="2400" b="1" dirty="0">
                <a:solidFill>
                  <a:srgbClr val="000000"/>
                </a:solidFill>
                <a:latin typeface="Arial" panose="020B0604020202020204" pitchFamily="34" charset="0"/>
              </a:rPr>
              <a:t>الحق في السيطرة أو الأمر، السلطة، ال</a:t>
            </a:r>
            <a:r>
              <a:rPr lang="ar-LB" altLang="en-US" sz="2400" b="1" dirty="0">
                <a:solidFill>
                  <a:srgbClr val="000000"/>
                </a:solidFill>
                <a:latin typeface="Arial" panose="020B0604020202020204" pitchFamily="34" charset="0"/>
              </a:rPr>
              <a:t>سلطة</a:t>
            </a:r>
            <a:r>
              <a:rPr lang="ar-JO" altLang="en-US" sz="2400" b="1" dirty="0">
                <a:solidFill>
                  <a:srgbClr val="000000"/>
                </a:solidFill>
                <a:latin typeface="Arial" panose="020B0604020202020204" pitchFamily="34" charset="0"/>
              </a:rPr>
              <a:t> المطلقة، الضمان</a:t>
            </a:r>
            <a:r>
              <a:rPr lang="ar-LB" altLang="en-US" sz="2400" b="1" dirty="0">
                <a:solidFill>
                  <a:srgbClr val="000000"/>
                </a:solidFill>
                <a:latin typeface="Arial" panose="020B0604020202020204" pitchFamily="34" charset="0"/>
              </a:rPr>
              <a:t>.</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ndParaRPr>
          </a:p>
          <a:p>
            <a:pPr marL="285750" marR="0" lvl="0" indent="-28575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lang="ar-JO" altLang="en-US" sz="2400" b="1" dirty="0">
                <a:solidFill>
                  <a:srgbClr val="000000"/>
                </a:solidFill>
                <a:latin typeface="Arial" panose="020B0604020202020204" pitchFamily="34" charset="0"/>
              </a:rPr>
              <a:t>ممارسة ال</a:t>
            </a:r>
            <a:r>
              <a:rPr lang="ar-LB" altLang="en-US" sz="2400" b="1" dirty="0">
                <a:solidFill>
                  <a:srgbClr val="000000"/>
                </a:solidFill>
                <a:latin typeface="Arial" panose="020B0604020202020204" pitchFamily="34" charset="0"/>
              </a:rPr>
              <a:t>سلطة</a:t>
            </a:r>
            <a:r>
              <a:rPr lang="ar-JO" altLang="en-US" sz="2400" b="1" dirty="0">
                <a:solidFill>
                  <a:srgbClr val="000000"/>
                </a:solidFill>
                <a:latin typeface="Arial" panose="020B0604020202020204" pitchFamily="34" charset="0"/>
              </a:rPr>
              <a:t> من قبل الحكام أو </a:t>
            </a:r>
            <a:r>
              <a:rPr lang="ar-LB" altLang="en-US" sz="2400" b="1" dirty="0">
                <a:solidFill>
                  <a:srgbClr val="000000"/>
                </a:solidFill>
                <a:latin typeface="Arial" panose="020B0604020202020204" pitchFamily="34" charset="0"/>
              </a:rPr>
              <a:t>غيرهم من ذوي</a:t>
            </a:r>
            <a:r>
              <a:rPr lang="ar-JO" altLang="en-US" sz="2400" b="1" dirty="0">
                <a:solidFill>
                  <a:srgbClr val="000000"/>
                </a:solidFill>
                <a:latin typeface="Arial" panose="020B0604020202020204" pitchFamily="34" charset="0"/>
              </a:rPr>
              <a:t> </a:t>
            </a:r>
            <a:r>
              <a:rPr lang="ar-LB" altLang="en-US" sz="2400" b="1" dirty="0">
                <a:solidFill>
                  <a:srgbClr val="000000"/>
                </a:solidFill>
                <a:latin typeface="Arial" panose="020B0604020202020204" pitchFamily="34" charset="0"/>
              </a:rPr>
              <a:t>ال</a:t>
            </a:r>
            <a:r>
              <a:rPr lang="ar-JO" altLang="en-US" sz="2400" b="1" dirty="0">
                <a:solidFill>
                  <a:srgbClr val="000000"/>
                </a:solidFill>
                <a:latin typeface="Arial" panose="020B0604020202020204" pitchFamily="34" charset="0"/>
              </a:rPr>
              <a:t>مراكز </a:t>
            </a:r>
            <a:r>
              <a:rPr lang="ar-LB" altLang="en-US" sz="2400" b="1" dirty="0">
                <a:solidFill>
                  <a:srgbClr val="000000"/>
                </a:solidFill>
                <a:latin typeface="Arial" panose="020B0604020202020204" pitchFamily="34" charset="0"/>
              </a:rPr>
              <a:t>الرفيعة</a:t>
            </a:r>
            <a:r>
              <a:rPr lang="ar-JO" altLang="en-US" sz="2400" b="1" dirty="0">
                <a:solidFill>
                  <a:srgbClr val="000000"/>
                </a:solidFill>
                <a:latin typeface="Arial" panose="020B0604020202020204" pitchFamily="34" charset="0"/>
              </a:rPr>
              <a:t> </a:t>
            </a:r>
            <a:r>
              <a:rPr lang="ar-LB" altLang="en-US" sz="2400" b="1" dirty="0">
                <a:solidFill>
                  <a:srgbClr val="000000"/>
                </a:solidFill>
                <a:latin typeface="Arial" panose="020B0604020202020204" pitchFamily="34" charset="0"/>
              </a:rPr>
              <a:t>بحكم مناصبهم</a:t>
            </a:r>
            <a:r>
              <a:rPr lang="ar-JO" altLang="en-US" sz="2400" b="1" dirty="0">
                <a:solidFill>
                  <a:srgbClr val="000000"/>
                </a:solidFill>
                <a:latin typeface="Arial" panose="020B0604020202020204" pitchFamily="34" charset="0"/>
              </a:rPr>
              <a:t>، </a:t>
            </a:r>
            <a:r>
              <a:rPr lang="ar-LB" altLang="en-US" sz="2400" b="1" dirty="0">
                <a:solidFill>
                  <a:srgbClr val="000000"/>
                </a:solidFill>
                <a:latin typeface="Arial" panose="020B0604020202020204" pitchFamily="34" charset="0"/>
              </a:rPr>
              <a:t>السلطة</a:t>
            </a:r>
            <a:r>
              <a:rPr lang="ar-JO" altLang="en-US" sz="2400" b="1" dirty="0">
                <a:solidFill>
                  <a:srgbClr val="000000"/>
                </a:solidFill>
                <a:latin typeface="Arial" panose="020B0604020202020204" pitchFamily="34" charset="0"/>
              </a:rPr>
              <a:t> </a:t>
            </a:r>
            <a:r>
              <a:rPr lang="ar-LB" altLang="en-US" sz="2400" b="1" dirty="0">
                <a:solidFill>
                  <a:srgbClr val="000000"/>
                </a:solidFill>
                <a:latin typeface="Arial" panose="020B0604020202020204" pitchFamily="34" charset="0"/>
              </a:rPr>
              <a:t>ال</a:t>
            </a:r>
            <a:r>
              <a:rPr lang="ar-JO" altLang="en-US" sz="2400" b="1" dirty="0">
                <a:solidFill>
                  <a:srgbClr val="000000"/>
                </a:solidFill>
                <a:latin typeface="Arial" panose="020B0604020202020204" pitchFamily="34" charset="0"/>
              </a:rPr>
              <a:t>حاكمة، </a:t>
            </a:r>
            <a:r>
              <a:rPr lang="ar-LB" altLang="en-US" sz="2400" b="1" dirty="0">
                <a:solidFill>
                  <a:srgbClr val="000000"/>
                </a:solidFill>
                <a:latin typeface="Arial" panose="020B0604020202020204" pitchFamily="34" charset="0"/>
              </a:rPr>
              <a:t>السلطة</a:t>
            </a:r>
            <a:r>
              <a:rPr lang="ar-JO" altLang="en-US" sz="2400" b="1" dirty="0">
                <a:solidFill>
                  <a:srgbClr val="000000"/>
                </a:solidFill>
                <a:latin typeface="Arial" panose="020B0604020202020204" pitchFamily="34" charset="0"/>
              </a:rPr>
              <a:t> </a:t>
            </a:r>
            <a:r>
              <a:rPr lang="ar-LB" altLang="en-US" sz="2400" b="1" dirty="0">
                <a:solidFill>
                  <a:srgbClr val="000000"/>
                </a:solidFill>
                <a:latin typeface="Arial" panose="020B0604020202020204" pitchFamily="34" charset="0"/>
              </a:rPr>
              <a:t>الرسم</a:t>
            </a:r>
            <a:r>
              <a:rPr lang="ar-JO" altLang="en-US" sz="2400" b="1" dirty="0" err="1">
                <a:solidFill>
                  <a:srgbClr val="000000"/>
                </a:solidFill>
                <a:latin typeface="Arial" panose="020B0604020202020204" pitchFamily="34" charset="0"/>
              </a:rPr>
              <a:t>ية</a:t>
            </a:r>
            <a:r>
              <a:rPr lang="ar-LB" altLang="en-US" sz="2400" b="1" dirty="0">
                <a:solidFill>
                  <a:srgbClr val="000000"/>
                </a:solidFill>
                <a:latin typeface="Arial" panose="020B0604020202020204" pitchFamily="34" charset="0"/>
              </a:rPr>
              <a:t>.</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ndParaRPr>
          </a:p>
        </p:txBody>
      </p:sp>
      <p:sp>
        <p:nvSpPr>
          <p:cNvPr id="542731" name="Text Box 11">
            <a:extLst>
              <a:ext uri="{FF2B5EF4-FFF2-40B4-BE49-F238E27FC236}">
                <a16:creationId xmlns:a16="http://schemas.microsoft.com/office/drawing/2014/main" id="{53AD4133-63C6-4029-8F7A-B5E76651354A}"/>
              </a:ext>
            </a:extLst>
          </p:cNvPr>
          <p:cNvSpPr txBox="1">
            <a:spLocks noChangeArrowheads="1"/>
          </p:cNvSpPr>
          <p:nvPr/>
        </p:nvSpPr>
        <p:spPr bwMode="auto">
          <a:xfrm>
            <a:off x="4728074" y="2209800"/>
            <a:ext cx="533400" cy="109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6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endParaRPr kumimoji="0" lang="en-US" altLang="en-US" sz="66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42733" name="Text Box 13">
            <a:extLst>
              <a:ext uri="{FF2B5EF4-FFF2-40B4-BE49-F238E27FC236}">
                <a16:creationId xmlns:a16="http://schemas.microsoft.com/office/drawing/2014/main" id="{12D54F75-4A46-4377-AF7F-B42391E82BDA}"/>
              </a:ext>
            </a:extLst>
          </p:cNvPr>
          <p:cNvSpPr txBox="1">
            <a:spLocks noChangeArrowheads="1"/>
          </p:cNvSpPr>
          <p:nvPr/>
        </p:nvSpPr>
        <p:spPr bwMode="auto">
          <a:xfrm>
            <a:off x="4937125" y="42275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542734" name="Picture 14" descr="BD18234_">
            <a:extLst>
              <a:ext uri="{FF2B5EF4-FFF2-40B4-BE49-F238E27FC236}">
                <a16:creationId xmlns:a16="http://schemas.microsoft.com/office/drawing/2014/main" id="{A7B44F0A-D512-4AF7-A728-204E6A762B99}"/>
              </a:ext>
            </a:extLst>
          </p:cNvPr>
          <p:cNvPicPr>
            <a:picLocks noGrp="1" noChangeAspect="1" noChangeArrowheads="1"/>
          </p:cNvPicPr>
          <p:nvPr>
            <p:ph/>
          </p:nvPr>
        </p:nvPicPr>
        <p:blipFill>
          <a:blip r:embed="rId3" cstate="print">
            <a:extLst>
              <a:ext uri="{28A0092B-C50C-407E-A947-70E740481C1C}">
                <a14:useLocalDpi xmlns:a14="http://schemas.microsoft.com/office/drawing/2010/main" val="0"/>
              </a:ext>
            </a:extLst>
          </a:blip>
          <a:srcRect/>
          <a:stretch>
            <a:fillRect/>
          </a:stretch>
        </p:blipFill>
        <p:spPr>
          <a:xfrm>
            <a:off x="6458" y="1339391"/>
            <a:ext cx="4146860" cy="2428875"/>
          </a:xfrm>
          <a:ln/>
        </p:spPr>
      </p:pic>
      <p:sp>
        <p:nvSpPr>
          <p:cNvPr id="542735" name="Text Box 15">
            <a:extLst>
              <a:ext uri="{FF2B5EF4-FFF2-40B4-BE49-F238E27FC236}">
                <a16:creationId xmlns:a16="http://schemas.microsoft.com/office/drawing/2014/main" id="{6BEC261E-C15A-4C4F-AA3F-302FAF84171B}"/>
              </a:ext>
            </a:extLst>
          </p:cNvPr>
          <p:cNvSpPr txBox="1">
            <a:spLocks noChangeArrowheads="1"/>
          </p:cNvSpPr>
          <p:nvPr/>
        </p:nvSpPr>
        <p:spPr bwMode="auto">
          <a:xfrm>
            <a:off x="308472" y="1838736"/>
            <a:ext cx="330506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متى 10: 1</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2400" b="1" dirty="0">
                <a:solidFill>
                  <a:srgbClr val="000000"/>
                </a:solidFill>
                <a:latin typeface="Arial" panose="020B0604020202020204" pitchFamily="34" charset="0"/>
              </a:rPr>
              <a:t>فأعطاهم سلطاناً</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42736" name="Text Box 16">
            <a:extLst>
              <a:ext uri="{FF2B5EF4-FFF2-40B4-BE49-F238E27FC236}">
                <a16:creationId xmlns:a16="http://schemas.microsoft.com/office/drawing/2014/main" id="{251BFBE2-6DB3-48D4-A8CA-93EC261EFB30}"/>
              </a:ext>
            </a:extLst>
          </p:cNvPr>
          <p:cNvSpPr txBox="1">
            <a:spLocks noChangeArrowheads="1"/>
          </p:cNvSpPr>
          <p:nvPr/>
        </p:nvSpPr>
        <p:spPr bwMode="auto">
          <a:xfrm>
            <a:off x="4164429" y="1447800"/>
            <a:ext cx="1625766"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6000" b="1" u="none" strike="noStrike" kern="1200" cap="none" spc="0" normalizeH="0" baseline="0" noProof="0" dirty="0">
                <a:ln>
                  <a:noFill/>
                </a:ln>
                <a:solidFill>
                  <a:srgbClr val="CC0000"/>
                </a:solidFill>
                <a:effectLst/>
                <a:uLnTx/>
                <a:uFillTx/>
                <a:latin typeface="Arial" panose="020B0604020202020204" pitchFamily="34" charset="0"/>
                <a:ea typeface="+mn-ea"/>
                <a:cs typeface="+mn-cs"/>
              </a:rPr>
              <a:t>يسوع</a:t>
            </a:r>
            <a:endParaRPr kumimoji="0" lang="en-US" altLang="en-US" sz="6000" b="1" u="none" strike="noStrike" kern="1200" cap="none" spc="0" normalizeH="0" baseline="0" noProof="0" dirty="0">
              <a:ln>
                <a:noFill/>
              </a:ln>
              <a:solidFill>
                <a:srgbClr val="CC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22714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4" presetClass="entr" presetSubtype="0" accel="100000" fill="hold" grpId="0" nodeType="withEffect">
                                  <p:stCondLst>
                                    <p:cond delay="0"/>
                                  </p:stCondLst>
                                  <p:childTnLst>
                                    <p:set>
                                      <p:cBhvr>
                                        <p:cTn id="6" dur="1" fill="hold">
                                          <p:stCondLst>
                                            <p:cond delay="0"/>
                                          </p:stCondLst>
                                        </p:cTn>
                                        <p:tgtEl>
                                          <p:spTgt spid="542722"/>
                                        </p:tgtEl>
                                        <p:attrNameLst>
                                          <p:attrName>style.visibility</p:attrName>
                                        </p:attrNameLst>
                                      </p:cBhvr>
                                      <p:to>
                                        <p:strVal val="visible"/>
                                      </p:to>
                                    </p:set>
                                    <p:anim calcmode="lin" valueType="num">
                                      <p:cBhvr>
                                        <p:cTn id="7" dur="500" fill="hold"/>
                                        <p:tgtEl>
                                          <p:spTgt spid="542722"/>
                                        </p:tgtEl>
                                        <p:attrNameLst>
                                          <p:attrName>ppt_w</p:attrName>
                                        </p:attrNameLst>
                                      </p:cBhvr>
                                      <p:tavLst>
                                        <p:tav tm="0">
                                          <p:val>
                                            <p:strVal val="#ppt_w*0.05"/>
                                          </p:val>
                                        </p:tav>
                                        <p:tav tm="100000">
                                          <p:val>
                                            <p:strVal val="#ppt_w"/>
                                          </p:val>
                                        </p:tav>
                                      </p:tavLst>
                                    </p:anim>
                                    <p:anim calcmode="lin" valueType="num">
                                      <p:cBhvr>
                                        <p:cTn id="8" dur="500" fill="hold"/>
                                        <p:tgtEl>
                                          <p:spTgt spid="542722"/>
                                        </p:tgtEl>
                                        <p:attrNameLst>
                                          <p:attrName>ppt_h</p:attrName>
                                        </p:attrNameLst>
                                      </p:cBhvr>
                                      <p:tavLst>
                                        <p:tav tm="0">
                                          <p:val>
                                            <p:strVal val="#ppt_h"/>
                                          </p:val>
                                        </p:tav>
                                        <p:tav tm="100000">
                                          <p:val>
                                            <p:strVal val="#ppt_h"/>
                                          </p:val>
                                        </p:tav>
                                      </p:tavLst>
                                    </p:anim>
                                    <p:anim calcmode="lin" valueType="num">
                                      <p:cBhvr>
                                        <p:cTn id="9" dur="500" fill="hold"/>
                                        <p:tgtEl>
                                          <p:spTgt spid="542722"/>
                                        </p:tgtEl>
                                        <p:attrNameLst>
                                          <p:attrName>ppt_x</p:attrName>
                                        </p:attrNameLst>
                                      </p:cBhvr>
                                      <p:tavLst>
                                        <p:tav tm="0">
                                          <p:val>
                                            <p:strVal val="#ppt_x-.2"/>
                                          </p:val>
                                        </p:tav>
                                        <p:tav tm="100000">
                                          <p:val>
                                            <p:strVal val="#ppt_x"/>
                                          </p:val>
                                        </p:tav>
                                      </p:tavLst>
                                    </p:anim>
                                    <p:anim calcmode="lin" valueType="num">
                                      <p:cBhvr>
                                        <p:cTn id="10" dur="500" fill="hold"/>
                                        <p:tgtEl>
                                          <p:spTgt spid="542722"/>
                                        </p:tgtEl>
                                        <p:attrNameLst>
                                          <p:attrName>ppt_y</p:attrName>
                                        </p:attrNameLst>
                                      </p:cBhvr>
                                      <p:tavLst>
                                        <p:tav tm="0">
                                          <p:val>
                                            <p:strVal val="#ppt_y"/>
                                          </p:val>
                                        </p:tav>
                                        <p:tav tm="100000">
                                          <p:val>
                                            <p:strVal val="#ppt_y"/>
                                          </p:val>
                                        </p:tav>
                                      </p:tavLst>
                                    </p:anim>
                                    <p:animEffect transition="in" filter="fade">
                                      <p:cBhvr>
                                        <p:cTn id="11" dur="500"/>
                                        <p:tgtEl>
                                          <p:spTgt spid="54272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7" presetClass="entr" presetSubtype="0" fill="hold" grpId="0" nodeType="clickEffect">
                                  <p:stCondLst>
                                    <p:cond delay="0"/>
                                  </p:stCondLst>
                                  <p:childTnLst>
                                    <p:set>
                                      <p:cBhvr>
                                        <p:cTn id="15" dur="1" fill="hold">
                                          <p:stCondLst>
                                            <p:cond delay="0"/>
                                          </p:stCondLst>
                                        </p:cTn>
                                        <p:tgtEl>
                                          <p:spTgt spid="542736"/>
                                        </p:tgtEl>
                                        <p:attrNameLst>
                                          <p:attrName>style.visibility</p:attrName>
                                        </p:attrNameLst>
                                      </p:cBhvr>
                                      <p:to>
                                        <p:strVal val="visible"/>
                                      </p:to>
                                    </p:set>
                                    <p:animEffect transition="in" filter="fade">
                                      <p:cBhvr>
                                        <p:cTn id="16" dur="1000"/>
                                        <p:tgtEl>
                                          <p:spTgt spid="542736"/>
                                        </p:tgtEl>
                                      </p:cBhvr>
                                    </p:animEffect>
                                    <p:anim calcmode="lin" valueType="num">
                                      <p:cBhvr>
                                        <p:cTn id="17" dur="1000" fill="hold"/>
                                        <p:tgtEl>
                                          <p:spTgt spid="542736"/>
                                        </p:tgtEl>
                                        <p:attrNameLst>
                                          <p:attrName>ppt_x</p:attrName>
                                        </p:attrNameLst>
                                      </p:cBhvr>
                                      <p:tavLst>
                                        <p:tav tm="0">
                                          <p:val>
                                            <p:strVal val="#ppt_x"/>
                                          </p:val>
                                        </p:tav>
                                        <p:tav tm="100000">
                                          <p:val>
                                            <p:strVal val="#ppt_x"/>
                                          </p:val>
                                        </p:tav>
                                      </p:tavLst>
                                    </p:anim>
                                    <p:anim calcmode="lin" valueType="num">
                                      <p:cBhvr>
                                        <p:cTn id="18" dur="1000" fill="hold"/>
                                        <p:tgtEl>
                                          <p:spTgt spid="542736"/>
                                        </p:tgtEl>
                                        <p:attrNameLst>
                                          <p:attrName>ppt_y</p:attrName>
                                        </p:attrNameLst>
                                      </p:cBhvr>
                                      <p:tavLst>
                                        <p:tav tm="0">
                                          <p:val>
                                            <p:strVal val="#ppt_y-.1"/>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42731"/>
                                        </p:tgtEl>
                                        <p:attrNameLst>
                                          <p:attrName>style.visibility</p:attrName>
                                        </p:attrNameLst>
                                      </p:cBhvr>
                                      <p:to>
                                        <p:strVal val="visible"/>
                                      </p:to>
                                    </p:set>
                                    <p:anim calcmode="lin" valueType="num">
                                      <p:cBhvr additive="base">
                                        <p:cTn id="21" dur="500" fill="hold"/>
                                        <p:tgtEl>
                                          <p:spTgt spid="542731"/>
                                        </p:tgtEl>
                                        <p:attrNameLst>
                                          <p:attrName>ppt_x</p:attrName>
                                        </p:attrNameLst>
                                      </p:cBhvr>
                                      <p:tavLst>
                                        <p:tav tm="0">
                                          <p:val>
                                            <p:strVal val="#ppt_x"/>
                                          </p:val>
                                        </p:tav>
                                        <p:tav tm="100000">
                                          <p:val>
                                            <p:strVal val="#ppt_x"/>
                                          </p:val>
                                        </p:tav>
                                      </p:tavLst>
                                    </p:anim>
                                    <p:anim calcmode="lin" valueType="num">
                                      <p:cBhvr additive="base">
                                        <p:cTn id="22" dur="500" fill="hold"/>
                                        <p:tgtEl>
                                          <p:spTgt spid="542731"/>
                                        </p:tgtEl>
                                        <p:attrNameLst>
                                          <p:attrName>ppt_y</p:attrName>
                                        </p:attrNameLst>
                                      </p:cBhvr>
                                      <p:tavLst>
                                        <p:tav tm="0">
                                          <p:val>
                                            <p:strVal val="1+#ppt_h/2"/>
                                          </p:val>
                                        </p:tav>
                                        <p:tav tm="100000">
                                          <p:val>
                                            <p:strVal val="#ppt_y"/>
                                          </p:val>
                                        </p:tav>
                                      </p:tavLst>
                                    </p:anim>
                                  </p:childTnLst>
                                </p:cTn>
                              </p:par>
                              <p:par>
                                <p:cTn id="23" presetID="49" presetClass="entr" presetSubtype="0" decel="100000" fill="hold" grpId="0" nodeType="withEffect">
                                  <p:stCondLst>
                                    <p:cond delay="0"/>
                                  </p:stCondLst>
                                  <p:childTnLst>
                                    <p:set>
                                      <p:cBhvr>
                                        <p:cTn id="24" dur="1" fill="hold">
                                          <p:stCondLst>
                                            <p:cond delay="0"/>
                                          </p:stCondLst>
                                        </p:cTn>
                                        <p:tgtEl>
                                          <p:spTgt spid="542735"/>
                                        </p:tgtEl>
                                        <p:attrNameLst>
                                          <p:attrName>style.visibility</p:attrName>
                                        </p:attrNameLst>
                                      </p:cBhvr>
                                      <p:to>
                                        <p:strVal val="visible"/>
                                      </p:to>
                                    </p:set>
                                    <p:anim calcmode="lin" valueType="num">
                                      <p:cBhvr>
                                        <p:cTn id="25" dur="500" fill="hold"/>
                                        <p:tgtEl>
                                          <p:spTgt spid="542735"/>
                                        </p:tgtEl>
                                        <p:attrNameLst>
                                          <p:attrName>ppt_w</p:attrName>
                                        </p:attrNameLst>
                                      </p:cBhvr>
                                      <p:tavLst>
                                        <p:tav tm="0">
                                          <p:val>
                                            <p:fltVal val="0"/>
                                          </p:val>
                                        </p:tav>
                                        <p:tav tm="100000">
                                          <p:val>
                                            <p:strVal val="#ppt_w"/>
                                          </p:val>
                                        </p:tav>
                                      </p:tavLst>
                                    </p:anim>
                                    <p:anim calcmode="lin" valueType="num">
                                      <p:cBhvr>
                                        <p:cTn id="26" dur="500" fill="hold"/>
                                        <p:tgtEl>
                                          <p:spTgt spid="542735"/>
                                        </p:tgtEl>
                                        <p:attrNameLst>
                                          <p:attrName>ppt_h</p:attrName>
                                        </p:attrNameLst>
                                      </p:cBhvr>
                                      <p:tavLst>
                                        <p:tav tm="0">
                                          <p:val>
                                            <p:fltVal val="0"/>
                                          </p:val>
                                        </p:tav>
                                        <p:tav tm="100000">
                                          <p:val>
                                            <p:strVal val="#ppt_h"/>
                                          </p:val>
                                        </p:tav>
                                      </p:tavLst>
                                    </p:anim>
                                    <p:anim calcmode="lin" valueType="num">
                                      <p:cBhvr>
                                        <p:cTn id="27" dur="500" fill="hold"/>
                                        <p:tgtEl>
                                          <p:spTgt spid="542735"/>
                                        </p:tgtEl>
                                        <p:attrNameLst>
                                          <p:attrName>style.rotation</p:attrName>
                                        </p:attrNameLst>
                                      </p:cBhvr>
                                      <p:tavLst>
                                        <p:tav tm="0">
                                          <p:val>
                                            <p:fltVal val="360"/>
                                          </p:val>
                                        </p:tav>
                                        <p:tav tm="100000">
                                          <p:val>
                                            <p:fltVal val="0"/>
                                          </p:val>
                                        </p:tav>
                                      </p:tavLst>
                                    </p:anim>
                                    <p:animEffect transition="in" filter="fade">
                                      <p:cBhvr>
                                        <p:cTn id="28" dur="500"/>
                                        <p:tgtEl>
                                          <p:spTgt spid="54273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0" presetClass="entr" presetSubtype="0" fill="hold" nodeType="clickEffect">
                                  <p:stCondLst>
                                    <p:cond delay="0"/>
                                  </p:stCondLst>
                                  <p:childTnLst>
                                    <p:set>
                                      <p:cBhvr>
                                        <p:cTn id="32" dur="1" fill="hold">
                                          <p:stCondLst>
                                            <p:cond delay="0"/>
                                          </p:stCondLst>
                                        </p:cTn>
                                        <p:tgtEl>
                                          <p:spTgt spid="542734"/>
                                        </p:tgtEl>
                                        <p:attrNameLst>
                                          <p:attrName>style.visibility</p:attrName>
                                        </p:attrNameLst>
                                      </p:cBhvr>
                                      <p:to>
                                        <p:strVal val="visible"/>
                                      </p:to>
                                    </p:set>
                                    <p:animEffect transition="in" filter="fade">
                                      <p:cBhvr>
                                        <p:cTn id="33" dur="800" decel="100000"/>
                                        <p:tgtEl>
                                          <p:spTgt spid="542734"/>
                                        </p:tgtEl>
                                      </p:cBhvr>
                                    </p:animEffect>
                                    <p:anim calcmode="lin" valueType="num">
                                      <p:cBhvr>
                                        <p:cTn id="34" dur="800" decel="100000" fill="hold"/>
                                        <p:tgtEl>
                                          <p:spTgt spid="542734"/>
                                        </p:tgtEl>
                                        <p:attrNameLst>
                                          <p:attrName>style.rotation</p:attrName>
                                        </p:attrNameLst>
                                      </p:cBhvr>
                                      <p:tavLst>
                                        <p:tav tm="0">
                                          <p:val>
                                            <p:fltVal val="-90"/>
                                          </p:val>
                                        </p:tav>
                                        <p:tav tm="100000">
                                          <p:val>
                                            <p:fltVal val="0"/>
                                          </p:val>
                                        </p:tav>
                                      </p:tavLst>
                                    </p:anim>
                                    <p:anim calcmode="lin" valueType="num">
                                      <p:cBhvr>
                                        <p:cTn id="35" dur="800" decel="100000" fill="hold"/>
                                        <p:tgtEl>
                                          <p:spTgt spid="542734"/>
                                        </p:tgtEl>
                                        <p:attrNameLst>
                                          <p:attrName>ppt_x</p:attrName>
                                        </p:attrNameLst>
                                      </p:cBhvr>
                                      <p:tavLst>
                                        <p:tav tm="0">
                                          <p:val>
                                            <p:strVal val="#ppt_x+0.4"/>
                                          </p:val>
                                        </p:tav>
                                        <p:tav tm="100000">
                                          <p:val>
                                            <p:strVal val="#ppt_x-0.05"/>
                                          </p:val>
                                        </p:tav>
                                      </p:tavLst>
                                    </p:anim>
                                    <p:anim calcmode="lin" valueType="num">
                                      <p:cBhvr>
                                        <p:cTn id="36" dur="800" decel="100000" fill="hold"/>
                                        <p:tgtEl>
                                          <p:spTgt spid="542734"/>
                                        </p:tgtEl>
                                        <p:attrNameLst>
                                          <p:attrName>ppt_y</p:attrName>
                                        </p:attrNameLst>
                                      </p:cBhvr>
                                      <p:tavLst>
                                        <p:tav tm="0">
                                          <p:val>
                                            <p:strVal val="#ppt_y-0.4"/>
                                          </p:val>
                                        </p:tav>
                                        <p:tav tm="100000">
                                          <p:val>
                                            <p:strVal val="#ppt_y+0.1"/>
                                          </p:val>
                                        </p:tav>
                                      </p:tavLst>
                                    </p:anim>
                                    <p:anim calcmode="lin" valueType="num">
                                      <p:cBhvr>
                                        <p:cTn id="37" dur="200" accel="100000" fill="hold">
                                          <p:stCondLst>
                                            <p:cond delay="800"/>
                                          </p:stCondLst>
                                        </p:cTn>
                                        <p:tgtEl>
                                          <p:spTgt spid="542734"/>
                                        </p:tgtEl>
                                        <p:attrNameLst>
                                          <p:attrName>ppt_x</p:attrName>
                                        </p:attrNameLst>
                                      </p:cBhvr>
                                      <p:tavLst>
                                        <p:tav tm="0">
                                          <p:val>
                                            <p:strVal val="#ppt_x-0.05"/>
                                          </p:val>
                                        </p:tav>
                                        <p:tav tm="100000">
                                          <p:val>
                                            <p:strVal val="#ppt_x"/>
                                          </p:val>
                                        </p:tav>
                                      </p:tavLst>
                                    </p:anim>
                                    <p:anim calcmode="lin" valueType="num">
                                      <p:cBhvr>
                                        <p:cTn id="38" dur="200" accel="100000" fill="hold">
                                          <p:stCondLst>
                                            <p:cond delay="800"/>
                                          </p:stCondLst>
                                        </p:cTn>
                                        <p:tgtEl>
                                          <p:spTgt spid="542734"/>
                                        </p:tgtEl>
                                        <p:attrNameLst>
                                          <p:attrName>ppt_y</p:attrName>
                                        </p:attrNameLst>
                                      </p:cBhvr>
                                      <p:tavLst>
                                        <p:tav tm="0">
                                          <p:val>
                                            <p:strVal val="#ppt_y+0.1"/>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49" presetClass="entr" presetSubtype="0" decel="100000" fill="hold" grpId="0" nodeType="clickEffect">
                                  <p:stCondLst>
                                    <p:cond delay="0"/>
                                  </p:stCondLst>
                                  <p:childTnLst>
                                    <p:set>
                                      <p:cBhvr>
                                        <p:cTn id="42" dur="1" fill="hold">
                                          <p:stCondLst>
                                            <p:cond delay="0"/>
                                          </p:stCondLst>
                                        </p:cTn>
                                        <p:tgtEl>
                                          <p:spTgt spid="542729"/>
                                        </p:tgtEl>
                                        <p:attrNameLst>
                                          <p:attrName>style.visibility</p:attrName>
                                        </p:attrNameLst>
                                      </p:cBhvr>
                                      <p:to>
                                        <p:strVal val="visible"/>
                                      </p:to>
                                    </p:set>
                                    <p:anim calcmode="lin" valueType="num">
                                      <p:cBhvr>
                                        <p:cTn id="43" dur="500" fill="hold"/>
                                        <p:tgtEl>
                                          <p:spTgt spid="542729"/>
                                        </p:tgtEl>
                                        <p:attrNameLst>
                                          <p:attrName>ppt_w</p:attrName>
                                        </p:attrNameLst>
                                      </p:cBhvr>
                                      <p:tavLst>
                                        <p:tav tm="0">
                                          <p:val>
                                            <p:fltVal val="0"/>
                                          </p:val>
                                        </p:tav>
                                        <p:tav tm="100000">
                                          <p:val>
                                            <p:strVal val="#ppt_w"/>
                                          </p:val>
                                        </p:tav>
                                      </p:tavLst>
                                    </p:anim>
                                    <p:anim calcmode="lin" valueType="num">
                                      <p:cBhvr>
                                        <p:cTn id="44" dur="500" fill="hold"/>
                                        <p:tgtEl>
                                          <p:spTgt spid="542729"/>
                                        </p:tgtEl>
                                        <p:attrNameLst>
                                          <p:attrName>ppt_h</p:attrName>
                                        </p:attrNameLst>
                                      </p:cBhvr>
                                      <p:tavLst>
                                        <p:tav tm="0">
                                          <p:val>
                                            <p:fltVal val="0"/>
                                          </p:val>
                                        </p:tav>
                                        <p:tav tm="100000">
                                          <p:val>
                                            <p:strVal val="#ppt_h"/>
                                          </p:val>
                                        </p:tav>
                                      </p:tavLst>
                                    </p:anim>
                                    <p:anim calcmode="lin" valueType="num">
                                      <p:cBhvr>
                                        <p:cTn id="45" dur="500" fill="hold"/>
                                        <p:tgtEl>
                                          <p:spTgt spid="542729"/>
                                        </p:tgtEl>
                                        <p:attrNameLst>
                                          <p:attrName>style.rotation</p:attrName>
                                        </p:attrNameLst>
                                      </p:cBhvr>
                                      <p:tavLst>
                                        <p:tav tm="0">
                                          <p:val>
                                            <p:fltVal val="360"/>
                                          </p:val>
                                        </p:tav>
                                        <p:tav tm="100000">
                                          <p:val>
                                            <p:fltVal val="0"/>
                                          </p:val>
                                        </p:tav>
                                      </p:tavLst>
                                    </p:anim>
                                    <p:animEffect transition="in" filter="fade">
                                      <p:cBhvr>
                                        <p:cTn id="46" dur="500"/>
                                        <p:tgtEl>
                                          <p:spTgt spid="5427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22" grpId="0"/>
      <p:bldP spid="542729" grpId="0"/>
      <p:bldP spid="542731" grpId="0"/>
      <p:bldP spid="542735" grpId="0"/>
      <p:bldP spid="542736" grpId="0"/>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2661" name="Picture 5" descr="j0300840">
            <a:extLst>
              <a:ext uri="{FF2B5EF4-FFF2-40B4-BE49-F238E27FC236}">
                <a16:creationId xmlns:a16="http://schemas.microsoft.com/office/drawing/2014/main" id="{E1B46CE2-A030-4CA1-9A2A-7CB85FEDB4CE}"/>
              </a:ext>
            </a:extLst>
          </p:cNvPr>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381000" y="2057400"/>
            <a:ext cx="2971800" cy="3281363"/>
          </a:xfrm>
        </p:spPr>
      </p:pic>
      <p:sp>
        <p:nvSpPr>
          <p:cNvPr id="582662" name="Rectangle 6">
            <a:extLst>
              <a:ext uri="{FF2B5EF4-FFF2-40B4-BE49-F238E27FC236}">
                <a16:creationId xmlns:a16="http://schemas.microsoft.com/office/drawing/2014/main" id="{5A68C657-5577-4ABA-BADE-CB33942D199E}"/>
              </a:ext>
            </a:extLst>
          </p:cNvPr>
          <p:cNvSpPr>
            <a:spLocks noChangeArrowheads="1"/>
          </p:cNvSpPr>
          <p:nvPr/>
        </p:nvSpPr>
        <p:spPr bwMode="auto">
          <a:xfrm>
            <a:off x="265043" y="457200"/>
            <a:ext cx="8574157" cy="1143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5400" b="1" u="none" strike="noStrike" kern="1200" cap="none" spc="0" normalizeH="0" baseline="0" noProof="0" dirty="0">
                <a:ln>
                  <a:noFill/>
                </a:ln>
                <a:solidFill>
                  <a:srgbClr val="0000FF"/>
                </a:solidFill>
                <a:effectLst/>
                <a:uLnTx/>
                <a:uFillTx/>
                <a:latin typeface="Arial" panose="020B0604020202020204" pitchFamily="34" charset="0"/>
                <a:ea typeface="+mn-ea"/>
                <a:cs typeface="+mn-cs"/>
              </a:rPr>
              <a:t>2. سياق المقطع</a:t>
            </a:r>
            <a:endParaRPr kumimoji="0" lang="en-US" altLang="en-US" sz="5400" b="1" u="none" strike="noStrike" kern="1200" cap="none" spc="0" normalizeH="0" baseline="0" noProof="0" dirty="0">
              <a:ln>
                <a:noFill/>
              </a:ln>
              <a:solidFill>
                <a:srgbClr val="0000FF"/>
              </a:solidFill>
              <a:effectLst/>
              <a:uLnTx/>
              <a:uFillTx/>
              <a:latin typeface="Arial" panose="020B0604020202020204" pitchFamily="34" charset="0"/>
              <a:ea typeface="+mn-ea"/>
              <a:cs typeface="+mn-cs"/>
            </a:endParaRPr>
          </a:p>
        </p:txBody>
      </p:sp>
      <p:sp>
        <p:nvSpPr>
          <p:cNvPr id="582664" name="Text Box 8">
            <a:extLst>
              <a:ext uri="{FF2B5EF4-FFF2-40B4-BE49-F238E27FC236}">
                <a16:creationId xmlns:a16="http://schemas.microsoft.com/office/drawing/2014/main" id="{FC79E595-4EDE-487B-9CCB-CE84F2E316FA}"/>
              </a:ext>
            </a:extLst>
          </p:cNvPr>
          <p:cNvSpPr txBox="1">
            <a:spLocks noChangeArrowheads="1"/>
          </p:cNvSpPr>
          <p:nvPr/>
        </p:nvSpPr>
        <p:spPr bwMode="auto">
          <a:xfrm>
            <a:off x="3538903" y="4505464"/>
            <a:ext cx="530029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تقسيم المقطع</a:t>
            </a:r>
            <a:endParaRPr kumimoji="0" lang="en-US"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2665" name="Text Box 9">
            <a:extLst>
              <a:ext uri="{FF2B5EF4-FFF2-40B4-BE49-F238E27FC236}">
                <a16:creationId xmlns:a16="http://schemas.microsoft.com/office/drawing/2014/main" id="{B1BEA888-CC06-43E2-B6BE-690A9D2986F5}"/>
              </a:ext>
            </a:extLst>
          </p:cNvPr>
          <p:cNvSpPr txBox="1">
            <a:spLocks noChangeArrowheads="1"/>
          </p:cNvSpPr>
          <p:nvPr/>
        </p:nvSpPr>
        <p:spPr bwMode="auto">
          <a:xfrm>
            <a:off x="3538903" y="2673624"/>
            <a:ext cx="530029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الجسر</a:t>
            </a:r>
            <a:endParaRPr kumimoji="0" lang="en-US"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2666" name="Text Box 10">
            <a:extLst>
              <a:ext uri="{FF2B5EF4-FFF2-40B4-BE49-F238E27FC236}">
                <a16:creationId xmlns:a16="http://schemas.microsoft.com/office/drawing/2014/main" id="{FA16F37D-7DEB-4B46-A0DC-D39AA3AEC0DE}"/>
              </a:ext>
            </a:extLst>
          </p:cNvPr>
          <p:cNvSpPr txBox="1">
            <a:spLocks noChangeArrowheads="1"/>
          </p:cNvSpPr>
          <p:nvPr/>
        </p:nvSpPr>
        <p:spPr bwMode="auto">
          <a:xfrm>
            <a:off x="3538903" y="3581720"/>
            <a:ext cx="530029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سياق المقطع </a:t>
            </a:r>
            <a:r>
              <a:rPr kumimoji="0" lang="ar-LB"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القريب</a:t>
            </a:r>
            <a:endParaRPr kumimoji="0" lang="en-US"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040087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582662"/>
                                        </p:tgtEl>
                                        <p:attrNameLst>
                                          <p:attrName>style.visibility</p:attrName>
                                        </p:attrNameLst>
                                      </p:cBhvr>
                                      <p:to>
                                        <p:strVal val="visible"/>
                                      </p:to>
                                    </p:set>
                                    <p:anim calcmode="lin" valueType="num">
                                      <p:cBhvr>
                                        <p:cTn id="7" dur="500" fill="hold"/>
                                        <p:tgtEl>
                                          <p:spTgt spid="582662"/>
                                        </p:tgtEl>
                                        <p:attrNameLst>
                                          <p:attrName>ppt_w</p:attrName>
                                        </p:attrNameLst>
                                      </p:cBhvr>
                                      <p:tavLst>
                                        <p:tav tm="0">
                                          <p:val>
                                            <p:fltVal val="0"/>
                                          </p:val>
                                        </p:tav>
                                        <p:tav tm="100000">
                                          <p:val>
                                            <p:strVal val="#ppt_w"/>
                                          </p:val>
                                        </p:tav>
                                      </p:tavLst>
                                    </p:anim>
                                    <p:anim calcmode="lin" valueType="num">
                                      <p:cBhvr>
                                        <p:cTn id="8" dur="500" fill="hold"/>
                                        <p:tgtEl>
                                          <p:spTgt spid="582662"/>
                                        </p:tgtEl>
                                        <p:attrNameLst>
                                          <p:attrName>ppt_h</p:attrName>
                                        </p:attrNameLst>
                                      </p:cBhvr>
                                      <p:tavLst>
                                        <p:tav tm="0">
                                          <p:val>
                                            <p:fltVal val="0"/>
                                          </p:val>
                                        </p:tav>
                                        <p:tav tm="100000">
                                          <p:val>
                                            <p:strVal val="#ppt_h"/>
                                          </p:val>
                                        </p:tav>
                                      </p:tavLst>
                                    </p:anim>
                                    <p:anim calcmode="lin" valueType="num">
                                      <p:cBhvr>
                                        <p:cTn id="9" dur="500" fill="hold"/>
                                        <p:tgtEl>
                                          <p:spTgt spid="582662"/>
                                        </p:tgtEl>
                                        <p:attrNameLst>
                                          <p:attrName>style.rotation</p:attrName>
                                        </p:attrNameLst>
                                      </p:cBhvr>
                                      <p:tavLst>
                                        <p:tav tm="0">
                                          <p:val>
                                            <p:fltVal val="360"/>
                                          </p:val>
                                        </p:tav>
                                        <p:tav tm="100000">
                                          <p:val>
                                            <p:fltVal val="0"/>
                                          </p:val>
                                        </p:tav>
                                      </p:tavLst>
                                    </p:anim>
                                    <p:animEffect transition="in" filter="fade">
                                      <p:cBhvr>
                                        <p:cTn id="10" dur="500"/>
                                        <p:tgtEl>
                                          <p:spTgt spid="582662"/>
                                        </p:tgtEl>
                                      </p:cBhvr>
                                    </p:animEffect>
                                  </p:childTnLst>
                                </p:cTn>
                              </p:par>
                              <p:par>
                                <p:cTn id="11" presetID="30" presetClass="entr" presetSubtype="0" fill="hold" nodeType="withEffect">
                                  <p:stCondLst>
                                    <p:cond delay="0"/>
                                  </p:stCondLst>
                                  <p:childTnLst>
                                    <p:set>
                                      <p:cBhvr>
                                        <p:cTn id="12" dur="1" fill="hold">
                                          <p:stCondLst>
                                            <p:cond delay="0"/>
                                          </p:stCondLst>
                                        </p:cTn>
                                        <p:tgtEl>
                                          <p:spTgt spid="582661"/>
                                        </p:tgtEl>
                                        <p:attrNameLst>
                                          <p:attrName>style.visibility</p:attrName>
                                        </p:attrNameLst>
                                      </p:cBhvr>
                                      <p:to>
                                        <p:strVal val="visible"/>
                                      </p:to>
                                    </p:set>
                                    <p:animEffect transition="in" filter="fade">
                                      <p:cBhvr>
                                        <p:cTn id="13" dur="400" decel="100000"/>
                                        <p:tgtEl>
                                          <p:spTgt spid="582661"/>
                                        </p:tgtEl>
                                      </p:cBhvr>
                                    </p:animEffect>
                                    <p:anim calcmode="lin" valueType="num">
                                      <p:cBhvr>
                                        <p:cTn id="14" dur="400" decel="100000" fill="hold"/>
                                        <p:tgtEl>
                                          <p:spTgt spid="582661"/>
                                        </p:tgtEl>
                                        <p:attrNameLst>
                                          <p:attrName>style.rotation</p:attrName>
                                        </p:attrNameLst>
                                      </p:cBhvr>
                                      <p:tavLst>
                                        <p:tav tm="0">
                                          <p:val>
                                            <p:fltVal val="-90"/>
                                          </p:val>
                                        </p:tav>
                                        <p:tav tm="100000">
                                          <p:val>
                                            <p:fltVal val="0"/>
                                          </p:val>
                                        </p:tav>
                                      </p:tavLst>
                                    </p:anim>
                                    <p:anim calcmode="lin" valueType="num">
                                      <p:cBhvr>
                                        <p:cTn id="15" dur="400" decel="100000" fill="hold"/>
                                        <p:tgtEl>
                                          <p:spTgt spid="582661"/>
                                        </p:tgtEl>
                                        <p:attrNameLst>
                                          <p:attrName>ppt_x</p:attrName>
                                        </p:attrNameLst>
                                      </p:cBhvr>
                                      <p:tavLst>
                                        <p:tav tm="0">
                                          <p:val>
                                            <p:strVal val="#ppt_x+0.4"/>
                                          </p:val>
                                        </p:tav>
                                        <p:tav tm="100000">
                                          <p:val>
                                            <p:strVal val="#ppt_x-0.05"/>
                                          </p:val>
                                        </p:tav>
                                      </p:tavLst>
                                    </p:anim>
                                    <p:anim calcmode="lin" valueType="num">
                                      <p:cBhvr>
                                        <p:cTn id="16" dur="400" decel="100000" fill="hold"/>
                                        <p:tgtEl>
                                          <p:spTgt spid="582661"/>
                                        </p:tgtEl>
                                        <p:attrNameLst>
                                          <p:attrName>ppt_y</p:attrName>
                                        </p:attrNameLst>
                                      </p:cBhvr>
                                      <p:tavLst>
                                        <p:tav tm="0">
                                          <p:val>
                                            <p:strVal val="#ppt_y-0.4"/>
                                          </p:val>
                                        </p:tav>
                                        <p:tav tm="100000">
                                          <p:val>
                                            <p:strVal val="#ppt_y+0.1"/>
                                          </p:val>
                                        </p:tav>
                                      </p:tavLst>
                                    </p:anim>
                                    <p:anim calcmode="lin" valueType="num">
                                      <p:cBhvr>
                                        <p:cTn id="17" dur="100" accel="100000" fill="hold">
                                          <p:stCondLst>
                                            <p:cond delay="400"/>
                                          </p:stCondLst>
                                        </p:cTn>
                                        <p:tgtEl>
                                          <p:spTgt spid="582661"/>
                                        </p:tgtEl>
                                        <p:attrNameLst>
                                          <p:attrName>ppt_x</p:attrName>
                                        </p:attrNameLst>
                                      </p:cBhvr>
                                      <p:tavLst>
                                        <p:tav tm="0">
                                          <p:val>
                                            <p:strVal val="#ppt_x-0.05"/>
                                          </p:val>
                                        </p:tav>
                                        <p:tav tm="100000">
                                          <p:val>
                                            <p:strVal val="#ppt_x"/>
                                          </p:val>
                                        </p:tav>
                                      </p:tavLst>
                                    </p:anim>
                                    <p:anim calcmode="lin" valueType="num">
                                      <p:cBhvr>
                                        <p:cTn id="18" dur="100" accel="100000" fill="hold">
                                          <p:stCondLst>
                                            <p:cond delay="400"/>
                                          </p:stCondLst>
                                        </p:cTn>
                                        <p:tgtEl>
                                          <p:spTgt spid="582661"/>
                                        </p:tgtEl>
                                        <p:attrNameLst>
                                          <p:attrName>ppt_y</p:attrName>
                                        </p:attrNameLst>
                                      </p:cBhvr>
                                      <p:tavLst>
                                        <p:tav tm="0">
                                          <p:val>
                                            <p:strVal val="#ppt_y+0.1"/>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582664"/>
                                        </p:tgtEl>
                                        <p:attrNameLst>
                                          <p:attrName>style.visibility</p:attrName>
                                        </p:attrNameLst>
                                      </p:cBhvr>
                                      <p:to>
                                        <p:strVal val="visible"/>
                                      </p:to>
                                    </p:set>
                                    <p:animEffect transition="in" filter="slide(fromBottom)">
                                      <p:cBhvr>
                                        <p:cTn id="23" dur="500"/>
                                        <p:tgtEl>
                                          <p:spTgt spid="582664"/>
                                        </p:tgtEl>
                                      </p:cBhvr>
                                    </p:animEffect>
                                  </p:childTnLst>
                                </p:cTn>
                              </p:par>
                              <p:par>
                                <p:cTn id="24" presetID="12" presetClass="entr" presetSubtype="4" fill="hold" grpId="0" nodeType="withEffect">
                                  <p:stCondLst>
                                    <p:cond delay="0"/>
                                  </p:stCondLst>
                                  <p:childTnLst>
                                    <p:set>
                                      <p:cBhvr>
                                        <p:cTn id="25" dur="1" fill="hold">
                                          <p:stCondLst>
                                            <p:cond delay="0"/>
                                          </p:stCondLst>
                                        </p:cTn>
                                        <p:tgtEl>
                                          <p:spTgt spid="582665"/>
                                        </p:tgtEl>
                                        <p:attrNameLst>
                                          <p:attrName>style.visibility</p:attrName>
                                        </p:attrNameLst>
                                      </p:cBhvr>
                                      <p:to>
                                        <p:strVal val="visible"/>
                                      </p:to>
                                    </p:set>
                                    <p:animEffect transition="in" filter="slide(fromBottom)">
                                      <p:cBhvr>
                                        <p:cTn id="26" dur="500"/>
                                        <p:tgtEl>
                                          <p:spTgt spid="582665"/>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582666"/>
                                        </p:tgtEl>
                                        <p:attrNameLst>
                                          <p:attrName>style.visibility</p:attrName>
                                        </p:attrNameLst>
                                      </p:cBhvr>
                                      <p:to>
                                        <p:strVal val="visible"/>
                                      </p:to>
                                    </p:set>
                                    <p:animEffect transition="in" filter="slide(fromBottom)">
                                      <p:cBhvr>
                                        <p:cTn id="29" dur="500"/>
                                        <p:tgtEl>
                                          <p:spTgt spid="5826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662" grpId="0" animBg="1"/>
      <p:bldP spid="582664" grpId="0"/>
      <p:bldP spid="582665" grpId="0"/>
      <p:bldP spid="582666" grpId="0"/>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2">
            <a:extLst>
              <a:ext uri="{FF2B5EF4-FFF2-40B4-BE49-F238E27FC236}">
                <a16:creationId xmlns:a16="http://schemas.microsoft.com/office/drawing/2014/main" id="{C44C9047-7B13-47C1-A7F4-20E811B4021D}"/>
              </a:ext>
            </a:extLst>
          </p:cNvPr>
          <p:cNvSpPr>
            <a:spLocks noGrp="1" noChangeArrowheads="1"/>
          </p:cNvSpPr>
          <p:nvPr>
            <p:ph type="title"/>
          </p:nvPr>
        </p:nvSpPr>
        <p:spPr/>
        <p:txBody>
          <a:bodyPr/>
          <a:lstStyle/>
          <a:p>
            <a:r>
              <a:rPr lang="ar-JO" altLang="en-US" dirty="0"/>
              <a:t>الجسر (مت 9: 36-10: 4)</a:t>
            </a:r>
            <a:endParaRPr lang="en-US" altLang="en-US" dirty="0"/>
          </a:p>
        </p:txBody>
      </p:sp>
      <p:pic>
        <p:nvPicPr>
          <p:cNvPr id="518148" name="Picture 4" descr="DSCN0263">
            <a:extLst>
              <a:ext uri="{FF2B5EF4-FFF2-40B4-BE49-F238E27FC236}">
                <a16:creationId xmlns:a16="http://schemas.microsoft.com/office/drawing/2014/main" id="{69D9217C-EF1A-441D-AF8B-F9E2503B794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00200"/>
            <a:ext cx="46482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518149" name="Picture 5" descr="DSCN1445">
            <a:extLst>
              <a:ext uri="{FF2B5EF4-FFF2-40B4-BE49-F238E27FC236}">
                <a16:creationId xmlns:a16="http://schemas.microsoft.com/office/drawing/2014/main" id="{43A41080-FE01-442C-8F98-C66D449453D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3352800"/>
            <a:ext cx="4495800" cy="2438400"/>
          </a:xfrm>
          <a:prstGeom prst="rect">
            <a:avLst/>
          </a:prstGeom>
          <a:noFill/>
          <a:extLst>
            <a:ext uri="{909E8E84-426E-40DD-AFC4-6F175D3DCCD1}">
              <a14:hiddenFill xmlns:a14="http://schemas.microsoft.com/office/drawing/2010/main">
                <a:solidFill>
                  <a:srgbClr val="FFFFFF"/>
                </a:solidFill>
              </a14:hiddenFill>
            </a:ext>
          </a:extLst>
        </p:spPr>
      </p:pic>
      <p:sp>
        <p:nvSpPr>
          <p:cNvPr id="518150" name="Text Box 6">
            <a:extLst>
              <a:ext uri="{FF2B5EF4-FFF2-40B4-BE49-F238E27FC236}">
                <a16:creationId xmlns:a16="http://schemas.microsoft.com/office/drawing/2014/main" id="{08D787D8-212A-4EAD-98B5-F75D7D70FF8C}"/>
              </a:ext>
            </a:extLst>
          </p:cNvPr>
          <p:cNvSpPr txBox="1">
            <a:spLocks noChangeArrowheads="1"/>
          </p:cNvSpPr>
          <p:nvPr/>
        </p:nvSpPr>
        <p:spPr bwMode="auto">
          <a:xfrm>
            <a:off x="6307596" y="1787525"/>
            <a:ext cx="1021433"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altLang="en-US" sz="2800" b="1" i="0" u="none" strike="noStrike" kern="1200" cap="none" spc="0" normalizeH="0" baseline="0" noProof="0" dirty="0">
                <a:ln>
                  <a:noFill/>
                </a:ln>
                <a:solidFill>
                  <a:srgbClr val="000000"/>
                </a:solidFill>
                <a:effectLst/>
                <a:uLnTx/>
                <a:uFillTx/>
                <a:latin typeface="Garamond" panose="02020404030301010803" pitchFamily="18" charset="0"/>
                <a:ea typeface="+mn-ea"/>
                <a:cs typeface="+mn-cs"/>
              </a:rPr>
              <a:t>الحصاد</a:t>
            </a:r>
          </a:p>
          <a:p>
            <a:pPr marL="0" marR="0" lvl="0" indent="0" algn="ctr" defTabSz="914400" rtl="1" eaLnBrk="0" fontAlgn="base" latinLnBrk="0" hangingPunct="0">
              <a:lnSpc>
                <a:spcPct val="100000"/>
              </a:lnSpc>
              <a:spcBef>
                <a:spcPct val="0"/>
              </a:spcBef>
              <a:spcAft>
                <a:spcPct val="0"/>
              </a:spcAft>
              <a:buClrTx/>
              <a:buSzTx/>
              <a:buFontTx/>
              <a:buNone/>
              <a:tabLst/>
              <a:defRPr/>
            </a:pPr>
            <a:r>
              <a:rPr lang="ar-JO" altLang="en-US" sz="2800" b="1" dirty="0">
                <a:solidFill>
                  <a:srgbClr val="000000"/>
                </a:solidFill>
                <a:latin typeface="Garamond" panose="02020404030301010803" pitchFamily="18" charset="0"/>
              </a:rPr>
              <a:t>كثير</a:t>
            </a:r>
            <a:endParaRPr kumimoji="0" lang="en-US" altLang="en-US" sz="2800" b="1" i="0" u="none" strike="noStrike" kern="1200" cap="none" spc="0" normalizeH="0" baseline="0" noProof="0" dirty="0">
              <a:ln>
                <a:noFill/>
              </a:ln>
              <a:solidFill>
                <a:srgbClr val="000000"/>
              </a:solidFill>
              <a:effectLst/>
              <a:uLnTx/>
              <a:uFillTx/>
              <a:latin typeface="Garamond" panose="02020404030301010803" pitchFamily="18" charset="0"/>
              <a:ea typeface="+mn-ea"/>
              <a:cs typeface="+mn-cs"/>
            </a:endParaRPr>
          </a:p>
        </p:txBody>
      </p:sp>
      <p:sp>
        <p:nvSpPr>
          <p:cNvPr id="518151" name="Text Box 7">
            <a:extLst>
              <a:ext uri="{FF2B5EF4-FFF2-40B4-BE49-F238E27FC236}">
                <a16:creationId xmlns:a16="http://schemas.microsoft.com/office/drawing/2014/main" id="{AEB52AFD-6088-464F-AAA6-970BD64DCC6D}"/>
              </a:ext>
            </a:extLst>
          </p:cNvPr>
          <p:cNvSpPr txBox="1">
            <a:spLocks noChangeArrowheads="1"/>
          </p:cNvSpPr>
          <p:nvPr/>
        </p:nvSpPr>
        <p:spPr bwMode="auto">
          <a:xfrm>
            <a:off x="0" y="5105400"/>
            <a:ext cx="4495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latin typeface="Garamond" panose="02020404030301010803" pitchFamily="18" charset="0"/>
                <a:ea typeface="+mn-ea"/>
                <a:cs typeface="+mn-cs"/>
              </a:rPr>
              <a:t>لكن الفعلة قليلون</a:t>
            </a:r>
            <a:endParaRPr kumimoji="0" lang="en-US" altLang="en-US" sz="3200" b="1" u="none" strike="noStrike" kern="1200" cap="none" spc="0" normalizeH="0" baseline="0" noProof="0" dirty="0">
              <a:ln>
                <a:noFill/>
              </a:ln>
              <a:solidFill>
                <a:srgbClr val="000000"/>
              </a:solidFill>
              <a:effectLst/>
              <a:uLnTx/>
              <a:uFillTx/>
              <a:latin typeface="Garamond" panose="02020404030301010803" pitchFamily="18" charset="0"/>
              <a:ea typeface="+mn-ea"/>
              <a:cs typeface="+mn-cs"/>
            </a:endParaRPr>
          </a:p>
        </p:txBody>
      </p:sp>
      <p:sp>
        <p:nvSpPr>
          <p:cNvPr id="518152" name="Rectangle 8">
            <a:extLst>
              <a:ext uri="{FF2B5EF4-FFF2-40B4-BE49-F238E27FC236}">
                <a16:creationId xmlns:a16="http://schemas.microsoft.com/office/drawing/2014/main" id="{3CCA0C51-CF13-4C88-8B8A-D837625B3B9E}"/>
              </a:ext>
            </a:extLst>
          </p:cNvPr>
          <p:cNvSpPr>
            <a:spLocks noChangeArrowheads="1"/>
          </p:cNvSpPr>
          <p:nvPr/>
        </p:nvSpPr>
        <p:spPr bwMode="auto">
          <a:xfrm>
            <a:off x="0" y="6096000"/>
            <a:ext cx="8001000" cy="381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1600" b="1" dirty="0">
                <a:solidFill>
                  <a:srgbClr val="000000"/>
                </a:solidFill>
                <a:latin typeface="Arial" panose="020B0604020202020204" pitchFamily="34" charset="0"/>
              </a:rPr>
              <a:t>كريغ ل. بلومبيرغ، يسوع والأناجيل: تعليم اضافي من يسوع، 285</a:t>
            </a:r>
            <a:endParaRPr kumimoji="0" lang="en-US" alt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68832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18148"/>
                                        </p:tgtEl>
                                        <p:attrNameLst>
                                          <p:attrName>style.visibility</p:attrName>
                                        </p:attrNameLst>
                                      </p:cBhvr>
                                      <p:to>
                                        <p:strVal val="visible"/>
                                      </p:to>
                                    </p:set>
                                    <p:anim calcmode="lin" valueType="num">
                                      <p:cBhvr additive="base">
                                        <p:cTn id="7" dur="500" fill="hold"/>
                                        <p:tgtEl>
                                          <p:spTgt spid="518148"/>
                                        </p:tgtEl>
                                        <p:attrNameLst>
                                          <p:attrName>ppt_x</p:attrName>
                                        </p:attrNameLst>
                                      </p:cBhvr>
                                      <p:tavLst>
                                        <p:tav tm="0">
                                          <p:val>
                                            <p:strVal val="#ppt_x"/>
                                          </p:val>
                                        </p:tav>
                                        <p:tav tm="100000">
                                          <p:val>
                                            <p:strVal val="#ppt_x"/>
                                          </p:val>
                                        </p:tav>
                                      </p:tavLst>
                                    </p:anim>
                                    <p:anim calcmode="lin" valueType="num">
                                      <p:cBhvr additive="base">
                                        <p:cTn id="8" dur="500" fill="hold"/>
                                        <p:tgtEl>
                                          <p:spTgt spid="518148"/>
                                        </p:tgtEl>
                                        <p:attrNameLst>
                                          <p:attrName>ppt_y</p:attrName>
                                        </p:attrNameLst>
                                      </p:cBhvr>
                                      <p:tavLst>
                                        <p:tav tm="0">
                                          <p:val>
                                            <p:strVal val="1+#ppt_h/2"/>
                                          </p:val>
                                        </p:tav>
                                        <p:tav tm="100000">
                                          <p:val>
                                            <p:strVal val="#ppt_y"/>
                                          </p:val>
                                        </p:tav>
                                      </p:tavLst>
                                    </p:anim>
                                  </p:childTnLst>
                                </p:cTn>
                              </p:par>
                              <p:par>
                                <p:cTn id="9" presetID="39" presetClass="entr" presetSubtype="0" accel="100000" fill="hold" grpId="0" nodeType="withEffect">
                                  <p:stCondLst>
                                    <p:cond delay="0"/>
                                  </p:stCondLst>
                                  <p:childTnLst>
                                    <p:set>
                                      <p:cBhvr>
                                        <p:cTn id="10" dur="1" fill="hold">
                                          <p:stCondLst>
                                            <p:cond delay="0"/>
                                          </p:stCondLst>
                                        </p:cTn>
                                        <p:tgtEl>
                                          <p:spTgt spid="518150"/>
                                        </p:tgtEl>
                                        <p:attrNameLst>
                                          <p:attrName>style.visibility</p:attrName>
                                        </p:attrNameLst>
                                      </p:cBhvr>
                                      <p:to>
                                        <p:strVal val="visible"/>
                                      </p:to>
                                    </p:set>
                                    <p:anim calcmode="lin" valueType="num">
                                      <p:cBhvr>
                                        <p:cTn id="11" dur="500" fill="hold"/>
                                        <p:tgtEl>
                                          <p:spTgt spid="518150"/>
                                        </p:tgtEl>
                                        <p:attrNameLst>
                                          <p:attrName>ppt_h</p:attrName>
                                        </p:attrNameLst>
                                      </p:cBhvr>
                                      <p:tavLst>
                                        <p:tav tm="0">
                                          <p:val>
                                            <p:strVal val="#ppt_h/20"/>
                                          </p:val>
                                        </p:tav>
                                        <p:tav tm="50000">
                                          <p:val>
                                            <p:strVal val="#ppt_h/20"/>
                                          </p:val>
                                        </p:tav>
                                        <p:tav tm="100000">
                                          <p:val>
                                            <p:strVal val="#ppt_h"/>
                                          </p:val>
                                        </p:tav>
                                      </p:tavLst>
                                    </p:anim>
                                    <p:anim calcmode="lin" valueType="num">
                                      <p:cBhvr>
                                        <p:cTn id="12" dur="500" fill="hold"/>
                                        <p:tgtEl>
                                          <p:spTgt spid="518150"/>
                                        </p:tgtEl>
                                        <p:attrNameLst>
                                          <p:attrName>ppt_w</p:attrName>
                                        </p:attrNameLst>
                                      </p:cBhvr>
                                      <p:tavLst>
                                        <p:tav tm="0">
                                          <p:val>
                                            <p:strVal val="#ppt_w+.3"/>
                                          </p:val>
                                        </p:tav>
                                        <p:tav tm="50000">
                                          <p:val>
                                            <p:strVal val="#ppt_w+.3"/>
                                          </p:val>
                                        </p:tav>
                                        <p:tav tm="100000">
                                          <p:val>
                                            <p:strVal val="#ppt_w"/>
                                          </p:val>
                                        </p:tav>
                                      </p:tavLst>
                                    </p:anim>
                                    <p:anim calcmode="lin" valueType="num">
                                      <p:cBhvr>
                                        <p:cTn id="13" dur="500" fill="hold"/>
                                        <p:tgtEl>
                                          <p:spTgt spid="518150"/>
                                        </p:tgtEl>
                                        <p:attrNameLst>
                                          <p:attrName>ppt_x</p:attrName>
                                        </p:attrNameLst>
                                      </p:cBhvr>
                                      <p:tavLst>
                                        <p:tav tm="0">
                                          <p:val>
                                            <p:strVal val="#ppt_x-.3"/>
                                          </p:val>
                                        </p:tav>
                                        <p:tav tm="50000">
                                          <p:val>
                                            <p:strVal val="#ppt_x"/>
                                          </p:val>
                                        </p:tav>
                                        <p:tav tm="100000">
                                          <p:val>
                                            <p:strVal val="#ppt_x"/>
                                          </p:val>
                                        </p:tav>
                                      </p:tavLst>
                                    </p:anim>
                                    <p:anim calcmode="lin" valueType="num">
                                      <p:cBhvr>
                                        <p:cTn id="14" dur="500" fill="hold"/>
                                        <p:tgtEl>
                                          <p:spTgt spid="518150"/>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4" presetClass="entr" presetSubtype="0" accel="100000" fill="hold" nodeType="clickEffect">
                                  <p:stCondLst>
                                    <p:cond delay="0"/>
                                  </p:stCondLst>
                                  <p:childTnLst>
                                    <p:set>
                                      <p:cBhvr>
                                        <p:cTn id="18" dur="1" fill="hold">
                                          <p:stCondLst>
                                            <p:cond delay="0"/>
                                          </p:stCondLst>
                                        </p:cTn>
                                        <p:tgtEl>
                                          <p:spTgt spid="518149"/>
                                        </p:tgtEl>
                                        <p:attrNameLst>
                                          <p:attrName>style.visibility</p:attrName>
                                        </p:attrNameLst>
                                      </p:cBhvr>
                                      <p:to>
                                        <p:strVal val="visible"/>
                                      </p:to>
                                    </p:set>
                                    <p:anim calcmode="lin" valueType="num">
                                      <p:cBhvr>
                                        <p:cTn id="19" dur="500" fill="hold"/>
                                        <p:tgtEl>
                                          <p:spTgt spid="518149"/>
                                        </p:tgtEl>
                                        <p:attrNameLst>
                                          <p:attrName>ppt_w</p:attrName>
                                        </p:attrNameLst>
                                      </p:cBhvr>
                                      <p:tavLst>
                                        <p:tav tm="0">
                                          <p:val>
                                            <p:strVal val="#ppt_w*0.05"/>
                                          </p:val>
                                        </p:tav>
                                        <p:tav tm="100000">
                                          <p:val>
                                            <p:strVal val="#ppt_w"/>
                                          </p:val>
                                        </p:tav>
                                      </p:tavLst>
                                    </p:anim>
                                    <p:anim calcmode="lin" valueType="num">
                                      <p:cBhvr>
                                        <p:cTn id="20" dur="500" fill="hold"/>
                                        <p:tgtEl>
                                          <p:spTgt spid="518149"/>
                                        </p:tgtEl>
                                        <p:attrNameLst>
                                          <p:attrName>ppt_h</p:attrName>
                                        </p:attrNameLst>
                                      </p:cBhvr>
                                      <p:tavLst>
                                        <p:tav tm="0">
                                          <p:val>
                                            <p:strVal val="#ppt_h"/>
                                          </p:val>
                                        </p:tav>
                                        <p:tav tm="100000">
                                          <p:val>
                                            <p:strVal val="#ppt_h"/>
                                          </p:val>
                                        </p:tav>
                                      </p:tavLst>
                                    </p:anim>
                                    <p:anim calcmode="lin" valueType="num">
                                      <p:cBhvr>
                                        <p:cTn id="21" dur="500" fill="hold"/>
                                        <p:tgtEl>
                                          <p:spTgt spid="518149"/>
                                        </p:tgtEl>
                                        <p:attrNameLst>
                                          <p:attrName>ppt_x</p:attrName>
                                        </p:attrNameLst>
                                      </p:cBhvr>
                                      <p:tavLst>
                                        <p:tav tm="0">
                                          <p:val>
                                            <p:strVal val="#ppt_x-.2"/>
                                          </p:val>
                                        </p:tav>
                                        <p:tav tm="100000">
                                          <p:val>
                                            <p:strVal val="#ppt_x"/>
                                          </p:val>
                                        </p:tav>
                                      </p:tavLst>
                                    </p:anim>
                                    <p:anim calcmode="lin" valueType="num">
                                      <p:cBhvr>
                                        <p:cTn id="22" dur="500" fill="hold"/>
                                        <p:tgtEl>
                                          <p:spTgt spid="518149"/>
                                        </p:tgtEl>
                                        <p:attrNameLst>
                                          <p:attrName>ppt_y</p:attrName>
                                        </p:attrNameLst>
                                      </p:cBhvr>
                                      <p:tavLst>
                                        <p:tav tm="0">
                                          <p:val>
                                            <p:strVal val="#ppt_y"/>
                                          </p:val>
                                        </p:tav>
                                        <p:tav tm="100000">
                                          <p:val>
                                            <p:strVal val="#ppt_y"/>
                                          </p:val>
                                        </p:tav>
                                      </p:tavLst>
                                    </p:anim>
                                    <p:animEffect transition="in" filter="fade">
                                      <p:cBhvr>
                                        <p:cTn id="23" dur="500"/>
                                        <p:tgtEl>
                                          <p:spTgt spid="518149"/>
                                        </p:tgtEl>
                                      </p:cBhvr>
                                    </p:animEffect>
                                  </p:childTnLst>
                                </p:cTn>
                              </p:par>
                              <p:par>
                                <p:cTn id="24" presetID="12" presetClass="entr" presetSubtype="4" fill="hold" grpId="0" nodeType="withEffect">
                                  <p:stCondLst>
                                    <p:cond delay="0"/>
                                  </p:stCondLst>
                                  <p:childTnLst>
                                    <p:set>
                                      <p:cBhvr>
                                        <p:cTn id="25" dur="1" fill="hold">
                                          <p:stCondLst>
                                            <p:cond delay="0"/>
                                          </p:stCondLst>
                                        </p:cTn>
                                        <p:tgtEl>
                                          <p:spTgt spid="518151"/>
                                        </p:tgtEl>
                                        <p:attrNameLst>
                                          <p:attrName>style.visibility</p:attrName>
                                        </p:attrNameLst>
                                      </p:cBhvr>
                                      <p:to>
                                        <p:strVal val="visible"/>
                                      </p:to>
                                    </p:set>
                                    <p:animEffect transition="in" filter="slide(fromBottom)">
                                      <p:cBhvr>
                                        <p:cTn id="26" dur="500"/>
                                        <p:tgtEl>
                                          <p:spTgt spid="518151"/>
                                        </p:tgtEl>
                                      </p:cBhvr>
                                    </p:animEffect>
                                  </p:childTnLst>
                                </p:cTn>
                              </p:par>
                            </p:childTnLst>
                          </p:cTn>
                        </p:par>
                        <p:par>
                          <p:cTn id="27" fill="hold" nodeType="afterGroup">
                            <p:stCondLst>
                              <p:cond delay="500"/>
                            </p:stCondLst>
                            <p:childTnLst>
                              <p:par>
                                <p:cTn id="28" presetID="37" presetClass="entr" presetSubtype="0" fill="hold" grpId="0" nodeType="afterEffect">
                                  <p:stCondLst>
                                    <p:cond delay="0"/>
                                  </p:stCondLst>
                                  <p:childTnLst>
                                    <p:set>
                                      <p:cBhvr>
                                        <p:cTn id="29" dur="1" fill="hold">
                                          <p:stCondLst>
                                            <p:cond delay="0"/>
                                          </p:stCondLst>
                                        </p:cTn>
                                        <p:tgtEl>
                                          <p:spTgt spid="518152"/>
                                        </p:tgtEl>
                                        <p:attrNameLst>
                                          <p:attrName>style.visibility</p:attrName>
                                        </p:attrNameLst>
                                      </p:cBhvr>
                                      <p:to>
                                        <p:strVal val="visible"/>
                                      </p:to>
                                    </p:set>
                                    <p:animEffect transition="in" filter="fade">
                                      <p:cBhvr>
                                        <p:cTn id="30" dur="1000"/>
                                        <p:tgtEl>
                                          <p:spTgt spid="518152"/>
                                        </p:tgtEl>
                                      </p:cBhvr>
                                    </p:animEffect>
                                    <p:anim calcmode="lin" valueType="num">
                                      <p:cBhvr>
                                        <p:cTn id="31" dur="1000" fill="hold"/>
                                        <p:tgtEl>
                                          <p:spTgt spid="518152"/>
                                        </p:tgtEl>
                                        <p:attrNameLst>
                                          <p:attrName>ppt_x</p:attrName>
                                        </p:attrNameLst>
                                      </p:cBhvr>
                                      <p:tavLst>
                                        <p:tav tm="0">
                                          <p:val>
                                            <p:strVal val="#ppt_x"/>
                                          </p:val>
                                        </p:tav>
                                        <p:tav tm="100000">
                                          <p:val>
                                            <p:strVal val="#ppt_x"/>
                                          </p:val>
                                        </p:tav>
                                      </p:tavLst>
                                    </p:anim>
                                    <p:anim calcmode="lin" valueType="num">
                                      <p:cBhvr>
                                        <p:cTn id="32" dur="900" decel="100000" fill="hold"/>
                                        <p:tgtEl>
                                          <p:spTgt spid="518152"/>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51815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150" grpId="0"/>
      <p:bldP spid="518151" grpId="0"/>
      <p:bldP spid="518152" grpId="0" animBg="1"/>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Rectangle 2">
            <a:extLst>
              <a:ext uri="{FF2B5EF4-FFF2-40B4-BE49-F238E27FC236}">
                <a16:creationId xmlns:a16="http://schemas.microsoft.com/office/drawing/2014/main" id="{0D8D21B7-50D7-402B-99C0-64B9AE6E04B8}"/>
              </a:ext>
            </a:extLst>
          </p:cNvPr>
          <p:cNvSpPr>
            <a:spLocks noGrp="1" noChangeArrowheads="1"/>
          </p:cNvSpPr>
          <p:nvPr>
            <p:ph type="title"/>
          </p:nvPr>
        </p:nvSpPr>
        <p:spPr>
          <a:xfrm>
            <a:off x="99151" y="274638"/>
            <a:ext cx="8839199" cy="1143000"/>
          </a:xfr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rtl="1"/>
            <a:r>
              <a:rPr lang="ar-JO" altLang="en-US" sz="3200" dirty="0">
                <a:solidFill>
                  <a:srgbClr val="000000"/>
                </a:solidFill>
                <a:ea typeface="+mn-ea"/>
                <a:cs typeface="+mn-cs"/>
              </a:rPr>
              <a:t>سياق المقطع الأولي</a:t>
            </a:r>
            <a:endParaRPr lang="en-US" altLang="en-US" sz="3200" dirty="0">
              <a:solidFill>
                <a:srgbClr val="000000"/>
              </a:solidFill>
              <a:ea typeface="+mn-ea"/>
              <a:cs typeface="+mn-cs"/>
            </a:endParaRPr>
          </a:p>
        </p:txBody>
      </p:sp>
      <p:sp>
        <p:nvSpPr>
          <p:cNvPr id="559107" name="Rectangle 3">
            <a:extLst>
              <a:ext uri="{FF2B5EF4-FFF2-40B4-BE49-F238E27FC236}">
                <a16:creationId xmlns:a16="http://schemas.microsoft.com/office/drawing/2014/main" id="{F0ECD18B-A241-4DBB-96CF-6F813024A035}"/>
              </a:ext>
            </a:extLst>
          </p:cNvPr>
          <p:cNvSpPr>
            <a:spLocks noGrp="1" noChangeArrowheads="1"/>
          </p:cNvSpPr>
          <p:nvPr>
            <p:ph type="body" idx="1"/>
          </p:nvPr>
        </p:nvSpPr>
        <p:spPr>
          <a:xfrm>
            <a:off x="212035" y="1987826"/>
            <a:ext cx="8726315" cy="4870174"/>
          </a:xfrm>
        </p:spPr>
        <p:txBody>
          <a:bodyPr/>
          <a:lstStyle/>
          <a:p>
            <a:pPr algn="r" rtl="1">
              <a:lnSpc>
                <a:spcPct val="90000"/>
              </a:lnSpc>
              <a:buFontTx/>
              <a:buNone/>
            </a:pPr>
            <a:r>
              <a:rPr lang="ar-JO" altLang="en-US" sz="2400" dirty="0"/>
              <a:t>9: 36  ولما </a:t>
            </a:r>
            <a:r>
              <a:rPr lang="ar-JO" altLang="en-US" sz="2400" dirty="0">
                <a:solidFill>
                  <a:srgbClr val="0432FF"/>
                </a:solidFill>
              </a:rPr>
              <a:t>رأى الجموع </a:t>
            </a:r>
            <a:r>
              <a:rPr lang="ar-JO" altLang="en-US" sz="2400" dirty="0"/>
              <a:t>تحنن عليهم إذ كانوا منزعجين ومنطرحين كغنم لا راعي لها</a:t>
            </a:r>
            <a:r>
              <a:rPr lang="ar-LB" altLang="en-US" sz="2400" dirty="0"/>
              <a:t>.</a:t>
            </a:r>
            <a:endParaRPr lang="en-US" altLang="en-US" sz="2400" dirty="0"/>
          </a:p>
          <a:p>
            <a:pPr algn="r" rtl="1">
              <a:lnSpc>
                <a:spcPct val="90000"/>
              </a:lnSpc>
              <a:buFontTx/>
              <a:buNone/>
            </a:pPr>
            <a:endParaRPr lang="en-US" altLang="en-US" sz="2400" dirty="0"/>
          </a:p>
          <a:p>
            <a:pPr algn="r" rtl="1">
              <a:lnSpc>
                <a:spcPct val="90000"/>
              </a:lnSpc>
              <a:buFontTx/>
              <a:buNone/>
            </a:pPr>
            <a:r>
              <a:rPr lang="ar-JO" altLang="en-US" sz="2400" dirty="0"/>
              <a:t>9: 37  </a:t>
            </a:r>
            <a:r>
              <a:rPr lang="ar-JO" altLang="en-US" sz="2400" dirty="0">
                <a:solidFill>
                  <a:srgbClr val="00B0F0"/>
                </a:solidFill>
              </a:rPr>
              <a:t>حينئذ قال لتلاميذه </a:t>
            </a:r>
            <a:r>
              <a:rPr lang="ar-JO" altLang="en-US" sz="2400" dirty="0"/>
              <a:t>الحصاد كثير ولكن الفعلة قليلون</a:t>
            </a:r>
            <a:r>
              <a:rPr lang="ar-LB" altLang="en-US" sz="2400" dirty="0"/>
              <a:t>.</a:t>
            </a:r>
            <a:endParaRPr lang="en-US" altLang="en-US" sz="2400" dirty="0"/>
          </a:p>
          <a:p>
            <a:pPr algn="r" rtl="1">
              <a:lnSpc>
                <a:spcPct val="90000"/>
              </a:lnSpc>
              <a:buFontTx/>
              <a:buNone/>
            </a:pPr>
            <a:endParaRPr lang="en-US" altLang="en-US" sz="2400" dirty="0"/>
          </a:p>
          <a:p>
            <a:pPr algn="r" rtl="1">
              <a:lnSpc>
                <a:spcPct val="90000"/>
              </a:lnSpc>
              <a:buFontTx/>
              <a:buNone/>
            </a:pPr>
            <a:r>
              <a:rPr lang="ar-JO" altLang="en-US" sz="2400" dirty="0"/>
              <a:t>9: 38  </a:t>
            </a:r>
            <a:r>
              <a:rPr lang="ar-JO" altLang="en-US" sz="2400" dirty="0">
                <a:solidFill>
                  <a:srgbClr val="002060"/>
                </a:solidFill>
              </a:rPr>
              <a:t>فاطلبوا </a:t>
            </a:r>
            <a:r>
              <a:rPr lang="ar-JO" altLang="en-US" sz="2400" dirty="0"/>
              <a:t>من رب الحصاد أن يرسل فعلة إلى حصاده</a:t>
            </a:r>
            <a:r>
              <a:rPr lang="ar-LB" altLang="en-US" sz="2400" dirty="0"/>
              <a:t>.</a:t>
            </a:r>
            <a:endParaRPr lang="en-US" altLang="en-US" sz="2400" dirty="0"/>
          </a:p>
          <a:p>
            <a:pPr algn="r" rtl="1">
              <a:lnSpc>
                <a:spcPct val="90000"/>
              </a:lnSpc>
              <a:buFontTx/>
              <a:buNone/>
            </a:pPr>
            <a:endParaRPr lang="en-US" altLang="en-US" sz="2400" dirty="0"/>
          </a:p>
          <a:p>
            <a:pPr algn="r" rtl="1">
              <a:lnSpc>
                <a:spcPct val="90000"/>
              </a:lnSpc>
              <a:buFontTx/>
              <a:buNone/>
            </a:pPr>
            <a:r>
              <a:rPr lang="ar-JO" altLang="en-US" sz="2400" dirty="0"/>
              <a:t>10: 1  </a:t>
            </a:r>
            <a:r>
              <a:rPr lang="ar-JO" altLang="en-US" sz="2400" dirty="0">
                <a:solidFill>
                  <a:srgbClr val="FF0000"/>
                </a:solidFill>
              </a:rPr>
              <a:t>ثم دعا </a:t>
            </a:r>
            <a:r>
              <a:rPr lang="ar-JO" altLang="en-US" sz="2400" dirty="0"/>
              <a:t>تلاميذه الإثني عشر وأعطاهم سلطاناً على أرواح نجسة حتى يخرجوها ويشفوا كل مرض وكل ضعف</a:t>
            </a:r>
            <a:r>
              <a:rPr lang="ar-LB" altLang="en-US" sz="2400" dirty="0"/>
              <a:t>.</a:t>
            </a:r>
            <a:endParaRPr lang="en-US" altLang="en-US" sz="2400" dirty="0"/>
          </a:p>
          <a:p>
            <a:pPr algn="r" rtl="1">
              <a:lnSpc>
                <a:spcPct val="90000"/>
              </a:lnSpc>
            </a:pPr>
            <a:endParaRPr lang="en-US" altLang="en-US" sz="2400" dirty="0"/>
          </a:p>
          <a:p>
            <a:pPr algn="r" rtl="1">
              <a:lnSpc>
                <a:spcPct val="90000"/>
              </a:lnSpc>
            </a:pPr>
            <a:endParaRPr lang="en-US" altLang="en-US" sz="2000" dirty="0"/>
          </a:p>
        </p:txBody>
      </p:sp>
    </p:spTree>
    <p:extLst>
      <p:ext uri="{BB962C8B-B14F-4D97-AF65-F5344CB8AC3E}">
        <p14:creationId xmlns:p14="http://schemas.microsoft.com/office/powerpoint/2010/main" val="2746780921"/>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Rectangle 2">
            <a:extLst>
              <a:ext uri="{FF2B5EF4-FFF2-40B4-BE49-F238E27FC236}">
                <a16:creationId xmlns:a16="http://schemas.microsoft.com/office/drawing/2014/main" id="{0D8D21B7-50D7-402B-99C0-64B9AE6E04B8}"/>
              </a:ext>
            </a:extLst>
          </p:cNvPr>
          <p:cNvSpPr>
            <a:spLocks noGrp="1" noChangeArrowheads="1"/>
          </p:cNvSpPr>
          <p:nvPr>
            <p:ph type="title"/>
          </p:nvPr>
        </p:nvSpPr>
        <p:spPr>
          <a:xfrm>
            <a:off x="99151" y="274638"/>
            <a:ext cx="8839199" cy="1143000"/>
          </a:xfr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ar-JO" altLang="en-US" sz="3200" dirty="0">
                <a:solidFill>
                  <a:srgbClr val="000000"/>
                </a:solidFill>
                <a:ea typeface="+mn-ea"/>
                <a:cs typeface="+mn-cs"/>
              </a:rPr>
              <a:t>سياق المقطع الأولي</a:t>
            </a:r>
            <a:endParaRPr lang="en-US" altLang="en-US" sz="3200" dirty="0">
              <a:solidFill>
                <a:srgbClr val="000000"/>
              </a:solidFill>
              <a:ea typeface="+mn-ea"/>
              <a:cs typeface="+mn-cs"/>
            </a:endParaRPr>
          </a:p>
        </p:txBody>
      </p:sp>
      <p:sp>
        <p:nvSpPr>
          <p:cNvPr id="559107" name="Rectangle 3">
            <a:extLst>
              <a:ext uri="{FF2B5EF4-FFF2-40B4-BE49-F238E27FC236}">
                <a16:creationId xmlns:a16="http://schemas.microsoft.com/office/drawing/2014/main" id="{F0ECD18B-A241-4DBB-96CF-6F813024A035}"/>
              </a:ext>
            </a:extLst>
          </p:cNvPr>
          <p:cNvSpPr>
            <a:spLocks noGrp="1" noChangeArrowheads="1"/>
          </p:cNvSpPr>
          <p:nvPr>
            <p:ph type="body" idx="1"/>
          </p:nvPr>
        </p:nvSpPr>
        <p:spPr>
          <a:xfrm>
            <a:off x="99151" y="1908312"/>
            <a:ext cx="8839199" cy="4949687"/>
          </a:xfrm>
        </p:spPr>
        <p:txBody>
          <a:bodyPr/>
          <a:lstStyle/>
          <a:p>
            <a:pPr algn="r" rtl="1">
              <a:lnSpc>
                <a:spcPct val="90000"/>
              </a:lnSpc>
              <a:buFontTx/>
              <a:buNone/>
            </a:pPr>
            <a:r>
              <a:rPr lang="ar-JO" altLang="en-US" sz="2400" dirty="0"/>
              <a:t>9: 36  ولما </a:t>
            </a:r>
            <a:r>
              <a:rPr lang="ar-JO" altLang="en-US" sz="2400" dirty="0">
                <a:solidFill>
                  <a:srgbClr val="0432FF"/>
                </a:solidFill>
              </a:rPr>
              <a:t>رأى الجموع </a:t>
            </a:r>
            <a:r>
              <a:rPr lang="ar-JO" altLang="en-US" sz="2400" dirty="0"/>
              <a:t>تحنن عليهم إذ كانوا منزعجين ومنطرحين كغنم لا راعي لها</a:t>
            </a:r>
            <a:r>
              <a:rPr lang="ar-LB" altLang="en-US" sz="2400" dirty="0"/>
              <a:t>.</a:t>
            </a:r>
            <a:endParaRPr lang="en-US" altLang="en-US" sz="2400" dirty="0"/>
          </a:p>
          <a:p>
            <a:pPr algn="r" rtl="1">
              <a:lnSpc>
                <a:spcPct val="90000"/>
              </a:lnSpc>
              <a:buFontTx/>
              <a:buNone/>
            </a:pPr>
            <a:endParaRPr lang="en-US" altLang="en-US" sz="2400" dirty="0"/>
          </a:p>
          <a:p>
            <a:pPr algn="r" rtl="1">
              <a:lnSpc>
                <a:spcPct val="90000"/>
              </a:lnSpc>
              <a:buFontTx/>
              <a:buNone/>
            </a:pPr>
            <a:r>
              <a:rPr lang="ar-JO" altLang="en-US" sz="2400" dirty="0"/>
              <a:t>9: 37  </a:t>
            </a:r>
            <a:r>
              <a:rPr lang="ar-JO" altLang="en-US" sz="2400" dirty="0">
                <a:solidFill>
                  <a:srgbClr val="00B0F0"/>
                </a:solidFill>
              </a:rPr>
              <a:t>حينئذ قال لتلاميذه </a:t>
            </a:r>
            <a:r>
              <a:rPr lang="ar-JO" altLang="en-US" sz="2400" dirty="0"/>
              <a:t>الحصاد كثير ولكن الفعلة قليلون</a:t>
            </a:r>
            <a:r>
              <a:rPr lang="ar-LB" altLang="en-US" sz="2400" dirty="0"/>
              <a:t>.</a:t>
            </a:r>
            <a:endParaRPr lang="en-US" altLang="en-US" sz="2400" dirty="0"/>
          </a:p>
          <a:p>
            <a:pPr algn="r" rtl="1">
              <a:lnSpc>
                <a:spcPct val="90000"/>
              </a:lnSpc>
              <a:buFontTx/>
              <a:buNone/>
            </a:pPr>
            <a:endParaRPr lang="en-US" altLang="en-US" sz="2400" dirty="0"/>
          </a:p>
          <a:p>
            <a:pPr algn="r" rtl="1">
              <a:lnSpc>
                <a:spcPct val="90000"/>
              </a:lnSpc>
              <a:buFontTx/>
              <a:buNone/>
            </a:pPr>
            <a:r>
              <a:rPr lang="ar-JO" altLang="en-US" sz="2400" dirty="0"/>
              <a:t>9: 38  </a:t>
            </a:r>
            <a:r>
              <a:rPr lang="ar-JO" altLang="en-US" sz="2400" dirty="0">
                <a:solidFill>
                  <a:srgbClr val="002060"/>
                </a:solidFill>
              </a:rPr>
              <a:t>فاطلبوا </a:t>
            </a:r>
            <a:r>
              <a:rPr lang="ar-JO" altLang="en-US" sz="2400" dirty="0"/>
              <a:t>من رب الحصاد أن يرسل فعلة إلى حصاده</a:t>
            </a:r>
            <a:r>
              <a:rPr lang="ar-LB" altLang="en-US" sz="2400" dirty="0"/>
              <a:t>.</a:t>
            </a:r>
            <a:endParaRPr lang="en-US" altLang="en-US" sz="2400" dirty="0"/>
          </a:p>
          <a:p>
            <a:pPr algn="r" rtl="1">
              <a:lnSpc>
                <a:spcPct val="90000"/>
              </a:lnSpc>
              <a:buFontTx/>
              <a:buNone/>
            </a:pPr>
            <a:endParaRPr lang="ar-JO" altLang="en-US" sz="2400" dirty="0"/>
          </a:p>
          <a:p>
            <a:pPr algn="ctr" rtl="1">
              <a:lnSpc>
                <a:spcPct val="90000"/>
              </a:lnSpc>
              <a:buFontTx/>
              <a:buNone/>
            </a:pPr>
            <a:r>
              <a:rPr lang="ar-JO" altLang="en-US" sz="2000" dirty="0"/>
              <a:t>الإصحاح العاشر</a:t>
            </a:r>
            <a:endParaRPr lang="en-US" altLang="en-US" sz="2000" dirty="0"/>
          </a:p>
          <a:p>
            <a:pPr algn="r" rtl="1">
              <a:lnSpc>
                <a:spcPct val="90000"/>
              </a:lnSpc>
              <a:buFontTx/>
              <a:buNone/>
            </a:pPr>
            <a:r>
              <a:rPr lang="ar-JO" altLang="en-US" sz="2400" dirty="0"/>
              <a:t>10: 1  ثم دعا تلاميذه الإثني عشر وأعطاهم سلطاناً على أرواح نجسة حتى يخرجوها ويشفوا كل مرض وكل ضعف</a:t>
            </a:r>
            <a:r>
              <a:rPr lang="ar-LB" altLang="en-US" sz="2400" dirty="0"/>
              <a:t>.</a:t>
            </a:r>
            <a:endParaRPr lang="en-US" altLang="en-US" sz="2400" dirty="0"/>
          </a:p>
          <a:p>
            <a:pPr algn="r" rtl="1">
              <a:lnSpc>
                <a:spcPct val="90000"/>
              </a:lnSpc>
            </a:pPr>
            <a:endParaRPr lang="en-US" altLang="en-US" sz="2400" dirty="0"/>
          </a:p>
          <a:p>
            <a:pPr algn="r" rtl="1">
              <a:lnSpc>
                <a:spcPct val="90000"/>
              </a:lnSpc>
            </a:pPr>
            <a:endParaRPr lang="en-US" altLang="en-US" sz="2000" dirty="0"/>
          </a:p>
        </p:txBody>
      </p:sp>
      <p:sp>
        <p:nvSpPr>
          <p:cNvPr id="4" name="Oval 17">
            <a:extLst>
              <a:ext uri="{FF2B5EF4-FFF2-40B4-BE49-F238E27FC236}">
                <a16:creationId xmlns:a16="http://schemas.microsoft.com/office/drawing/2014/main" id="{C6F59DF1-F66B-40F2-AB78-030078F957C1}"/>
              </a:ext>
            </a:extLst>
          </p:cNvPr>
          <p:cNvSpPr>
            <a:spLocks noChangeArrowheads="1"/>
          </p:cNvSpPr>
          <p:nvPr/>
        </p:nvSpPr>
        <p:spPr bwMode="auto">
          <a:xfrm>
            <a:off x="7226393" y="3292487"/>
            <a:ext cx="887105" cy="735747"/>
          </a:xfrm>
          <a:prstGeom prst="ellipse">
            <a:avLst/>
          </a:prstGeom>
          <a:noFill/>
          <a:ln w="381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46780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Rectangle 2">
            <a:extLst>
              <a:ext uri="{FF2B5EF4-FFF2-40B4-BE49-F238E27FC236}">
                <a16:creationId xmlns:a16="http://schemas.microsoft.com/office/drawing/2014/main" id="{291BF48E-0717-4CC5-8806-8C71E590F461}"/>
              </a:ext>
            </a:extLst>
          </p:cNvPr>
          <p:cNvSpPr>
            <a:spLocks noGrp="1" noChangeArrowheads="1"/>
          </p:cNvSpPr>
          <p:nvPr>
            <p:ph type="title"/>
          </p:nvPr>
        </p:nvSpPr>
        <p:spPr>
          <a:xfrm>
            <a:off x="304800" y="152399"/>
            <a:ext cx="8610600" cy="1401759"/>
          </a:xfrm>
          <a:solidFill>
            <a:srgbClr val="002060"/>
          </a:solidFill>
        </p:spPr>
        <p:txBody>
          <a:bodyPr/>
          <a:lstStyle/>
          <a:p>
            <a:r>
              <a:rPr lang="ar-JO" altLang="en-US" sz="4800" dirty="0">
                <a:solidFill>
                  <a:schemeClr val="bg1"/>
                </a:solidFill>
              </a:rPr>
              <a:t>تقسيم المقطع</a:t>
            </a:r>
            <a:br>
              <a:rPr lang="en-US" altLang="en-US" sz="4800" dirty="0">
                <a:solidFill>
                  <a:schemeClr val="bg1"/>
                </a:solidFill>
              </a:rPr>
            </a:br>
            <a:r>
              <a:rPr lang="ar-JO" altLang="en-US" sz="4000" dirty="0">
                <a:solidFill>
                  <a:schemeClr val="bg1"/>
                </a:solidFill>
              </a:rPr>
              <a:t>10: 5-42</a:t>
            </a:r>
            <a:endParaRPr lang="en-US" altLang="en-US" sz="4000" dirty="0">
              <a:solidFill>
                <a:schemeClr val="bg1"/>
              </a:solidFill>
            </a:endParaRPr>
          </a:p>
        </p:txBody>
      </p:sp>
      <p:sp>
        <p:nvSpPr>
          <p:cNvPr id="581635" name="Text Box 3">
            <a:extLst>
              <a:ext uri="{FF2B5EF4-FFF2-40B4-BE49-F238E27FC236}">
                <a16:creationId xmlns:a16="http://schemas.microsoft.com/office/drawing/2014/main" id="{A8ADEABC-005F-4B72-BB83-B0A007EDAD52}"/>
              </a:ext>
            </a:extLst>
          </p:cNvPr>
          <p:cNvSpPr txBox="1">
            <a:spLocks noChangeArrowheads="1"/>
          </p:cNvSpPr>
          <p:nvPr/>
        </p:nvSpPr>
        <p:spPr bwMode="auto">
          <a:xfrm>
            <a:off x="2438400" y="17526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1636" name="Text Box 4">
            <a:extLst>
              <a:ext uri="{FF2B5EF4-FFF2-40B4-BE49-F238E27FC236}">
                <a16:creationId xmlns:a16="http://schemas.microsoft.com/office/drawing/2014/main" id="{4099D87D-9714-4A68-ABBA-7432E450E474}"/>
              </a:ext>
            </a:extLst>
          </p:cNvPr>
          <p:cNvSpPr txBox="1">
            <a:spLocks noChangeArrowheads="1"/>
          </p:cNvSpPr>
          <p:nvPr/>
        </p:nvSpPr>
        <p:spPr bwMode="auto">
          <a:xfrm>
            <a:off x="5502973" y="1893918"/>
            <a:ext cx="153439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2800" b="1" u="sng" strike="noStrike" kern="1200" cap="none" spc="0" normalizeH="0" baseline="0" noProof="0" dirty="0">
                <a:ln>
                  <a:noFill/>
                </a:ln>
                <a:solidFill>
                  <a:srgbClr val="000000"/>
                </a:solidFill>
                <a:effectLst/>
                <a:uLnTx/>
                <a:uFillTx/>
                <a:latin typeface="Arial" panose="020B0604020202020204" pitchFamily="34" charset="0"/>
                <a:ea typeface="+mn-ea"/>
                <a:cs typeface="+mn-cs"/>
              </a:rPr>
              <a:t>10: 5-16</a:t>
            </a:r>
            <a:endParaRPr kumimoji="0" lang="en-US" altLang="en-US" sz="2800" b="1" u="sng"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1637" name="Rectangle 5">
            <a:extLst>
              <a:ext uri="{FF2B5EF4-FFF2-40B4-BE49-F238E27FC236}">
                <a16:creationId xmlns:a16="http://schemas.microsoft.com/office/drawing/2014/main" id="{F95C01ED-9143-4A02-992E-BF0BE2F2DB17}"/>
              </a:ext>
            </a:extLst>
          </p:cNvPr>
          <p:cNvSpPr>
            <a:spLocks noChangeArrowheads="1"/>
          </p:cNvSpPr>
          <p:nvPr/>
        </p:nvSpPr>
        <p:spPr bwMode="auto">
          <a:xfrm>
            <a:off x="4572000" y="2532921"/>
            <a:ext cx="3581400" cy="3593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spcBef>
                <a:spcPct val="20000"/>
              </a:spcBef>
              <a:buChar char="•"/>
              <a:defRPr sz="2800">
                <a:solidFill>
                  <a:schemeClr val="tx1"/>
                </a:solidFill>
                <a:latin typeface="Arial" panose="020B0604020202020204" pitchFamily="34" charset="0"/>
              </a:defRPr>
            </a:lvl1pPr>
            <a:lvl2pPr marL="742950" indent="-285750" algn="l">
              <a:spcBef>
                <a:spcPct val="20000"/>
              </a:spcBef>
              <a:buChar char="–"/>
              <a:defRPr sz="2400">
                <a:solidFill>
                  <a:schemeClr val="tx1"/>
                </a:solidFill>
                <a:latin typeface="Arial" panose="020B0604020202020204" pitchFamily="34" charset="0"/>
              </a:defRPr>
            </a:lvl2pPr>
            <a:lvl3pPr marL="1143000" indent="-228600" algn="l">
              <a:spcBef>
                <a:spcPct val="20000"/>
              </a:spcBef>
              <a:buChar char="•"/>
              <a:defRPr sz="2000">
                <a:solidFill>
                  <a:schemeClr val="tx1"/>
                </a:solidFill>
                <a:latin typeface="Arial" panose="020B0604020202020204" pitchFamily="34" charset="0"/>
              </a:defRPr>
            </a:lvl3pPr>
            <a:lvl4pPr marL="1600200" indent="-228600" algn="l">
              <a:spcBef>
                <a:spcPct val="20000"/>
              </a:spcBef>
              <a:buChar char="–"/>
              <a:defRPr>
                <a:solidFill>
                  <a:schemeClr val="tx1"/>
                </a:solidFill>
                <a:latin typeface="Arial" panose="020B0604020202020204" pitchFamily="34" charset="0"/>
              </a:defRPr>
            </a:lvl4pPr>
            <a:lvl5pPr marL="2057400" indent="-228600" algn="l">
              <a:spcBef>
                <a:spcPct val="20000"/>
              </a:spcBef>
              <a:buChar char="»"/>
              <a:defRPr>
                <a:solidFill>
                  <a:schemeClr val="tx1"/>
                </a:solidFill>
                <a:latin typeface="Arial" panose="020B0604020202020204" pitchFamily="34" charset="0"/>
              </a:defRPr>
            </a:lvl5pPr>
            <a:lvl6pPr marL="2514600" indent="-228600" fontAlgn="base">
              <a:spcBef>
                <a:spcPct val="20000"/>
              </a:spcBef>
              <a:spcAft>
                <a:spcPct val="0"/>
              </a:spcAft>
              <a:buChar char="»"/>
              <a:defRPr>
                <a:solidFill>
                  <a:schemeClr val="tx1"/>
                </a:solidFill>
                <a:latin typeface="Arial" panose="020B0604020202020204" pitchFamily="34" charset="0"/>
              </a:defRPr>
            </a:lvl6pPr>
            <a:lvl7pPr marL="2971800" indent="-228600" fontAlgn="base">
              <a:spcBef>
                <a:spcPct val="20000"/>
              </a:spcBef>
              <a:spcAft>
                <a:spcPct val="0"/>
              </a:spcAft>
              <a:buChar char="»"/>
              <a:defRPr>
                <a:solidFill>
                  <a:schemeClr val="tx1"/>
                </a:solidFill>
                <a:latin typeface="Arial" panose="020B0604020202020204" pitchFamily="34" charset="0"/>
              </a:defRPr>
            </a:lvl7pPr>
            <a:lvl8pPr marL="3429000" indent="-228600" fontAlgn="base">
              <a:spcBef>
                <a:spcPct val="20000"/>
              </a:spcBef>
              <a:spcAft>
                <a:spcPct val="0"/>
              </a:spcAft>
              <a:buChar char="»"/>
              <a:defRPr>
                <a:solidFill>
                  <a:schemeClr val="tx1"/>
                </a:solidFill>
                <a:latin typeface="Arial" panose="020B0604020202020204" pitchFamily="34" charset="0"/>
              </a:defRPr>
            </a:lvl8pPr>
            <a:lvl9pPr marL="3886200" indent="-228600" fontAlgn="base">
              <a:spcBef>
                <a:spcPct val="20000"/>
              </a:spcBef>
              <a:spcAft>
                <a:spcPct val="0"/>
              </a:spcAft>
              <a:buChar char="»"/>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endParaRPr kumimoji="0" lang="en-US" altLang="en-US" sz="2800" b="1" u="none" strike="noStrike" kern="1200" cap="none" spc="0" normalizeH="0" baseline="0" noProof="0" dirty="0">
              <a:ln>
                <a:noFill/>
              </a:ln>
              <a:solidFill>
                <a:srgbClr val="000000"/>
              </a:solidFill>
              <a:effectLst/>
              <a:uLnTx/>
              <a:uFillTx/>
              <a:ea typeface="+mn-ea"/>
              <a:cs typeface="+mn-cs"/>
            </a:endParaRPr>
          </a:p>
          <a:p>
            <a:pPr marL="342900" marR="0" lvl="0" indent="-342900" algn="ctr" defTabSz="914400" rtl="0" eaLnBrk="1" fontAlgn="base" latinLnBrk="0" hangingPunct="1">
              <a:lnSpc>
                <a:spcPct val="100000"/>
              </a:lnSpc>
              <a:spcBef>
                <a:spcPct val="20000"/>
              </a:spcBef>
              <a:spcAft>
                <a:spcPct val="0"/>
              </a:spcAft>
              <a:buClrTx/>
              <a:buSzTx/>
              <a:buFontTx/>
              <a:buNone/>
              <a:tabLst/>
              <a:defRPr/>
            </a:pPr>
            <a:endParaRPr kumimoji="0" lang="en-US" altLang="en-US" sz="2800" b="1" u="none" strike="noStrike" kern="1200" cap="none" spc="0" normalizeH="0" baseline="0" noProof="0" dirty="0">
              <a:ln>
                <a:noFill/>
              </a:ln>
              <a:solidFill>
                <a:srgbClr val="000000"/>
              </a:solidFill>
              <a:effectLst/>
              <a:uLnTx/>
              <a:uFillTx/>
              <a:ea typeface="+mn-ea"/>
              <a:cs typeface="+mn-cs"/>
            </a:endParaRPr>
          </a:p>
          <a:p>
            <a:pPr marL="342900" marR="0" lvl="0" indent="-342900" algn="r" defTabSz="914400" rtl="0" eaLnBrk="1" fontAlgn="base" latinLnBrk="0" hangingPunct="1">
              <a:lnSpc>
                <a:spcPct val="100000"/>
              </a:lnSpc>
              <a:spcBef>
                <a:spcPct val="20000"/>
              </a:spcBef>
              <a:spcAft>
                <a:spcPct val="0"/>
              </a:spcAft>
              <a:buClrTx/>
              <a:buSzTx/>
              <a:buFontTx/>
              <a:buNone/>
              <a:tabLst/>
              <a:defRPr/>
            </a:pPr>
            <a:endParaRPr kumimoji="0" lang="en-US" altLang="en-US" sz="2800" b="1" u="none" strike="noStrike" kern="1200" cap="none" spc="0" normalizeH="0" baseline="0" noProof="0" dirty="0">
              <a:ln>
                <a:noFill/>
              </a:ln>
              <a:solidFill>
                <a:srgbClr val="000000"/>
              </a:solidFill>
              <a:effectLst/>
              <a:uLnTx/>
              <a:uFillTx/>
              <a:ea typeface="+mn-ea"/>
              <a:cs typeface="+mn-cs"/>
            </a:endParaRPr>
          </a:p>
        </p:txBody>
      </p:sp>
      <p:sp>
        <p:nvSpPr>
          <p:cNvPr id="581638" name="Text Box 6">
            <a:extLst>
              <a:ext uri="{FF2B5EF4-FFF2-40B4-BE49-F238E27FC236}">
                <a16:creationId xmlns:a16="http://schemas.microsoft.com/office/drawing/2014/main" id="{A370A04B-883B-493F-8F11-FF989E4502DC}"/>
              </a:ext>
            </a:extLst>
          </p:cNvPr>
          <p:cNvSpPr txBox="1">
            <a:spLocks noChangeArrowheads="1"/>
          </p:cNvSpPr>
          <p:nvPr/>
        </p:nvSpPr>
        <p:spPr bwMode="auto">
          <a:xfrm>
            <a:off x="2679393" y="1888900"/>
            <a:ext cx="173637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2800" b="1" u="sng" strike="noStrike" kern="1200" cap="none" spc="0" normalizeH="0" baseline="0" noProof="0" dirty="0">
                <a:ln>
                  <a:noFill/>
                </a:ln>
                <a:solidFill>
                  <a:srgbClr val="000000"/>
                </a:solidFill>
                <a:effectLst/>
                <a:uLnTx/>
                <a:uFillTx/>
                <a:latin typeface="Arial" panose="020B0604020202020204" pitchFamily="34" charset="0"/>
                <a:ea typeface="+mn-ea"/>
                <a:cs typeface="+mn-cs"/>
              </a:rPr>
              <a:t>10: 17-42</a:t>
            </a:r>
            <a:endParaRPr kumimoji="0" lang="en-US" altLang="en-US" sz="2800" b="1" u="sng"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1639" name="Text Box 7">
            <a:extLst>
              <a:ext uri="{FF2B5EF4-FFF2-40B4-BE49-F238E27FC236}">
                <a16:creationId xmlns:a16="http://schemas.microsoft.com/office/drawing/2014/main" id="{C030F424-E1BF-4F52-8D5F-1E3CC9671F73}"/>
              </a:ext>
            </a:extLst>
          </p:cNvPr>
          <p:cNvSpPr txBox="1">
            <a:spLocks noChangeArrowheads="1"/>
          </p:cNvSpPr>
          <p:nvPr/>
        </p:nvSpPr>
        <p:spPr bwMode="auto">
          <a:xfrm>
            <a:off x="2354887" y="2532921"/>
            <a:ext cx="2465886"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2800" b="1" dirty="0">
                <a:solidFill>
                  <a:srgbClr val="000000"/>
                </a:solidFill>
                <a:latin typeface="Arial" panose="020B0604020202020204" pitchFamily="34" charset="0"/>
              </a:rPr>
              <a:t>التطلع</a:t>
            </a:r>
            <a:r>
              <a:rPr lang="ar-LB" altLang="en-US" sz="2800" b="1" dirty="0">
                <a:solidFill>
                  <a:srgbClr val="000000"/>
                </a:solidFill>
                <a:latin typeface="Arial" panose="020B0604020202020204" pitchFamily="34" charset="0"/>
              </a:rPr>
              <a:t> </a:t>
            </a:r>
            <a:r>
              <a:rPr lang="ar-JO" altLang="en-US" sz="2800" b="1" dirty="0">
                <a:solidFill>
                  <a:srgbClr val="000000"/>
                </a:solidFill>
                <a:latin typeface="Arial" panose="020B0604020202020204" pitchFamily="34" charset="0"/>
              </a:rPr>
              <a:t>تجاه </a:t>
            </a:r>
            <a:endParaRPr lang="ar-LB" altLang="en-US" sz="2800" b="1" dirty="0">
              <a:solidFill>
                <a:srgbClr val="000000"/>
              </a:solidFill>
              <a:latin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2800" b="1" dirty="0">
                <a:solidFill>
                  <a:srgbClr val="000000"/>
                </a:solidFill>
                <a:latin typeface="Arial" panose="020B0604020202020204" pitchFamily="34" charset="0"/>
              </a:rPr>
              <a:t>الاضطهاد القادم والظروف اللاحقة </a:t>
            </a:r>
          </a:p>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2800" b="1" dirty="0">
                <a:solidFill>
                  <a:srgbClr val="000000"/>
                </a:solidFill>
                <a:latin typeface="Arial" panose="020B0604020202020204" pitchFamily="34" charset="0"/>
              </a:rPr>
              <a:t>بعد موته وقيامته</a:t>
            </a:r>
            <a:endPar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1640" name="Text Box 8">
            <a:extLst>
              <a:ext uri="{FF2B5EF4-FFF2-40B4-BE49-F238E27FC236}">
                <a16:creationId xmlns:a16="http://schemas.microsoft.com/office/drawing/2014/main" id="{65768179-DF21-4832-B77D-06DF9B69C1BF}"/>
              </a:ext>
            </a:extLst>
          </p:cNvPr>
          <p:cNvSpPr txBox="1">
            <a:spLocks noChangeArrowheads="1"/>
          </p:cNvSpPr>
          <p:nvPr/>
        </p:nvSpPr>
        <p:spPr bwMode="auto">
          <a:xfrm>
            <a:off x="0" y="6216650"/>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ctr" defTabSz="914400" fontAlgn="base">
              <a:spcBef>
                <a:spcPct val="0"/>
              </a:spcBef>
              <a:spcAft>
                <a:spcPct val="0"/>
              </a:spcAft>
              <a:defRPr/>
            </a:pPr>
            <a:r>
              <a:rPr lang="ar-JO" altLang="en-US" b="1" dirty="0">
                <a:solidFill>
                  <a:srgbClr val="000000"/>
                </a:solidFill>
                <a:latin typeface="Arial" panose="020B0604020202020204" pitchFamily="34" charset="0"/>
              </a:rPr>
              <a:t>كريغ ل. بلومبيرغ، يسوع والأناجيل: تعليم اضافي من يسوع، 285</a:t>
            </a:r>
            <a:endParaRPr lang="en-US" altLang="en-US" b="1" dirty="0">
              <a:solidFill>
                <a:srgbClr val="000000"/>
              </a:solidFill>
              <a:latin typeface="Arial" panose="020B0604020202020204" pitchFamily="34" charset="0"/>
            </a:endParaRPr>
          </a:p>
        </p:txBody>
      </p:sp>
      <p:sp>
        <p:nvSpPr>
          <p:cNvPr id="581641" name="Line 9">
            <a:extLst>
              <a:ext uri="{FF2B5EF4-FFF2-40B4-BE49-F238E27FC236}">
                <a16:creationId xmlns:a16="http://schemas.microsoft.com/office/drawing/2014/main" id="{FA3A9937-CFAD-4906-B2DA-2D87093D22CF}"/>
              </a:ext>
            </a:extLst>
          </p:cNvPr>
          <p:cNvSpPr>
            <a:spLocks noChangeShapeType="1"/>
          </p:cNvSpPr>
          <p:nvPr/>
        </p:nvSpPr>
        <p:spPr bwMode="auto">
          <a:xfrm>
            <a:off x="0" y="61722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1642" name="Text Box 10">
            <a:extLst>
              <a:ext uri="{FF2B5EF4-FFF2-40B4-BE49-F238E27FC236}">
                <a16:creationId xmlns:a16="http://schemas.microsoft.com/office/drawing/2014/main" id="{928A3373-3E12-4F61-8A31-FD821AFEF4AE}"/>
              </a:ext>
            </a:extLst>
          </p:cNvPr>
          <p:cNvSpPr txBox="1">
            <a:spLocks noChangeArrowheads="1"/>
          </p:cNvSpPr>
          <p:nvPr/>
        </p:nvSpPr>
        <p:spPr bwMode="auto">
          <a:xfrm>
            <a:off x="2422525" y="28559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1643" name="Rectangle 11">
            <a:extLst>
              <a:ext uri="{FF2B5EF4-FFF2-40B4-BE49-F238E27FC236}">
                <a16:creationId xmlns:a16="http://schemas.microsoft.com/office/drawing/2014/main" id="{C7EE3C58-12AB-45DF-9A6A-F7E043CBF0DD}"/>
              </a:ext>
            </a:extLst>
          </p:cNvPr>
          <p:cNvSpPr>
            <a:spLocks noChangeArrowheads="1"/>
          </p:cNvSpPr>
          <p:nvPr/>
        </p:nvSpPr>
        <p:spPr bwMode="auto">
          <a:xfrm>
            <a:off x="5232285" y="2652189"/>
            <a:ext cx="2149475" cy="2351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spcBef>
                <a:spcPct val="20000"/>
              </a:spcBef>
              <a:buChar char="•"/>
              <a:defRPr sz="2800">
                <a:solidFill>
                  <a:schemeClr val="tx1"/>
                </a:solidFill>
                <a:latin typeface="Arial" panose="020B0604020202020204" pitchFamily="34" charset="0"/>
              </a:defRPr>
            </a:lvl1pPr>
            <a:lvl2pPr marL="742950" indent="-285750" algn="l">
              <a:spcBef>
                <a:spcPct val="20000"/>
              </a:spcBef>
              <a:buChar char="–"/>
              <a:defRPr sz="2400">
                <a:solidFill>
                  <a:schemeClr val="tx1"/>
                </a:solidFill>
                <a:latin typeface="Arial" panose="020B0604020202020204" pitchFamily="34" charset="0"/>
              </a:defRPr>
            </a:lvl2pPr>
            <a:lvl3pPr marL="1143000" indent="-228600" algn="l">
              <a:spcBef>
                <a:spcPct val="20000"/>
              </a:spcBef>
              <a:buChar char="•"/>
              <a:defRPr sz="2000">
                <a:solidFill>
                  <a:schemeClr val="tx1"/>
                </a:solidFill>
                <a:latin typeface="Arial" panose="020B0604020202020204" pitchFamily="34" charset="0"/>
              </a:defRPr>
            </a:lvl3pPr>
            <a:lvl4pPr marL="1600200" indent="-228600" algn="l">
              <a:spcBef>
                <a:spcPct val="20000"/>
              </a:spcBef>
              <a:buChar char="–"/>
              <a:defRPr>
                <a:solidFill>
                  <a:schemeClr val="tx1"/>
                </a:solidFill>
                <a:latin typeface="Arial" panose="020B0604020202020204" pitchFamily="34" charset="0"/>
              </a:defRPr>
            </a:lvl4pPr>
            <a:lvl5pPr marL="2057400" indent="-228600" algn="l">
              <a:spcBef>
                <a:spcPct val="20000"/>
              </a:spcBef>
              <a:buChar char="»"/>
              <a:defRPr>
                <a:solidFill>
                  <a:schemeClr val="tx1"/>
                </a:solidFill>
                <a:latin typeface="Arial" panose="020B0604020202020204" pitchFamily="34" charset="0"/>
              </a:defRPr>
            </a:lvl5pPr>
            <a:lvl6pPr marL="2514600" indent="-228600" fontAlgn="base">
              <a:spcBef>
                <a:spcPct val="20000"/>
              </a:spcBef>
              <a:spcAft>
                <a:spcPct val="0"/>
              </a:spcAft>
              <a:buChar char="»"/>
              <a:defRPr>
                <a:solidFill>
                  <a:schemeClr val="tx1"/>
                </a:solidFill>
                <a:latin typeface="Arial" panose="020B0604020202020204" pitchFamily="34" charset="0"/>
              </a:defRPr>
            </a:lvl6pPr>
            <a:lvl7pPr marL="2971800" indent="-228600" fontAlgn="base">
              <a:spcBef>
                <a:spcPct val="20000"/>
              </a:spcBef>
              <a:spcAft>
                <a:spcPct val="0"/>
              </a:spcAft>
              <a:buChar char="»"/>
              <a:defRPr>
                <a:solidFill>
                  <a:schemeClr val="tx1"/>
                </a:solidFill>
                <a:latin typeface="Arial" panose="020B0604020202020204" pitchFamily="34" charset="0"/>
              </a:defRPr>
            </a:lvl7pPr>
            <a:lvl8pPr marL="3429000" indent="-228600" fontAlgn="base">
              <a:spcBef>
                <a:spcPct val="20000"/>
              </a:spcBef>
              <a:spcAft>
                <a:spcPct val="0"/>
              </a:spcAft>
              <a:buChar char="»"/>
              <a:defRPr>
                <a:solidFill>
                  <a:schemeClr val="tx1"/>
                </a:solidFill>
                <a:latin typeface="Arial" panose="020B0604020202020204" pitchFamily="34" charset="0"/>
              </a:defRPr>
            </a:lvl8pPr>
            <a:lvl9pPr marL="3886200" indent="-228600" fontAlgn="base">
              <a:spcBef>
                <a:spcPct val="20000"/>
              </a:spcBef>
              <a:spcAft>
                <a:spcPct val="0"/>
              </a:spcAft>
              <a:buChar char="»"/>
              <a:defRPr>
                <a:solidFill>
                  <a:schemeClr val="tx1"/>
                </a:solidFill>
                <a:latin typeface="Arial" panose="020B0604020202020204" pitchFamily="34" charset="0"/>
              </a:defRPr>
            </a:lvl9pPr>
          </a:lstStyle>
          <a:p>
            <a:pPr marL="342900" marR="0" lvl="0" indent="-342900" algn="ctr" defTabSz="914400" rtl="1" eaLnBrk="1" fontAlgn="base" latinLnBrk="0" hangingPunct="1">
              <a:lnSpc>
                <a:spcPct val="80000"/>
              </a:lnSpc>
              <a:spcBef>
                <a:spcPct val="20000"/>
              </a:spcBef>
              <a:spcAft>
                <a:spcPct val="0"/>
              </a:spcAft>
              <a:buClrTx/>
              <a:buSzTx/>
              <a:buFontTx/>
              <a:buNone/>
              <a:tabLst/>
              <a:defRPr/>
            </a:pPr>
            <a:r>
              <a:rPr kumimoji="0" lang="ar-JO" altLang="en-US" sz="2800" b="1" u="none" strike="noStrike" kern="1200" cap="none" spc="0" normalizeH="0" baseline="0" noProof="0" dirty="0">
                <a:ln>
                  <a:noFill/>
                </a:ln>
                <a:solidFill>
                  <a:srgbClr val="000000"/>
                </a:solidFill>
                <a:effectLst/>
                <a:uLnTx/>
                <a:uFillTx/>
                <a:ea typeface="+mn-ea"/>
                <a:cs typeface="+mn-cs"/>
              </a:rPr>
              <a:t>تعليمات</a:t>
            </a:r>
          </a:p>
          <a:p>
            <a:pPr marL="342900" marR="0" lvl="0" indent="-342900" algn="ctr" defTabSz="914400" rtl="1" eaLnBrk="1" fontAlgn="base" latinLnBrk="0" hangingPunct="1">
              <a:lnSpc>
                <a:spcPct val="80000"/>
              </a:lnSpc>
              <a:spcBef>
                <a:spcPct val="20000"/>
              </a:spcBef>
              <a:spcAft>
                <a:spcPct val="0"/>
              </a:spcAft>
              <a:buClrTx/>
              <a:buSzTx/>
              <a:buFontTx/>
              <a:buNone/>
              <a:tabLst/>
              <a:defRPr/>
            </a:pPr>
            <a:r>
              <a:rPr lang="ar-JO" altLang="en-US" b="1" dirty="0">
                <a:solidFill>
                  <a:srgbClr val="000000"/>
                </a:solidFill>
              </a:rPr>
              <a:t>الخدمة</a:t>
            </a:r>
          </a:p>
          <a:p>
            <a:pPr marL="342900" marR="0" lvl="0" indent="-342900" algn="ctr" defTabSz="914400" rtl="1" eaLnBrk="1" fontAlgn="base" latinLnBrk="0" hangingPunct="1">
              <a:lnSpc>
                <a:spcPct val="80000"/>
              </a:lnSpc>
              <a:spcBef>
                <a:spcPct val="20000"/>
              </a:spcBef>
              <a:spcAft>
                <a:spcPct val="0"/>
              </a:spcAft>
              <a:buClrTx/>
              <a:buSzTx/>
              <a:buFontTx/>
              <a:buNone/>
              <a:tabLst/>
              <a:defRPr/>
            </a:pPr>
            <a:r>
              <a:rPr kumimoji="0" lang="ar-JO" altLang="en-US" sz="2800" b="1" u="none" strike="noStrike" kern="1200" cap="none" spc="0" normalizeH="0" baseline="0" noProof="0" dirty="0">
                <a:ln>
                  <a:noFill/>
                </a:ln>
                <a:solidFill>
                  <a:srgbClr val="000000"/>
                </a:solidFill>
                <a:effectLst/>
                <a:uLnTx/>
                <a:uFillTx/>
                <a:ea typeface="+mn-ea"/>
                <a:cs typeface="+mn-cs"/>
              </a:rPr>
              <a:t>خلال</a:t>
            </a:r>
            <a:r>
              <a:rPr kumimoji="0" lang="ar-LB" altLang="en-US" sz="2800" b="1" u="none" strike="noStrike" kern="1200" cap="none" spc="0" normalizeH="0" baseline="0" noProof="0" dirty="0">
                <a:ln>
                  <a:noFill/>
                </a:ln>
                <a:solidFill>
                  <a:srgbClr val="000000"/>
                </a:solidFill>
                <a:effectLst/>
                <a:uLnTx/>
                <a:uFillTx/>
                <a:ea typeface="+mn-ea"/>
                <a:cs typeface="+mn-cs"/>
              </a:rPr>
              <a:t> </a:t>
            </a:r>
            <a:r>
              <a:rPr lang="ar-JO" altLang="en-US" b="1" dirty="0">
                <a:solidFill>
                  <a:srgbClr val="000000"/>
                </a:solidFill>
              </a:rPr>
              <a:t>حياة</a:t>
            </a:r>
          </a:p>
          <a:p>
            <a:pPr marL="342900" marR="0" lvl="0" indent="-342900" algn="ctr" defTabSz="914400" rtl="1" eaLnBrk="1" fontAlgn="base" latinLnBrk="0" hangingPunct="1">
              <a:lnSpc>
                <a:spcPct val="80000"/>
              </a:lnSpc>
              <a:spcBef>
                <a:spcPct val="20000"/>
              </a:spcBef>
              <a:spcAft>
                <a:spcPct val="0"/>
              </a:spcAft>
              <a:buClrTx/>
              <a:buSzTx/>
              <a:buFontTx/>
              <a:buNone/>
              <a:tabLst/>
              <a:defRPr/>
            </a:pPr>
            <a:r>
              <a:rPr kumimoji="0" lang="ar-JO" altLang="en-US" sz="2800" b="1" u="none" strike="noStrike" kern="1200" cap="none" spc="0" normalizeH="0" baseline="0" noProof="0" dirty="0">
                <a:ln>
                  <a:noFill/>
                </a:ln>
                <a:solidFill>
                  <a:srgbClr val="000000"/>
                </a:solidFill>
                <a:effectLst/>
                <a:uLnTx/>
                <a:uFillTx/>
                <a:ea typeface="+mn-ea"/>
                <a:cs typeface="+mn-cs"/>
              </a:rPr>
              <a:t>يسوع</a:t>
            </a:r>
            <a:endParaRPr kumimoji="0" lang="en-US" altLang="en-US" sz="2800" b="1" u="none" strike="noStrike" kern="1200" cap="none" spc="0" normalizeH="0" baseline="0" noProof="0" dirty="0">
              <a:ln>
                <a:noFill/>
              </a:ln>
              <a:solidFill>
                <a:srgbClr val="000000"/>
              </a:solidFill>
              <a:effectLst/>
              <a:uLnTx/>
              <a:uFillTx/>
              <a:ea typeface="+mn-ea"/>
              <a:cs typeface="+mn-cs"/>
            </a:endParaRPr>
          </a:p>
        </p:txBody>
      </p:sp>
    </p:spTree>
    <p:extLst>
      <p:ext uri="{BB962C8B-B14F-4D97-AF65-F5344CB8AC3E}">
        <p14:creationId xmlns:p14="http://schemas.microsoft.com/office/powerpoint/2010/main" val="31030943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4" presetClass="entr" presetSubtype="0" accel="100000" fill="hold" grpId="0" nodeType="withEffect">
                                  <p:stCondLst>
                                    <p:cond delay="0"/>
                                  </p:stCondLst>
                                  <p:childTnLst>
                                    <p:set>
                                      <p:cBhvr>
                                        <p:cTn id="6" dur="1" fill="hold">
                                          <p:stCondLst>
                                            <p:cond delay="0"/>
                                          </p:stCondLst>
                                        </p:cTn>
                                        <p:tgtEl>
                                          <p:spTgt spid="581634"/>
                                        </p:tgtEl>
                                        <p:attrNameLst>
                                          <p:attrName>style.visibility</p:attrName>
                                        </p:attrNameLst>
                                      </p:cBhvr>
                                      <p:to>
                                        <p:strVal val="visible"/>
                                      </p:to>
                                    </p:set>
                                    <p:anim calcmode="lin" valueType="num">
                                      <p:cBhvr>
                                        <p:cTn id="7" dur="500" fill="hold"/>
                                        <p:tgtEl>
                                          <p:spTgt spid="581634"/>
                                        </p:tgtEl>
                                        <p:attrNameLst>
                                          <p:attrName>ppt_w</p:attrName>
                                        </p:attrNameLst>
                                      </p:cBhvr>
                                      <p:tavLst>
                                        <p:tav tm="0">
                                          <p:val>
                                            <p:strVal val="#ppt_w*0.05"/>
                                          </p:val>
                                        </p:tav>
                                        <p:tav tm="100000">
                                          <p:val>
                                            <p:strVal val="#ppt_w"/>
                                          </p:val>
                                        </p:tav>
                                      </p:tavLst>
                                    </p:anim>
                                    <p:anim calcmode="lin" valueType="num">
                                      <p:cBhvr>
                                        <p:cTn id="8" dur="500" fill="hold"/>
                                        <p:tgtEl>
                                          <p:spTgt spid="581634"/>
                                        </p:tgtEl>
                                        <p:attrNameLst>
                                          <p:attrName>ppt_h</p:attrName>
                                        </p:attrNameLst>
                                      </p:cBhvr>
                                      <p:tavLst>
                                        <p:tav tm="0">
                                          <p:val>
                                            <p:strVal val="#ppt_h"/>
                                          </p:val>
                                        </p:tav>
                                        <p:tav tm="100000">
                                          <p:val>
                                            <p:strVal val="#ppt_h"/>
                                          </p:val>
                                        </p:tav>
                                      </p:tavLst>
                                    </p:anim>
                                    <p:anim calcmode="lin" valueType="num">
                                      <p:cBhvr>
                                        <p:cTn id="9" dur="500" fill="hold"/>
                                        <p:tgtEl>
                                          <p:spTgt spid="581634"/>
                                        </p:tgtEl>
                                        <p:attrNameLst>
                                          <p:attrName>ppt_x</p:attrName>
                                        </p:attrNameLst>
                                      </p:cBhvr>
                                      <p:tavLst>
                                        <p:tav tm="0">
                                          <p:val>
                                            <p:strVal val="#ppt_x-.2"/>
                                          </p:val>
                                        </p:tav>
                                        <p:tav tm="100000">
                                          <p:val>
                                            <p:strVal val="#ppt_x"/>
                                          </p:val>
                                        </p:tav>
                                      </p:tavLst>
                                    </p:anim>
                                    <p:anim calcmode="lin" valueType="num">
                                      <p:cBhvr>
                                        <p:cTn id="10" dur="500" fill="hold"/>
                                        <p:tgtEl>
                                          <p:spTgt spid="581634"/>
                                        </p:tgtEl>
                                        <p:attrNameLst>
                                          <p:attrName>ppt_y</p:attrName>
                                        </p:attrNameLst>
                                      </p:cBhvr>
                                      <p:tavLst>
                                        <p:tav tm="0">
                                          <p:val>
                                            <p:strVal val="#ppt_y"/>
                                          </p:val>
                                        </p:tav>
                                        <p:tav tm="100000">
                                          <p:val>
                                            <p:strVal val="#ppt_y"/>
                                          </p:val>
                                        </p:tav>
                                      </p:tavLst>
                                    </p:anim>
                                    <p:animEffect transition="in" filter="fade">
                                      <p:cBhvr>
                                        <p:cTn id="11" dur="500"/>
                                        <p:tgtEl>
                                          <p:spTgt spid="58163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7" presetClass="entr" presetSubtype="2" fill="hold" grpId="0" nodeType="clickEffect">
                                  <p:stCondLst>
                                    <p:cond delay="0"/>
                                  </p:stCondLst>
                                  <p:childTnLst>
                                    <p:set>
                                      <p:cBhvr>
                                        <p:cTn id="15" dur="1" fill="hold">
                                          <p:stCondLst>
                                            <p:cond delay="0"/>
                                          </p:stCondLst>
                                        </p:cTn>
                                        <p:tgtEl>
                                          <p:spTgt spid="581636"/>
                                        </p:tgtEl>
                                        <p:attrNameLst>
                                          <p:attrName>style.visibility</p:attrName>
                                        </p:attrNameLst>
                                      </p:cBhvr>
                                      <p:to>
                                        <p:strVal val="visible"/>
                                      </p:to>
                                    </p:set>
                                    <p:anim calcmode="lin" valueType="num">
                                      <p:cBhvr additive="base">
                                        <p:cTn id="16" dur="500" fill="hold"/>
                                        <p:tgtEl>
                                          <p:spTgt spid="581636"/>
                                        </p:tgtEl>
                                        <p:attrNameLst>
                                          <p:attrName>ppt_x</p:attrName>
                                        </p:attrNameLst>
                                      </p:cBhvr>
                                      <p:tavLst>
                                        <p:tav tm="0">
                                          <p:val>
                                            <p:strVal val="1+#ppt_w/2"/>
                                          </p:val>
                                        </p:tav>
                                        <p:tav tm="100000">
                                          <p:val>
                                            <p:strVal val="#ppt_x"/>
                                          </p:val>
                                        </p:tav>
                                      </p:tavLst>
                                    </p:anim>
                                    <p:anim calcmode="lin" valueType="num">
                                      <p:cBhvr additive="base">
                                        <p:cTn id="17" dur="500" fill="hold"/>
                                        <p:tgtEl>
                                          <p:spTgt spid="581636"/>
                                        </p:tgtEl>
                                        <p:attrNameLst>
                                          <p:attrName>ppt_y</p:attrName>
                                        </p:attrNameLst>
                                      </p:cBhvr>
                                      <p:tavLst>
                                        <p:tav tm="0">
                                          <p:val>
                                            <p:strVal val="#ppt_y"/>
                                          </p:val>
                                        </p:tav>
                                        <p:tav tm="100000">
                                          <p:val>
                                            <p:strVal val="#ppt_y"/>
                                          </p:val>
                                        </p:tav>
                                      </p:tavLst>
                                    </p:anim>
                                  </p:childTnLst>
                                </p:cTn>
                              </p:par>
                              <p:par>
                                <p:cTn id="18" presetID="7" presetClass="entr" presetSubtype="8" fill="hold" grpId="0" nodeType="withEffect">
                                  <p:stCondLst>
                                    <p:cond delay="0"/>
                                  </p:stCondLst>
                                  <p:childTnLst>
                                    <p:set>
                                      <p:cBhvr>
                                        <p:cTn id="19" dur="1" fill="hold">
                                          <p:stCondLst>
                                            <p:cond delay="0"/>
                                          </p:stCondLst>
                                        </p:cTn>
                                        <p:tgtEl>
                                          <p:spTgt spid="581643"/>
                                        </p:tgtEl>
                                        <p:attrNameLst>
                                          <p:attrName>style.visibility</p:attrName>
                                        </p:attrNameLst>
                                      </p:cBhvr>
                                      <p:to>
                                        <p:strVal val="visible"/>
                                      </p:to>
                                    </p:set>
                                    <p:anim calcmode="lin" valueType="num">
                                      <p:cBhvr additive="base">
                                        <p:cTn id="20" dur="1000" fill="hold"/>
                                        <p:tgtEl>
                                          <p:spTgt spid="581643"/>
                                        </p:tgtEl>
                                        <p:attrNameLst>
                                          <p:attrName>ppt_x</p:attrName>
                                        </p:attrNameLst>
                                      </p:cBhvr>
                                      <p:tavLst>
                                        <p:tav tm="0">
                                          <p:val>
                                            <p:strVal val="0-#ppt_w/2"/>
                                          </p:val>
                                        </p:tav>
                                        <p:tav tm="100000">
                                          <p:val>
                                            <p:strVal val="#ppt_x"/>
                                          </p:val>
                                        </p:tav>
                                      </p:tavLst>
                                    </p:anim>
                                    <p:anim calcmode="lin" valueType="num">
                                      <p:cBhvr additive="base">
                                        <p:cTn id="21" dur="1000" fill="hold"/>
                                        <p:tgtEl>
                                          <p:spTgt spid="581643"/>
                                        </p:tgtEl>
                                        <p:attrNameLst>
                                          <p:attrName>ppt_y</p:attrName>
                                        </p:attrNameLst>
                                      </p:cBhvr>
                                      <p:tavLst>
                                        <p:tav tm="0">
                                          <p:val>
                                            <p:strVal val="#ppt_y"/>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41" presetClass="entr" presetSubtype="0" fill="hold" grpId="0" nodeType="clickEffect">
                                  <p:stCondLst>
                                    <p:cond delay="0"/>
                                  </p:stCondLst>
                                  <p:iterate type="lt">
                                    <p:tmPct val="10000"/>
                                  </p:iterate>
                                  <p:childTnLst>
                                    <p:set>
                                      <p:cBhvr>
                                        <p:cTn id="25" dur="1" fill="hold">
                                          <p:stCondLst>
                                            <p:cond delay="0"/>
                                          </p:stCondLst>
                                        </p:cTn>
                                        <p:tgtEl>
                                          <p:spTgt spid="581638"/>
                                        </p:tgtEl>
                                        <p:attrNameLst>
                                          <p:attrName>style.visibility</p:attrName>
                                        </p:attrNameLst>
                                      </p:cBhvr>
                                      <p:to>
                                        <p:strVal val="visible"/>
                                      </p:to>
                                    </p:set>
                                    <p:anim calcmode="lin" valueType="num">
                                      <p:cBhvr>
                                        <p:cTn id="26" dur="500" fill="hold"/>
                                        <p:tgtEl>
                                          <p:spTgt spid="581638"/>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581638"/>
                                        </p:tgtEl>
                                        <p:attrNameLst>
                                          <p:attrName>ppt_y</p:attrName>
                                        </p:attrNameLst>
                                      </p:cBhvr>
                                      <p:tavLst>
                                        <p:tav tm="0">
                                          <p:val>
                                            <p:strVal val="#ppt_y"/>
                                          </p:val>
                                        </p:tav>
                                        <p:tav tm="100000">
                                          <p:val>
                                            <p:strVal val="#ppt_y"/>
                                          </p:val>
                                        </p:tav>
                                      </p:tavLst>
                                    </p:anim>
                                    <p:anim calcmode="lin" valueType="num">
                                      <p:cBhvr>
                                        <p:cTn id="28" dur="500" fill="hold"/>
                                        <p:tgtEl>
                                          <p:spTgt spid="581638"/>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581638"/>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581638"/>
                                        </p:tgtEl>
                                      </p:cBhvr>
                                    </p:animEffect>
                                  </p:childTnLst>
                                </p:cTn>
                              </p:par>
                              <p:par>
                                <p:cTn id="31" presetID="7" presetClass="entr" presetSubtype="4" fill="hold" grpId="0" nodeType="withEffect">
                                  <p:stCondLst>
                                    <p:cond delay="0"/>
                                  </p:stCondLst>
                                  <p:childTnLst>
                                    <p:set>
                                      <p:cBhvr>
                                        <p:cTn id="32" dur="1" fill="hold">
                                          <p:stCondLst>
                                            <p:cond delay="0"/>
                                          </p:stCondLst>
                                        </p:cTn>
                                        <p:tgtEl>
                                          <p:spTgt spid="581639"/>
                                        </p:tgtEl>
                                        <p:attrNameLst>
                                          <p:attrName>style.visibility</p:attrName>
                                        </p:attrNameLst>
                                      </p:cBhvr>
                                      <p:to>
                                        <p:strVal val="visible"/>
                                      </p:to>
                                    </p:set>
                                    <p:anim calcmode="lin" valueType="num">
                                      <p:cBhvr additive="base">
                                        <p:cTn id="33" dur="1000" fill="hold"/>
                                        <p:tgtEl>
                                          <p:spTgt spid="581639"/>
                                        </p:tgtEl>
                                        <p:attrNameLst>
                                          <p:attrName>ppt_x</p:attrName>
                                        </p:attrNameLst>
                                      </p:cBhvr>
                                      <p:tavLst>
                                        <p:tav tm="0">
                                          <p:val>
                                            <p:strVal val="#ppt_x"/>
                                          </p:val>
                                        </p:tav>
                                        <p:tav tm="100000">
                                          <p:val>
                                            <p:strVal val="#ppt_x"/>
                                          </p:val>
                                        </p:tav>
                                      </p:tavLst>
                                    </p:anim>
                                    <p:anim calcmode="lin" valueType="num">
                                      <p:cBhvr additive="base">
                                        <p:cTn id="34" dur="1000" fill="hold"/>
                                        <p:tgtEl>
                                          <p:spTgt spid="5816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1634" grpId="0" animBg="1"/>
      <p:bldP spid="581636" grpId="0"/>
      <p:bldP spid="581638" grpId="0"/>
      <p:bldP spid="581639" grpId="0"/>
      <p:bldP spid="581643" grpId="0"/>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9" name="Text Box 5">
            <a:extLst>
              <a:ext uri="{FF2B5EF4-FFF2-40B4-BE49-F238E27FC236}">
                <a16:creationId xmlns:a16="http://schemas.microsoft.com/office/drawing/2014/main" id="{7C4DED5E-2503-434F-9572-CE89E8294986}"/>
              </a:ext>
            </a:extLst>
          </p:cNvPr>
          <p:cNvSpPr txBox="1">
            <a:spLocks noChangeArrowheads="1"/>
          </p:cNvSpPr>
          <p:nvPr/>
        </p:nvSpPr>
        <p:spPr bwMode="auto">
          <a:xfrm>
            <a:off x="0" y="298450"/>
            <a:ext cx="9143999"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5400" b="1" u="none" strike="noStrike" kern="1200" cap="none" spc="0" normalizeH="0" baseline="0" noProof="0" dirty="0">
                <a:ln>
                  <a:noFill/>
                </a:ln>
                <a:solidFill>
                  <a:srgbClr val="0000FF"/>
                </a:solidFill>
                <a:effectLst/>
                <a:uLnTx/>
                <a:uFillTx/>
                <a:latin typeface="Arial" panose="020B0604020202020204" pitchFamily="34" charset="0"/>
                <a:ea typeface="+mn-ea"/>
                <a:cs typeface="+mn-cs"/>
              </a:rPr>
              <a:t>3. تفسير المقطع</a:t>
            </a:r>
            <a:endParaRPr kumimoji="0" lang="en-US" altLang="en-US" sz="54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584710" name="Picture 6" descr="j0195812">
            <a:extLst>
              <a:ext uri="{FF2B5EF4-FFF2-40B4-BE49-F238E27FC236}">
                <a16:creationId xmlns:a16="http://schemas.microsoft.com/office/drawing/2014/main" id="{A7B79ADE-0D7F-40BC-B965-A634E93FD6CE}"/>
              </a:ext>
            </a:extLst>
          </p:cNvPr>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0" y="5033963"/>
            <a:ext cx="1773238" cy="1824037"/>
          </a:xfrm>
        </p:spPr>
      </p:pic>
      <p:sp>
        <p:nvSpPr>
          <p:cNvPr id="584711" name="Text Box 7">
            <a:extLst>
              <a:ext uri="{FF2B5EF4-FFF2-40B4-BE49-F238E27FC236}">
                <a16:creationId xmlns:a16="http://schemas.microsoft.com/office/drawing/2014/main" id="{D302014A-D8C3-4E4C-8931-EC9998C077E8}"/>
              </a:ext>
            </a:extLst>
          </p:cNvPr>
          <p:cNvSpPr txBox="1">
            <a:spLocks noChangeArrowheads="1"/>
          </p:cNvSpPr>
          <p:nvPr/>
        </p:nvSpPr>
        <p:spPr bwMode="auto">
          <a:xfrm>
            <a:off x="1" y="1600200"/>
            <a:ext cx="914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دعوة التلاميذ السابقة</a:t>
            </a:r>
            <a:endParaRPr kumimoji="0" lang="en-US"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4712" name="Text Box 8">
            <a:extLst>
              <a:ext uri="{FF2B5EF4-FFF2-40B4-BE49-F238E27FC236}">
                <a16:creationId xmlns:a16="http://schemas.microsoft.com/office/drawing/2014/main" id="{0187507A-E439-42B5-9B26-36F57EBD4F79}"/>
              </a:ext>
            </a:extLst>
          </p:cNvPr>
          <p:cNvSpPr txBox="1">
            <a:spLocks noChangeArrowheads="1"/>
          </p:cNvSpPr>
          <p:nvPr/>
        </p:nvSpPr>
        <p:spPr bwMode="auto">
          <a:xfrm>
            <a:off x="0" y="2209800"/>
            <a:ext cx="914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اجتماع التلاميذ ثانية</a:t>
            </a:r>
            <a:r>
              <a:rPr kumimoji="0" lang="ar-JO" altLang="en-US" sz="3600" b="1" u="none" strike="noStrike" kern="1200" cap="none" spc="0" normalizeH="0" noProof="0" dirty="0">
                <a:ln>
                  <a:noFill/>
                </a:ln>
                <a:solidFill>
                  <a:srgbClr val="000000"/>
                </a:solidFill>
                <a:effectLst/>
                <a:uLnTx/>
                <a:uFillTx/>
                <a:latin typeface="Arial" panose="020B0604020202020204" pitchFamily="34" charset="0"/>
                <a:ea typeface="+mn-ea"/>
                <a:cs typeface="+mn-cs"/>
              </a:rPr>
              <a:t> لحاجات ملحة</a:t>
            </a:r>
            <a:endParaRPr kumimoji="0" lang="en-US"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4713" name="Text Box 9">
            <a:extLst>
              <a:ext uri="{FF2B5EF4-FFF2-40B4-BE49-F238E27FC236}">
                <a16:creationId xmlns:a16="http://schemas.microsoft.com/office/drawing/2014/main" id="{1FCE07BD-1170-4BB5-8731-F38A2A5938A6}"/>
              </a:ext>
            </a:extLst>
          </p:cNvPr>
          <p:cNvSpPr txBox="1">
            <a:spLocks noChangeArrowheads="1"/>
          </p:cNvSpPr>
          <p:nvPr/>
        </p:nvSpPr>
        <p:spPr bwMode="auto">
          <a:xfrm>
            <a:off x="0" y="3429000"/>
            <a:ext cx="914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مجموعة مستهدفة</a:t>
            </a:r>
            <a:r>
              <a:rPr kumimoji="0" lang="ar-LB"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محددة</a:t>
            </a:r>
            <a:endParaRPr kumimoji="0" lang="en-US"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4714" name="Text Box 10">
            <a:extLst>
              <a:ext uri="{FF2B5EF4-FFF2-40B4-BE49-F238E27FC236}">
                <a16:creationId xmlns:a16="http://schemas.microsoft.com/office/drawing/2014/main" id="{CC5F568D-B73B-4156-AA1C-EBCEFD382332}"/>
              </a:ext>
            </a:extLst>
          </p:cNvPr>
          <p:cNvSpPr txBox="1">
            <a:spLocks noChangeArrowheads="1"/>
          </p:cNvSpPr>
          <p:nvPr/>
        </p:nvSpPr>
        <p:spPr bwMode="auto">
          <a:xfrm>
            <a:off x="0" y="4038600"/>
            <a:ext cx="914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تعليمات بخصوص المستقبل</a:t>
            </a:r>
            <a:endParaRPr kumimoji="0" lang="en-US"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4717" name="Text Box 13">
            <a:extLst>
              <a:ext uri="{FF2B5EF4-FFF2-40B4-BE49-F238E27FC236}">
                <a16:creationId xmlns:a16="http://schemas.microsoft.com/office/drawing/2014/main" id="{33035ABF-3758-4B91-9770-BA5C7DC20795}"/>
              </a:ext>
            </a:extLst>
          </p:cNvPr>
          <p:cNvSpPr txBox="1">
            <a:spLocks noChangeArrowheads="1"/>
          </p:cNvSpPr>
          <p:nvPr/>
        </p:nvSpPr>
        <p:spPr bwMode="auto">
          <a:xfrm>
            <a:off x="0" y="4572000"/>
            <a:ext cx="914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مبادئ</a:t>
            </a:r>
            <a:endParaRPr kumimoji="0" lang="en-US"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4719" name="Text Box 15">
            <a:extLst>
              <a:ext uri="{FF2B5EF4-FFF2-40B4-BE49-F238E27FC236}">
                <a16:creationId xmlns:a16="http://schemas.microsoft.com/office/drawing/2014/main" id="{F0F5A554-821F-4C05-87A0-E816DA3B17BC}"/>
              </a:ext>
            </a:extLst>
          </p:cNvPr>
          <p:cNvSpPr txBox="1">
            <a:spLocks noChangeArrowheads="1"/>
          </p:cNvSpPr>
          <p:nvPr/>
        </p:nvSpPr>
        <p:spPr bwMode="auto">
          <a:xfrm>
            <a:off x="1523710" y="2667000"/>
            <a:ext cx="18473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0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4720" name="Text Box 16">
            <a:extLst>
              <a:ext uri="{FF2B5EF4-FFF2-40B4-BE49-F238E27FC236}">
                <a16:creationId xmlns:a16="http://schemas.microsoft.com/office/drawing/2014/main" id="{60D2E486-FB99-4766-93E9-477653B93FB5}"/>
              </a:ext>
            </a:extLst>
          </p:cNvPr>
          <p:cNvSpPr txBox="1">
            <a:spLocks noChangeArrowheads="1"/>
          </p:cNvSpPr>
          <p:nvPr/>
        </p:nvSpPr>
        <p:spPr bwMode="auto">
          <a:xfrm>
            <a:off x="0" y="2819400"/>
            <a:ext cx="914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المقارنة بين الأناجيل الإزائية</a:t>
            </a:r>
            <a:endParaRPr kumimoji="0" lang="en-US"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94035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sp>
        <p:nvSpPr>
          <p:cNvPr id="4" name="TextBox 3"/>
          <p:cNvSpPr txBox="1"/>
          <p:nvPr/>
        </p:nvSpPr>
        <p:spPr>
          <a:xfrm>
            <a:off x="4607496" y="836712"/>
            <a:ext cx="4501008" cy="3216458"/>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96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3284808146"/>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Rectangle 2">
            <a:extLst>
              <a:ext uri="{FF2B5EF4-FFF2-40B4-BE49-F238E27FC236}">
                <a16:creationId xmlns:a16="http://schemas.microsoft.com/office/drawing/2014/main" id="{DE179A72-6D0C-4FA0-90B8-22C04B0121D7}"/>
              </a:ext>
            </a:extLst>
          </p:cNvPr>
          <p:cNvSpPr>
            <a:spLocks noGrp="1" noChangeArrowheads="1"/>
          </p:cNvSpPr>
          <p:nvPr>
            <p:ph type="title"/>
          </p:nvPr>
        </p:nvSpPr>
        <p:spPr/>
        <p:txBody>
          <a:bodyPr/>
          <a:lstStyle/>
          <a:p>
            <a:r>
              <a:rPr lang="ar-JO" altLang="en-US" sz="4000" dirty="0"/>
              <a:t>دعوة التلاميذ السابقة</a:t>
            </a:r>
            <a:br>
              <a:rPr lang="ar-JO" altLang="en-US" sz="4000" dirty="0"/>
            </a:br>
            <a:r>
              <a:rPr lang="ar-JO" altLang="en-US" sz="4000" dirty="0"/>
              <a:t>متى 4: 19-22</a:t>
            </a:r>
            <a:endParaRPr lang="en-US" altLang="en-US" sz="4000" dirty="0"/>
          </a:p>
        </p:txBody>
      </p:sp>
      <p:sp>
        <p:nvSpPr>
          <p:cNvPr id="532486" name="Rectangle 6">
            <a:extLst>
              <a:ext uri="{FF2B5EF4-FFF2-40B4-BE49-F238E27FC236}">
                <a16:creationId xmlns:a16="http://schemas.microsoft.com/office/drawing/2014/main" id="{921FA44D-113A-4325-9BD4-3AA710BF1241}"/>
              </a:ext>
            </a:extLst>
          </p:cNvPr>
          <p:cNvSpPr>
            <a:spLocks noGrp="1" noChangeArrowheads="1"/>
          </p:cNvSpPr>
          <p:nvPr>
            <p:ph type="body" sz="half" idx="1"/>
          </p:nvPr>
        </p:nvSpPr>
        <p:spPr>
          <a:xfrm>
            <a:off x="457200" y="1600200"/>
            <a:ext cx="4572000" cy="4525963"/>
          </a:xfrm>
        </p:spPr>
        <p:txBody>
          <a:bodyPr/>
          <a:lstStyle/>
          <a:p>
            <a:pPr>
              <a:lnSpc>
                <a:spcPct val="90000"/>
              </a:lnSpc>
            </a:pPr>
            <a:endParaRPr lang="en-US" altLang="en-US" sz="2400" dirty="0"/>
          </a:p>
        </p:txBody>
      </p:sp>
      <p:sp>
        <p:nvSpPr>
          <p:cNvPr id="532487" name="Rectangle 7">
            <a:extLst>
              <a:ext uri="{FF2B5EF4-FFF2-40B4-BE49-F238E27FC236}">
                <a16:creationId xmlns:a16="http://schemas.microsoft.com/office/drawing/2014/main" id="{802E557D-F411-4ED9-A528-46D38E4E6DFE}"/>
              </a:ext>
            </a:extLst>
          </p:cNvPr>
          <p:cNvSpPr>
            <a:spLocks noGrp="1" noChangeArrowheads="1"/>
          </p:cNvSpPr>
          <p:nvPr>
            <p:ph type="body" sz="half" idx="2"/>
          </p:nvPr>
        </p:nvSpPr>
        <p:spPr>
          <a:xfrm>
            <a:off x="5257800" y="1967944"/>
            <a:ext cx="3581400" cy="3690730"/>
          </a:xfrm>
        </p:spPr>
        <p:txBody>
          <a:bodyPr/>
          <a:lstStyle/>
          <a:p>
            <a:pPr algn="ctr" rtl="1">
              <a:lnSpc>
                <a:spcPct val="90000"/>
              </a:lnSpc>
              <a:buFontTx/>
              <a:buNone/>
            </a:pPr>
            <a:r>
              <a:rPr lang="ar-JO" altLang="en-US" dirty="0"/>
              <a:t>تم اختيار</a:t>
            </a:r>
            <a:endParaRPr lang="ar-LB" altLang="en-US" dirty="0"/>
          </a:p>
          <a:p>
            <a:pPr algn="ctr" rtl="1">
              <a:lnSpc>
                <a:spcPct val="90000"/>
              </a:lnSpc>
              <a:buFontTx/>
              <a:buNone/>
            </a:pPr>
            <a:r>
              <a:rPr lang="ar-JO" altLang="en-US" dirty="0"/>
              <a:t>التلاميذ سابقاً</a:t>
            </a:r>
          </a:p>
          <a:p>
            <a:pPr algn="ctr" rtl="1">
              <a:lnSpc>
                <a:spcPct val="90000"/>
              </a:lnSpc>
              <a:buFontTx/>
              <a:buNone/>
            </a:pPr>
            <a:r>
              <a:rPr lang="ar-JO" altLang="en-US" dirty="0"/>
              <a:t>متى 4: 19-22</a:t>
            </a:r>
            <a:endParaRPr lang="en-US" altLang="en-US" sz="4000" dirty="0"/>
          </a:p>
          <a:p>
            <a:pPr algn="ctr" rtl="1">
              <a:lnSpc>
                <a:spcPct val="90000"/>
              </a:lnSpc>
              <a:buFontTx/>
              <a:buNone/>
            </a:pPr>
            <a:r>
              <a:rPr lang="ar-JO" altLang="en-US" sz="2800" dirty="0"/>
              <a:t>فدعاهما </a:t>
            </a:r>
            <a:r>
              <a:rPr lang="ar-LB" altLang="en-US" sz="2800" dirty="0"/>
              <a:t>و</a:t>
            </a:r>
            <a:r>
              <a:rPr lang="ar-JO" altLang="en-US" sz="2800" dirty="0"/>
              <a:t>للوقت تركا السفينة واباهما وتبعاه</a:t>
            </a:r>
          </a:p>
          <a:p>
            <a:pPr algn="ctr" rtl="1">
              <a:lnSpc>
                <a:spcPct val="90000"/>
              </a:lnSpc>
              <a:buFontTx/>
              <a:buNone/>
            </a:pPr>
            <a:r>
              <a:rPr lang="ar-LB" altLang="en-US" sz="2800" dirty="0"/>
              <a:t>(</a:t>
            </a:r>
            <a:r>
              <a:rPr lang="ar-JO" altLang="en-US" sz="2800" dirty="0"/>
              <a:t>21ب</a:t>
            </a:r>
            <a:r>
              <a:rPr lang="ar-LB" altLang="en-US" sz="2800" dirty="0"/>
              <a:t> </a:t>
            </a:r>
            <a:r>
              <a:rPr lang="ar-JO" altLang="en-US" sz="2800" dirty="0"/>
              <a:t>-</a:t>
            </a:r>
            <a:r>
              <a:rPr lang="ar-LB" altLang="en-US" sz="2800" dirty="0"/>
              <a:t> </a:t>
            </a:r>
            <a:r>
              <a:rPr lang="ar-JO" altLang="en-US" sz="2800" dirty="0"/>
              <a:t>22</a:t>
            </a:r>
            <a:r>
              <a:rPr lang="ar-LB" altLang="en-US" sz="2800" dirty="0"/>
              <a:t>)</a:t>
            </a:r>
            <a:endParaRPr lang="en-US" altLang="en-US" sz="2800" dirty="0"/>
          </a:p>
          <a:p>
            <a:pPr algn="ctr" rtl="1">
              <a:lnSpc>
                <a:spcPct val="90000"/>
              </a:lnSpc>
            </a:pPr>
            <a:endParaRPr lang="en-US" altLang="en-US" sz="4000" dirty="0"/>
          </a:p>
        </p:txBody>
      </p:sp>
      <p:pic>
        <p:nvPicPr>
          <p:cNvPr id="532488" name="Picture 8" descr="Sabc100">
            <a:extLst>
              <a:ext uri="{FF2B5EF4-FFF2-40B4-BE49-F238E27FC236}">
                <a16:creationId xmlns:a16="http://schemas.microsoft.com/office/drawing/2014/main" id="{544C5220-BE2B-42C8-B0A0-DE5A49FDE44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676400"/>
            <a:ext cx="4572000"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342204"/>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2">
            <a:extLst>
              <a:ext uri="{FF2B5EF4-FFF2-40B4-BE49-F238E27FC236}">
                <a16:creationId xmlns:a16="http://schemas.microsoft.com/office/drawing/2014/main" id="{87F510FD-093B-47F6-B84C-E4C7E54DE6F4}"/>
              </a:ext>
            </a:extLst>
          </p:cNvPr>
          <p:cNvSpPr>
            <a:spLocks noGrp="1" noChangeArrowheads="1"/>
          </p:cNvSpPr>
          <p:nvPr>
            <p:ph type="title"/>
          </p:nvPr>
        </p:nvSpPr>
        <p:spPr/>
        <p:txBody>
          <a:bodyPr/>
          <a:lstStyle/>
          <a:p>
            <a:r>
              <a:rPr lang="ar-JO" altLang="en-US" sz="3600" dirty="0"/>
              <a:t>اجتماع التلاميذ ثانية لحاجات ملحة (متى 10: 1-4)</a:t>
            </a:r>
            <a:endParaRPr lang="en-US" altLang="en-US" sz="3600" dirty="0"/>
          </a:p>
        </p:txBody>
      </p:sp>
      <p:sp>
        <p:nvSpPr>
          <p:cNvPr id="534533" name="Rectangle 5">
            <a:extLst>
              <a:ext uri="{FF2B5EF4-FFF2-40B4-BE49-F238E27FC236}">
                <a16:creationId xmlns:a16="http://schemas.microsoft.com/office/drawing/2014/main" id="{D381D474-3BED-4D8D-88E8-A959FCFEDB32}"/>
              </a:ext>
            </a:extLst>
          </p:cNvPr>
          <p:cNvSpPr>
            <a:spLocks noGrp="1" noChangeArrowheads="1"/>
          </p:cNvSpPr>
          <p:nvPr>
            <p:ph type="body" sz="half" idx="1"/>
          </p:nvPr>
        </p:nvSpPr>
        <p:spPr/>
        <p:txBody>
          <a:bodyPr/>
          <a:lstStyle/>
          <a:p>
            <a:pPr>
              <a:lnSpc>
                <a:spcPct val="90000"/>
              </a:lnSpc>
            </a:pPr>
            <a:endParaRPr lang="en-US" altLang="en-US" sz="1800" dirty="0"/>
          </a:p>
          <a:p>
            <a:pPr>
              <a:lnSpc>
                <a:spcPct val="90000"/>
              </a:lnSpc>
            </a:pPr>
            <a:endParaRPr lang="en-US" altLang="en-US" sz="2400" dirty="0"/>
          </a:p>
        </p:txBody>
      </p:sp>
      <p:sp>
        <p:nvSpPr>
          <p:cNvPr id="534534" name="Rectangle 6">
            <a:extLst>
              <a:ext uri="{FF2B5EF4-FFF2-40B4-BE49-F238E27FC236}">
                <a16:creationId xmlns:a16="http://schemas.microsoft.com/office/drawing/2014/main" id="{6F957D5A-4526-4DE8-BC60-5561DF26D327}"/>
              </a:ext>
            </a:extLst>
          </p:cNvPr>
          <p:cNvSpPr>
            <a:spLocks noGrp="1" noChangeArrowheads="1"/>
          </p:cNvSpPr>
          <p:nvPr>
            <p:ph type="body" sz="half" idx="2"/>
          </p:nvPr>
        </p:nvSpPr>
        <p:spPr>
          <a:xfrm>
            <a:off x="160317" y="2554354"/>
            <a:ext cx="3881595" cy="3657600"/>
          </a:xfrm>
        </p:spPr>
        <p:txBody>
          <a:bodyPr/>
          <a:lstStyle/>
          <a:p>
            <a:pPr algn="r" rtl="1">
              <a:lnSpc>
                <a:spcPct val="90000"/>
              </a:lnSpc>
              <a:buFontTx/>
              <a:buNone/>
            </a:pPr>
            <a:r>
              <a:rPr lang="ar-JO" altLang="en-US" sz="2800" dirty="0"/>
              <a:t>الأول سمعان الذي يقال له بطرس</a:t>
            </a:r>
            <a:r>
              <a:rPr lang="ar-LB" altLang="en-US" sz="2800" dirty="0"/>
              <a:t>،</a:t>
            </a:r>
            <a:r>
              <a:rPr lang="ar-JO" altLang="en-US" sz="2800" dirty="0"/>
              <a:t> واندراوس أخوه</a:t>
            </a:r>
            <a:r>
              <a:rPr lang="ar-LB" altLang="en-US" sz="2800" dirty="0"/>
              <a:t>.</a:t>
            </a:r>
            <a:r>
              <a:rPr lang="ar-JO" altLang="en-US" sz="2800" dirty="0"/>
              <a:t> يعقوب بن زبدي</a:t>
            </a:r>
            <a:r>
              <a:rPr lang="ar-LB" altLang="en-US" sz="2800" dirty="0"/>
              <a:t>،</a:t>
            </a:r>
            <a:r>
              <a:rPr lang="ar-JO" altLang="en-US" sz="2800" dirty="0"/>
              <a:t> ويوحنا أخوه</a:t>
            </a:r>
            <a:r>
              <a:rPr lang="ar-LB" altLang="en-US" sz="2800" dirty="0"/>
              <a:t>.</a:t>
            </a:r>
            <a:r>
              <a:rPr lang="ar-JO" altLang="en-US" sz="2800" dirty="0"/>
              <a:t> فيلبس</a:t>
            </a:r>
            <a:r>
              <a:rPr lang="ar-LB" altLang="en-US" sz="2800" dirty="0"/>
              <a:t>،</a:t>
            </a:r>
            <a:r>
              <a:rPr lang="ar-JO" altLang="en-US" sz="2800" dirty="0"/>
              <a:t> وبرثولماوس</a:t>
            </a:r>
            <a:r>
              <a:rPr lang="ar-LB" altLang="en-US" sz="2800" dirty="0"/>
              <a:t>.</a:t>
            </a:r>
            <a:r>
              <a:rPr lang="ar-JO" altLang="en-US" sz="2800" dirty="0"/>
              <a:t> توما</a:t>
            </a:r>
            <a:r>
              <a:rPr lang="ar-LB" altLang="en-US" sz="2800" dirty="0"/>
              <a:t>،</a:t>
            </a:r>
            <a:r>
              <a:rPr lang="ar-JO" altLang="en-US" sz="2800" dirty="0"/>
              <a:t> ومتى العشار</a:t>
            </a:r>
            <a:r>
              <a:rPr lang="ar-LB" altLang="en-US" sz="2800" dirty="0"/>
              <a:t>.</a:t>
            </a:r>
            <a:r>
              <a:rPr lang="ar-JO" altLang="en-US" sz="2800" dirty="0"/>
              <a:t> يعقوب بن حلفى</a:t>
            </a:r>
            <a:r>
              <a:rPr lang="ar-LB" altLang="en-US" sz="2800" dirty="0"/>
              <a:t>،</a:t>
            </a:r>
            <a:r>
              <a:rPr lang="ar-JO" altLang="en-US" sz="2800" dirty="0"/>
              <a:t> ولباوس الملقب تداوس</a:t>
            </a:r>
            <a:r>
              <a:rPr lang="ar-LB" altLang="en-US" sz="2800" dirty="0"/>
              <a:t>.</a:t>
            </a:r>
            <a:r>
              <a:rPr lang="ar-JO" altLang="en-US" sz="2800" dirty="0"/>
              <a:t> سمعان القانوي</a:t>
            </a:r>
            <a:r>
              <a:rPr lang="ar-LB" altLang="en-US" sz="2800" dirty="0"/>
              <a:t>،</a:t>
            </a:r>
            <a:r>
              <a:rPr lang="ar-JO" altLang="en-US" sz="2800" dirty="0"/>
              <a:t> ويهوذا الإسخريوطي الذي أسلمه</a:t>
            </a:r>
            <a:r>
              <a:rPr lang="ar-LB" altLang="en-US" sz="2800" dirty="0"/>
              <a:t>.</a:t>
            </a:r>
            <a:endParaRPr lang="en-US" altLang="en-US" sz="2800" dirty="0"/>
          </a:p>
        </p:txBody>
      </p:sp>
      <p:sp>
        <p:nvSpPr>
          <p:cNvPr id="534535" name="Text Box 7">
            <a:extLst>
              <a:ext uri="{FF2B5EF4-FFF2-40B4-BE49-F238E27FC236}">
                <a16:creationId xmlns:a16="http://schemas.microsoft.com/office/drawing/2014/main" id="{A1492BED-CEA0-401C-A9A1-C554700D11A4}"/>
              </a:ext>
            </a:extLst>
          </p:cNvPr>
          <p:cNvSpPr txBox="1">
            <a:spLocks noChangeArrowheads="1"/>
          </p:cNvSpPr>
          <p:nvPr/>
        </p:nvSpPr>
        <p:spPr bwMode="auto">
          <a:xfrm>
            <a:off x="4360842" y="1798980"/>
            <a:ext cx="432595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1" eaLnBrk="1" fontAlgn="base" latinLnBrk="0" hangingPunct="1">
              <a:lnSpc>
                <a:spcPct val="100000"/>
              </a:lnSpc>
              <a:spcBef>
                <a:spcPct val="2000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وأما أسماء الإثني عشر رسولاً فهي هذه:</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534541" name="Picture 13" descr="Jesus speaks to His disciples">
            <a:extLst>
              <a:ext uri="{FF2B5EF4-FFF2-40B4-BE49-F238E27FC236}">
                <a16:creationId xmlns:a16="http://schemas.microsoft.com/office/drawing/2014/main" id="{39343B19-91C3-45FC-9F92-CE7BA3FD856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60843" y="2431771"/>
            <a:ext cx="4325957" cy="3834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9910835"/>
      </p:ext>
    </p:extLst>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withEffect">
                                  <p:stCondLst>
                                    <p:cond delay="0"/>
                                  </p:stCondLst>
                                  <p:childTnLst>
                                    <p:set>
                                      <p:cBhvr>
                                        <p:cTn id="6" dur="1" fill="hold">
                                          <p:stCondLst>
                                            <p:cond delay="0"/>
                                          </p:stCondLst>
                                        </p:cTn>
                                        <p:tgtEl>
                                          <p:spTgt spid="534530"/>
                                        </p:tgtEl>
                                        <p:attrNameLst>
                                          <p:attrName>style.visibility</p:attrName>
                                        </p:attrNameLst>
                                      </p:cBhvr>
                                      <p:to>
                                        <p:strVal val="visible"/>
                                      </p:to>
                                    </p:set>
                                    <p:anim calcmode="lin" valueType="num">
                                      <p:cBhvr additive="base">
                                        <p:cTn id="7" dur="500" fill="hold"/>
                                        <p:tgtEl>
                                          <p:spTgt spid="534530"/>
                                        </p:tgtEl>
                                        <p:attrNameLst>
                                          <p:attrName>ppt_x</p:attrName>
                                        </p:attrNameLst>
                                      </p:cBhvr>
                                      <p:tavLst>
                                        <p:tav tm="0">
                                          <p:val>
                                            <p:strVal val="#ppt_x"/>
                                          </p:val>
                                        </p:tav>
                                        <p:tav tm="100000">
                                          <p:val>
                                            <p:strVal val="#ppt_x"/>
                                          </p:val>
                                        </p:tav>
                                      </p:tavLst>
                                    </p:anim>
                                    <p:anim calcmode="lin" valueType="num">
                                      <p:cBhvr additive="base">
                                        <p:cTn id="8" dur="500" fill="hold"/>
                                        <p:tgtEl>
                                          <p:spTgt spid="53453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534535"/>
                                        </p:tgtEl>
                                        <p:attrNameLst>
                                          <p:attrName>style.visibility</p:attrName>
                                        </p:attrNameLst>
                                      </p:cBhvr>
                                      <p:to>
                                        <p:strVal val="visible"/>
                                      </p:to>
                                    </p:set>
                                    <p:animEffect transition="in" filter="box(in)">
                                      <p:cBhvr>
                                        <p:cTn id="13" dur="500"/>
                                        <p:tgtEl>
                                          <p:spTgt spid="534535"/>
                                        </p:tgtEl>
                                      </p:cBhvr>
                                    </p:animEffect>
                                  </p:childTnLst>
                                </p:cTn>
                              </p:par>
                            </p:childTnLst>
                          </p:cTn>
                        </p:par>
                        <p:par>
                          <p:cTn id="14" fill="hold" nodeType="afterGroup">
                            <p:stCondLst>
                              <p:cond delay="500"/>
                            </p:stCondLst>
                            <p:childTnLst>
                              <p:par>
                                <p:cTn id="15" presetID="5" presetClass="entr" presetSubtype="10" fill="hold" grpId="0" nodeType="afterEffect">
                                  <p:stCondLst>
                                    <p:cond delay="0"/>
                                  </p:stCondLst>
                                  <p:childTnLst>
                                    <p:set>
                                      <p:cBhvr>
                                        <p:cTn id="16" dur="1" fill="hold">
                                          <p:stCondLst>
                                            <p:cond delay="0"/>
                                          </p:stCondLst>
                                        </p:cTn>
                                        <p:tgtEl>
                                          <p:spTgt spid="534534">
                                            <p:txEl>
                                              <p:pRg st="0" end="0"/>
                                            </p:txEl>
                                          </p:spTgt>
                                        </p:tgtEl>
                                        <p:attrNameLst>
                                          <p:attrName>style.visibility</p:attrName>
                                        </p:attrNameLst>
                                      </p:cBhvr>
                                      <p:to>
                                        <p:strVal val="visible"/>
                                      </p:to>
                                    </p:set>
                                    <p:animEffect transition="in" filter="checkerboard(across)">
                                      <p:cBhvr>
                                        <p:cTn id="17" dur="500"/>
                                        <p:tgtEl>
                                          <p:spTgt spid="5345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530" grpId="0"/>
      <p:bldP spid="534534" grpId="0" uiExpand="1" build="p"/>
      <p:bldP spid="534535" grpId="0"/>
    </p:bld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4" name="Rectangle 4">
            <a:extLst>
              <a:ext uri="{FF2B5EF4-FFF2-40B4-BE49-F238E27FC236}">
                <a16:creationId xmlns:a16="http://schemas.microsoft.com/office/drawing/2014/main" id="{FF408627-37B7-472C-8F2A-6456A9FE244A}"/>
              </a:ext>
            </a:extLst>
          </p:cNvPr>
          <p:cNvSpPr>
            <a:spLocks noGrp="1" noChangeArrowheads="1"/>
          </p:cNvSpPr>
          <p:nvPr>
            <p:ph type="title"/>
          </p:nvPr>
        </p:nvSpPr>
        <p:spPr>
          <a:xfrm>
            <a:off x="0" y="274638"/>
            <a:ext cx="9144000" cy="1143000"/>
          </a:xfrm>
        </p:spPr>
        <p:txBody>
          <a:bodyPr/>
          <a:lstStyle/>
          <a:p>
            <a:r>
              <a:rPr lang="ar-JO" altLang="en-US" sz="4000" dirty="0"/>
              <a:t>مقارنة الأناجيل الإزائية</a:t>
            </a:r>
            <a:endParaRPr lang="en-US" altLang="en-US" sz="4000" dirty="0"/>
          </a:p>
        </p:txBody>
      </p:sp>
      <p:sp>
        <p:nvSpPr>
          <p:cNvPr id="624645" name="Text Box 5">
            <a:extLst>
              <a:ext uri="{FF2B5EF4-FFF2-40B4-BE49-F238E27FC236}">
                <a16:creationId xmlns:a16="http://schemas.microsoft.com/office/drawing/2014/main" id="{017B33CA-F55C-4E27-AAC1-0C7C733CD9D3}"/>
              </a:ext>
            </a:extLst>
          </p:cNvPr>
          <p:cNvSpPr txBox="1">
            <a:spLocks noChangeArrowheads="1"/>
          </p:cNvSpPr>
          <p:nvPr/>
        </p:nvSpPr>
        <p:spPr bwMode="auto">
          <a:xfrm>
            <a:off x="6322584" y="1639956"/>
            <a:ext cx="2380781"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2800" b="1" u="sng" noProof="0" dirty="0">
                <a:latin typeface="Arial" panose="020B0604020202020204" pitchFamily="34" charset="0"/>
              </a:rPr>
              <a:t>متى 10</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dirty="0">
                <a:ln>
                  <a:noFill/>
                </a:ln>
                <a:effectLst/>
                <a:uLnTx/>
                <a:uFillTx/>
                <a:latin typeface="Arial" panose="020B0604020202020204" pitchFamily="34" charset="0"/>
                <a:ea typeface="+mn-ea"/>
                <a:cs typeface="+mn-cs"/>
              </a:rPr>
              <a:t>الحصاد</a:t>
            </a:r>
            <a:r>
              <a:rPr kumimoji="0" lang="ar-JO" altLang="en-US" sz="2400" b="1" u="none" strike="noStrike" kern="1200" cap="none" spc="0" normalizeH="0" dirty="0">
                <a:ln>
                  <a:noFill/>
                </a:ln>
                <a:effectLst/>
                <a:uLnTx/>
                <a:uFillTx/>
                <a:latin typeface="Arial" panose="020B0604020202020204" pitchFamily="34" charset="0"/>
                <a:ea typeface="+mn-ea"/>
                <a:cs typeface="+mn-cs"/>
              </a:rPr>
              <a:t> كثير</a:t>
            </a:r>
            <a:r>
              <a:rPr kumimoji="0" lang="ar-LB" altLang="en-US" sz="2400" b="1" u="none" strike="noStrike" kern="1200" cap="none" spc="0" normalizeH="0" dirty="0">
                <a:ln>
                  <a:noFill/>
                </a:ln>
                <a:effectLst/>
                <a:uLnTx/>
                <a:uFillTx/>
                <a:latin typeface="Arial" panose="020B0604020202020204" pitchFamily="34" charset="0"/>
                <a:ea typeface="+mn-ea"/>
                <a:cs typeface="+mn-cs"/>
              </a:rPr>
              <a:t>،</a:t>
            </a:r>
            <a:r>
              <a:rPr kumimoji="0" lang="ar-JO" altLang="en-US" sz="2400" b="1" u="none" strike="noStrike" kern="1200" cap="none" spc="0" normalizeH="0" dirty="0">
                <a:ln>
                  <a:noFill/>
                </a:ln>
                <a:effectLst/>
                <a:uLnTx/>
                <a:uFillTx/>
                <a:latin typeface="Arial" panose="020B0604020202020204" pitchFamily="34" charset="0"/>
                <a:ea typeface="+mn-ea"/>
                <a:cs typeface="+mn-cs"/>
              </a:rPr>
              <a:t>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dirty="0">
                <a:ln>
                  <a:noFill/>
                </a:ln>
                <a:effectLst/>
                <a:uLnTx/>
                <a:uFillTx/>
                <a:latin typeface="Arial" panose="020B0604020202020204" pitchFamily="34" charset="0"/>
                <a:ea typeface="+mn-ea"/>
                <a:cs typeface="+mn-cs"/>
              </a:rPr>
              <a:t>لكن الفعلة قليلون</a:t>
            </a:r>
            <a:r>
              <a:rPr kumimoji="0" lang="ar-LB" altLang="en-US" sz="2400" b="1" u="none" strike="noStrike" kern="1200" cap="none" spc="0" normalizeH="0" dirty="0">
                <a:ln>
                  <a:noFill/>
                </a:ln>
                <a:effectLst/>
                <a:uLnTx/>
                <a:uFillTx/>
                <a:latin typeface="Arial" panose="020B0604020202020204" pitchFamily="34" charset="0"/>
                <a:ea typeface="+mn-ea"/>
                <a:cs typeface="+mn-cs"/>
              </a:rPr>
              <a:t>.</a:t>
            </a:r>
            <a:r>
              <a:rPr kumimoji="0" lang="ar-JO" altLang="en-US" sz="2400" b="1" u="none" strike="noStrike" kern="1200" cap="none" spc="0" normalizeH="0" dirty="0">
                <a:ln>
                  <a:noFill/>
                </a:ln>
                <a:effectLst/>
                <a:uLnTx/>
                <a:uFillTx/>
                <a:latin typeface="Arial" panose="020B0604020202020204" pitchFamily="34" charset="0"/>
                <a:ea typeface="+mn-ea"/>
                <a:cs typeface="+mn-cs"/>
              </a:rPr>
              <a:t> </a:t>
            </a:r>
          </a:p>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2400" b="1" baseline="0" noProof="0" dirty="0">
                <a:latin typeface="Arial" panose="020B0604020202020204" pitchFamily="34" charset="0"/>
              </a:rPr>
              <a:t>ثم</a:t>
            </a:r>
            <a:r>
              <a:rPr lang="ar-JO" altLang="en-US" sz="2400" b="1" noProof="0" dirty="0">
                <a:latin typeface="Arial" panose="020B0604020202020204" pitchFamily="34" charset="0"/>
              </a:rPr>
              <a:t> دعا تلاميذه الإثني عشر وأعطاهم سلطاناً</a:t>
            </a:r>
            <a:r>
              <a:rPr lang="ar-LB" altLang="en-US" sz="2400" b="1" noProof="0" dirty="0">
                <a:latin typeface="Arial" panose="020B0604020202020204" pitchFamily="34" charset="0"/>
              </a:rPr>
              <a:t>.</a:t>
            </a:r>
            <a:endParaRPr lang="ar-JO" altLang="en-US" sz="2400" b="1" noProof="0" dirty="0">
              <a:latin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dirty="0">
                <a:ln>
                  <a:noFill/>
                </a:ln>
                <a:effectLst/>
                <a:uLnTx/>
                <a:uFillTx/>
                <a:latin typeface="Arial" panose="020B0604020202020204" pitchFamily="34" charset="0"/>
                <a:ea typeface="+mn-ea"/>
                <a:cs typeface="+mn-cs"/>
              </a:rPr>
              <a:t>هؤلاء</a:t>
            </a:r>
            <a:r>
              <a:rPr kumimoji="0" lang="ar-JO" altLang="en-US" sz="2400" b="1" u="none" strike="noStrike" kern="1200" cap="none" spc="0" normalizeH="0" dirty="0">
                <a:ln>
                  <a:noFill/>
                </a:ln>
                <a:effectLst/>
                <a:uLnTx/>
                <a:uFillTx/>
                <a:latin typeface="Arial" panose="020B0604020202020204" pitchFamily="34" charset="0"/>
                <a:ea typeface="+mn-ea"/>
                <a:cs typeface="+mn-cs"/>
              </a:rPr>
              <a:t> الإثنا عشر أرسلهم يسوع و</a:t>
            </a:r>
            <a:r>
              <a:rPr kumimoji="0" lang="ar-JO" altLang="en-US" sz="2400" b="1" u="sng" strike="noStrike" kern="1200" cap="none" spc="0" normalizeH="0" dirty="0">
                <a:ln>
                  <a:noFill/>
                </a:ln>
                <a:effectLst/>
                <a:uLnTx/>
                <a:uFillTx/>
                <a:latin typeface="Arial" panose="020B0604020202020204" pitchFamily="34" charset="0"/>
                <a:ea typeface="+mn-ea"/>
                <a:cs typeface="+mn-cs"/>
              </a:rPr>
              <a:t>أوصاهم</a:t>
            </a:r>
            <a:r>
              <a:rPr kumimoji="0" lang="ar-LB" altLang="en-US" sz="2400" b="1" u="sng" strike="noStrike" kern="1200" cap="none" spc="0" normalizeH="0" dirty="0">
                <a:ln>
                  <a:noFill/>
                </a:ln>
                <a:effectLst/>
                <a:uLnTx/>
                <a:uFillTx/>
                <a:latin typeface="Arial" panose="020B0604020202020204" pitchFamily="34" charset="0"/>
                <a:ea typeface="+mn-ea"/>
                <a:cs typeface="+mn-cs"/>
              </a:rPr>
              <a:t>.</a:t>
            </a:r>
            <a:endParaRPr kumimoji="0" lang="en-US" altLang="en-US" sz="2400" b="1" u="sng" strike="noStrike" kern="1200" cap="none" spc="0" normalizeH="0" baseline="0" noProof="0" dirty="0">
              <a:ln>
                <a:noFill/>
              </a:ln>
              <a:effectLst/>
              <a:uLnTx/>
              <a:uFillTx/>
              <a:latin typeface="Arial" panose="020B0604020202020204" pitchFamily="34" charset="0"/>
              <a:ea typeface="+mn-ea"/>
              <a:cs typeface="+mn-cs"/>
            </a:endParaRPr>
          </a:p>
        </p:txBody>
      </p:sp>
      <p:sp>
        <p:nvSpPr>
          <p:cNvPr id="624646" name="Text Box 6">
            <a:extLst>
              <a:ext uri="{FF2B5EF4-FFF2-40B4-BE49-F238E27FC236}">
                <a16:creationId xmlns:a16="http://schemas.microsoft.com/office/drawing/2014/main" id="{C77DC44B-D1DB-4368-93BC-85895F9E1052}"/>
              </a:ext>
            </a:extLst>
          </p:cNvPr>
          <p:cNvSpPr txBox="1">
            <a:spLocks noChangeArrowheads="1"/>
          </p:cNvSpPr>
          <p:nvPr/>
        </p:nvSpPr>
        <p:spPr bwMode="auto">
          <a:xfrm>
            <a:off x="3856383" y="1600200"/>
            <a:ext cx="1854420" cy="3847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2800" b="1" u="sng" strike="noStrike" kern="1200" cap="none" spc="0" normalizeH="0" baseline="0" noProof="0" dirty="0">
                <a:ln>
                  <a:noFill/>
                </a:ln>
                <a:solidFill>
                  <a:srgbClr val="000000"/>
                </a:solidFill>
                <a:effectLst/>
                <a:uLnTx/>
                <a:uFillTx/>
                <a:latin typeface="Arial" panose="020B0604020202020204" pitchFamily="34" charset="0"/>
                <a:ea typeface="+mn-ea"/>
                <a:cs typeface="+mn-cs"/>
              </a:rPr>
              <a:t>مرقس 6: 7</a:t>
            </a:r>
            <a:endPar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ودعا الإثني عشر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وابتدأ يرسلهم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اثنين </a:t>
            </a:r>
            <a:r>
              <a:rPr kumimoji="0" lang="ar-JO" altLang="en-US" sz="2400" b="1"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اثنين</a:t>
            </a:r>
            <a:r>
              <a:rPr kumimoji="0" lang="ar-LB"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endPar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2400" b="1" dirty="0">
                <a:solidFill>
                  <a:srgbClr val="000000"/>
                </a:solidFill>
                <a:latin typeface="Arial" panose="020B0604020202020204" pitchFamily="34" charset="0"/>
              </a:rPr>
              <a:t>وأعطاهم سلطاناً </a:t>
            </a:r>
          </a:p>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2400" b="1" dirty="0">
                <a:solidFill>
                  <a:srgbClr val="000000"/>
                </a:solidFill>
                <a:latin typeface="Arial" panose="020B0604020202020204" pitchFamily="34" charset="0"/>
              </a:rPr>
              <a:t>على</a:t>
            </a:r>
            <a:r>
              <a:rPr lang="ar-LB" altLang="en-US" sz="2400" b="1" dirty="0">
                <a:solidFill>
                  <a:srgbClr val="000000"/>
                </a:solidFill>
                <a:latin typeface="Arial" panose="020B0604020202020204" pitchFamily="34" charset="0"/>
              </a:rPr>
              <a:t> </a:t>
            </a: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الأرواح النجسة</a:t>
            </a:r>
            <a:r>
              <a:rPr kumimoji="0" lang="ar-LB"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و </a:t>
            </a:r>
            <a:r>
              <a:rPr kumimoji="0" lang="ar-JO" altLang="en-US" sz="2400" b="1" u="sng" strike="noStrike" kern="1200" cap="none" spc="0" normalizeH="0" baseline="0" noProof="0" dirty="0">
                <a:ln>
                  <a:noFill/>
                </a:ln>
                <a:solidFill>
                  <a:srgbClr val="000000"/>
                </a:solidFill>
                <a:effectLst/>
                <a:uLnTx/>
                <a:uFillTx/>
                <a:latin typeface="Arial" panose="020B0604020202020204" pitchFamily="34" charset="0"/>
                <a:ea typeface="+mn-ea"/>
                <a:cs typeface="+mn-cs"/>
              </a:rPr>
              <a:t>أوصاهم أن</a:t>
            </a:r>
            <a:r>
              <a:rPr kumimoji="0" lang="ar-LB" altLang="en-US" sz="2400" b="1" u="sng" strike="noStrike" kern="1200" cap="none" spc="0" normalizeH="0" baseline="0" noProof="0" dirty="0">
                <a:ln>
                  <a:noFill/>
                </a:ln>
                <a:solidFill>
                  <a:srgbClr val="000000"/>
                </a:solidFill>
                <a:effectLst/>
                <a:uLnTx/>
                <a:uFillTx/>
                <a:latin typeface="Arial" panose="020B0604020202020204" pitchFamily="34" charset="0"/>
                <a:ea typeface="+mn-ea"/>
                <a:cs typeface="+mn-cs"/>
              </a:rPr>
              <a:t>.</a:t>
            </a:r>
            <a:endParaRPr kumimoji="0" lang="en-US" altLang="en-US" sz="2000" b="1" u="sng"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624647" name="Text Box 7">
            <a:extLst>
              <a:ext uri="{FF2B5EF4-FFF2-40B4-BE49-F238E27FC236}">
                <a16:creationId xmlns:a16="http://schemas.microsoft.com/office/drawing/2014/main" id="{792E5B96-8F93-465D-8485-3ED0786D7BC2}"/>
              </a:ext>
            </a:extLst>
          </p:cNvPr>
          <p:cNvSpPr txBox="1">
            <a:spLocks noChangeArrowheads="1"/>
          </p:cNvSpPr>
          <p:nvPr/>
        </p:nvSpPr>
        <p:spPr bwMode="auto">
          <a:xfrm>
            <a:off x="954157" y="1572111"/>
            <a:ext cx="2317230"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2800" b="1" u="sng" strike="noStrike" kern="1200" cap="none" spc="0" normalizeH="0" baseline="0" noProof="0" dirty="0">
                <a:ln>
                  <a:noFill/>
                </a:ln>
                <a:effectLst/>
                <a:uLnTx/>
                <a:uFillTx/>
                <a:latin typeface="Arial" panose="020B0604020202020204" pitchFamily="34" charset="0"/>
                <a:ea typeface="+mn-ea"/>
                <a:cs typeface="+mn-cs"/>
              </a:rPr>
              <a:t>لوقا 10</a:t>
            </a:r>
            <a:endParaRPr kumimoji="0" lang="en-US" altLang="en-US" sz="2800" b="1" u="sng" strike="noStrike" kern="1200" cap="none" spc="0" normalizeH="0" baseline="0" noProof="0" dirty="0">
              <a:ln>
                <a:noFill/>
              </a:ln>
              <a:effectLst/>
              <a:uLnTx/>
              <a:uFillTx/>
              <a:latin typeface="Arial" panose="020B0604020202020204" pitchFamily="34" charset="0"/>
              <a:ea typeface="+mn-ea"/>
              <a:cs typeface="+mn-cs"/>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effectLst/>
                <a:uLnTx/>
                <a:uFillTx/>
                <a:latin typeface="Arial" panose="020B0604020202020204" pitchFamily="34" charset="0"/>
                <a:ea typeface="+mn-ea"/>
                <a:cs typeface="+mn-cs"/>
              </a:rPr>
              <a:t>و بعد ذلك عين الرب </a:t>
            </a:r>
          </a:p>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2400" b="1" dirty="0">
                <a:latin typeface="Arial" panose="020B0604020202020204" pitchFamily="34" charset="0"/>
              </a:rPr>
              <a:t>سبعين آخرين أيضاً</a:t>
            </a:r>
            <a:r>
              <a:rPr lang="ar-LB" altLang="en-US" sz="2400" b="1" dirty="0">
                <a:latin typeface="Arial" panose="020B0604020202020204" pitchFamily="34" charset="0"/>
              </a:rPr>
              <a:t>،</a:t>
            </a:r>
            <a:r>
              <a:rPr lang="ar-JO" altLang="en-US" sz="2400" b="1" dirty="0">
                <a:latin typeface="Arial" panose="020B0604020202020204" pitchFamily="34" charset="0"/>
              </a:rPr>
              <a:t>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effectLst/>
                <a:uLnTx/>
                <a:uFillTx/>
                <a:latin typeface="Arial" panose="020B0604020202020204" pitchFamily="34" charset="0"/>
                <a:ea typeface="+mn-ea"/>
                <a:cs typeface="+mn-cs"/>
              </a:rPr>
              <a:t>و أرسلهم اثنين </a:t>
            </a:r>
            <a:r>
              <a:rPr kumimoji="0" lang="ar-JO" altLang="en-US" sz="2400" b="1" u="none" strike="noStrike" kern="1200" cap="none" spc="0" normalizeH="0" baseline="0" noProof="0" dirty="0" err="1">
                <a:ln>
                  <a:noFill/>
                </a:ln>
                <a:effectLst/>
                <a:uLnTx/>
                <a:uFillTx/>
                <a:latin typeface="Arial" panose="020B0604020202020204" pitchFamily="34" charset="0"/>
                <a:ea typeface="+mn-ea"/>
                <a:cs typeface="+mn-cs"/>
              </a:rPr>
              <a:t>اثنين</a:t>
            </a:r>
            <a:r>
              <a:rPr kumimoji="0" lang="ar-LB" altLang="en-US" sz="2400" b="1" u="none" strike="noStrike" kern="1200" cap="none" spc="0" normalizeH="0" baseline="0" noProof="0" dirty="0">
                <a:ln>
                  <a:noFill/>
                </a:ln>
                <a:effectLst/>
                <a:uLnTx/>
                <a:uFillTx/>
                <a:latin typeface="Arial" panose="020B0604020202020204" pitchFamily="34" charset="0"/>
                <a:ea typeface="+mn-ea"/>
                <a:cs typeface="+mn-cs"/>
              </a:rPr>
              <a:t>.</a:t>
            </a:r>
            <a:endParaRPr kumimoji="0" lang="en-US" altLang="en-US" sz="2400" b="1" u="none" strike="noStrike" kern="1200" cap="none" spc="0" normalizeH="0" baseline="0" noProof="0" dirty="0">
              <a:ln>
                <a:noFill/>
              </a:ln>
              <a:effectLst/>
              <a:uLnTx/>
              <a:uFillTx/>
              <a:latin typeface="Arial" panose="020B0604020202020204" pitchFamily="34" charset="0"/>
              <a:ea typeface="+mn-ea"/>
              <a:cs typeface="+mn-cs"/>
            </a:endParaRPr>
          </a:p>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2400" b="1" dirty="0">
                <a:latin typeface="Arial" panose="020B0604020202020204" pitchFamily="34" charset="0"/>
              </a:rPr>
              <a:t>إن الحصاد كثير</a:t>
            </a:r>
            <a:r>
              <a:rPr lang="ar-LB" altLang="en-US" sz="2400" b="1" dirty="0">
                <a:latin typeface="Arial" panose="020B0604020202020204" pitchFamily="34" charset="0"/>
              </a:rPr>
              <a:t>،</a:t>
            </a:r>
            <a:r>
              <a:rPr lang="ar-JO" altLang="en-US" sz="2400" b="1" dirty="0">
                <a:latin typeface="Arial" panose="020B0604020202020204" pitchFamily="34" charset="0"/>
              </a:rPr>
              <a:t> </a:t>
            </a:r>
          </a:p>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2400" b="1" dirty="0">
                <a:latin typeface="Arial" panose="020B0604020202020204" pitchFamily="34" charset="0"/>
              </a:rPr>
              <a:t>و لكن الفعلة قليلون</a:t>
            </a:r>
            <a:r>
              <a:rPr lang="ar-LB" altLang="en-US" sz="2400" b="1" dirty="0">
                <a:latin typeface="Arial" panose="020B0604020202020204" pitchFamily="34" charset="0"/>
              </a:rPr>
              <a:t>.</a:t>
            </a:r>
            <a:endParaRPr kumimoji="0" lang="en-US" altLang="en-US" sz="2400" b="1" u="none" strike="noStrike" kern="1200" cap="none" spc="0" normalizeH="0" baseline="0" noProof="0" dirty="0">
              <a:ln>
                <a:noFill/>
              </a:ln>
              <a:effectLst/>
              <a:uLnTx/>
              <a:uFillTx/>
              <a:latin typeface="Arial" panose="020B0604020202020204" pitchFamily="34" charset="0"/>
              <a:ea typeface="+mn-ea"/>
              <a:cs typeface="+mn-cs"/>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effectLst/>
                <a:uLnTx/>
                <a:uFillTx/>
                <a:latin typeface="Arial" panose="020B0604020202020204" pitchFamily="34" charset="0"/>
                <a:ea typeface="+mn-ea"/>
                <a:cs typeface="+mn-cs"/>
              </a:rPr>
              <a:t>اذهبوا</a:t>
            </a:r>
            <a:r>
              <a:rPr kumimoji="0" lang="ar-LB" altLang="en-US" sz="2400" b="1" u="none" strike="noStrike" kern="1200" cap="none" spc="0" normalizeH="0" baseline="0" noProof="0" dirty="0">
                <a:ln>
                  <a:noFill/>
                </a:ln>
                <a:effectLst/>
                <a:uLnTx/>
                <a:uFillTx/>
                <a:latin typeface="Arial" panose="020B0604020202020204" pitchFamily="34" charset="0"/>
                <a:ea typeface="+mn-ea"/>
                <a:cs typeface="+mn-cs"/>
              </a:rPr>
              <a:t>!</a:t>
            </a:r>
            <a:r>
              <a:rPr kumimoji="0" lang="ar-JO" altLang="en-US" sz="2400" b="1" u="none" strike="noStrike" kern="1200" cap="none" spc="0" normalizeH="0" baseline="0" noProof="0" dirty="0">
                <a:ln>
                  <a:noFill/>
                </a:ln>
                <a:effectLst/>
                <a:uLnTx/>
                <a:uFillTx/>
                <a:latin typeface="Arial" panose="020B0604020202020204" pitchFamily="34" charset="0"/>
                <a:ea typeface="+mn-ea"/>
                <a:cs typeface="+mn-cs"/>
              </a:rPr>
              <a:t> ها أنا ارسلكم</a:t>
            </a:r>
            <a:r>
              <a:rPr kumimoji="0" lang="ar-LB" altLang="en-US" sz="2400" b="1" u="none" strike="noStrike" kern="1200" cap="none" spc="0" normalizeH="0" baseline="0" noProof="0" dirty="0">
                <a:ln>
                  <a:noFill/>
                </a:ln>
                <a:effectLst/>
                <a:uLnTx/>
                <a:uFillTx/>
                <a:latin typeface="Arial" panose="020B0604020202020204" pitchFamily="34" charset="0"/>
                <a:ea typeface="+mn-ea"/>
                <a:cs typeface="+mn-cs"/>
              </a:rPr>
              <a:t>.</a:t>
            </a:r>
            <a:endParaRPr kumimoji="0" lang="en-US" altLang="en-US" sz="3200" b="1" u="none" strike="noStrike" kern="1200" cap="none" spc="0" normalizeH="0" baseline="0" noProof="0" dirty="0">
              <a:ln>
                <a:noFill/>
              </a:ln>
              <a:effectLst/>
              <a:uLnTx/>
              <a:uFillTx/>
              <a:latin typeface="Arial" panose="020B0604020202020204" pitchFamily="34" charset="0"/>
              <a:ea typeface="+mn-ea"/>
              <a:cs typeface="+mn-cs"/>
            </a:endParaRPr>
          </a:p>
        </p:txBody>
      </p:sp>
      <p:sp>
        <p:nvSpPr>
          <p:cNvPr id="624649" name="Line 9">
            <a:extLst>
              <a:ext uri="{FF2B5EF4-FFF2-40B4-BE49-F238E27FC236}">
                <a16:creationId xmlns:a16="http://schemas.microsoft.com/office/drawing/2014/main" id="{CC5BE38E-9A1B-4257-80FA-2D0218484728}"/>
              </a:ext>
            </a:extLst>
          </p:cNvPr>
          <p:cNvSpPr>
            <a:spLocks noChangeShapeType="1"/>
          </p:cNvSpPr>
          <p:nvPr/>
        </p:nvSpPr>
        <p:spPr bwMode="auto">
          <a:xfrm>
            <a:off x="2590800" y="2286000"/>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624656" name="Line 16">
            <a:extLst>
              <a:ext uri="{FF2B5EF4-FFF2-40B4-BE49-F238E27FC236}">
                <a16:creationId xmlns:a16="http://schemas.microsoft.com/office/drawing/2014/main" id="{9E87EC65-3E34-4972-B30B-9D27477C5CBB}"/>
              </a:ext>
            </a:extLst>
          </p:cNvPr>
          <p:cNvSpPr>
            <a:spLocks noChangeShapeType="1"/>
          </p:cNvSpPr>
          <p:nvPr/>
        </p:nvSpPr>
        <p:spPr bwMode="auto">
          <a:xfrm>
            <a:off x="685800" y="4419600"/>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624659" name="Line 19">
            <a:extLst>
              <a:ext uri="{FF2B5EF4-FFF2-40B4-BE49-F238E27FC236}">
                <a16:creationId xmlns:a16="http://schemas.microsoft.com/office/drawing/2014/main" id="{B4D19EFB-3268-44FE-AB7C-5BC0C34D0FB5}"/>
              </a:ext>
            </a:extLst>
          </p:cNvPr>
          <p:cNvSpPr>
            <a:spLocks noChangeShapeType="1"/>
          </p:cNvSpPr>
          <p:nvPr/>
        </p:nvSpPr>
        <p:spPr bwMode="auto">
          <a:xfrm flipV="1">
            <a:off x="1828800" y="4648200"/>
            <a:ext cx="990600" cy="1524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31072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fill="hold" grpId="0" nodeType="withEffect">
                                  <p:stCondLst>
                                    <p:cond delay="0"/>
                                  </p:stCondLst>
                                  <p:childTnLst>
                                    <p:set>
                                      <p:cBhvr>
                                        <p:cTn id="6" dur="1" fill="hold">
                                          <p:stCondLst>
                                            <p:cond delay="0"/>
                                          </p:stCondLst>
                                        </p:cTn>
                                        <p:tgtEl>
                                          <p:spTgt spid="624644"/>
                                        </p:tgtEl>
                                        <p:attrNameLst>
                                          <p:attrName>style.visibility</p:attrName>
                                        </p:attrNameLst>
                                      </p:cBhvr>
                                      <p:to>
                                        <p:strVal val="visible"/>
                                      </p:to>
                                    </p:set>
                                    <p:anim calcmode="lin" valueType="num">
                                      <p:cBhvr additive="base">
                                        <p:cTn id="7" dur="500" fill="hold"/>
                                        <p:tgtEl>
                                          <p:spTgt spid="624644"/>
                                        </p:tgtEl>
                                        <p:attrNameLst>
                                          <p:attrName>ppt_x</p:attrName>
                                        </p:attrNameLst>
                                      </p:cBhvr>
                                      <p:tavLst>
                                        <p:tav tm="0">
                                          <p:val>
                                            <p:strVal val="0-#ppt_w/2"/>
                                          </p:val>
                                        </p:tav>
                                        <p:tav tm="100000">
                                          <p:val>
                                            <p:strVal val="#ppt_x"/>
                                          </p:val>
                                        </p:tav>
                                      </p:tavLst>
                                    </p:anim>
                                    <p:anim calcmode="lin" valueType="num">
                                      <p:cBhvr additive="base">
                                        <p:cTn id="8" dur="500" fill="hold"/>
                                        <p:tgtEl>
                                          <p:spTgt spid="62464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624645"/>
                                        </p:tgtEl>
                                        <p:attrNameLst>
                                          <p:attrName>style.visibility</p:attrName>
                                        </p:attrNameLst>
                                      </p:cBhvr>
                                      <p:to>
                                        <p:strVal val="visible"/>
                                      </p:to>
                                    </p:set>
                                    <p:anim calcmode="lin" valueType="num">
                                      <p:cBhvr additive="base">
                                        <p:cTn id="13" dur="2000" fill="hold"/>
                                        <p:tgtEl>
                                          <p:spTgt spid="624645"/>
                                        </p:tgtEl>
                                        <p:attrNameLst>
                                          <p:attrName>ppt_x</p:attrName>
                                        </p:attrNameLst>
                                      </p:cBhvr>
                                      <p:tavLst>
                                        <p:tav tm="0">
                                          <p:val>
                                            <p:strVal val="#ppt_x"/>
                                          </p:val>
                                        </p:tav>
                                        <p:tav tm="100000">
                                          <p:val>
                                            <p:strVal val="#ppt_x"/>
                                          </p:val>
                                        </p:tav>
                                      </p:tavLst>
                                    </p:anim>
                                    <p:anim calcmode="lin" valueType="num">
                                      <p:cBhvr additive="base">
                                        <p:cTn id="14" dur="2000" fill="hold"/>
                                        <p:tgtEl>
                                          <p:spTgt spid="624645"/>
                                        </p:tgtEl>
                                        <p:attrNameLst>
                                          <p:attrName>ppt_y</p:attrName>
                                        </p:attrNameLst>
                                      </p:cBhvr>
                                      <p:tavLst>
                                        <p:tav tm="0">
                                          <p:val>
                                            <p:strVal val="1+#ppt_h/2"/>
                                          </p:val>
                                        </p:tav>
                                        <p:tav tm="100000">
                                          <p:val>
                                            <p:strVal val="#ppt_y"/>
                                          </p:val>
                                        </p:tav>
                                      </p:tavLst>
                                    </p:anim>
                                  </p:childTnLst>
                                </p:cTn>
                              </p:par>
                              <p:par>
                                <p:cTn id="15" presetID="7" presetClass="entr" presetSubtype="4" fill="hold" grpId="0" nodeType="withEffect">
                                  <p:stCondLst>
                                    <p:cond delay="0"/>
                                  </p:stCondLst>
                                  <p:childTnLst>
                                    <p:set>
                                      <p:cBhvr>
                                        <p:cTn id="16" dur="1" fill="hold">
                                          <p:stCondLst>
                                            <p:cond delay="0"/>
                                          </p:stCondLst>
                                        </p:cTn>
                                        <p:tgtEl>
                                          <p:spTgt spid="624646"/>
                                        </p:tgtEl>
                                        <p:attrNameLst>
                                          <p:attrName>style.visibility</p:attrName>
                                        </p:attrNameLst>
                                      </p:cBhvr>
                                      <p:to>
                                        <p:strVal val="visible"/>
                                      </p:to>
                                    </p:set>
                                    <p:anim calcmode="lin" valueType="num">
                                      <p:cBhvr additive="base">
                                        <p:cTn id="17" dur="2000" fill="hold"/>
                                        <p:tgtEl>
                                          <p:spTgt spid="624646"/>
                                        </p:tgtEl>
                                        <p:attrNameLst>
                                          <p:attrName>ppt_x</p:attrName>
                                        </p:attrNameLst>
                                      </p:cBhvr>
                                      <p:tavLst>
                                        <p:tav tm="0">
                                          <p:val>
                                            <p:strVal val="#ppt_x"/>
                                          </p:val>
                                        </p:tav>
                                        <p:tav tm="100000">
                                          <p:val>
                                            <p:strVal val="#ppt_x"/>
                                          </p:val>
                                        </p:tav>
                                      </p:tavLst>
                                    </p:anim>
                                    <p:anim calcmode="lin" valueType="num">
                                      <p:cBhvr additive="base">
                                        <p:cTn id="18" dur="2000" fill="hold"/>
                                        <p:tgtEl>
                                          <p:spTgt spid="624646"/>
                                        </p:tgtEl>
                                        <p:attrNameLst>
                                          <p:attrName>ppt_y</p:attrName>
                                        </p:attrNameLst>
                                      </p:cBhvr>
                                      <p:tavLst>
                                        <p:tav tm="0">
                                          <p:val>
                                            <p:strVal val="1+#ppt_h/2"/>
                                          </p:val>
                                        </p:tav>
                                        <p:tav tm="100000">
                                          <p:val>
                                            <p:strVal val="#ppt_y"/>
                                          </p:val>
                                        </p:tav>
                                      </p:tavLst>
                                    </p:anim>
                                  </p:childTnLst>
                                </p:cTn>
                              </p:par>
                              <p:par>
                                <p:cTn id="19" presetID="7" presetClass="entr" presetSubtype="4" fill="hold" grpId="0" nodeType="withEffect">
                                  <p:stCondLst>
                                    <p:cond delay="0"/>
                                  </p:stCondLst>
                                  <p:childTnLst>
                                    <p:set>
                                      <p:cBhvr>
                                        <p:cTn id="20" dur="1" fill="hold">
                                          <p:stCondLst>
                                            <p:cond delay="0"/>
                                          </p:stCondLst>
                                        </p:cTn>
                                        <p:tgtEl>
                                          <p:spTgt spid="624647"/>
                                        </p:tgtEl>
                                        <p:attrNameLst>
                                          <p:attrName>style.visibility</p:attrName>
                                        </p:attrNameLst>
                                      </p:cBhvr>
                                      <p:to>
                                        <p:strVal val="visible"/>
                                      </p:to>
                                    </p:set>
                                    <p:anim calcmode="lin" valueType="num">
                                      <p:cBhvr additive="base">
                                        <p:cTn id="21" dur="2000" fill="hold"/>
                                        <p:tgtEl>
                                          <p:spTgt spid="624647"/>
                                        </p:tgtEl>
                                        <p:attrNameLst>
                                          <p:attrName>ppt_x</p:attrName>
                                        </p:attrNameLst>
                                      </p:cBhvr>
                                      <p:tavLst>
                                        <p:tav tm="0">
                                          <p:val>
                                            <p:strVal val="#ppt_x"/>
                                          </p:val>
                                        </p:tav>
                                        <p:tav tm="100000">
                                          <p:val>
                                            <p:strVal val="#ppt_x"/>
                                          </p:val>
                                        </p:tav>
                                      </p:tavLst>
                                    </p:anim>
                                    <p:anim calcmode="lin" valueType="num">
                                      <p:cBhvr additive="base">
                                        <p:cTn id="22" dur="2000" fill="hold"/>
                                        <p:tgtEl>
                                          <p:spTgt spid="6246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44" grpId="0"/>
      <p:bldP spid="624645" grpId="0"/>
      <p:bldP spid="624646" grpId="0"/>
      <p:bldP spid="624647" grpId="0"/>
    </p:bld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4" name="Rectangle 2">
            <a:extLst>
              <a:ext uri="{FF2B5EF4-FFF2-40B4-BE49-F238E27FC236}">
                <a16:creationId xmlns:a16="http://schemas.microsoft.com/office/drawing/2014/main" id="{9D7651D0-709B-4D0C-ACFB-F164B0C73E10}"/>
              </a:ext>
            </a:extLst>
          </p:cNvPr>
          <p:cNvSpPr>
            <a:spLocks noGrp="1" noChangeArrowheads="1"/>
          </p:cNvSpPr>
          <p:nvPr>
            <p:ph type="title" idx="4294967295"/>
          </p:nvPr>
        </p:nvSpPr>
        <p:spPr>
          <a:xfrm>
            <a:off x="0" y="274638"/>
            <a:ext cx="9144000" cy="1143000"/>
          </a:xfrm>
        </p:spPr>
        <p:txBody>
          <a:bodyPr/>
          <a:lstStyle/>
          <a:p>
            <a:r>
              <a:rPr lang="ar-JO" altLang="en-US" sz="4000" dirty="0"/>
              <a:t>مجموعة محددة مستهدفة</a:t>
            </a:r>
            <a:br>
              <a:rPr lang="en-US" altLang="en-US" sz="4000" dirty="0"/>
            </a:br>
            <a:r>
              <a:rPr lang="ar-JO" altLang="en-US" sz="4000" dirty="0"/>
              <a:t>متى 10: 6</a:t>
            </a:r>
            <a:endParaRPr lang="en-US" altLang="en-US" sz="4000" dirty="0"/>
          </a:p>
        </p:txBody>
      </p:sp>
      <p:pic>
        <p:nvPicPr>
          <p:cNvPr id="586757" name="Picture 5" descr="j0293844">
            <a:extLst>
              <a:ext uri="{FF2B5EF4-FFF2-40B4-BE49-F238E27FC236}">
                <a16:creationId xmlns:a16="http://schemas.microsoft.com/office/drawing/2014/main" id="{BAC352E9-6081-4B32-9F13-49F773021797}"/>
              </a:ext>
            </a:extLst>
          </p:cNvPr>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1524000" y="1752600"/>
            <a:ext cx="4191000" cy="3352800"/>
          </a:xfrm>
        </p:spPr>
      </p:pic>
      <p:sp>
        <p:nvSpPr>
          <p:cNvPr id="586758" name="Text Box 6">
            <a:extLst>
              <a:ext uri="{FF2B5EF4-FFF2-40B4-BE49-F238E27FC236}">
                <a16:creationId xmlns:a16="http://schemas.microsoft.com/office/drawing/2014/main" id="{BC07C42A-BD78-4360-B575-4913C6B96097}"/>
              </a:ext>
            </a:extLst>
          </p:cNvPr>
          <p:cNvSpPr txBox="1">
            <a:spLocks noChangeArrowheads="1"/>
          </p:cNvSpPr>
          <p:nvPr/>
        </p:nvSpPr>
        <p:spPr bwMode="auto">
          <a:xfrm>
            <a:off x="6121400" y="2438400"/>
            <a:ext cx="278634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3200" b="1" dirty="0">
                <a:solidFill>
                  <a:srgbClr val="C00000"/>
                </a:solidFill>
                <a:latin typeface="Arial" panose="020B0604020202020204" pitchFamily="34" charset="0"/>
              </a:rPr>
              <a:t>اذهبوا</a:t>
            </a:r>
            <a:r>
              <a:rPr lang="ar-JO" altLang="en-US" sz="3200" b="1" dirty="0">
                <a:solidFill>
                  <a:srgbClr val="0000FF"/>
                </a:solidFill>
                <a:latin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3200" b="1" dirty="0">
                <a:solidFill>
                  <a:srgbClr val="0000FF"/>
                </a:solidFill>
                <a:latin typeface="Arial" panose="020B0604020202020204" pitchFamily="34" charset="0"/>
              </a:rPr>
              <a:t>إلى خراف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3200" b="1" dirty="0">
                <a:solidFill>
                  <a:srgbClr val="0000FF"/>
                </a:solidFill>
                <a:latin typeface="Arial" panose="020B0604020202020204" pitchFamily="34" charset="0"/>
              </a:rPr>
              <a:t>بيت إسرائيل الضالة</a:t>
            </a:r>
            <a:endParaRPr kumimoji="0" lang="en-US" altLang="en-US" sz="3200" b="1" u="none" strike="noStrike" kern="1200" cap="none" spc="0" normalizeH="0" baseline="0" noProof="0" dirty="0">
              <a:ln>
                <a:noFill/>
              </a:ln>
              <a:solidFill>
                <a:srgbClr val="0000FF"/>
              </a:solidFill>
              <a:effectLst/>
              <a:uLnTx/>
              <a:uFillTx/>
              <a:latin typeface="Arial" panose="020B0604020202020204" pitchFamily="34" charset="0"/>
              <a:ea typeface="+mn-ea"/>
              <a:cs typeface="+mn-cs"/>
            </a:endParaRPr>
          </a:p>
        </p:txBody>
      </p:sp>
      <p:sp>
        <p:nvSpPr>
          <p:cNvPr id="586759" name="Text Box 7">
            <a:extLst>
              <a:ext uri="{FF2B5EF4-FFF2-40B4-BE49-F238E27FC236}">
                <a16:creationId xmlns:a16="http://schemas.microsoft.com/office/drawing/2014/main" id="{C19374D6-71FC-4458-9667-1E8C04356F88}"/>
              </a:ext>
            </a:extLst>
          </p:cNvPr>
          <p:cNvSpPr txBox="1">
            <a:spLocks noChangeArrowheads="1"/>
          </p:cNvSpPr>
          <p:nvPr/>
        </p:nvSpPr>
        <p:spPr bwMode="auto">
          <a:xfrm>
            <a:off x="1523999" y="5544860"/>
            <a:ext cx="4191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lang="ar-LB" altLang="en-US" sz="2800" b="1" dirty="0">
                <a:solidFill>
                  <a:srgbClr val="000000"/>
                </a:solidFill>
                <a:latin typeface="Arial" panose="020B0604020202020204" pitchFamily="34" charset="0"/>
              </a:rPr>
              <a:t>لن</a:t>
            </a:r>
            <a:r>
              <a:rPr lang="ar-JO" altLang="en-US" sz="2800" b="1" dirty="0">
                <a:solidFill>
                  <a:srgbClr val="000000"/>
                </a:solidFill>
                <a:latin typeface="Arial" panose="020B0604020202020204" pitchFamily="34" charset="0"/>
              </a:rPr>
              <a:t> </a:t>
            </a:r>
            <a:r>
              <a:rPr lang="ar-JO" altLang="en-US" sz="2800" b="1" dirty="0" err="1">
                <a:solidFill>
                  <a:srgbClr val="000000"/>
                </a:solidFill>
                <a:latin typeface="Arial" panose="020B0604020202020204" pitchFamily="34" charset="0"/>
              </a:rPr>
              <a:t>تكملو</a:t>
            </a:r>
            <a:r>
              <a:rPr lang="ar-LB" altLang="en-US" sz="2800" b="1" dirty="0">
                <a:solidFill>
                  <a:srgbClr val="000000"/>
                </a:solidFill>
                <a:latin typeface="Arial" panose="020B0604020202020204" pitchFamily="34" charset="0"/>
              </a:rPr>
              <a:t>ا</a:t>
            </a:r>
            <a:r>
              <a:rPr lang="ar-JO" altLang="en-US" sz="2800" b="1" dirty="0">
                <a:solidFill>
                  <a:srgbClr val="000000"/>
                </a:solidFill>
                <a:latin typeface="Arial" panose="020B0604020202020204" pitchFamily="34" charset="0"/>
              </a:rPr>
              <a:t> مدن إسرائيل (عدد 23)</a:t>
            </a:r>
            <a:endPar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6770" name="AutoShape 18">
            <a:extLst>
              <a:ext uri="{FF2B5EF4-FFF2-40B4-BE49-F238E27FC236}">
                <a16:creationId xmlns:a16="http://schemas.microsoft.com/office/drawing/2014/main" id="{7FE215FE-8A80-47D6-9EB9-DD220FE0DFAC}"/>
              </a:ext>
            </a:extLst>
          </p:cNvPr>
          <p:cNvSpPr>
            <a:spLocks noChangeArrowheads="1"/>
          </p:cNvSpPr>
          <p:nvPr/>
        </p:nvSpPr>
        <p:spPr bwMode="auto">
          <a:xfrm rot="-3167809">
            <a:off x="5704991" y="4428838"/>
            <a:ext cx="1501775" cy="1039356"/>
          </a:xfrm>
          <a:prstGeom prst="rightArrow">
            <a:avLst>
              <a:gd name="adj1" fmla="val 50000"/>
              <a:gd name="adj2" fmla="val 45833"/>
            </a:avLst>
          </a:prstGeom>
          <a:solidFill>
            <a:schemeClr val="folHlink"/>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143882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86754"/>
                                        </p:tgtEl>
                                        <p:attrNameLst>
                                          <p:attrName>style.visibility</p:attrName>
                                        </p:attrNameLst>
                                      </p:cBhvr>
                                      <p:to>
                                        <p:strVal val="visible"/>
                                      </p:to>
                                    </p:set>
                                    <p:animEffect transition="in" filter="fade">
                                      <p:cBhvr>
                                        <p:cTn id="7" dur="500"/>
                                        <p:tgtEl>
                                          <p:spTgt spid="586754"/>
                                        </p:tgtEl>
                                      </p:cBhvr>
                                    </p:animEffect>
                                    <p:anim calcmode="lin" valueType="num">
                                      <p:cBhvr>
                                        <p:cTn id="8" dur="500" fill="hold"/>
                                        <p:tgtEl>
                                          <p:spTgt spid="586754"/>
                                        </p:tgtEl>
                                        <p:attrNameLst>
                                          <p:attrName>ppt_x</p:attrName>
                                        </p:attrNameLst>
                                      </p:cBhvr>
                                      <p:tavLst>
                                        <p:tav tm="0">
                                          <p:val>
                                            <p:strVal val="#ppt_x"/>
                                          </p:val>
                                        </p:tav>
                                        <p:tav tm="100000">
                                          <p:val>
                                            <p:strVal val="#ppt_x"/>
                                          </p:val>
                                        </p:tav>
                                      </p:tavLst>
                                    </p:anim>
                                    <p:anim calcmode="lin" valueType="num">
                                      <p:cBhvr>
                                        <p:cTn id="9" dur="500" fill="hold"/>
                                        <p:tgtEl>
                                          <p:spTgt spid="58675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7" presetClass="entr" presetSubtype="10" fill="hold" nodeType="clickEffect">
                                  <p:stCondLst>
                                    <p:cond delay="0"/>
                                  </p:stCondLst>
                                  <p:childTnLst>
                                    <p:set>
                                      <p:cBhvr>
                                        <p:cTn id="13" dur="1" fill="hold">
                                          <p:stCondLst>
                                            <p:cond delay="0"/>
                                          </p:stCondLst>
                                        </p:cTn>
                                        <p:tgtEl>
                                          <p:spTgt spid="586757"/>
                                        </p:tgtEl>
                                        <p:attrNameLst>
                                          <p:attrName>style.visibility</p:attrName>
                                        </p:attrNameLst>
                                      </p:cBhvr>
                                      <p:to>
                                        <p:strVal val="visible"/>
                                      </p:to>
                                    </p:set>
                                    <p:anim calcmode="lin" valueType="num">
                                      <p:cBhvr>
                                        <p:cTn id="14" dur="500" fill="hold"/>
                                        <p:tgtEl>
                                          <p:spTgt spid="586757"/>
                                        </p:tgtEl>
                                        <p:attrNameLst>
                                          <p:attrName>ppt_w</p:attrName>
                                        </p:attrNameLst>
                                      </p:cBhvr>
                                      <p:tavLst>
                                        <p:tav tm="0">
                                          <p:val>
                                            <p:fltVal val="0"/>
                                          </p:val>
                                        </p:tav>
                                        <p:tav tm="100000">
                                          <p:val>
                                            <p:strVal val="#ppt_w"/>
                                          </p:val>
                                        </p:tav>
                                      </p:tavLst>
                                    </p:anim>
                                    <p:anim calcmode="lin" valueType="num">
                                      <p:cBhvr>
                                        <p:cTn id="15" dur="500" fill="hold"/>
                                        <p:tgtEl>
                                          <p:spTgt spid="586757"/>
                                        </p:tgtEl>
                                        <p:attrNameLst>
                                          <p:attrName>ppt_h</p:attrName>
                                        </p:attrNameLst>
                                      </p:cBhvr>
                                      <p:tavLst>
                                        <p:tav tm="0">
                                          <p:val>
                                            <p:strVal val="#ppt_h"/>
                                          </p:val>
                                        </p:tav>
                                        <p:tav tm="100000">
                                          <p:val>
                                            <p:strVal val="#ppt_h"/>
                                          </p:val>
                                        </p:tav>
                                      </p:tavLst>
                                    </p:anim>
                                  </p:childTnLst>
                                </p:cTn>
                              </p:par>
                              <p:par>
                                <p:cTn id="16" presetID="54" presetClass="entr" presetSubtype="0" accel="100000" fill="hold" grpId="0" nodeType="withEffect">
                                  <p:stCondLst>
                                    <p:cond delay="0"/>
                                  </p:stCondLst>
                                  <p:childTnLst>
                                    <p:set>
                                      <p:cBhvr>
                                        <p:cTn id="17" dur="1" fill="hold">
                                          <p:stCondLst>
                                            <p:cond delay="0"/>
                                          </p:stCondLst>
                                        </p:cTn>
                                        <p:tgtEl>
                                          <p:spTgt spid="586758"/>
                                        </p:tgtEl>
                                        <p:attrNameLst>
                                          <p:attrName>style.visibility</p:attrName>
                                        </p:attrNameLst>
                                      </p:cBhvr>
                                      <p:to>
                                        <p:strVal val="visible"/>
                                      </p:to>
                                    </p:set>
                                    <p:anim calcmode="lin" valueType="num">
                                      <p:cBhvr>
                                        <p:cTn id="18" dur="500" fill="hold"/>
                                        <p:tgtEl>
                                          <p:spTgt spid="586758"/>
                                        </p:tgtEl>
                                        <p:attrNameLst>
                                          <p:attrName>ppt_w</p:attrName>
                                        </p:attrNameLst>
                                      </p:cBhvr>
                                      <p:tavLst>
                                        <p:tav tm="0">
                                          <p:val>
                                            <p:strVal val="#ppt_w*0.05"/>
                                          </p:val>
                                        </p:tav>
                                        <p:tav tm="100000">
                                          <p:val>
                                            <p:strVal val="#ppt_w"/>
                                          </p:val>
                                        </p:tav>
                                      </p:tavLst>
                                    </p:anim>
                                    <p:anim calcmode="lin" valueType="num">
                                      <p:cBhvr>
                                        <p:cTn id="19" dur="500" fill="hold"/>
                                        <p:tgtEl>
                                          <p:spTgt spid="586758"/>
                                        </p:tgtEl>
                                        <p:attrNameLst>
                                          <p:attrName>ppt_h</p:attrName>
                                        </p:attrNameLst>
                                      </p:cBhvr>
                                      <p:tavLst>
                                        <p:tav tm="0">
                                          <p:val>
                                            <p:strVal val="#ppt_h"/>
                                          </p:val>
                                        </p:tav>
                                        <p:tav tm="100000">
                                          <p:val>
                                            <p:strVal val="#ppt_h"/>
                                          </p:val>
                                        </p:tav>
                                      </p:tavLst>
                                    </p:anim>
                                    <p:anim calcmode="lin" valueType="num">
                                      <p:cBhvr>
                                        <p:cTn id="20" dur="500" fill="hold"/>
                                        <p:tgtEl>
                                          <p:spTgt spid="586758"/>
                                        </p:tgtEl>
                                        <p:attrNameLst>
                                          <p:attrName>ppt_x</p:attrName>
                                        </p:attrNameLst>
                                      </p:cBhvr>
                                      <p:tavLst>
                                        <p:tav tm="0">
                                          <p:val>
                                            <p:strVal val="#ppt_x-.2"/>
                                          </p:val>
                                        </p:tav>
                                        <p:tav tm="100000">
                                          <p:val>
                                            <p:strVal val="#ppt_x"/>
                                          </p:val>
                                        </p:tav>
                                      </p:tavLst>
                                    </p:anim>
                                    <p:anim calcmode="lin" valueType="num">
                                      <p:cBhvr>
                                        <p:cTn id="21" dur="500" fill="hold"/>
                                        <p:tgtEl>
                                          <p:spTgt spid="586758"/>
                                        </p:tgtEl>
                                        <p:attrNameLst>
                                          <p:attrName>ppt_y</p:attrName>
                                        </p:attrNameLst>
                                      </p:cBhvr>
                                      <p:tavLst>
                                        <p:tav tm="0">
                                          <p:val>
                                            <p:strVal val="#ppt_y"/>
                                          </p:val>
                                        </p:tav>
                                        <p:tav tm="100000">
                                          <p:val>
                                            <p:strVal val="#ppt_y"/>
                                          </p:val>
                                        </p:tav>
                                      </p:tavLst>
                                    </p:anim>
                                    <p:animEffect transition="in" filter="fade">
                                      <p:cBhvr>
                                        <p:cTn id="22" dur="500"/>
                                        <p:tgtEl>
                                          <p:spTgt spid="58675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586759"/>
                                        </p:tgtEl>
                                        <p:attrNameLst>
                                          <p:attrName>style.visibility</p:attrName>
                                        </p:attrNameLst>
                                      </p:cBhvr>
                                      <p:to>
                                        <p:strVal val="visible"/>
                                      </p:to>
                                    </p:set>
                                    <p:animEffect transition="in" filter="fade">
                                      <p:cBhvr>
                                        <p:cTn id="27" dur="1000"/>
                                        <p:tgtEl>
                                          <p:spTgt spid="586759"/>
                                        </p:tgtEl>
                                      </p:cBhvr>
                                    </p:animEffect>
                                    <p:anim calcmode="lin" valueType="num">
                                      <p:cBhvr>
                                        <p:cTn id="28" dur="1000" fill="hold"/>
                                        <p:tgtEl>
                                          <p:spTgt spid="586759"/>
                                        </p:tgtEl>
                                        <p:attrNameLst>
                                          <p:attrName>ppt_x</p:attrName>
                                        </p:attrNameLst>
                                      </p:cBhvr>
                                      <p:tavLst>
                                        <p:tav tm="0">
                                          <p:val>
                                            <p:strVal val="#ppt_x"/>
                                          </p:val>
                                        </p:tav>
                                        <p:tav tm="100000">
                                          <p:val>
                                            <p:strVal val="#ppt_x"/>
                                          </p:val>
                                        </p:tav>
                                      </p:tavLst>
                                    </p:anim>
                                    <p:anim calcmode="lin" valueType="num">
                                      <p:cBhvr>
                                        <p:cTn id="29" dur="1000" fill="hold"/>
                                        <p:tgtEl>
                                          <p:spTgt spid="586759"/>
                                        </p:tgtEl>
                                        <p:attrNameLst>
                                          <p:attrName>ppt_y</p:attrName>
                                        </p:attrNameLst>
                                      </p:cBhvr>
                                      <p:tavLst>
                                        <p:tav tm="0">
                                          <p:val>
                                            <p:strVal val="#ppt_y+.1"/>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7" presetClass="entr" presetSubtype="2" fill="hold" nodeType="clickEffect">
                                  <p:stCondLst>
                                    <p:cond delay="0"/>
                                  </p:stCondLst>
                                  <p:childTnLst>
                                    <p:set>
                                      <p:cBhvr>
                                        <p:cTn id="33" dur="1" fill="hold">
                                          <p:stCondLst>
                                            <p:cond delay="0"/>
                                          </p:stCondLst>
                                        </p:cTn>
                                        <p:tgtEl>
                                          <p:spTgt spid="586770"/>
                                        </p:tgtEl>
                                        <p:attrNameLst>
                                          <p:attrName>style.visibility</p:attrName>
                                        </p:attrNameLst>
                                      </p:cBhvr>
                                      <p:to>
                                        <p:strVal val="visible"/>
                                      </p:to>
                                    </p:set>
                                    <p:anim calcmode="lin" valueType="num">
                                      <p:cBhvr additive="base">
                                        <p:cTn id="34" dur="500" fill="hold"/>
                                        <p:tgtEl>
                                          <p:spTgt spid="586770"/>
                                        </p:tgtEl>
                                        <p:attrNameLst>
                                          <p:attrName>ppt_x</p:attrName>
                                        </p:attrNameLst>
                                      </p:cBhvr>
                                      <p:tavLst>
                                        <p:tav tm="0">
                                          <p:val>
                                            <p:strVal val="1+#ppt_w/2"/>
                                          </p:val>
                                        </p:tav>
                                        <p:tav tm="100000">
                                          <p:val>
                                            <p:strVal val="#ppt_x"/>
                                          </p:val>
                                        </p:tav>
                                      </p:tavLst>
                                    </p:anim>
                                    <p:anim calcmode="lin" valueType="num">
                                      <p:cBhvr additive="base">
                                        <p:cTn id="35" dur="500" fill="hold"/>
                                        <p:tgtEl>
                                          <p:spTgt spid="5867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6754" grpId="0"/>
      <p:bldP spid="586758" grpId="0"/>
      <p:bldP spid="586759" grpId="0"/>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2">
            <a:extLst>
              <a:ext uri="{FF2B5EF4-FFF2-40B4-BE49-F238E27FC236}">
                <a16:creationId xmlns:a16="http://schemas.microsoft.com/office/drawing/2014/main" id="{B92B9EE6-204C-4232-89E4-23479EBD58C4}"/>
              </a:ext>
            </a:extLst>
          </p:cNvPr>
          <p:cNvSpPr>
            <a:spLocks noGrp="1" noChangeArrowheads="1"/>
          </p:cNvSpPr>
          <p:nvPr>
            <p:ph type="title"/>
          </p:nvPr>
        </p:nvSpPr>
        <p:spPr>
          <a:xfrm>
            <a:off x="457200" y="304800"/>
            <a:ext cx="8229600" cy="1143000"/>
          </a:xfrm>
        </p:spPr>
        <p:txBody>
          <a:bodyPr/>
          <a:lstStyle/>
          <a:p>
            <a:endParaRPr lang="en-US" altLang="en-US" sz="3200" dirty="0"/>
          </a:p>
        </p:txBody>
      </p:sp>
      <p:sp>
        <p:nvSpPr>
          <p:cNvPr id="540675" name="Rectangle 3">
            <a:extLst>
              <a:ext uri="{FF2B5EF4-FFF2-40B4-BE49-F238E27FC236}">
                <a16:creationId xmlns:a16="http://schemas.microsoft.com/office/drawing/2014/main" id="{5407460B-AAA1-49B8-BB3C-D87631E68DCE}"/>
              </a:ext>
            </a:extLst>
          </p:cNvPr>
          <p:cNvSpPr>
            <a:spLocks noGrp="1" noChangeArrowheads="1"/>
          </p:cNvSpPr>
          <p:nvPr>
            <p:ph type="body" idx="1"/>
          </p:nvPr>
        </p:nvSpPr>
        <p:spPr>
          <a:xfrm>
            <a:off x="0" y="1600200"/>
            <a:ext cx="9144000" cy="5257800"/>
          </a:xfrm>
        </p:spPr>
        <p:txBody>
          <a:bodyPr/>
          <a:lstStyle/>
          <a:p>
            <a:pPr>
              <a:buFontTx/>
              <a:buNone/>
            </a:pPr>
            <a:endParaRPr lang="en-US" altLang="en-US" dirty="0"/>
          </a:p>
        </p:txBody>
      </p:sp>
      <p:pic>
        <p:nvPicPr>
          <p:cNvPr id="540676" name="Picture 4" descr="jesus bearing cross">
            <a:extLst>
              <a:ext uri="{FF2B5EF4-FFF2-40B4-BE49-F238E27FC236}">
                <a16:creationId xmlns:a16="http://schemas.microsoft.com/office/drawing/2014/main" id="{AE1A546F-359C-4653-947B-DC07001552F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6604" y="1600200"/>
            <a:ext cx="3142396" cy="2514600"/>
          </a:xfrm>
          <a:prstGeom prst="rect">
            <a:avLst/>
          </a:prstGeom>
          <a:noFill/>
          <a:extLst>
            <a:ext uri="{909E8E84-426E-40DD-AFC4-6F175D3DCCD1}">
              <a14:hiddenFill xmlns:a14="http://schemas.microsoft.com/office/drawing/2010/main">
                <a:solidFill>
                  <a:srgbClr val="FFFFFF"/>
                </a:solidFill>
              </a14:hiddenFill>
            </a:ext>
          </a:extLst>
        </p:spPr>
      </p:pic>
      <p:sp>
        <p:nvSpPr>
          <p:cNvPr id="540678" name="Rectangle 6">
            <a:extLst>
              <a:ext uri="{FF2B5EF4-FFF2-40B4-BE49-F238E27FC236}">
                <a16:creationId xmlns:a16="http://schemas.microsoft.com/office/drawing/2014/main" id="{920B6F0A-C71A-4D8E-B0E6-E7898C269BD1}"/>
              </a:ext>
            </a:extLst>
          </p:cNvPr>
          <p:cNvSpPr>
            <a:spLocks noChangeArrowheads="1"/>
          </p:cNvSpPr>
          <p:nvPr/>
        </p:nvSpPr>
        <p:spPr bwMode="auto">
          <a:xfrm>
            <a:off x="3429000" y="1752600"/>
            <a:ext cx="2667000" cy="762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1600" b="1" dirty="0">
                <a:solidFill>
                  <a:srgbClr val="000000"/>
                </a:solidFill>
                <a:latin typeface="Arial" panose="020B0604020202020204" pitchFamily="34" charset="0"/>
              </a:rPr>
              <a:t>1) </a:t>
            </a:r>
            <a:r>
              <a:rPr lang="ar-JO" altLang="en-US" sz="1600" b="1" dirty="0">
                <a:solidFill>
                  <a:srgbClr val="FF5050"/>
                </a:solidFill>
                <a:latin typeface="Arial" panose="020B0604020202020204" pitchFamily="34" charset="0"/>
              </a:rPr>
              <a:t>17-25</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1600" b="1" dirty="0">
                <a:solidFill>
                  <a:srgbClr val="000000"/>
                </a:solidFill>
                <a:latin typeface="Arial" panose="020B0604020202020204" pitchFamily="34" charset="0"/>
              </a:rPr>
              <a:t>آفاثق العداء والاضطهاد المستقبلي</a:t>
            </a:r>
          </a:p>
        </p:txBody>
      </p:sp>
      <p:pic>
        <p:nvPicPr>
          <p:cNvPr id="540680" name="Picture 8" descr="lepor">
            <a:extLst>
              <a:ext uri="{FF2B5EF4-FFF2-40B4-BE49-F238E27FC236}">
                <a16:creationId xmlns:a16="http://schemas.microsoft.com/office/drawing/2014/main" id="{8178D7DC-F114-4BDB-8651-69A2133C674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600" y="1600200"/>
            <a:ext cx="2971800" cy="1981200"/>
          </a:xfrm>
          <a:prstGeom prst="rect">
            <a:avLst/>
          </a:prstGeom>
          <a:noFill/>
          <a:extLst>
            <a:ext uri="{909E8E84-426E-40DD-AFC4-6F175D3DCCD1}">
              <a14:hiddenFill xmlns:a14="http://schemas.microsoft.com/office/drawing/2010/main">
                <a:solidFill>
                  <a:srgbClr val="FFFFFF"/>
                </a:solidFill>
              </a14:hiddenFill>
            </a:ext>
          </a:extLst>
        </p:spPr>
      </p:pic>
      <p:sp>
        <p:nvSpPr>
          <p:cNvPr id="540681" name="Rectangle 9">
            <a:extLst>
              <a:ext uri="{FF2B5EF4-FFF2-40B4-BE49-F238E27FC236}">
                <a16:creationId xmlns:a16="http://schemas.microsoft.com/office/drawing/2014/main" id="{07FDA0FD-A868-4BD6-8BEA-CDABE4C72A77}"/>
              </a:ext>
            </a:extLst>
          </p:cNvPr>
          <p:cNvSpPr>
            <a:spLocks noChangeArrowheads="1"/>
          </p:cNvSpPr>
          <p:nvPr/>
        </p:nvSpPr>
        <p:spPr bwMode="auto">
          <a:xfrm>
            <a:off x="3200400" y="3429000"/>
            <a:ext cx="2819400" cy="914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2) </a:t>
            </a:r>
            <a:r>
              <a:rPr kumimoji="0" lang="ar-JO" altLang="en-US" sz="1600" b="1" u="none" strike="noStrike" kern="1200" cap="none" spc="0" normalizeH="0" baseline="0" noProof="0" dirty="0">
                <a:ln>
                  <a:noFill/>
                </a:ln>
                <a:solidFill>
                  <a:srgbClr val="FF5050"/>
                </a:solidFill>
                <a:effectLst/>
                <a:uLnTx/>
                <a:uFillTx/>
                <a:latin typeface="Arial" panose="020B0604020202020204" pitchFamily="34" charset="0"/>
                <a:ea typeface="+mn-ea"/>
                <a:cs typeface="+mn-cs"/>
              </a:rPr>
              <a:t>26-31</a:t>
            </a:r>
            <a:endParaRPr kumimoji="0" lang="en-US" altLang="en-US" sz="1600" b="1" u="none" strike="noStrike" kern="1200" cap="none" spc="0" normalizeH="0" baseline="0" noProof="0" dirty="0">
              <a:ln>
                <a:noFill/>
              </a:ln>
              <a:solidFill>
                <a:srgbClr val="FF5050"/>
              </a:solidFill>
              <a:effectLst/>
              <a:uLnTx/>
              <a:uFillTx/>
              <a:latin typeface="Arial" panose="020B060402020202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رد الفعل المناسب للعداء هو مخافة الله</a:t>
            </a:r>
            <a:endParaRPr kumimoji="0" lang="en-US" alt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40683" name="Rectangle 11">
            <a:extLst>
              <a:ext uri="{FF2B5EF4-FFF2-40B4-BE49-F238E27FC236}">
                <a16:creationId xmlns:a16="http://schemas.microsoft.com/office/drawing/2014/main" id="{7A307264-C008-4B00-87C0-4B326586E66D}"/>
              </a:ext>
            </a:extLst>
          </p:cNvPr>
          <p:cNvSpPr>
            <a:spLocks noChangeArrowheads="1"/>
          </p:cNvSpPr>
          <p:nvPr/>
        </p:nvSpPr>
        <p:spPr bwMode="auto">
          <a:xfrm>
            <a:off x="3124200" y="4876800"/>
            <a:ext cx="2971800" cy="990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1600" b="1" dirty="0">
                <a:latin typeface="Arial" panose="020B0604020202020204" pitchFamily="34" charset="0"/>
              </a:rPr>
              <a:t>3) </a:t>
            </a:r>
            <a:r>
              <a:rPr lang="ar-JO" altLang="en-US" sz="1600" b="1" dirty="0">
                <a:solidFill>
                  <a:srgbClr val="FF0066"/>
                </a:solidFill>
                <a:latin typeface="Arial" panose="020B0604020202020204" pitchFamily="34" charset="0"/>
              </a:rPr>
              <a:t>32-42</a:t>
            </a:r>
            <a:endParaRPr kumimoji="0" lang="en-US" alt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1600" b="1" dirty="0">
                <a:solidFill>
                  <a:srgbClr val="000000"/>
                </a:solidFill>
                <a:latin typeface="Arial" panose="020B0604020202020204" pitchFamily="34" charset="0"/>
              </a:rPr>
              <a:t>الخيار الشخصي: معرفة أو رفض يسوع</a:t>
            </a:r>
            <a:endParaRPr kumimoji="0" lang="en-US" alt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40685" name="Text Box 13">
            <a:extLst>
              <a:ext uri="{FF2B5EF4-FFF2-40B4-BE49-F238E27FC236}">
                <a16:creationId xmlns:a16="http://schemas.microsoft.com/office/drawing/2014/main" id="{09DB372A-3BFE-4A08-9E98-355498E1DB55}"/>
              </a:ext>
            </a:extLst>
          </p:cNvPr>
          <p:cNvSpPr txBox="1">
            <a:spLocks noChangeArrowheads="1"/>
          </p:cNvSpPr>
          <p:nvPr/>
        </p:nvSpPr>
        <p:spPr bwMode="auto">
          <a:xfrm>
            <a:off x="0" y="6493564"/>
            <a:ext cx="584948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Craig L. Blomberg. Jesus and the Gospels: Additional Teaching of Jesus, 286</a:t>
            </a:r>
          </a:p>
        </p:txBody>
      </p:sp>
      <p:sp>
        <p:nvSpPr>
          <p:cNvPr id="540686" name="Line 14">
            <a:extLst>
              <a:ext uri="{FF2B5EF4-FFF2-40B4-BE49-F238E27FC236}">
                <a16:creationId xmlns:a16="http://schemas.microsoft.com/office/drawing/2014/main" id="{B25BEE68-FE7B-4EEE-819D-343593F0244F}"/>
              </a:ext>
            </a:extLst>
          </p:cNvPr>
          <p:cNvSpPr>
            <a:spLocks noChangeShapeType="1"/>
          </p:cNvSpPr>
          <p:nvPr/>
        </p:nvSpPr>
        <p:spPr bwMode="auto">
          <a:xfrm>
            <a:off x="0" y="6400800"/>
            <a:ext cx="2133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40687" name="Text Box 15">
            <a:extLst>
              <a:ext uri="{FF2B5EF4-FFF2-40B4-BE49-F238E27FC236}">
                <a16:creationId xmlns:a16="http://schemas.microsoft.com/office/drawing/2014/main" id="{A9F9D4CA-A72A-4C7D-BEE1-73169B7C4772}"/>
              </a:ext>
            </a:extLst>
          </p:cNvPr>
          <p:cNvSpPr txBox="1">
            <a:spLocks noChangeArrowheads="1"/>
          </p:cNvSpPr>
          <p:nvPr/>
        </p:nvSpPr>
        <p:spPr bwMode="auto">
          <a:xfrm>
            <a:off x="7146925" y="46085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40689" name="Text Box 17">
            <a:extLst>
              <a:ext uri="{FF2B5EF4-FFF2-40B4-BE49-F238E27FC236}">
                <a16:creationId xmlns:a16="http://schemas.microsoft.com/office/drawing/2014/main" id="{CDA1817E-A3B7-4D06-99E6-3CABAFE8D158}"/>
              </a:ext>
            </a:extLst>
          </p:cNvPr>
          <p:cNvSpPr txBox="1">
            <a:spLocks noChangeArrowheads="1"/>
          </p:cNvSpPr>
          <p:nvPr/>
        </p:nvSpPr>
        <p:spPr bwMode="auto">
          <a:xfrm>
            <a:off x="7299325" y="46085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540690" name="Picture 18" descr="BSNTT019">
            <a:extLst>
              <a:ext uri="{FF2B5EF4-FFF2-40B4-BE49-F238E27FC236}">
                <a16:creationId xmlns:a16="http://schemas.microsoft.com/office/drawing/2014/main" id="{59DB0C66-6FE2-4F95-9E67-E28CE2F84C2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3581400"/>
            <a:ext cx="3048000" cy="2895600"/>
          </a:xfrm>
          <a:prstGeom prst="rect">
            <a:avLst/>
          </a:prstGeom>
          <a:noFill/>
          <a:extLst>
            <a:ext uri="{909E8E84-426E-40DD-AFC4-6F175D3DCCD1}">
              <a14:hiddenFill xmlns:a14="http://schemas.microsoft.com/office/drawing/2010/main">
                <a:solidFill>
                  <a:srgbClr val="FFFFFF"/>
                </a:solidFill>
              </a14:hiddenFill>
            </a:ext>
          </a:extLst>
        </p:spPr>
      </p:pic>
      <p:sp>
        <p:nvSpPr>
          <p:cNvPr id="540691" name="Text Box 19">
            <a:extLst>
              <a:ext uri="{FF2B5EF4-FFF2-40B4-BE49-F238E27FC236}">
                <a16:creationId xmlns:a16="http://schemas.microsoft.com/office/drawing/2014/main" id="{F3879E24-7569-4430-943B-5E2DE3B01CEA}"/>
              </a:ext>
            </a:extLst>
          </p:cNvPr>
          <p:cNvSpPr txBox="1">
            <a:spLocks noChangeArrowheads="1"/>
          </p:cNvSpPr>
          <p:nvPr/>
        </p:nvSpPr>
        <p:spPr bwMode="auto">
          <a:xfrm>
            <a:off x="1431925" y="51419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40693" name="Text Box 21">
            <a:extLst>
              <a:ext uri="{FF2B5EF4-FFF2-40B4-BE49-F238E27FC236}">
                <a16:creationId xmlns:a16="http://schemas.microsoft.com/office/drawing/2014/main" id="{0E9939FA-5A0F-4E11-BE85-7A92EBEB17B1}"/>
              </a:ext>
            </a:extLst>
          </p:cNvPr>
          <p:cNvSpPr txBox="1">
            <a:spLocks noChangeArrowheads="1"/>
          </p:cNvSpPr>
          <p:nvPr/>
        </p:nvSpPr>
        <p:spPr bwMode="auto">
          <a:xfrm>
            <a:off x="1660525" y="5294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40695" name="Text Box 23">
            <a:extLst>
              <a:ext uri="{FF2B5EF4-FFF2-40B4-BE49-F238E27FC236}">
                <a16:creationId xmlns:a16="http://schemas.microsoft.com/office/drawing/2014/main" id="{A13D250A-77FB-4D0E-95B7-72D5D226E64F}"/>
              </a:ext>
            </a:extLst>
          </p:cNvPr>
          <p:cNvSpPr txBox="1">
            <a:spLocks noChangeArrowheads="1"/>
          </p:cNvSpPr>
          <p:nvPr/>
        </p:nvSpPr>
        <p:spPr bwMode="auto">
          <a:xfrm>
            <a:off x="1660525" y="5294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540696" name="Picture 24" descr="BSNBI060">
            <a:extLst>
              <a:ext uri="{FF2B5EF4-FFF2-40B4-BE49-F238E27FC236}">
                <a16:creationId xmlns:a16="http://schemas.microsoft.com/office/drawing/2014/main" id="{F5B585F8-9835-4EC6-9A18-E90ABF2D36D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6800" y="4114800"/>
            <a:ext cx="2014538" cy="2249488"/>
          </a:xfrm>
          <a:prstGeom prst="rect">
            <a:avLst/>
          </a:prstGeom>
          <a:noFill/>
          <a:extLst>
            <a:ext uri="{909E8E84-426E-40DD-AFC4-6F175D3DCCD1}">
              <a14:hiddenFill xmlns:a14="http://schemas.microsoft.com/office/drawing/2010/main">
                <a:solidFill>
                  <a:srgbClr val="FFFFFF"/>
                </a:solidFill>
              </a14:hiddenFill>
            </a:ext>
          </a:extLst>
        </p:spPr>
      </p:pic>
      <p:sp>
        <p:nvSpPr>
          <p:cNvPr id="540697" name="Rectangle 25">
            <a:extLst>
              <a:ext uri="{FF2B5EF4-FFF2-40B4-BE49-F238E27FC236}">
                <a16:creationId xmlns:a16="http://schemas.microsoft.com/office/drawing/2014/main" id="{074267A5-19B1-487A-A85A-955A341DB8B0}"/>
              </a:ext>
            </a:extLst>
          </p:cNvPr>
          <p:cNvSpPr>
            <a:spLocks noChangeArrowheads="1"/>
          </p:cNvSpPr>
          <p:nvPr/>
        </p:nvSpPr>
        <p:spPr bwMode="auto">
          <a:xfrm>
            <a:off x="457200" y="304800"/>
            <a:ext cx="8229600" cy="1143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40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تعليمات بخصوص المستقبل</a:t>
            </a:r>
            <a:br>
              <a:rPr kumimoji="0" lang="en-US" altLang="en-US" sz="40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br>
            <a:r>
              <a:rPr kumimoji="0" lang="ar-JO" altLang="en-US" sz="40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متى 10: 17-42</a:t>
            </a:r>
            <a:endParaRPr kumimoji="0" lang="en-US" altLang="en-US" sz="40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32324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withEffect" nodePh="1">
                                  <p:stCondLst>
                                    <p:cond delay="0"/>
                                  </p:stCondLst>
                                  <p:endCondLst>
                                    <p:cond evt="begin" delay="0">
                                      <p:tn val="5"/>
                                    </p:cond>
                                  </p:endCondLst>
                                  <p:childTnLst>
                                    <p:set>
                                      <p:cBhvr>
                                        <p:cTn id="6" dur="1" fill="hold">
                                          <p:stCondLst>
                                            <p:cond delay="0"/>
                                          </p:stCondLst>
                                        </p:cTn>
                                        <p:tgtEl>
                                          <p:spTgt spid="540674"/>
                                        </p:tgtEl>
                                        <p:attrNameLst>
                                          <p:attrName>style.visibility</p:attrName>
                                        </p:attrNameLst>
                                      </p:cBhvr>
                                      <p:to>
                                        <p:strVal val="visible"/>
                                      </p:to>
                                    </p:set>
                                    <p:animEffect transition="in" filter="slide(fromBottom)">
                                      <p:cBhvr>
                                        <p:cTn id="7" dur="500"/>
                                        <p:tgtEl>
                                          <p:spTgt spid="5406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540676"/>
                                        </p:tgtEl>
                                        <p:attrNameLst>
                                          <p:attrName>style.visibility</p:attrName>
                                        </p:attrNameLst>
                                      </p:cBhvr>
                                      <p:to>
                                        <p:strVal val="visible"/>
                                      </p:to>
                                    </p:set>
                                    <p:anim to="" calcmode="lin" valueType="num">
                                      <p:cBhvr>
                                        <p:cTn id="12" dur="1" fill="hold"/>
                                        <p:tgtEl>
                                          <p:spTgt spid="540676"/>
                                        </p:tgtEl>
                                        <p:attrNameLst>
                                          <p:attrName/>
                                        </p:attrNameLst>
                                      </p:cBhvr>
                                    </p:anim>
                                  </p:childTnLst>
                                </p:cTn>
                              </p:par>
                              <p:par>
                                <p:cTn id="13" presetID="39" presetClass="entr" presetSubtype="0" accel="100000" fill="hold" grpId="0" nodeType="withEffect">
                                  <p:stCondLst>
                                    <p:cond delay="0"/>
                                  </p:stCondLst>
                                  <p:childTnLst>
                                    <p:set>
                                      <p:cBhvr>
                                        <p:cTn id="14" dur="1" fill="hold">
                                          <p:stCondLst>
                                            <p:cond delay="0"/>
                                          </p:stCondLst>
                                        </p:cTn>
                                        <p:tgtEl>
                                          <p:spTgt spid="540678"/>
                                        </p:tgtEl>
                                        <p:attrNameLst>
                                          <p:attrName>style.visibility</p:attrName>
                                        </p:attrNameLst>
                                      </p:cBhvr>
                                      <p:to>
                                        <p:strVal val="visible"/>
                                      </p:to>
                                    </p:set>
                                    <p:anim calcmode="lin" valueType="num">
                                      <p:cBhvr>
                                        <p:cTn id="15" dur="500" fill="hold"/>
                                        <p:tgtEl>
                                          <p:spTgt spid="540678"/>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540678"/>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540678"/>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540678"/>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54" presetClass="entr" presetSubtype="0" accel="100000" fill="hold" nodeType="clickEffect">
                                  <p:stCondLst>
                                    <p:cond delay="0"/>
                                  </p:stCondLst>
                                  <p:childTnLst>
                                    <p:set>
                                      <p:cBhvr>
                                        <p:cTn id="22" dur="1" fill="hold">
                                          <p:stCondLst>
                                            <p:cond delay="0"/>
                                          </p:stCondLst>
                                        </p:cTn>
                                        <p:tgtEl>
                                          <p:spTgt spid="540680"/>
                                        </p:tgtEl>
                                        <p:attrNameLst>
                                          <p:attrName>style.visibility</p:attrName>
                                        </p:attrNameLst>
                                      </p:cBhvr>
                                      <p:to>
                                        <p:strVal val="visible"/>
                                      </p:to>
                                    </p:set>
                                    <p:anim calcmode="lin" valueType="num">
                                      <p:cBhvr>
                                        <p:cTn id="23" dur="500" fill="hold"/>
                                        <p:tgtEl>
                                          <p:spTgt spid="540680"/>
                                        </p:tgtEl>
                                        <p:attrNameLst>
                                          <p:attrName>ppt_w</p:attrName>
                                        </p:attrNameLst>
                                      </p:cBhvr>
                                      <p:tavLst>
                                        <p:tav tm="0">
                                          <p:val>
                                            <p:strVal val="#ppt_w*0.05"/>
                                          </p:val>
                                        </p:tav>
                                        <p:tav tm="100000">
                                          <p:val>
                                            <p:strVal val="#ppt_w"/>
                                          </p:val>
                                        </p:tav>
                                      </p:tavLst>
                                    </p:anim>
                                    <p:anim calcmode="lin" valueType="num">
                                      <p:cBhvr>
                                        <p:cTn id="24" dur="500" fill="hold"/>
                                        <p:tgtEl>
                                          <p:spTgt spid="540680"/>
                                        </p:tgtEl>
                                        <p:attrNameLst>
                                          <p:attrName>ppt_h</p:attrName>
                                        </p:attrNameLst>
                                      </p:cBhvr>
                                      <p:tavLst>
                                        <p:tav tm="0">
                                          <p:val>
                                            <p:strVal val="#ppt_h"/>
                                          </p:val>
                                        </p:tav>
                                        <p:tav tm="100000">
                                          <p:val>
                                            <p:strVal val="#ppt_h"/>
                                          </p:val>
                                        </p:tav>
                                      </p:tavLst>
                                    </p:anim>
                                    <p:anim calcmode="lin" valueType="num">
                                      <p:cBhvr>
                                        <p:cTn id="25" dur="500" fill="hold"/>
                                        <p:tgtEl>
                                          <p:spTgt spid="540680"/>
                                        </p:tgtEl>
                                        <p:attrNameLst>
                                          <p:attrName>ppt_x</p:attrName>
                                        </p:attrNameLst>
                                      </p:cBhvr>
                                      <p:tavLst>
                                        <p:tav tm="0">
                                          <p:val>
                                            <p:strVal val="#ppt_x-.2"/>
                                          </p:val>
                                        </p:tav>
                                        <p:tav tm="100000">
                                          <p:val>
                                            <p:strVal val="#ppt_x"/>
                                          </p:val>
                                        </p:tav>
                                      </p:tavLst>
                                    </p:anim>
                                    <p:anim calcmode="lin" valueType="num">
                                      <p:cBhvr>
                                        <p:cTn id="26" dur="500" fill="hold"/>
                                        <p:tgtEl>
                                          <p:spTgt spid="540680"/>
                                        </p:tgtEl>
                                        <p:attrNameLst>
                                          <p:attrName>ppt_y</p:attrName>
                                        </p:attrNameLst>
                                      </p:cBhvr>
                                      <p:tavLst>
                                        <p:tav tm="0">
                                          <p:val>
                                            <p:strVal val="#ppt_y"/>
                                          </p:val>
                                        </p:tav>
                                        <p:tav tm="100000">
                                          <p:val>
                                            <p:strVal val="#ppt_y"/>
                                          </p:val>
                                        </p:tav>
                                      </p:tavLst>
                                    </p:anim>
                                    <p:animEffect transition="in" filter="fade">
                                      <p:cBhvr>
                                        <p:cTn id="27" dur="500"/>
                                        <p:tgtEl>
                                          <p:spTgt spid="540680"/>
                                        </p:tgtEl>
                                      </p:cBhvr>
                                    </p:animEffect>
                                  </p:childTnLst>
                                </p:cTn>
                              </p:par>
                              <p:par>
                                <p:cTn id="28" presetID="54" presetClass="entr" presetSubtype="0" accel="100000" fill="hold" grpId="0" nodeType="withEffect">
                                  <p:stCondLst>
                                    <p:cond delay="0"/>
                                  </p:stCondLst>
                                  <p:childTnLst>
                                    <p:set>
                                      <p:cBhvr>
                                        <p:cTn id="29" dur="1" fill="hold">
                                          <p:stCondLst>
                                            <p:cond delay="0"/>
                                          </p:stCondLst>
                                        </p:cTn>
                                        <p:tgtEl>
                                          <p:spTgt spid="540681"/>
                                        </p:tgtEl>
                                        <p:attrNameLst>
                                          <p:attrName>style.visibility</p:attrName>
                                        </p:attrNameLst>
                                      </p:cBhvr>
                                      <p:to>
                                        <p:strVal val="visible"/>
                                      </p:to>
                                    </p:set>
                                    <p:anim calcmode="lin" valueType="num">
                                      <p:cBhvr>
                                        <p:cTn id="30" dur="500" fill="hold"/>
                                        <p:tgtEl>
                                          <p:spTgt spid="540681"/>
                                        </p:tgtEl>
                                        <p:attrNameLst>
                                          <p:attrName>ppt_w</p:attrName>
                                        </p:attrNameLst>
                                      </p:cBhvr>
                                      <p:tavLst>
                                        <p:tav tm="0">
                                          <p:val>
                                            <p:strVal val="#ppt_w*0.05"/>
                                          </p:val>
                                        </p:tav>
                                        <p:tav tm="100000">
                                          <p:val>
                                            <p:strVal val="#ppt_w"/>
                                          </p:val>
                                        </p:tav>
                                      </p:tavLst>
                                    </p:anim>
                                    <p:anim calcmode="lin" valueType="num">
                                      <p:cBhvr>
                                        <p:cTn id="31" dur="500" fill="hold"/>
                                        <p:tgtEl>
                                          <p:spTgt spid="540681"/>
                                        </p:tgtEl>
                                        <p:attrNameLst>
                                          <p:attrName>ppt_h</p:attrName>
                                        </p:attrNameLst>
                                      </p:cBhvr>
                                      <p:tavLst>
                                        <p:tav tm="0">
                                          <p:val>
                                            <p:strVal val="#ppt_h"/>
                                          </p:val>
                                        </p:tav>
                                        <p:tav tm="100000">
                                          <p:val>
                                            <p:strVal val="#ppt_h"/>
                                          </p:val>
                                        </p:tav>
                                      </p:tavLst>
                                    </p:anim>
                                    <p:anim calcmode="lin" valueType="num">
                                      <p:cBhvr>
                                        <p:cTn id="32" dur="500" fill="hold"/>
                                        <p:tgtEl>
                                          <p:spTgt spid="540681"/>
                                        </p:tgtEl>
                                        <p:attrNameLst>
                                          <p:attrName>ppt_x</p:attrName>
                                        </p:attrNameLst>
                                      </p:cBhvr>
                                      <p:tavLst>
                                        <p:tav tm="0">
                                          <p:val>
                                            <p:strVal val="#ppt_x-.2"/>
                                          </p:val>
                                        </p:tav>
                                        <p:tav tm="100000">
                                          <p:val>
                                            <p:strVal val="#ppt_x"/>
                                          </p:val>
                                        </p:tav>
                                      </p:tavLst>
                                    </p:anim>
                                    <p:anim calcmode="lin" valueType="num">
                                      <p:cBhvr>
                                        <p:cTn id="33" dur="500" fill="hold"/>
                                        <p:tgtEl>
                                          <p:spTgt spid="540681"/>
                                        </p:tgtEl>
                                        <p:attrNameLst>
                                          <p:attrName>ppt_y</p:attrName>
                                        </p:attrNameLst>
                                      </p:cBhvr>
                                      <p:tavLst>
                                        <p:tav tm="0">
                                          <p:val>
                                            <p:strVal val="#ppt_y"/>
                                          </p:val>
                                        </p:tav>
                                        <p:tav tm="100000">
                                          <p:val>
                                            <p:strVal val="#ppt_y"/>
                                          </p:val>
                                        </p:tav>
                                      </p:tavLst>
                                    </p:anim>
                                    <p:animEffect transition="in" filter="fade">
                                      <p:cBhvr>
                                        <p:cTn id="34" dur="500"/>
                                        <p:tgtEl>
                                          <p:spTgt spid="540681"/>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4" presetClass="entr" presetSubtype="0" fill="hold" nodeType="clickEffect">
                                  <p:stCondLst>
                                    <p:cond delay="0"/>
                                  </p:stCondLst>
                                  <p:childTnLst>
                                    <p:set>
                                      <p:cBhvr>
                                        <p:cTn id="38" dur="1" fill="hold">
                                          <p:stCondLst>
                                            <p:cond delay="0"/>
                                          </p:stCondLst>
                                        </p:cTn>
                                        <p:tgtEl>
                                          <p:spTgt spid="540696"/>
                                        </p:tgtEl>
                                        <p:attrNameLst>
                                          <p:attrName>style.visibility</p:attrName>
                                        </p:attrNameLst>
                                      </p:cBhvr>
                                      <p:to>
                                        <p:strVal val="visible"/>
                                      </p:to>
                                    </p:set>
                                    <p:anim from="(-#ppt_w/2)" to="(#ppt_x)" calcmode="lin" valueType="num">
                                      <p:cBhvr>
                                        <p:cTn id="39" dur="600" fill="hold">
                                          <p:stCondLst>
                                            <p:cond delay="0"/>
                                          </p:stCondLst>
                                        </p:cTn>
                                        <p:tgtEl>
                                          <p:spTgt spid="540696"/>
                                        </p:tgtEl>
                                        <p:attrNameLst>
                                          <p:attrName>ppt_x</p:attrName>
                                        </p:attrNameLst>
                                      </p:cBhvr>
                                    </p:anim>
                                    <p:anim from="0" to="-1.0" calcmode="lin" valueType="num">
                                      <p:cBhvr>
                                        <p:cTn id="40" dur="200" decel="50000" autoRev="1" fill="hold">
                                          <p:stCondLst>
                                            <p:cond delay="600"/>
                                          </p:stCondLst>
                                        </p:cTn>
                                        <p:tgtEl>
                                          <p:spTgt spid="540696"/>
                                        </p:tgtEl>
                                        <p:attrNameLst>
                                          <p:attrName>xshear</p:attrName>
                                        </p:attrNameLst>
                                      </p:cBhvr>
                                    </p:anim>
                                    <p:animScale>
                                      <p:cBhvr>
                                        <p:cTn id="41" dur="200" decel="100000" autoRev="1" fill="hold">
                                          <p:stCondLst>
                                            <p:cond delay="600"/>
                                          </p:stCondLst>
                                        </p:cTn>
                                        <p:tgtEl>
                                          <p:spTgt spid="540696"/>
                                        </p:tgtEl>
                                      </p:cBhvr>
                                      <p:from x="100000" y="100000"/>
                                      <p:to x="80000" y="100000"/>
                                    </p:animScale>
                                    <p:anim by="(#ppt_h/3+#ppt_w*0.1)" calcmode="lin" valueType="num">
                                      <p:cBhvr additive="sum">
                                        <p:cTn id="42" dur="200" decel="100000" autoRev="1" fill="hold">
                                          <p:stCondLst>
                                            <p:cond delay="600"/>
                                          </p:stCondLst>
                                        </p:cTn>
                                        <p:tgtEl>
                                          <p:spTgt spid="540696"/>
                                        </p:tgtEl>
                                        <p:attrNameLst>
                                          <p:attrName>ppt_x</p:attrName>
                                        </p:attrNameLst>
                                      </p:cBhvr>
                                    </p:anim>
                                  </p:childTnLst>
                                </p:cTn>
                              </p:par>
                              <p:par>
                                <p:cTn id="43" presetID="15" presetClass="entr" presetSubtype="0" fill="hold" nodeType="withEffect">
                                  <p:stCondLst>
                                    <p:cond delay="0"/>
                                  </p:stCondLst>
                                  <p:childTnLst>
                                    <p:set>
                                      <p:cBhvr>
                                        <p:cTn id="44" dur="1" fill="hold">
                                          <p:stCondLst>
                                            <p:cond delay="0"/>
                                          </p:stCondLst>
                                        </p:cTn>
                                        <p:tgtEl>
                                          <p:spTgt spid="540690"/>
                                        </p:tgtEl>
                                        <p:attrNameLst>
                                          <p:attrName>style.visibility</p:attrName>
                                        </p:attrNameLst>
                                      </p:cBhvr>
                                      <p:to>
                                        <p:strVal val="visible"/>
                                      </p:to>
                                    </p:set>
                                    <p:anim calcmode="lin" valueType="num">
                                      <p:cBhvr>
                                        <p:cTn id="45" dur="1000" fill="hold"/>
                                        <p:tgtEl>
                                          <p:spTgt spid="540690"/>
                                        </p:tgtEl>
                                        <p:attrNameLst>
                                          <p:attrName>ppt_w</p:attrName>
                                        </p:attrNameLst>
                                      </p:cBhvr>
                                      <p:tavLst>
                                        <p:tav tm="0">
                                          <p:val>
                                            <p:fltVal val="0"/>
                                          </p:val>
                                        </p:tav>
                                        <p:tav tm="100000">
                                          <p:val>
                                            <p:strVal val="#ppt_w"/>
                                          </p:val>
                                        </p:tav>
                                      </p:tavLst>
                                    </p:anim>
                                    <p:anim calcmode="lin" valueType="num">
                                      <p:cBhvr>
                                        <p:cTn id="46" dur="1000" fill="hold"/>
                                        <p:tgtEl>
                                          <p:spTgt spid="540690"/>
                                        </p:tgtEl>
                                        <p:attrNameLst>
                                          <p:attrName>ppt_h</p:attrName>
                                        </p:attrNameLst>
                                      </p:cBhvr>
                                      <p:tavLst>
                                        <p:tav tm="0">
                                          <p:val>
                                            <p:fltVal val="0"/>
                                          </p:val>
                                        </p:tav>
                                        <p:tav tm="100000">
                                          <p:val>
                                            <p:strVal val="#ppt_h"/>
                                          </p:val>
                                        </p:tav>
                                      </p:tavLst>
                                    </p:anim>
                                    <p:anim calcmode="lin" valueType="num">
                                      <p:cBhvr>
                                        <p:cTn id="47" dur="1000" fill="hold"/>
                                        <p:tgtEl>
                                          <p:spTgt spid="540690"/>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540690"/>
                                        </p:tgtEl>
                                        <p:attrNameLst>
                                          <p:attrName>ppt_y</p:attrName>
                                        </p:attrNameLst>
                                      </p:cBhvr>
                                      <p:tavLst>
                                        <p:tav tm="0" fmla="#ppt_y+(sin(-2*pi*(1-$))*-#ppt_x+cos(-2*pi*(1-$))*(1-#ppt_y))*(1-$)">
                                          <p:val>
                                            <p:fltVal val="0"/>
                                          </p:val>
                                        </p:tav>
                                        <p:tav tm="100000">
                                          <p:val>
                                            <p:fltVal val="1"/>
                                          </p:val>
                                        </p:tav>
                                      </p:tavLst>
                                    </p:anim>
                                  </p:childTnLst>
                                </p:cTn>
                              </p:par>
                              <p:par>
                                <p:cTn id="49" presetID="37" presetClass="entr" presetSubtype="0" fill="hold" grpId="0" nodeType="withEffect">
                                  <p:stCondLst>
                                    <p:cond delay="0"/>
                                  </p:stCondLst>
                                  <p:childTnLst>
                                    <p:set>
                                      <p:cBhvr>
                                        <p:cTn id="50" dur="1" fill="hold">
                                          <p:stCondLst>
                                            <p:cond delay="0"/>
                                          </p:stCondLst>
                                        </p:cTn>
                                        <p:tgtEl>
                                          <p:spTgt spid="540683"/>
                                        </p:tgtEl>
                                        <p:attrNameLst>
                                          <p:attrName>style.visibility</p:attrName>
                                        </p:attrNameLst>
                                      </p:cBhvr>
                                      <p:to>
                                        <p:strVal val="visible"/>
                                      </p:to>
                                    </p:set>
                                    <p:animEffect transition="in" filter="fade">
                                      <p:cBhvr>
                                        <p:cTn id="51" dur="1000"/>
                                        <p:tgtEl>
                                          <p:spTgt spid="540683"/>
                                        </p:tgtEl>
                                      </p:cBhvr>
                                    </p:animEffect>
                                    <p:anim calcmode="lin" valueType="num">
                                      <p:cBhvr>
                                        <p:cTn id="52" dur="1000" fill="hold"/>
                                        <p:tgtEl>
                                          <p:spTgt spid="540683"/>
                                        </p:tgtEl>
                                        <p:attrNameLst>
                                          <p:attrName>ppt_x</p:attrName>
                                        </p:attrNameLst>
                                      </p:cBhvr>
                                      <p:tavLst>
                                        <p:tav tm="0">
                                          <p:val>
                                            <p:strVal val="#ppt_x"/>
                                          </p:val>
                                        </p:tav>
                                        <p:tav tm="100000">
                                          <p:val>
                                            <p:strVal val="#ppt_x"/>
                                          </p:val>
                                        </p:tav>
                                      </p:tavLst>
                                    </p:anim>
                                    <p:anim calcmode="lin" valueType="num">
                                      <p:cBhvr>
                                        <p:cTn id="53" dur="900" decel="100000" fill="hold"/>
                                        <p:tgtEl>
                                          <p:spTgt spid="540683"/>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54068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74" grpId="0"/>
      <p:bldP spid="540678" grpId="0" animBg="1"/>
      <p:bldP spid="540681" grpId="0" animBg="1"/>
      <p:bldP spid="540683" grpId="0" animBg="1"/>
    </p:bld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9" name="Rectangle 5">
            <a:extLst>
              <a:ext uri="{FF2B5EF4-FFF2-40B4-BE49-F238E27FC236}">
                <a16:creationId xmlns:a16="http://schemas.microsoft.com/office/drawing/2014/main" id="{7107438D-115B-4E85-9CAA-D84DBFB2F8D1}"/>
              </a:ext>
            </a:extLst>
          </p:cNvPr>
          <p:cNvSpPr>
            <a:spLocks noChangeArrowheads="1"/>
          </p:cNvSpPr>
          <p:nvPr/>
        </p:nvSpPr>
        <p:spPr bwMode="auto">
          <a:xfrm>
            <a:off x="2438400" y="362376"/>
            <a:ext cx="4267200" cy="830997"/>
          </a:xfrm>
          <a:prstGeom prst="rect">
            <a:avLst/>
          </a:prstGeom>
          <a:solidFill>
            <a:srgbClr val="FF0000">
              <a:alpha val="71001"/>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4800" b="1" u="none" strike="noStrike" kern="1200" cap="none" spc="0" normalizeH="0" baseline="0" noProof="0" dirty="0">
                <a:ln>
                  <a:noFill/>
                </a:ln>
                <a:solidFill>
                  <a:schemeClr val="bg1"/>
                </a:solidFill>
                <a:effectLst/>
                <a:uLnTx/>
                <a:uFillTx/>
                <a:latin typeface="Arial" panose="020B0604020202020204" pitchFamily="34" charset="0"/>
                <a:ea typeface="+mn-ea"/>
                <a:cs typeface="+mn-cs"/>
              </a:rPr>
              <a:t>المبدأ</a:t>
            </a:r>
            <a:endParaRPr kumimoji="0" lang="en-US" altLang="en-US" sz="6600" b="1"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sp>
        <p:nvSpPr>
          <p:cNvPr id="610311" name="Rectangle 7">
            <a:extLst>
              <a:ext uri="{FF2B5EF4-FFF2-40B4-BE49-F238E27FC236}">
                <a16:creationId xmlns:a16="http://schemas.microsoft.com/office/drawing/2014/main" id="{CEAC0E45-015C-47F4-8A94-E81B8670AA80}"/>
              </a:ext>
            </a:extLst>
          </p:cNvPr>
          <p:cNvSpPr>
            <a:spLocks noChangeArrowheads="1"/>
          </p:cNvSpPr>
          <p:nvPr/>
        </p:nvSpPr>
        <p:spPr bwMode="auto">
          <a:xfrm>
            <a:off x="238539" y="1501964"/>
            <a:ext cx="8415132" cy="1569660"/>
          </a:xfrm>
          <a:prstGeom prst="rect">
            <a:avLst/>
          </a:prstGeom>
          <a:solidFill>
            <a:srgbClr val="FFFF00">
              <a:alpha val="71001"/>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3200" b="1" dirty="0">
                <a:solidFill>
                  <a:srgbClr val="000000"/>
                </a:solidFill>
                <a:latin typeface="Arial" panose="020B0604020202020204" pitchFamily="34" charset="0"/>
              </a:rPr>
              <a:t>لم يضمن يسوع مطلقاً للتلاميذ (أو لنا) أنه لن يكون </a:t>
            </a:r>
            <a:endParaRPr lang="ar-LB" altLang="en-US" sz="3200" b="1" dirty="0">
              <a:solidFill>
                <a:srgbClr val="000000"/>
              </a:solidFill>
              <a:latin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3200" b="1" dirty="0">
                <a:solidFill>
                  <a:srgbClr val="000000"/>
                </a:solidFill>
                <a:latin typeface="Arial" panose="020B0604020202020204" pitchFamily="34" charset="0"/>
              </a:rPr>
              <a:t>هناك </a:t>
            </a:r>
            <a:r>
              <a:rPr lang="ar-LB" altLang="en-US" sz="3200" b="1" dirty="0">
                <a:solidFill>
                  <a:srgbClr val="000000"/>
                </a:solidFill>
                <a:latin typeface="Arial" panose="020B0604020202020204" pitchFamily="34" charset="0"/>
              </a:rPr>
              <a:t>في خدمتهم </a:t>
            </a:r>
            <a:r>
              <a:rPr lang="ar-JO" altLang="en-US" sz="3200" b="1" dirty="0">
                <a:solidFill>
                  <a:srgbClr val="000000"/>
                </a:solidFill>
                <a:latin typeface="Arial" panose="020B0604020202020204" pitchFamily="34" charset="0"/>
              </a:rPr>
              <a:t>ظروف قاسية، صعوبات، </a:t>
            </a:r>
          </a:p>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3200" b="1" dirty="0">
                <a:solidFill>
                  <a:srgbClr val="000000"/>
                </a:solidFill>
                <a:latin typeface="Arial" panose="020B0604020202020204" pitchFamily="34" charset="0"/>
              </a:rPr>
              <a:t>مشاكل واضطهادات... الخ</a:t>
            </a:r>
            <a:r>
              <a:rPr lang="ar-LB" altLang="en-US" sz="3200" b="1" dirty="0">
                <a:solidFill>
                  <a:srgbClr val="000000"/>
                </a:solidFill>
                <a:latin typeface="Arial" panose="020B0604020202020204" pitchFamily="34" charset="0"/>
              </a:rPr>
              <a:t>،</a:t>
            </a:r>
            <a:endPar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endParaRPr>
          </a:p>
        </p:txBody>
      </p:sp>
      <p:sp>
        <p:nvSpPr>
          <p:cNvPr id="610313" name="Text Box 9">
            <a:extLst>
              <a:ext uri="{FF2B5EF4-FFF2-40B4-BE49-F238E27FC236}">
                <a16:creationId xmlns:a16="http://schemas.microsoft.com/office/drawing/2014/main" id="{86624FC0-C118-4F0B-8013-7D6F936032A9}"/>
              </a:ext>
            </a:extLst>
          </p:cNvPr>
          <p:cNvSpPr txBox="1">
            <a:spLocks noChangeArrowheads="1"/>
          </p:cNvSpPr>
          <p:nvPr/>
        </p:nvSpPr>
        <p:spPr bwMode="auto">
          <a:xfrm>
            <a:off x="0" y="4395975"/>
            <a:ext cx="87596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سيكون هناك</a:t>
            </a:r>
            <a:endPar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610314" name="Picture 10" descr="The image “http://www.lastditcheffort.org/~adam/FFIB/illustrations/V23960.1.JPEG” cannot be displayed, because it contains errors.">
            <a:extLst>
              <a:ext uri="{FF2B5EF4-FFF2-40B4-BE49-F238E27FC236}">
                <a16:creationId xmlns:a16="http://schemas.microsoft.com/office/drawing/2014/main" id="{845CF78E-545C-4C80-8180-EE32EC8745E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flipV="1">
            <a:off x="-84931" y="3140635"/>
            <a:ext cx="23622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0315" name="Text Box 11">
            <a:extLst>
              <a:ext uri="{FF2B5EF4-FFF2-40B4-BE49-F238E27FC236}">
                <a16:creationId xmlns:a16="http://schemas.microsoft.com/office/drawing/2014/main" id="{9D77D0B7-55CF-4F4C-B9FD-C34C4FD14305}"/>
              </a:ext>
            </a:extLst>
          </p:cNvPr>
          <p:cNvSpPr txBox="1">
            <a:spLocks noChangeArrowheads="1"/>
          </p:cNvSpPr>
          <p:nvPr/>
        </p:nvSpPr>
        <p:spPr bwMode="auto">
          <a:xfrm>
            <a:off x="7206343" y="3672244"/>
            <a:ext cx="12954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FF0066"/>
                </a:solidFill>
                <a:effectLst/>
                <a:uLnTx/>
                <a:uFillTx/>
                <a:latin typeface="Arial" panose="020B0604020202020204" pitchFamily="34" charset="0"/>
                <a:ea typeface="+mn-ea"/>
                <a:cs typeface="+mn-cs"/>
              </a:rPr>
              <a:t>لكن</a:t>
            </a:r>
            <a:endParaRPr kumimoji="0" lang="en-US" altLang="en-US" sz="3600" b="1" u="none" strike="noStrike" kern="1200" cap="none" spc="0" normalizeH="0" baseline="0" noProof="0" dirty="0">
              <a:ln>
                <a:noFill/>
              </a:ln>
              <a:solidFill>
                <a:srgbClr val="FF0066"/>
              </a:solidFill>
              <a:effectLst/>
              <a:uLnTx/>
              <a:uFillTx/>
              <a:latin typeface="Arial" panose="020B0604020202020204" pitchFamily="34" charset="0"/>
              <a:ea typeface="+mn-ea"/>
              <a:cs typeface="+mn-cs"/>
            </a:endParaRPr>
          </a:p>
        </p:txBody>
      </p:sp>
      <p:sp>
        <p:nvSpPr>
          <p:cNvPr id="610316" name="Line 12">
            <a:extLst>
              <a:ext uri="{FF2B5EF4-FFF2-40B4-BE49-F238E27FC236}">
                <a16:creationId xmlns:a16="http://schemas.microsoft.com/office/drawing/2014/main" id="{EAF51C04-C358-4B8E-9FD2-62E679680E2F}"/>
              </a:ext>
            </a:extLst>
          </p:cNvPr>
          <p:cNvSpPr>
            <a:spLocks noChangeShapeType="1"/>
          </p:cNvSpPr>
          <p:nvPr/>
        </p:nvSpPr>
        <p:spPr bwMode="auto">
          <a:xfrm>
            <a:off x="1219200" y="5257800"/>
            <a:ext cx="838200" cy="4572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610322" name="Text Box 18">
            <a:extLst>
              <a:ext uri="{FF2B5EF4-FFF2-40B4-BE49-F238E27FC236}">
                <a16:creationId xmlns:a16="http://schemas.microsoft.com/office/drawing/2014/main" id="{7EFC761F-CDB4-4639-86C6-6ECFEBC7EF03}"/>
              </a:ext>
            </a:extLst>
          </p:cNvPr>
          <p:cNvSpPr txBox="1">
            <a:spLocks noChangeArrowheads="1"/>
          </p:cNvSpPr>
          <p:nvPr/>
        </p:nvSpPr>
        <p:spPr bwMode="auto">
          <a:xfrm>
            <a:off x="0" y="5456584"/>
            <a:ext cx="9144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روح أبيكم المتكلم</a:t>
            </a:r>
            <a:r>
              <a:rPr kumimoji="0" lang="ar-JO" altLang="en-US" sz="2800" b="1" u="none" strike="noStrike" kern="1200" cap="none" spc="0" normalizeH="0" noProof="0" dirty="0">
                <a:ln>
                  <a:noFill/>
                </a:ln>
                <a:solidFill>
                  <a:srgbClr val="000000"/>
                </a:solidFill>
                <a:effectLst/>
                <a:uLnTx/>
                <a:uFillTx/>
                <a:latin typeface="Arial" panose="020B0604020202020204" pitchFamily="34" charset="0"/>
                <a:ea typeface="+mn-ea"/>
                <a:cs typeface="+mn-cs"/>
              </a:rPr>
              <a:t> فيكم</a:t>
            </a:r>
            <a:endPar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lang="ar-JO" altLang="en-US" sz="2800" b="1" noProof="0" dirty="0">
                <a:solidFill>
                  <a:srgbClr val="0000CC"/>
                </a:solidFill>
                <a:latin typeface="Arial" panose="020B0604020202020204" pitchFamily="34" charset="0"/>
              </a:rPr>
              <a:t>متى 10: 20 </a:t>
            </a:r>
            <a:endParaRPr kumimoji="0" lang="en-US" altLang="en-US" sz="2800" b="1" u="none" strike="noStrike" kern="1200" cap="none" spc="0" normalizeH="0" baseline="0" noProof="0" dirty="0">
              <a:ln>
                <a:noFill/>
              </a:ln>
              <a:solidFill>
                <a:srgbClr val="0000CC"/>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919410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withEffect">
                                  <p:stCondLst>
                                    <p:cond delay="0"/>
                                  </p:stCondLst>
                                  <p:childTnLst>
                                    <p:set>
                                      <p:cBhvr>
                                        <p:cTn id="6" dur="1" fill="hold">
                                          <p:stCondLst>
                                            <p:cond delay="0"/>
                                          </p:stCondLst>
                                        </p:cTn>
                                        <p:tgtEl>
                                          <p:spTgt spid="610309"/>
                                        </p:tgtEl>
                                        <p:attrNameLst>
                                          <p:attrName>style.visibility</p:attrName>
                                        </p:attrNameLst>
                                      </p:cBhvr>
                                      <p:to>
                                        <p:strVal val="visible"/>
                                      </p:to>
                                    </p:set>
                                    <p:animEffect transition="in" filter="slide(fromBottom)">
                                      <p:cBhvr>
                                        <p:cTn id="7" dur="500"/>
                                        <p:tgtEl>
                                          <p:spTgt spid="6103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610311"/>
                                        </p:tgtEl>
                                        <p:attrNameLst>
                                          <p:attrName>style.visibility</p:attrName>
                                        </p:attrNameLst>
                                      </p:cBhvr>
                                      <p:to>
                                        <p:strVal val="visible"/>
                                      </p:to>
                                    </p:set>
                                    <p:anim calcmode="lin" valueType="num">
                                      <p:cBhvr>
                                        <p:cTn id="12" dur="1000" fill="hold"/>
                                        <p:tgtEl>
                                          <p:spTgt spid="610311"/>
                                        </p:tgtEl>
                                        <p:attrNameLst>
                                          <p:attrName>ppt_w</p:attrName>
                                        </p:attrNameLst>
                                      </p:cBhvr>
                                      <p:tavLst>
                                        <p:tav tm="0">
                                          <p:val>
                                            <p:fltVal val="0"/>
                                          </p:val>
                                        </p:tav>
                                        <p:tav tm="100000">
                                          <p:val>
                                            <p:strVal val="#ppt_w"/>
                                          </p:val>
                                        </p:tav>
                                      </p:tavLst>
                                    </p:anim>
                                    <p:anim calcmode="lin" valueType="num">
                                      <p:cBhvr>
                                        <p:cTn id="13" dur="1000" fill="hold"/>
                                        <p:tgtEl>
                                          <p:spTgt spid="610311"/>
                                        </p:tgtEl>
                                        <p:attrNameLst>
                                          <p:attrName>ppt_h</p:attrName>
                                        </p:attrNameLst>
                                      </p:cBhvr>
                                      <p:tavLst>
                                        <p:tav tm="0">
                                          <p:val>
                                            <p:fltVal val="0"/>
                                          </p:val>
                                        </p:tav>
                                        <p:tav tm="100000">
                                          <p:val>
                                            <p:strVal val="#ppt_h"/>
                                          </p:val>
                                        </p:tav>
                                      </p:tavLst>
                                    </p:anim>
                                    <p:anim calcmode="lin" valueType="num">
                                      <p:cBhvr>
                                        <p:cTn id="14" dur="1000" fill="hold"/>
                                        <p:tgtEl>
                                          <p:spTgt spid="610311"/>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610311"/>
                                        </p:tgtEl>
                                        <p:attrNameLst>
                                          <p:attrName>ppt_y</p:attrName>
                                        </p:attrNameLst>
                                      </p:cBhvr>
                                      <p:tavLst>
                                        <p:tav tm="0" fmla="#ppt_y+(sin(-2*pi*(1-$))*-#ppt_x+cos(-2*pi*(1-$))*(1-#ppt_y))*(1-$)">
                                          <p:val>
                                            <p:fltVal val="0"/>
                                          </p:val>
                                        </p:tav>
                                        <p:tav tm="100000">
                                          <p:val>
                                            <p:fltVal val="1"/>
                                          </p:val>
                                        </p:tav>
                                      </p:tavLst>
                                    </p:anim>
                                  </p:childTnLst>
                                </p:cTn>
                              </p:par>
                            </p:childTnLst>
                          </p:cTn>
                        </p:par>
                        <p:par>
                          <p:cTn id="16" fill="hold" nodeType="afterGroup">
                            <p:stCondLst>
                              <p:cond delay="1000"/>
                            </p:stCondLst>
                            <p:childTnLst>
                              <p:par>
                                <p:cTn id="17" presetID="30" presetClass="emph" presetSubtype="0" fill="hold" grpId="1" nodeType="afterEffect">
                                  <p:stCondLst>
                                    <p:cond delay="0"/>
                                  </p:stCondLst>
                                  <p:childTnLst>
                                    <p:animClr clrSpc="hsl" dir="cw">
                                      <p:cBhvr override="childStyle">
                                        <p:cTn id="18" dur="500" fill="hold"/>
                                        <p:tgtEl>
                                          <p:spTgt spid="610311"/>
                                        </p:tgtEl>
                                        <p:attrNameLst>
                                          <p:attrName>style.color</p:attrName>
                                        </p:attrNameLst>
                                      </p:cBhvr>
                                      <p:by>
                                        <p:hsl h="0" s="12549" l="25098"/>
                                      </p:by>
                                    </p:animClr>
                                    <p:animClr clrSpc="hsl" dir="cw">
                                      <p:cBhvr>
                                        <p:cTn id="19" dur="500" fill="hold"/>
                                        <p:tgtEl>
                                          <p:spTgt spid="610311"/>
                                        </p:tgtEl>
                                        <p:attrNameLst>
                                          <p:attrName>fillcolor</p:attrName>
                                        </p:attrNameLst>
                                      </p:cBhvr>
                                      <p:by>
                                        <p:hsl h="0" s="12549" l="25098"/>
                                      </p:by>
                                    </p:animClr>
                                    <p:animClr clrSpc="hsl" dir="cw">
                                      <p:cBhvr>
                                        <p:cTn id="20" dur="500" fill="hold"/>
                                        <p:tgtEl>
                                          <p:spTgt spid="610311"/>
                                        </p:tgtEl>
                                        <p:attrNameLst>
                                          <p:attrName>stroke.color</p:attrName>
                                        </p:attrNameLst>
                                      </p:cBhvr>
                                      <p:by>
                                        <p:hsl h="0" s="12549" l="25098"/>
                                      </p:by>
                                    </p:animClr>
                                    <p:set>
                                      <p:cBhvr>
                                        <p:cTn id="21" dur="500" fill="hold"/>
                                        <p:tgtEl>
                                          <p:spTgt spid="610311"/>
                                        </p:tgtEl>
                                        <p:attrNameLst>
                                          <p:attrName>fill.type</p:attrName>
                                        </p:attrNameLst>
                                      </p:cBhvr>
                                      <p:to>
                                        <p:strVal val="solid"/>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38" presetClass="entr" presetSubtype="0" accel="50000" fill="hold" grpId="0" nodeType="clickEffect">
                                  <p:stCondLst>
                                    <p:cond delay="0"/>
                                  </p:stCondLst>
                                  <p:iterate type="lt">
                                    <p:tmPct val="50000"/>
                                  </p:iterate>
                                  <p:childTnLst>
                                    <p:set>
                                      <p:cBhvr>
                                        <p:cTn id="25" dur="1" fill="hold">
                                          <p:stCondLst>
                                            <p:cond delay="0"/>
                                          </p:stCondLst>
                                        </p:cTn>
                                        <p:tgtEl>
                                          <p:spTgt spid="610315"/>
                                        </p:tgtEl>
                                        <p:attrNameLst>
                                          <p:attrName>style.visibility</p:attrName>
                                        </p:attrNameLst>
                                      </p:cBhvr>
                                      <p:to>
                                        <p:strVal val="visible"/>
                                      </p:to>
                                    </p:set>
                                    <p:set>
                                      <p:cBhvr>
                                        <p:cTn id="26" dur="455" fill="hold">
                                          <p:stCondLst>
                                            <p:cond delay="0"/>
                                          </p:stCondLst>
                                        </p:cTn>
                                        <p:tgtEl>
                                          <p:spTgt spid="610315"/>
                                        </p:tgtEl>
                                        <p:attrNameLst>
                                          <p:attrName>style.rotation</p:attrName>
                                        </p:attrNameLst>
                                      </p:cBhvr>
                                      <p:to>
                                        <p:strVal val="-45.0"/>
                                      </p:to>
                                    </p:set>
                                    <p:anim calcmode="lin" valueType="num">
                                      <p:cBhvr>
                                        <p:cTn id="27" dur="455" fill="hold">
                                          <p:stCondLst>
                                            <p:cond delay="455"/>
                                          </p:stCondLst>
                                        </p:cTn>
                                        <p:tgtEl>
                                          <p:spTgt spid="610315"/>
                                        </p:tgtEl>
                                        <p:attrNameLst>
                                          <p:attrName>style.rotation</p:attrName>
                                        </p:attrNameLst>
                                      </p:cBhvr>
                                      <p:tavLst>
                                        <p:tav tm="0">
                                          <p:val>
                                            <p:fltVal val="-45"/>
                                          </p:val>
                                        </p:tav>
                                        <p:tav tm="69900">
                                          <p:val>
                                            <p:fltVal val="45"/>
                                          </p:val>
                                        </p:tav>
                                        <p:tav tm="100000">
                                          <p:val>
                                            <p:fltVal val="0"/>
                                          </p:val>
                                        </p:tav>
                                      </p:tavLst>
                                    </p:anim>
                                    <p:anim calcmode="lin" valueType="num">
                                      <p:cBhvr>
                                        <p:cTn id="28" dur="455" fill="hold">
                                          <p:stCondLst>
                                            <p:cond delay="0"/>
                                          </p:stCondLst>
                                        </p:cTn>
                                        <p:tgtEl>
                                          <p:spTgt spid="610315"/>
                                        </p:tgtEl>
                                        <p:attrNameLst>
                                          <p:attrName>ppt_y</p:attrName>
                                        </p:attrNameLst>
                                      </p:cBhvr>
                                      <p:tavLst>
                                        <p:tav tm="0">
                                          <p:val>
                                            <p:strVal val="#ppt_y-1"/>
                                          </p:val>
                                        </p:tav>
                                        <p:tav tm="100000">
                                          <p:val>
                                            <p:strVal val="#ppt_y-(0.354*#ppt_w-0.172*#ppt_h)"/>
                                          </p:val>
                                        </p:tav>
                                      </p:tavLst>
                                    </p:anim>
                                    <p:anim calcmode="lin" valueType="num">
                                      <p:cBhvr>
                                        <p:cTn id="29" dur="156" decel="50000" autoRev="1" fill="hold">
                                          <p:stCondLst>
                                            <p:cond delay="455"/>
                                          </p:stCondLst>
                                        </p:cTn>
                                        <p:tgtEl>
                                          <p:spTgt spid="610315"/>
                                        </p:tgtEl>
                                        <p:attrNameLst>
                                          <p:attrName>ppt_y</p:attrName>
                                        </p:attrNameLst>
                                      </p:cBhvr>
                                      <p:tavLst>
                                        <p:tav tm="0">
                                          <p:val>
                                            <p:strVal val="#ppt_y-(0.354*#ppt_w-0.172*#ppt_h)"/>
                                          </p:val>
                                        </p:tav>
                                        <p:tav tm="100000">
                                          <p:val>
                                            <p:strVal val="#ppt_y-(0.354*#ppt_w-0.172*#ppt_h)-#ppt_h/2"/>
                                          </p:val>
                                        </p:tav>
                                      </p:tavLst>
                                    </p:anim>
                                    <p:anim calcmode="lin" valueType="num">
                                      <p:cBhvr>
                                        <p:cTn id="30" dur="136" fill="hold">
                                          <p:stCondLst>
                                            <p:cond delay="864"/>
                                          </p:stCondLst>
                                        </p:cTn>
                                        <p:tgtEl>
                                          <p:spTgt spid="610315"/>
                                        </p:tgtEl>
                                        <p:attrNameLst>
                                          <p:attrName>ppt_y</p:attrName>
                                        </p:attrNameLst>
                                      </p:cBhvr>
                                      <p:tavLst>
                                        <p:tav tm="0">
                                          <p:val>
                                            <p:strVal val="#ppt_y-(0.354*#ppt_w-0.172*#ppt_h)"/>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7" presetClass="entr" presetSubtype="4" fill="hold" grpId="0" nodeType="clickEffect">
                                  <p:stCondLst>
                                    <p:cond delay="0"/>
                                  </p:stCondLst>
                                  <p:childTnLst>
                                    <p:set>
                                      <p:cBhvr>
                                        <p:cTn id="34" dur="1" fill="hold">
                                          <p:stCondLst>
                                            <p:cond delay="0"/>
                                          </p:stCondLst>
                                        </p:cTn>
                                        <p:tgtEl>
                                          <p:spTgt spid="610313"/>
                                        </p:tgtEl>
                                        <p:attrNameLst>
                                          <p:attrName>style.visibility</p:attrName>
                                        </p:attrNameLst>
                                      </p:cBhvr>
                                      <p:to>
                                        <p:strVal val="visible"/>
                                      </p:to>
                                    </p:set>
                                    <p:anim calcmode="lin" valueType="num">
                                      <p:cBhvr additive="base">
                                        <p:cTn id="35" dur="500" fill="hold"/>
                                        <p:tgtEl>
                                          <p:spTgt spid="610313"/>
                                        </p:tgtEl>
                                        <p:attrNameLst>
                                          <p:attrName>ppt_x</p:attrName>
                                        </p:attrNameLst>
                                      </p:cBhvr>
                                      <p:tavLst>
                                        <p:tav tm="0">
                                          <p:val>
                                            <p:strVal val="#ppt_x"/>
                                          </p:val>
                                        </p:tav>
                                        <p:tav tm="100000">
                                          <p:val>
                                            <p:strVal val="#ppt_x"/>
                                          </p:val>
                                        </p:tav>
                                      </p:tavLst>
                                    </p:anim>
                                    <p:anim calcmode="lin" valueType="num">
                                      <p:cBhvr additive="base">
                                        <p:cTn id="36" dur="500" fill="hold"/>
                                        <p:tgtEl>
                                          <p:spTgt spid="610313"/>
                                        </p:tgtEl>
                                        <p:attrNameLst>
                                          <p:attrName>ppt_y</p:attrName>
                                        </p:attrNameLst>
                                      </p:cBhvr>
                                      <p:tavLst>
                                        <p:tav tm="0">
                                          <p:val>
                                            <p:strVal val="1+#ppt_h/2"/>
                                          </p:val>
                                        </p:tav>
                                        <p:tav tm="100000">
                                          <p:val>
                                            <p:strVal val="#ppt_y"/>
                                          </p:val>
                                        </p:tav>
                                      </p:tavLst>
                                    </p:anim>
                                  </p:childTnLst>
                                </p:cTn>
                              </p:par>
                              <p:par>
                                <p:cTn id="37" presetID="35" presetClass="entr" presetSubtype="0" fill="hold" nodeType="withEffect">
                                  <p:stCondLst>
                                    <p:cond delay="0"/>
                                  </p:stCondLst>
                                  <p:childTnLst>
                                    <p:set>
                                      <p:cBhvr>
                                        <p:cTn id="38" dur="1" fill="hold">
                                          <p:stCondLst>
                                            <p:cond delay="0"/>
                                          </p:stCondLst>
                                        </p:cTn>
                                        <p:tgtEl>
                                          <p:spTgt spid="610314"/>
                                        </p:tgtEl>
                                        <p:attrNameLst>
                                          <p:attrName>style.visibility</p:attrName>
                                        </p:attrNameLst>
                                      </p:cBhvr>
                                      <p:to>
                                        <p:strVal val="visible"/>
                                      </p:to>
                                    </p:set>
                                    <p:animEffect transition="in" filter="fade">
                                      <p:cBhvr>
                                        <p:cTn id="39" dur="3000"/>
                                        <p:tgtEl>
                                          <p:spTgt spid="610314"/>
                                        </p:tgtEl>
                                      </p:cBhvr>
                                    </p:animEffect>
                                    <p:anim calcmode="lin" valueType="num">
                                      <p:cBhvr>
                                        <p:cTn id="40" dur="3000" fill="hold"/>
                                        <p:tgtEl>
                                          <p:spTgt spid="610314"/>
                                        </p:tgtEl>
                                        <p:attrNameLst>
                                          <p:attrName>style.rotation</p:attrName>
                                        </p:attrNameLst>
                                      </p:cBhvr>
                                      <p:tavLst>
                                        <p:tav tm="0">
                                          <p:val>
                                            <p:fltVal val="720"/>
                                          </p:val>
                                        </p:tav>
                                        <p:tav tm="100000">
                                          <p:val>
                                            <p:fltVal val="0"/>
                                          </p:val>
                                        </p:tav>
                                      </p:tavLst>
                                    </p:anim>
                                    <p:anim calcmode="lin" valueType="num">
                                      <p:cBhvr>
                                        <p:cTn id="41" dur="3000" fill="hold"/>
                                        <p:tgtEl>
                                          <p:spTgt spid="610314"/>
                                        </p:tgtEl>
                                        <p:attrNameLst>
                                          <p:attrName>ppt_h</p:attrName>
                                        </p:attrNameLst>
                                      </p:cBhvr>
                                      <p:tavLst>
                                        <p:tav tm="0">
                                          <p:val>
                                            <p:fltVal val="0"/>
                                          </p:val>
                                        </p:tav>
                                        <p:tav tm="100000">
                                          <p:val>
                                            <p:strVal val="#ppt_h"/>
                                          </p:val>
                                        </p:tav>
                                      </p:tavLst>
                                    </p:anim>
                                    <p:anim calcmode="lin" valueType="num">
                                      <p:cBhvr>
                                        <p:cTn id="42" dur="3000" fill="hold"/>
                                        <p:tgtEl>
                                          <p:spTgt spid="610314"/>
                                        </p:tgtEl>
                                        <p:attrNameLst>
                                          <p:attrName>ppt_w</p:attrName>
                                        </p:attrNameLst>
                                      </p:cBhvr>
                                      <p:tavLst>
                                        <p:tav tm="0">
                                          <p:val>
                                            <p:fltVal val="0"/>
                                          </p:val>
                                        </p:tav>
                                        <p:tav tm="100000">
                                          <p:val>
                                            <p:strVal val="#ppt_w"/>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2" presetClass="entr" presetSubtype="4" fill="hold" grpId="0" nodeType="clickEffect">
                                  <p:stCondLst>
                                    <p:cond delay="0"/>
                                  </p:stCondLst>
                                  <p:childTnLst>
                                    <p:set>
                                      <p:cBhvr>
                                        <p:cTn id="46" dur="1" fill="hold">
                                          <p:stCondLst>
                                            <p:cond delay="0"/>
                                          </p:stCondLst>
                                        </p:cTn>
                                        <p:tgtEl>
                                          <p:spTgt spid="610322"/>
                                        </p:tgtEl>
                                        <p:attrNameLst>
                                          <p:attrName>style.visibility</p:attrName>
                                        </p:attrNameLst>
                                      </p:cBhvr>
                                      <p:to>
                                        <p:strVal val="visible"/>
                                      </p:to>
                                    </p:set>
                                    <p:animEffect transition="in" filter="slide(fromBottom)">
                                      <p:cBhvr>
                                        <p:cTn id="47" dur="500"/>
                                        <p:tgtEl>
                                          <p:spTgt spid="610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0309" grpId="0" animBg="1"/>
      <p:bldP spid="610311" grpId="0" animBg="1"/>
      <p:bldP spid="610311" grpId="1" animBg="1"/>
      <p:bldP spid="610313" grpId="0"/>
      <p:bldP spid="610315" grpId="0"/>
      <p:bldP spid="610322" grpId="0"/>
    </p:bldLst>
  </p:timing>
</p:sld>
</file>

<file path=ppt/slides/slide2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01474"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2075"/>
            <a:ext cx="9144000" cy="6067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1475" name="Rectangle 2"/>
          <p:cNvSpPr>
            <a:spLocks noGrp="1" noChangeArrowheads="1"/>
          </p:cNvSpPr>
          <p:nvPr>
            <p:ph type="title" idx="4294967295"/>
          </p:nvPr>
        </p:nvSpPr>
        <p:spPr>
          <a:xfrm>
            <a:off x="-26988" y="6021388"/>
            <a:ext cx="9145588" cy="792162"/>
          </a:xfrm>
        </p:spPr>
        <p:txBody>
          <a:bodyPr/>
          <a:lstStyle/>
          <a:p>
            <a:pPr rtl="1"/>
            <a:r>
              <a:rPr lang="ar-JO" sz="3600" dirty="0">
                <a:solidFill>
                  <a:schemeClr val="bg1"/>
                </a:solidFill>
                <a:ea typeface="ＭＳ Ｐゴシック" charset="0"/>
                <a:cs typeface="Arial" panose="020B0604020202020204" pitchFamily="34" charset="0"/>
              </a:rPr>
              <a:t>وعد يسوع بالمقاومة العائلية</a:t>
            </a:r>
            <a:endParaRPr lang="en-US" sz="3600" dirty="0">
              <a:solidFill>
                <a:schemeClr val="bg1"/>
              </a:solidFill>
              <a:ea typeface="ＭＳ Ｐゴシック" charset="0"/>
              <a:cs typeface="Arial" panose="020B0604020202020204" pitchFamily="34" charset="0"/>
            </a:endParaRPr>
          </a:p>
        </p:txBody>
      </p:sp>
      <p:sp>
        <p:nvSpPr>
          <p:cNvPr id="5" name="Rectangle 2"/>
          <p:cNvSpPr txBox="1">
            <a:spLocks noChangeArrowheads="1"/>
          </p:cNvSpPr>
          <p:nvPr/>
        </p:nvSpPr>
        <p:spPr bwMode="auto">
          <a:xfrm>
            <a:off x="-3175" y="115888"/>
            <a:ext cx="9147175" cy="540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34 لا تظنوا أني</a:t>
            </a:r>
            <a:r>
              <a:rPr kumimoji="0" lang="ar-JO" sz="3600" b="1" u="none" strike="noStrike" kern="1200" cap="none" spc="0" normalizeH="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 جئت لألقي سلاماً على الأرض</a:t>
            </a:r>
            <a:r>
              <a:rPr kumimoji="0" lang="ar-LB" sz="3600" b="1" u="none" strike="noStrike" kern="1200" cap="none" spc="0" normalizeH="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3600" b="1" u="none" strike="noStrike" kern="1200" cap="none" spc="0" normalizeH="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 ما جئت لألقي سلاماً بل سيفاً</a:t>
            </a:r>
            <a:r>
              <a:rPr kumimoji="0" lang="ar-LB" sz="3600" b="1" u="none" strike="noStrike" kern="1200" cap="none" spc="0" normalizeH="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a:t>
            </a:r>
            <a:endParaRPr kumimoji="0" lang="ar-JO" sz="3600" b="1" u="none" strike="noStrike" kern="1200" cap="none" spc="0" normalizeH="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lang="ar-JO" sz="3600" b="1" baseline="0"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rPr>
              <a:t>35</a:t>
            </a:r>
            <a:r>
              <a:rPr lang="ar-JO" sz="36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rPr>
              <a:t> فإني جئت لأفرق الإنسان ضد أبيه</a:t>
            </a:r>
            <a:r>
              <a:rPr lang="ar-LB" sz="36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rPr>
              <a:t>،</a:t>
            </a:r>
            <a:r>
              <a:rPr lang="ar-JO" sz="36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rPr>
              <a:t> والإبنة ضد أمها</a:t>
            </a:r>
            <a:r>
              <a:rPr lang="ar-LB" sz="36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rPr>
              <a:t>،</a:t>
            </a:r>
            <a:r>
              <a:rPr lang="ar-JO" sz="36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rPr>
              <a:t> والكنة ضد حماتها</a:t>
            </a:r>
            <a:r>
              <a:rPr lang="ar-LB" sz="36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rPr>
              <a:t>.</a:t>
            </a:r>
            <a:endParaRPr lang="ar-JO" sz="36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36</a:t>
            </a:r>
            <a:r>
              <a:rPr kumimoji="0" lang="ar-JO" sz="3600" b="1" u="none" strike="noStrike" kern="1200" cap="none" spc="0" normalizeH="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 وأعداء الإنسان أهل بيته</a:t>
            </a:r>
            <a:r>
              <a:rPr kumimoji="0" lang="ar-LB" sz="3600" b="1" u="none" strike="noStrike" kern="1200" cap="none" spc="0" normalizeH="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a:t>
            </a:r>
            <a:endParaRPr kumimoji="0" lang="ar-JO" sz="3600" b="1" u="none" strike="noStrike" kern="1200" cap="none" spc="0" normalizeH="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lang="ar-JO" sz="3600" b="1" baseline="0"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rPr>
              <a:t>(متى</a:t>
            </a:r>
            <a:r>
              <a:rPr lang="ar-JO" sz="36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rPr>
              <a:t> 10: 34-36</a:t>
            </a:r>
            <a:r>
              <a:rPr lang="en-US" sz="36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rPr>
              <a:t> (</a:t>
            </a:r>
            <a:endParaRPr kumimoji="0" lang="en-US" sz="36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linds(horizont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linds(horizont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40" name="Rectangle 4">
            <a:extLst>
              <a:ext uri="{FF2B5EF4-FFF2-40B4-BE49-F238E27FC236}">
                <a16:creationId xmlns:a16="http://schemas.microsoft.com/office/drawing/2014/main" id="{0CC60154-FB43-4BF4-A94E-8FB49640FD0A}"/>
              </a:ext>
            </a:extLst>
          </p:cNvPr>
          <p:cNvSpPr>
            <a:spLocks noGrp="1" noChangeArrowheads="1"/>
          </p:cNvSpPr>
          <p:nvPr>
            <p:ph type="title"/>
          </p:nvPr>
        </p:nvSpPr>
        <p:spPr>
          <a:xfrm>
            <a:off x="430696" y="274638"/>
            <a:ext cx="8229600" cy="1143000"/>
          </a:xfrm>
          <a:solidFill>
            <a:srgbClr val="FF0000">
              <a:alpha val="25999"/>
            </a:srgbClr>
          </a:solidFill>
          <a:ln/>
        </p:spPr>
        <p:txBody>
          <a:bodyPr/>
          <a:lstStyle/>
          <a:p>
            <a:pPr rtl="1"/>
            <a:r>
              <a:rPr lang="ar-JO" altLang="en-US" dirty="0"/>
              <a:t>الرسالة: مت 10: 5</a:t>
            </a:r>
            <a:r>
              <a:rPr lang="ar-LB" altLang="en-US" dirty="0"/>
              <a:t> </a:t>
            </a:r>
            <a:r>
              <a:rPr lang="ar-JO" altLang="en-US" dirty="0"/>
              <a:t>-</a:t>
            </a:r>
            <a:r>
              <a:rPr lang="ar-LB" altLang="en-US" dirty="0"/>
              <a:t> </a:t>
            </a:r>
            <a:r>
              <a:rPr lang="ar-JO" altLang="en-US" dirty="0"/>
              <a:t>42</a:t>
            </a:r>
            <a:endParaRPr lang="en-US" altLang="en-US" dirty="0"/>
          </a:p>
        </p:txBody>
      </p:sp>
      <p:sp>
        <p:nvSpPr>
          <p:cNvPr id="526341" name="Rectangle 5">
            <a:extLst>
              <a:ext uri="{FF2B5EF4-FFF2-40B4-BE49-F238E27FC236}">
                <a16:creationId xmlns:a16="http://schemas.microsoft.com/office/drawing/2014/main" id="{4B4AE392-11F2-4D94-B098-D07F65BC3B62}"/>
              </a:ext>
            </a:extLst>
          </p:cNvPr>
          <p:cNvSpPr>
            <a:spLocks noChangeArrowheads="1"/>
          </p:cNvSpPr>
          <p:nvPr/>
        </p:nvSpPr>
        <p:spPr bwMode="auto">
          <a:xfrm>
            <a:off x="2057400" y="1447800"/>
            <a:ext cx="5029200" cy="838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2400" b="1" dirty="0">
                <a:solidFill>
                  <a:srgbClr val="000000"/>
                </a:solidFill>
                <a:latin typeface="Arial" panose="020B0604020202020204" pitchFamily="34" charset="0"/>
              </a:rPr>
              <a:t>و فيما أنتم ذاهبون اكرزوا قائلين</a:t>
            </a:r>
            <a:r>
              <a:rPr lang="ar-LB" altLang="en-US" sz="2400" b="1" dirty="0">
                <a:solidFill>
                  <a:srgbClr val="000000"/>
                </a:solidFill>
                <a:latin typeface="Arial" panose="020B0604020202020204" pitchFamily="34" charset="0"/>
              </a:rPr>
              <a:t>:</a:t>
            </a:r>
            <a:r>
              <a:rPr lang="ar-JO" altLang="en-US" sz="2400" b="1" dirty="0">
                <a:solidFill>
                  <a:srgbClr val="000000"/>
                </a:solidFill>
                <a:latin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2400" b="1" dirty="0">
                <a:solidFill>
                  <a:srgbClr val="000000"/>
                </a:solidFill>
                <a:latin typeface="Arial" panose="020B0604020202020204" pitchFamily="34" charset="0"/>
              </a:rPr>
              <a:t>إنه قد اقترب </a:t>
            </a:r>
            <a:r>
              <a:rPr lang="ar-JO" altLang="en-US" sz="2400" b="1" dirty="0">
                <a:solidFill>
                  <a:srgbClr val="FF5050"/>
                </a:solidFill>
                <a:latin typeface="Arial" panose="020B0604020202020204" pitchFamily="34" charset="0"/>
              </a:rPr>
              <a:t>ملكوت</a:t>
            </a:r>
            <a:r>
              <a:rPr lang="ar-JO" altLang="en-US" sz="2400" b="1" dirty="0">
                <a:solidFill>
                  <a:srgbClr val="000000"/>
                </a:solidFill>
                <a:latin typeface="Arial" panose="020B0604020202020204" pitchFamily="34" charset="0"/>
              </a:rPr>
              <a:t> السماوات</a:t>
            </a:r>
            <a:r>
              <a:rPr lang="ar-LB" altLang="en-US" sz="2400" b="1" dirty="0">
                <a:solidFill>
                  <a:srgbClr val="000000"/>
                </a:solidFill>
                <a:latin typeface="Arial" panose="020B0604020202020204" pitchFamily="34" charset="0"/>
              </a:rPr>
              <a:t>.</a:t>
            </a:r>
            <a:r>
              <a:rPr lang="ar-JO" altLang="en-US" sz="2400" b="1" dirty="0">
                <a:solidFill>
                  <a:srgbClr val="000000"/>
                </a:solidFill>
                <a:latin typeface="Arial" panose="020B0604020202020204" pitchFamily="34" charset="0"/>
              </a:rPr>
              <a:t> (عدد 7)</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26343" name="Text Box 7">
            <a:extLst>
              <a:ext uri="{FF2B5EF4-FFF2-40B4-BE49-F238E27FC236}">
                <a16:creationId xmlns:a16="http://schemas.microsoft.com/office/drawing/2014/main" id="{744ADD6A-970B-4D22-A991-D3F66AD577B5}"/>
              </a:ext>
            </a:extLst>
          </p:cNvPr>
          <p:cNvSpPr txBox="1">
            <a:spLocks noChangeArrowheads="1"/>
          </p:cNvSpPr>
          <p:nvPr/>
        </p:nvSpPr>
        <p:spPr bwMode="auto">
          <a:xfrm>
            <a:off x="4648200" y="2971800"/>
            <a:ext cx="38862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1. عملية الحكم</a:t>
            </a:r>
            <a:endPar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26345" name="Text Box 9">
            <a:extLst>
              <a:ext uri="{FF2B5EF4-FFF2-40B4-BE49-F238E27FC236}">
                <a16:creationId xmlns:a16="http://schemas.microsoft.com/office/drawing/2014/main" id="{053E26C9-782F-4361-B650-0F5216B08230}"/>
              </a:ext>
            </a:extLst>
          </p:cNvPr>
          <p:cNvSpPr txBox="1">
            <a:spLocks noChangeArrowheads="1"/>
          </p:cNvSpPr>
          <p:nvPr/>
        </p:nvSpPr>
        <p:spPr bwMode="auto">
          <a:xfrm>
            <a:off x="4744280" y="3318385"/>
            <a:ext cx="36576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lang="ar-LB" altLang="en-US" b="1" dirty="0">
                <a:solidFill>
                  <a:srgbClr val="000000"/>
                </a:solidFill>
                <a:latin typeface="Arial" panose="020B0604020202020204" pitchFamily="34" charset="0"/>
              </a:rPr>
              <a:t>ال</a:t>
            </a:r>
            <a:r>
              <a:rPr lang="ar-JO" altLang="en-US" b="1" dirty="0">
                <a:solidFill>
                  <a:srgbClr val="000000"/>
                </a:solidFill>
                <a:latin typeface="Arial" panose="020B0604020202020204" pitchFamily="34" charset="0"/>
              </a:rPr>
              <a:t>ملك</a:t>
            </a:r>
            <a:r>
              <a:rPr lang="ar-LB" altLang="en-US" b="1" dirty="0" err="1">
                <a:solidFill>
                  <a:srgbClr val="000000"/>
                </a:solidFill>
                <a:latin typeface="Arial" panose="020B0604020202020204" pitchFamily="34" charset="0"/>
              </a:rPr>
              <a:t>ية</a:t>
            </a:r>
            <a:r>
              <a:rPr lang="ar-JO" altLang="en-US" b="1" dirty="0">
                <a:solidFill>
                  <a:srgbClr val="000000"/>
                </a:solidFill>
                <a:latin typeface="Arial" panose="020B0604020202020204" pitchFamily="34" charset="0"/>
              </a:rPr>
              <a:t>، </a:t>
            </a:r>
            <a:r>
              <a:rPr lang="ar-LB" altLang="en-US" b="1" dirty="0">
                <a:solidFill>
                  <a:srgbClr val="000000"/>
                </a:solidFill>
                <a:latin typeface="Arial" panose="020B0604020202020204" pitchFamily="34" charset="0"/>
              </a:rPr>
              <a:t>السلطة</a:t>
            </a:r>
            <a:r>
              <a:rPr lang="ar-JO" altLang="en-US" b="1" dirty="0">
                <a:solidFill>
                  <a:srgbClr val="000000"/>
                </a:solidFill>
                <a:latin typeface="Arial" panose="020B0604020202020204" pitchFamily="34" charset="0"/>
              </a:rPr>
              <a:t> </a:t>
            </a:r>
            <a:r>
              <a:rPr lang="ar-LB" altLang="en-US" b="1" dirty="0">
                <a:solidFill>
                  <a:srgbClr val="000000"/>
                </a:solidFill>
                <a:latin typeface="Arial" panose="020B0604020202020204" pitchFamily="34" charset="0"/>
              </a:rPr>
              <a:t>ال</a:t>
            </a:r>
            <a:r>
              <a:rPr lang="ar-JO" altLang="en-US" b="1" dirty="0">
                <a:solidFill>
                  <a:srgbClr val="000000"/>
                </a:solidFill>
                <a:latin typeface="Arial" panose="020B0604020202020204" pitchFamily="34" charset="0"/>
              </a:rPr>
              <a:t>ملكية، </a:t>
            </a:r>
            <a:r>
              <a:rPr lang="ar-LB" altLang="en-US" b="1" dirty="0">
                <a:solidFill>
                  <a:srgbClr val="000000"/>
                </a:solidFill>
                <a:latin typeface="Arial" panose="020B0604020202020204" pitchFamily="34" charset="0"/>
              </a:rPr>
              <a:t>ال</a:t>
            </a:r>
            <a:r>
              <a:rPr lang="ar-JO" altLang="en-US" b="1" dirty="0">
                <a:solidFill>
                  <a:srgbClr val="000000"/>
                </a:solidFill>
                <a:latin typeface="Arial" panose="020B0604020202020204" pitchFamily="34" charset="0"/>
              </a:rPr>
              <a:t>حكم </a:t>
            </a:r>
            <a:r>
              <a:rPr lang="ar-LB" altLang="en-US" b="1" dirty="0">
                <a:solidFill>
                  <a:srgbClr val="000000"/>
                </a:solidFill>
                <a:latin typeface="Arial" panose="020B0604020202020204" pitchFamily="34" charset="0"/>
              </a:rPr>
              <a:t>ال</a:t>
            </a:r>
            <a:r>
              <a:rPr lang="ar-JO" altLang="en-US" b="1" dirty="0">
                <a:solidFill>
                  <a:srgbClr val="000000"/>
                </a:solidFill>
                <a:latin typeface="Arial" panose="020B0604020202020204" pitchFamily="34" charset="0"/>
              </a:rPr>
              <a:t>ملكي</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حكم الله الملكي</a:t>
            </a:r>
          </a:p>
          <a:p>
            <a:pPr marL="0" marR="0" lvl="0" indent="0" algn="r" defTabSz="914400" rtl="1" eaLnBrk="1" fontAlgn="base" latinLnBrk="0" hangingPunct="1">
              <a:lnSpc>
                <a:spcPct val="100000"/>
              </a:lnSpc>
              <a:spcBef>
                <a:spcPct val="0"/>
              </a:spcBef>
              <a:spcAft>
                <a:spcPct val="0"/>
              </a:spcAft>
              <a:buClrTx/>
              <a:buSzTx/>
              <a:buFontTx/>
              <a:buNone/>
              <a:tabLst/>
              <a:defRPr/>
            </a:pPr>
            <a:r>
              <a:rPr lang="ar-JO" altLang="en-US" b="1" dirty="0">
                <a:solidFill>
                  <a:srgbClr val="000000"/>
                </a:solidFill>
                <a:latin typeface="Arial" panose="020B0604020202020204" pitchFamily="34" charset="0"/>
              </a:rPr>
              <a:t>(عادة </a:t>
            </a:r>
            <a:r>
              <a:rPr lang="ar-LB" altLang="en-US" b="1" dirty="0">
                <a:solidFill>
                  <a:srgbClr val="000000"/>
                </a:solidFill>
                <a:latin typeface="Arial" panose="020B0604020202020204" pitchFamily="34" charset="0"/>
              </a:rPr>
              <a:t>ما تترجم الى "</a:t>
            </a:r>
            <a:r>
              <a:rPr lang="ar-JO" altLang="en-US" b="1" dirty="0">
                <a:solidFill>
                  <a:srgbClr val="000000"/>
                </a:solidFill>
                <a:latin typeface="Arial" panose="020B0604020202020204" pitchFamily="34" charset="0"/>
              </a:rPr>
              <a:t>ملكوت الله</a:t>
            </a:r>
            <a:r>
              <a:rPr lang="ar-LB" altLang="en-US" b="1" dirty="0">
                <a:solidFill>
                  <a:srgbClr val="000000"/>
                </a:solidFill>
                <a:latin typeface="Arial" panose="020B0604020202020204" pitchFamily="34" charset="0"/>
              </a:rPr>
              <a:t>")</a:t>
            </a:r>
            <a:endPar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26346" name="Text Box 10">
            <a:extLst>
              <a:ext uri="{FF2B5EF4-FFF2-40B4-BE49-F238E27FC236}">
                <a16:creationId xmlns:a16="http://schemas.microsoft.com/office/drawing/2014/main" id="{71F7F195-ACAE-4C8A-A2B4-7CC3B32B72DC}"/>
              </a:ext>
            </a:extLst>
          </p:cNvPr>
          <p:cNvSpPr txBox="1">
            <a:spLocks noChangeArrowheads="1"/>
          </p:cNvSpPr>
          <p:nvPr/>
        </p:nvSpPr>
        <p:spPr bwMode="auto">
          <a:xfrm>
            <a:off x="4028995" y="4314343"/>
            <a:ext cx="4572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lang="ar-JO" altLang="en-US" b="1" dirty="0">
                <a:solidFill>
                  <a:srgbClr val="000000"/>
                </a:solidFill>
                <a:latin typeface="Arial" panose="020B0604020202020204" pitchFamily="34" charset="0"/>
              </a:rPr>
              <a:t>2. </a:t>
            </a:r>
            <a:r>
              <a:rPr lang="ar-LB" altLang="en-US" b="1" dirty="0">
                <a:solidFill>
                  <a:srgbClr val="000000"/>
                </a:solidFill>
                <a:latin typeface="Arial" panose="020B0604020202020204" pitchFamily="34" charset="0"/>
              </a:rPr>
              <a:t>أرض </a:t>
            </a:r>
            <a:r>
              <a:rPr lang="ar-JO" altLang="en-US" b="1" dirty="0" err="1">
                <a:solidFill>
                  <a:srgbClr val="000000"/>
                </a:solidFill>
                <a:latin typeface="Arial" panose="020B0604020202020204" pitchFamily="34" charset="0"/>
              </a:rPr>
              <a:t>يح</a:t>
            </a:r>
            <a:r>
              <a:rPr lang="ar-LB" altLang="en-US" b="1" dirty="0">
                <a:solidFill>
                  <a:srgbClr val="000000"/>
                </a:solidFill>
                <a:latin typeface="Arial" panose="020B0604020202020204" pitchFamily="34" charset="0"/>
              </a:rPr>
              <a:t>ك</a:t>
            </a:r>
            <a:r>
              <a:rPr lang="ar-JO" altLang="en-US" b="1" dirty="0">
                <a:solidFill>
                  <a:srgbClr val="000000"/>
                </a:solidFill>
                <a:latin typeface="Arial" panose="020B0604020202020204" pitchFamily="34" charset="0"/>
              </a:rPr>
              <a:t>مها ملك</a:t>
            </a:r>
            <a:r>
              <a:rPr lang="ar-LB" altLang="en-US" b="1" dirty="0">
                <a:solidFill>
                  <a:srgbClr val="000000"/>
                </a:solidFill>
                <a:latin typeface="Arial" panose="020B0604020202020204" pitchFamily="34" charset="0"/>
              </a:rPr>
              <a:t>،</a:t>
            </a:r>
            <a:r>
              <a:rPr lang="ar-JO" altLang="en-US" b="1" dirty="0">
                <a:solidFill>
                  <a:srgbClr val="000000"/>
                </a:solidFill>
                <a:latin typeface="Arial" panose="020B0604020202020204" pitchFamily="34" charset="0"/>
              </a:rPr>
              <a:t> مملكة</a:t>
            </a:r>
            <a:r>
              <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p:txBody>
      </p:sp>
      <p:sp>
        <p:nvSpPr>
          <p:cNvPr id="526347" name="Text Box 11">
            <a:extLst>
              <a:ext uri="{FF2B5EF4-FFF2-40B4-BE49-F238E27FC236}">
                <a16:creationId xmlns:a16="http://schemas.microsoft.com/office/drawing/2014/main" id="{4E436CE5-F7D3-4F53-9F18-3D9F96F35D88}"/>
              </a:ext>
            </a:extLst>
          </p:cNvPr>
          <p:cNvSpPr txBox="1">
            <a:spLocks noChangeArrowheads="1"/>
          </p:cNvSpPr>
          <p:nvPr/>
        </p:nvSpPr>
        <p:spPr bwMode="auto">
          <a:xfrm>
            <a:off x="4495800" y="2547728"/>
            <a:ext cx="416449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Rounded MT Bold" panose="020F0704030504030204" pitchFamily="34" charset="0"/>
                <a:ea typeface="+mn-ea"/>
                <a:cs typeface="+mn-cs"/>
              </a:rPr>
              <a:t>ملكوت الله يعني</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26348" name="Rectangle 12">
            <a:extLst>
              <a:ext uri="{FF2B5EF4-FFF2-40B4-BE49-F238E27FC236}">
                <a16:creationId xmlns:a16="http://schemas.microsoft.com/office/drawing/2014/main" id="{3AB73E83-21F1-4532-A5EA-2555D707966C}"/>
              </a:ext>
            </a:extLst>
          </p:cNvPr>
          <p:cNvSpPr>
            <a:spLocks noChangeArrowheads="1"/>
          </p:cNvSpPr>
          <p:nvPr/>
        </p:nvSpPr>
        <p:spPr bwMode="auto">
          <a:xfrm>
            <a:off x="304800" y="6248400"/>
            <a:ext cx="1752600" cy="381000"/>
          </a:xfrm>
          <a:prstGeom prst="rect">
            <a:avLst/>
          </a:prstGeom>
          <a:solidFill>
            <a:srgbClr val="FFFF00">
              <a:alpha val="73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أعمال كتابية 6</a:t>
            </a:r>
            <a:endPar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nvGrpSpPr>
          <p:cNvPr id="2" name="Content Placeholder 526349">
            <a:extLst>
              <a:ext uri="{FF2B5EF4-FFF2-40B4-BE49-F238E27FC236}">
                <a16:creationId xmlns:a16="http://schemas.microsoft.com/office/drawing/2014/main" id="{D8FE0D57-9E4C-4DF7-B50C-4DBF116292BB}"/>
              </a:ext>
            </a:extLst>
          </p:cNvPr>
          <p:cNvGrpSpPr>
            <a:grpSpLocks noChangeAspect="1"/>
          </p:cNvGrpSpPr>
          <p:nvPr/>
        </p:nvGrpSpPr>
        <p:grpSpPr bwMode="auto">
          <a:xfrm>
            <a:off x="228600" y="3505200"/>
            <a:ext cx="3886200" cy="2209800"/>
            <a:chOff x="288" y="192"/>
            <a:chExt cx="2880" cy="720"/>
          </a:xfrm>
        </p:grpSpPr>
        <p:cxnSp>
          <p:nvCxnSpPr>
            <p:cNvPr id="1028" name="_s1028">
              <a:extLst>
                <a:ext uri="{FF2B5EF4-FFF2-40B4-BE49-F238E27FC236}">
                  <a16:creationId xmlns:a16="http://schemas.microsoft.com/office/drawing/2014/main" id="{DF867B03-7CB0-48D3-AED5-9A2AB53AB1BB}"/>
                </a:ext>
              </a:extLst>
            </p:cNvPr>
            <p:cNvCxnSpPr>
              <a:cxnSpLocks noChangeShapeType="1"/>
              <a:stCxn id="6" idx="0"/>
              <a:endCxn id="3" idx="2"/>
            </p:cNvCxnSpPr>
            <p:nvPr/>
          </p:nvCxnSpPr>
          <p:spPr bwMode="auto">
            <a:xfrm rot="5400000" flipH="1">
              <a:off x="2160" y="48"/>
              <a:ext cx="144" cy="1008"/>
            </a:xfrm>
            <a:prstGeom prst="bentConnector3">
              <a:avLst>
                <a:gd name="adj1" fmla="val 9861"/>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029" name="_s1029">
              <a:extLst>
                <a:ext uri="{FF2B5EF4-FFF2-40B4-BE49-F238E27FC236}">
                  <a16:creationId xmlns:a16="http://schemas.microsoft.com/office/drawing/2014/main" id="{91E2591E-D015-4AA8-8985-F93129CB66FD}"/>
                </a:ext>
              </a:extLst>
            </p:cNvPr>
            <p:cNvCxnSpPr>
              <a:cxnSpLocks noChangeShapeType="1"/>
              <a:stCxn id="5" idx="0"/>
              <a:endCxn id="3" idx="2"/>
            </p:cNvCxnSpPr>
            <p:nvPr/>
          </p:nvCxnSpPr>
          <p:spPr bwMode="auto">
            <a:xfrm rot="16200000">
              <a:off x="1657" y="551"/>
              <a:ext cx="144" cy="1"/>
            </a:xfrm>
            <a:prstGeom prst="straightConnector1">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030" name="_s1030">
              <a:extLst>
                <a:ext uri="{FF2B5EF4-FFF2-40B4-BE49-F238E27FC236}">
                  <a16:creationId xmlns:a16="http://schemas.microsoft.com/office/drawing/2014/main" id="{2C943AD5-ADBB-4F08-84FA-E02FB0C84469}"/>
                </a:ext>
              </a:extLst>
            </p:cNvPr>
            <p:cNvCxnSpPr>
              <a:cxnSpLocks noChangeShapeType="1"/>
              <a:stCxn id="4" idx="0"/>
              <a:endCxn id="3" idx="2"/>
            </p:cNvCxnSpPr>
            <p:nvPr/>
          </p:nvCxnSpPr>
          <p:spPr bwMode="auto">
            <a:xfrm rot="16200000">
              <a:off x="1152" y="48"/>
              <a:ext cx="144" cy="1008"/>
            </a:xfrm>
            <a:prstGeom prst="bentConnector3">
              <a:avLst>
                <a:gd name="adj1" fmla="val 9861"/>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sp>
          <p:nvSpPr>
            <p:cNvPr id="3" name="_s1031">
              <a:extLst>
                <a:ext uri="{FF2B5EF4-FFF2-40B4-BE49-F238E27FC236}">
                  <a16:creationId xmlns:a16="http://schemas.microsoft.com/office/drawing/2014/main" id="{9D72445B-8DD4-4420-82D6-9293F40864EE}"/>
                </a:ext>
              </a:extLst>
            </p:cNvPr>
            <p:cNvSpPr>
              <a:spLocks noChangeArrowheads="1"/>
            </p:cNvSpPr>
            <p:nvPr/>
          </p:nvSpPr>
          <p:spPr bwMode="auto">
            <a:xfrm>
              <a:off x="1296" y="192"/>
              <a:ext cx="864" cy="2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400" b="1" u="none" strike="noStrike" cap="none" normalizeH="0" baseline="0" dirty="0">
                  <a:ln>
                    <a:noFill/>
                  </a:ln>
                  <a:solidFill>
                    <a:schemeClr val="tx1"/>
                  </a:solidFill>
                  <a:effectLst/>
                  <a:latin typeface="Arial" panose="020B0604020202020204" pitchFamily="34" charset="0"/>
                </a:rPr>
                <a:t>مملكة</a:t>
              </a:r>
              <a:endParaRPr kumimoji="0" lang="en-US" altLang="en-US" sz="2400" b="1" u="none" strike="noStrike" cap="none" normalizeH="0" baseline="0" dirty="0">
                <a:ln>
                  <a:noFill/>
                </a:ln>
                <a:solidFill>
                  <a:schemeClr val="tx1"/>
                </a:solidFill>
                <a:effectLst/>
                <a:latin typeface="Arial" panose="020B0604020202020204" pitchFamily="34" charset="0"/>
              </a:endParaRPr>
            </a:p>
          </p:txBody>
        </p:sp>
        <p:sp>
          <p:nvSpPr>
            <p:cNvPr id="4" name="_s1032">
              <a:extLst>
                <a:ext uri="{FF2B5EF4-FFF2-40B4-BE49-F238E27FC236}">
                  <a16:creationId xmlns:a16="http://schemas.microsoft.com/office/drawing/2014/main" id="{B1AD5CE8-90E5-4692-875B-D2BCE478B512}"/>
                </a:ext>
              </a:extLst>
            </p:cNvPr>
            <p:cNvSpPr>
              <a:spLocks noChangeArrowheads="1"/>
            </p:cNvSpPr>
            <p:nvPr/>
          </p:nvSpPr>
          <p:spPr bwMode="auto">
            <a:xfrm>
              <a:off x="288" y="624"/>
              <a:ext cx="864" cy="2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400" b="1" u="none" strike="noStrike" cap="none" normalizeH="0" baseline="0" dirty="0">
                  <a:ln>
                    <a:noFill/>
                  </a:ln>
                  <a:solidFill>
                    <a:schemeClr val="tx1"/>
                  </a:solidFill>
                  <a:effectLst/>
                  <a:latin typeface="Arial" panose="020B0604020202020204" pitchFamily="34" charset="0"/>
                </a:rPr>
                <a:t>بلد</a:t>
              </a:r>
              <a:endParaRPr kumimoji="0" lang="en-US" altLang="en-US" sz="2400" b="1" u="none" strike="noStrike" cap="none" normalizeH="0" baseline="0" dirty="0">
                <a:ln>
                  <a:noFill/>
                </a:ln>
                <a:solidFill>
                  <a:schemeClr val="tx1"/>
                </a:solidFill>
                <a:effectLst/>
                <a:latin typeface="Arial" panose="020B0604020202020204" pitchFamily="34" charset="0"/>
              </a:endParaRPr>
            </a:p>
          </p:txBody>
        </p:sp>
        <p:sp>
          <p:nvSpPr>
            <p:cNvPr id="5" name="_s1033">
              <a:extLst>
                <a:ext uri="{FF2B5EF4-FFF2-40B4-BE49-F238E27FC236}">
                  <a16:creationId xmlns:a16="http://schemas.microsoft.com/office/drawing/2014/main" id="{8C2D0EB3-6D09-4E1E-9BD0-DB5F073CB476}"/>
                </a:ext>
              </a:extLst>
            </p:cNvPr>
            <p:cNvSpPr>
              <a:spLocks noChangeArrowheads="1"/>
            </p:cNvSpPr>
            <p:nvPr/>
          </p:nvSpPr>
          <p:spPr bwMode="auto">
            <a:xfrm>
              <a:off x="1296" y="624"/>
              <a:ext cx="864" cy="2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400" b="1" u="none" strike="noStrike" cap="none" normalizeH="0" baseline="0" dirty="0">
                  <a:ln>
                    <a:noFill/>
                  </a:ln>
                  <a:solidFill>
                    <a:schemeClr val="tx1"/>
                  </a:solidFill>
                  <a:effectLst/>
                  <a:latin typeface="Arial" panose="020B0604020202020204" pitchFamily="34" charset="0"/>
                </a:rPr>
                <a:t>ملك</a:t>
              </a:r>
              <a:endParaRPr kumimoji="0" lang="en-US" altLang="en-US" sz="2400" b="1" u="none" strike="noStrike" cap="none" normalizeH="0" baseline="0" dirty="0">
                <a:ln>
                  <a:noFill/>
                </a:ln>
                <a:solidFill>
                  <a:schemeClr val="tx1"/>
                </a:solidFill>
                <a:effectLst/>
                <a:latin typeface="Arial" panose="020B0604020202020204" pitchFamily="34" charset="0"/>
              </a:endParaRPr>
            </a:p>
          </p:txBody>
        </p:sp>
        <p:sp>
          <p:nvSpPr>
            <p:cNvPr id="6" name="_s1034">
              <a:extLst>
                <a:ext uri="{FF2B5EF4-FFF2-40B4-BE49-F238E27FC236}">
                  <a16:creationId xmlns:a16="http://schemas.microsoft.com/office/drawing/2014/main" id="{3AAD0071-ECB2-48B7-9873-C14655694FC3}"/>
                </a:ext>
              </a:extLst>
            </p:cNvPr>
            <p:cNvSpPr>
              <a:spLocks noChangeArrowheads="1"/>
            </p:cNvSpPr>
            <p:nvPr/>
          </p:nvSpPr>
          <p:spPr bwMode="auto">
            <a:xfrm>
              <a:off x="2304" y="624"/>
              <a:ext cx="864" cy="2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400" b="1" u="none" strike="noStrike" cap="none" normalizeH="0" baseline="0" dirty="0">
                  <a:ln>
                    <a:noFill/>
                  </a:ln>
                  <a:solidFill>
                    <a:schemeClr val="tx1"/>
                  </a:solidFill>
                  <a:effectLst/>
                  <a:latin typeface="Arial" panose="020B0604020202020204" pitchFamily="34" charset="0"/>
                </a:rPr>
                <a:t>شعب</a:t>
              </a:r>
              <a:endParaRPr kumimoji="0" lang="en-US" altLang="en-US" sz="2400" b="1" u="none" strike="noStrike" cap="none" normalizeH="0" baseline="0" dirty="0">
                <a:ln>
                  <a:noFill/>
                </a:ln>
                <a:solidFill>
                  <a:schemeClr val="tx1"/>
                </a:solidFill>
                <a:effectLst/>
                <a:latin typeface="Arial" panose="020B0604020202020204" pitchFamily="34" charset="0"/>
              </a:endParaRPr>
            </a:p>
          </p:txBody>
        </p:sp>
      </p:grpSp>
      <p:sp>
        <p:nvSpPr>
          <p:cNvPr id="526360" name="Text Box 24">
            <a:extLst>
              <a:ext uri="{FF2B5EF4-FFF2-40B4-BE49-F238E27FC236}">
                <a16:creationId xmlns:a16="http://schemas.microsoft.com/office/drawing/2014/main" id="{C81156A8-EBB6-4C83-9E51-0CDC8C663868}"/>
              </a:ext>
            </a:extLst>
          </p:cNvPr>
          <p:cNvSpPr txBox="1">
            <a:spLocks noChangeArrowheads="1"/>
          </p:cNvSpPr>
          <p:nvPr/>
        </p:nvSpPr>
        <p:spPr bwMode="auto">
          <a:xfrm>
            <a:off x="0" y="2667000"/>
            <a:ext cx="455542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عناصر المملكة</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26364" name="Rectangle 28">
            <a:extLst>
              <a:ext uri="{FF2B5EF4-FFF2-40B4-BE49-F238E27FC236}">
                <a16:creationId xmlns:a16="http://schemas.microsoft.com/office/drawing/2014/main" id="{FE7725BE-C3D6-4E81-A3E6-9EC2FB2E78BE}"/>
              </a:ext>
            </a:extLst>
          </p:cNvPr>
          <p:cNvSpPr>
            <a:spLocks noChangeArrowheads="1"/>
          </p:cNvSpPr>
          <p:nvPr/>
        </p:nvSpPr>
        <p:spPr bwMode="auto">
          <a:xfrm>
            <a:off x="5205524" y="4868972"/>
            <a:ext cx="3063659" cy="1815882"/>
          </a:xfrm>
          <a:prstGeom prst="rect">
            <a:avLst/>
          </a:prstGeom>
          <a:solidFill>
            <a:schemeClr val="accent6">
              <a:lumMod val="50000"/>
              <a:alpha val="67999"/>
            </a:schemeClr>
          </a:solidFill>
          <a:ln>
            <a:noFill/>
          </a:ln>
          <a:effectLst/>
        </p:spPr>
        <p:txBody>
          <a:bodyPr wrap="none" anchor="ctr">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2800" b="1" dirty="0">
                <a:solidFill>
                  <a:schemeClr val="bg1"/>
                </a:solidFill>
                <a:latin typeface="Arial" panose="020B0604020202020204" pitchFamily="34" charset="0"/>
              </a:rPr>
              <a:t>كن مستعداً</a:t>
            </a:r>
            <a:r>
              <a:rPr lang="ar-LB" altLang="en-US" sz="2800" b="1" dirty="0">
                <a:solidFill>
                  <a:schemeClr val="bg1"/>
                </a:solidFill>
                <a:latin typeface="Arial" panose="020B0604020202020204" pitchFamily="34" charset="0"/>
              </a:rPr>
              <a:t>!</a:t>
            </a:r>
            <a:r>
              <a:rPr lang="ar-JO" altLang="en-US" sz="2800" b="1" dirty="0">
                <a:solidFill>
                  <a:schemeClr val="bg1"/>
                </a:solidFill>
                <a:latin typeface="Arial" panose="020B0604020202020204" pitchFamily="34" charset="0"/>
              </a:rPr>
              <a:t> </a:t>
            </a:r>
          </a:p>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2800" b="1" dirty="0">
                <a:solidFill>
                  <a:schemeClr val="bg1"/>
                </a:solidFill>
                <a:latin typeface="Arial" panose="020B0604020202020204" pitchFamily="34" charset="0"/>
              </a:rPr>
              <a:t>حكم و</a:t>
            </a:r>
            <a:r>
              <a:rPr lang="ar-LB" altLang="en-US" sz="2800" b="1" dirty="0">
                <a:solidFill>
                  <a:schemeClr val="bg1"/>
                </a:solidFill>
                <a:latin typeface="Arial" panose="020B0604020202020204" pitchFamily="34" charset="0"/>
              </a:rPr>
              <a:t>سلطة</a:t>
            </a:r>
            <a:r>
              <a:rPr lang="ar-JO" altLang="en-US" sz="2800" b="1" dirty="0">
                <a:solidFill>
                  <a:schemeClr val="bg1"/>
                </a:solidFill>
                <a:latin typeface="Arial" panose="020B0604020202020204" pitchFamily="34" charset="0"/>
              </a:rPr>
              <a:t> ملك الله </a:t>
            </a:r>
          </a:p>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2800" b="1" dirty="0">
                <a:solidFill>
                  <a:schemeClr val="bg1"/>
                </a:solidFill>
                <a:latin typeface="Arial" panose="020B0604020202020204" pitchFamily="34" charset="0"/>
              </a:rPr>
              <a:t>قريبة لأن الملك (يسوع) </a:t>
            </a:r>
          </a:p>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2800" b="1" dirty="0">
                <a:solidFill>
                  <a:schemeClr val="bg1"/>
                </a:solidFill>
                <a:latin typeface="Arial" panose="020B0604020202020204" pitchFamily="34" charset="0"/>
              </a:rPr>
              <a:t>آت قريباً</a:t>
            </a:r>
            <a:endParaRPr kumimoji="0" lang="en-US" altLang="en-US" sz="2800" b="1"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170215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526341"/>
                                        </p:tgtEl>
                                        <p:attrNameLst>
                                          <p:attrName>style.visibility</p:attrName>
                                        </p:attrNameLst>
                                      </p:cBhvr>
                                      <p:to>
                                        <p:strVal val="visible"/>
                                      </p:to>
                                    </p:set>
                                    <p:anim calcmode="lin" valueType="num">
                                      <p:cBhvr>
                                        <p:cTn id="7" dur="1000" fill="hold"/>
                                        <p:tgtEl>
                                          <p:spTgt spid="526341"/>
                                        </p:tgtEl>
                                        <p:attrNameLst>
                                          <p:attrName>ppt_x</p:attrName>
                                        </p:attrNameLst>
                                      </p:cBhvr>
                                      <p:tavLst>
                                        <p:tav tm="0">
                                          <p:val>
                                            <p:strVal val="#ppt_x-.2"/>
                                          </p:val>
                                        </p:tav>
                                        <p:tav tm="100000">
                                          <p:val>
                                            <p:strVal val="#ppt_x"/>
                                          </p:val>
                                        </p:tav>
                                      </p:tavLst>
                                    </p:anim>
                                    <p:anim calcmode="lin" valueType="num">
                                      <p:cBhvr>
                                        <p:cTn id="8" dur="1000" fill="hold"/>
                                        <p:tgtEl>
                                          <p:spTgt spid="526341"/>
                                        </p:tgtEl>
                                        <p:attrNameLst>
                                          <p:attrName>ppt_y</p:attrName>
                                        </p:attrNameLst>
                                      </p:cBhvr>
                                      <p:tavLst>
                                        <p:tav tm="0">
                                          <p:val>
                                            <p:strVal val="#ppt_y"/>
                                          </p:val>
                                        </p:tav>
                                        <p:tav tm="100000">
                                          <p:val>
                                            <p:strVal val="#ppt_y"/>
                                          </p:val>
                                        </p:tav>
                                      </p:tavLst>
                                    </p:anim>
                                    <p:animEffect transition="in" filter="wipe(right)" prLst="gradientSize: 0.1">
                                      <p:cBhvr>
                                        <p:cTn id="9" dur="1000"/>
                                        <p:tgtEl>
                                          <p:spTgt spid="52634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526360"/>
                                        </p:tgtEl>
                                        <p:attrNameLst>
                                          <p:attrName>style.visibility</p:attrName>
                                        </p:attrNameLst>
                                      </p:cBhvr>
                                      <p:to>
                                        <p:strVal val="visible"/>
                                      </p:to>
                                    </p:set>
                                    <p:anim calcmode="lin" valueType="num">
                                      <p:cBhvr>
                                        <p:cTn id="14" dur="500" fill="hold"/>
                                        <p:tgtEl>
                                          <p:spTgt spid="526360"/>
                                        </p:tgtEl>
                                        <p:attrNameLst>
                                          <p:attrName>ppt_w</p:attrName>
                                        </p:attrNameLst>
                                      </p:cBhvr>
                                      <p:tavLst>
                                        <p:tav tm="0">
                                          <p:val>
                                            <p:fltVal val="0"/>
                                          </p:val>
                                        </p:tav>
                                        <p:tav tm="100000">
                                          <p:val>
                                            <p:strVal val="#ppt_w"/>
                                          </p:val>
                                        </p:tav>
                                      </p:tavLst>
                                    </p:anim>
                                    <p:anim calcmode="lin" valueType="num">
                                      <p:cBhvr>
                                        <p:cTn id="15" dur="500" fill="hold"/>
                                        <p:tgtEl>
                                          <p:spTgt spid="526360"/>
                                        </p:tgtEl>
                                        <p:attrNameLst>
                                          <p:attrName>ppt_h</p:attrName>
                                        </p:attrNameLst>
                                      </p:cBhvr>
                                      <p:tavLst>
                                        <p:tav tm="0">
                                          <p:val>
                                            <p:strVal val="#ppt_h"/>
                                          </p:val>
                                        </p:tav>
                                        <p:tav tm="100000">
                                          <p:val>
                                            <p:strVal val="#ppt_h"/>
                                          </p:val>
                                        </p:tav>
                                      </p:tavLst>
                                    </p:anim>
                                  </p:childTnLst>
                                </p:cTn>
                              </p:par>
                              <p:par>
                                <p:cTn id="16" presetID="23" presetClass="entr" presetSubtype="16"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4" presetClass="entr" presetSubtype="0" accel="100000" fill="hold" grpId="0" nodeType="clickEffect">
                                  <p:stCondLst>
                                    <p:cond delay="0"/>
                                  </p:stCondLst>
                                  <p:childTnLst>
                                    <p:set>
                                      <p:cBhvr>
                                        <p:cTn id="23" dur="1" fill="hold">
                                          <p:stCondLst>
                                            <p:cond delay="0"/>
                                          </p:stCondLst>
                                        </p:cTn>
                                        <p:tgtEl>
                                          <p:spTgt spid="526347"/>
                                        </p:tgtEl>
                                        <p:attrNameLst>
                                          <p:attrName>style.visibility</p:attrName>
                                        </p:attrNameLst>
                                      </p:cBhvr>
                                      <p:to>
                                        <p:strVal val="visible"/>
                                      </p:to>
                                    </p:set>
                                    <p:anim calcmode="lin" valueType="num">
                                      <p:cBhvr>
                                        <p:cTn id="24" dur="500" fill="hold"/>
                                        <p:tgtEl>
                                          <p:spTgt spid="526347"/>
                                        </p:tgtEl>
                                        <p:attrNameLst>
                                          <p:attrName>ppt_w</p:attrName>
                                        </p:attrNameLst>
                                      </p:cBhvr>
                                      <p:tavLst>
                                        <p:tav tm="0">
                                          <p:val>
                                            <p:strVal val="#ppt_w*0.05"/>
                                          </p:val>
                                        </p:tav>
                                        <p:tav tm="100000">
                                          <p:val>
                                            <p:strVal val="#ppt_w"/>
                                          </p:val>
                                        </p:tav>
                                      </p:tavLst>
                                    </p:anim>
                                    <p:anim calcmode="lin" valueType="num">
                                      <p:cBhvr>
                                        <p:cTn id="25" dur="500" fill="hold"/>
                                        <p:tgtEl>
                                          <p:spTgt spid="526347"/>
                                        </p:tgtEl>
                                        <p:attrNameLst>
                                          <p:attrName>ppt_h</p:attrName>
                                        </p:attrNameLst>
                                      </p:cBhvr>
                                      <p:tavLst>
                                        <p:tav tm="0">
                                          <p:val>
                                            <p:strVal val="#ppt_h"/>
                                          </p:val>
                                        </p:tav>
                                        <p:tav tm="100000">
                                          <p:val>
                                            <p:strVal val="#ppt_h"/>
                                          </p:val>
                                        </p:tav>
                                      </p:tavLst>
                                    </p:anim>
                                    <p:anim calcmode="lin" valueType="num">
                                      <p:cBhvr>
                                        <p:cTn id="26" dur="500" fill="hold"/>
                                        <p:tgtEl>
                                          <p:spTgt spid="526347"/>
                                        </p:tgtEl>
                                        <p:attrNameLst>
                                          <p:attrName>ppt_x</p:attrName>
                                        </p:attrNameLst>
                                      </p:cBhvr>
                                      <p:tavLst>
                                        <p:tav tm="0">
                                          <p:val>
                                            <p:strVal val="#ppt_x-.2"/>
                                          </p:val>
                                        </p:tav>
                                        <p:tav tm="100000">
                                          <p:val>
                                            <p:strVal val="#ppt_x"/>
                                          </p:val>
                                        </p:tav>
                                      </p:tavLst>
                                    </p:anim>
                                    <p:anim calcmode="lin" valueType="num">
                                      <p:cBhvr>
                                        <p:cTn id="27" dur="500" fill="hold"/>
                                        <p:tgtEl>
                                          <p:spTgt spid="526347"/>
                                        </p:tgtEl>
                                        <p:attrNameLst>
                                          <p:attrName>ppt_y</p:attrName>
                                        </p:attrNameLst>
                                      </p:cBhvr>
                                      <p:tavLst>
                                        <p:tav tm="0">
                                          <p:val>
                                            <p:strVal val="#ppt_y"/>
                                          </p:val>
                                        </p:tav>
                                        <p:tav tm="100000">
                                          <p:val>
                                            <p:strVal val="#ppt_y"/>
                                          </p:val>
                                        </p:tav>
                                      </p:tavLst>
                                    </p:anim>
                                    <p:animEffect transition="in" filter="fade">
                                      <p:cBhvr>
                                        <p:cTn id="28" dur="500"/>
                                        <p:tgtEl>
                                          <p:spTgt spid="526347"/>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2" presetClass="entr" presetSubtype="0" fill="hold" grpId="0" nodeType="clickEffect">
                                  <p:stCondLst>
                                    <p:cond delay="0"/>
                                  </p:stCondLst>
                                  <p:childTnLst>
                                    <p:set>
                                      <p:cBhvr>
                                        <p:cTn id="32" dur="1" fill="hold">
                                          <p:stCondLst>
                                            <p:cond delay="0"/>
                                          </p:stCondLst>
                                        </p:cTn>
                                        <p:tgtEl>
                                          <p:spTgt spid="526343"/>
                                        </p:tgtEl>
                                        <p:attrNameLst>
                                          <p:attrName>style.visibility</p:attrName>
                                        </p:attrNameLst>
                                      </p:cBhvr>
                                      <p:to>
                                        <p:strVal val="visible"/>
                                      </p:to>
                                    </p:set>
                                    <p:animScale>
                                      <p:cBhvr>
                                        <p:cTn id="33" dur="1000" decel="50000" fill="hold">
                                          <p:stCondLst>
                                            <p:cond delay="0"/>
                                          </p:stCondLst>
                                        </p:cTn>
                                        <p:tgtEl>
                                          <p:spTgt spid="52634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526343"/>
                                        </p:tgtEl>
                                        <p:attrNameLst>
                                          <p:attrName>ppt_x</p:attrName>
                                          <p:attrName>ppt_y</p:attrName>
                                        </p:attrNameLst>
                                      </p:cBhvr>
                                    </p:animMotion>
                                    <p:animEffect transition="in" filter="fade">
                                      <p:cBhvr>
                                        <p:cTn id="35" dur="1000"/>
                                        <p:tgtEl>
                                          <p:spTgt spid="526343"/>
                                        </p:tgtEl>
                                      </p:cBhvr>
                                    </p:animEffect>
                                  </p:childTnLst>
                                </p:cTn>
                              </p:par>
                              <p:par>
                                <p:cTn id="36" presetID="52" presetClass="entr" presetSubtype="0" fill="hold" grpId="0" nodeType="withEffect">
                                  <p:stCondLst>
                                    <p:cond delay="0"/>
                                  </p:stCondLst>
                                  <p:childTnLst>
                                    <p:set>
                                      <p:cBhvr>
                                        <p:cTn id="37" dur="1" fill="hold">
                                          <p:stCondLst>
                                            <p:cond delay="0"/>
                                          </p:stCondLst>
                                        </p:cTn>
                                        <p:tgtEl>
                                          <p:spTgt spid="526345"/>
                                        </p:tgtEl>
                                        <p:attrNameLst>
                                          <p:attrName>style.visibility</p:attrName>
                                        </p:attrNameLst>
                                      </p:cBhvr>
                                      <p:to>
                                        <p:strVal val="visible"/>
                                      </p:to>
                                    </p:set>
                                    <p:animScale>
                                      <p:cBhvr>
                                        <p:cTn id="38" dur="1000" decel="50000" fill="hold">
                                          <p:stCondLst>
                                            <p:cond delay="0"/>
                                          </p:stCondLst>
                                        </p:cTn>
                                        <p:tgtEl>
                                          <p:spTgt spid="52634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9" dur="1000" decel="50000" fill="hold">
                                          <p:stCondLst>
                                            <p:cond delay="0"/>
                                          </p:stCondLst>
                                        </p:cTn>
                                        <p:tgtEl>
                                          <p:spTgt spid="526345"/>
                                        </p:tgtEl>
                                        <p:attrNameLst>
                                          <p:attrName>ppt_x</p:attrName>
                                          <p:attrName>ppt_y</p:attrName>
                                        </p:attrNameLst>
                                      </p:cBhvr>
                                    </p:animMotion>
                                    <p:animEffect transition="in" filter="fade">
                                      <p:cBhvr>
                                        <p:cTn id="40" dur="1000"/>
                                        <p:tgtEl>
                                          <p:spTgt spid="526345"/>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2" presetClass="entr" presetSubtype="4" fill="hold" grpId="0" nodeType="clickEffect">
                                  <p:stCondLst>
                                    <p:cond delay="0"/>
                                  </p:stCondLst>
                                  <p:childTnLst>
                                    <p:set>
                                      <p:cBhvr>
                                        <p:cTn id="44" dur="1" fill="hold">
                                          <p:stCondLst>
                                            <p:cond delay="0"/>
                                          </p:stCondLst>
                                        </p:cTn>
                                        <p:tgtEl>
                                          <p:spTgt spid="526346"/>
                                        </p:tgtEl>
                                        <p:attrNameLst>
                                          <p:attrName>style.visibility</p:attrName>
                                        </p:attrNameLst>
                                      </p:cBhvr>
                                      <p:to>
                                        <p:strVal val="visible"/>
                                      </p:to>
                                    </p:set>
                                    <p:animEffect transition="in" filter="slide(fromBottom)">
                                      <p:cBhvr>
                                        <p:cTn id="45" dur="500"/>
                                        <p:tgtEl>
                                          <p:spTgt spid="526346"/>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2" presetClass="entr" presetSubtype="4" fill="hold" grpId="0" nodeType="clickEffect">
                                  <p:stCondLst>
                                    <p:cond delay="0"/>
                                  </p:stCondLst>
                                  <p:childTnLst>
                                    <p:set>
                                      <p:cBhvr>
                                        <p:cTn id="49" dur="1" fill="hold">
                                          <p:stCondLst>
                                            <p:cond delay="0"/>
                                          </p:stCondLst>
                                        </p:cTn>
                                        <p:tgtEl>
                                          <p:spTgt spid="526364"/>
                                        </p:tgtEl>
                                        <p:attrNameLst>
                                          <p:attrName>style.visibility</p:attrName>
                                        </p:attrNameLst>
                                      </p:cBhvr>
                                      <p:to>
                                        <p:strVal val="visible"/>
                                      </p:to>
                                    </p:set>
                                    <p:animEffect transition="in" filter="slide(fromBottom)">
                                      <p:cBhvr>
                                        <p:cTn id="50" dur="500"/>
                                        <p:tgtEl>
                                          <p:spTgt spid="526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6341" grpId="0" animBg="1"/>
      <p:bldP spid="526343" grpId="0"/>
      <p:bldP spid="526345" grpId="0"/>
      <p:bldP spid="526346" grpId="0"/>
      <p:bldP spid="526347" grpId="0"/>
      <p:bldP spid="526360" grpId="0"/>
      <p:bldP spid="526364" grpId="0" animBg="1"/>
    </p:bld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1877" name="Picture 5" descr="j0229385">
            <a:extLst>
              <a:ext uri="{FF2B5EF4-FFF2-40B4-BE49-F238E27FC236}">
                <a16:creationId xmlns:a16="http://schemas.microsoft.com/office/drawing/2014/main" id="{1E1D8456-13B8-4BCE-A6EB-D80FBB8833FD}"/>
              </a:ext>
            </a:extLst>
          </p:cNvPr>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0" y="0"/>
            <a:ext cx="9144000" cy="6858000"/>
          </a:xfrm>
        </p:spPr>
      </p:pic>
      <p:sp>
        <p:nvSpPr>
          <p:cNvPr id="591880" name="WordArt 8">
            <a:extLst>
              <a:ext uri="{FF2B5EF4-FFF2-40B4-BE49-F238E27FC236}">
                <a16:creationId xmlns:a16="http://schemas.microsoft.com/office/drawing/2014/main" id="{AEBD45C4-12BD-4101-983E-8EEEB77D1957}"/>
              </a:ext>
            </a:extLst>
          </p:cNvPr>
          <p:cNvSpPr>
            <a:spLocks noChangeArrowheads="1" noChangeShapeType="1" noTextEdit="1"/>
          </p:cNvSpPr>
          <p:nvPr/>
        </p:nvSpPr>
        <p:spPr bwMode="auto">
          <a:xfrm>
            <a:off x="1371600" y="1447800"/>
            <a:ext cx="5772150" cy="2971800"/>
          </a:xfrm>
          <a:prstGeom prst="rect">
            <a:avLst/>
          </a:prstGeom>
        </p:spPr>
        <p:style>
          <a:lnRef idx="2">
            <a:schemeClr val="accent1"/>
          </a:lnRef>
          <a:fillRef idx="1">
            <a:schemeClr val="lt1"/>
          </a:fillRef>
          <a:effectRef idx="0">
            <a:schemeClr val="accent1"/>
          </a:effectRef>
          <a:fontRef idx="minor">
            <a:schemeClr val="dk1"/>
          </a:fontRef>
        </p:style>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3600" kern="10" dirty="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latin typeface="Impact" panose="020B0806030902050204" pitchFamily="34" charset="0"/>
              </a:rPr>
              <a:t>خلاصة تفسيرية</a:t>
            </a:r>
            <a:endParaRPr kumimoji="0" lang="en-GB" sz="3600" b="0" i="0" u="none" strike="noStrike" kern="10" cap="none" spc="0" normalizeH="0" baseline="0" noProof="0" dirty="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uLnTx/>
              <a:uFillTx/>
              <a:latin typeface="Impact" panose="020B0806030902050204" pitchFamily="34" charset="0"/>
              <a:ea typeface="+mn-ea"/>
              <a:cs typeface="+mn-cs"/>
            </a:endParaRPr>
          </a:p>
        </p:txBody>
      </p:sp>
    </p:spTree>
    <p:extLst>
      <p:ext uri="{BB962C8B-B14F-4D97-AF65-F5344CB8AC3E}">
        <p14:creationId xmlns:p14="http://schemas.microsoft.com/office/powerpoint/2010/main" val="15124899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591880"/>
                                        </p:tgtEl>
                                        <p:attrNameLst>
                                          <p:attrName>style.visibility</p:attrName>
                                        </p:attrNameLst>
                                      </p:cBhvr>
                                      <p:to>
                                        <p:strVal val="visible"/>
                                      </p:to>
                                    </p:set>
                                    <p:anim calcmode="lin" valueType="num">
                                      <p:cBhvr>
                                        <p:cTn id="7" dur="500" fill="hold"/>
                                        <p:tgtEl>
                                          <p:spTgt spid="591880"/>
                                        </p:tgtEl>
                                        <p:attrNameLst>
                                          <p:attrName>ppt_w</p:attrName>
                                        </p:attrNameLst>
                                      </p:cBhvr>
                                      <p:tavLst>
                                        <p:tav tm="0">
                                          <p:val>
                                            <p:fltVal val="0"/>
                                          </p:val>
                                        </p:tav>
                                        <p:tav tm="100000">
                                          <p:val>
                                            <p:strVal val="#ppt_w"/>
                                          </p:val>
                                        </p:tav>
                                      </p:tavLst>
                                    </p:anim>
                                    <p:anim calcmode="lin" valueType="num">
                                      <p:cBhvr>
                                        <p:cTn id="8" dur="500" fill="hold"/>
                                        <p:tgtEl>
                                          <p:spTgt spid="591880"/>
                                        </p:tgtEl>
                                        <p:attrNameLst>
                                          <p:attrName>ppt_h</p:attrName>
                                        </p:attrNameLst>
                                      </p:cBhvr>
                                      <p:tavLst>
                                        <p:tav tm="0">
                                          <p:val>
                                            <p:fltVal val="0"/>
                                          </p:val>
                                        </p:tav>
                                        <p:tav tm="100000">
                                          <p:val>
                                            <p:strVal val="#ppt_h"/>
                                          </p:val>
                                        </p:tav>
                                      </p:tavLst>
                                    </p:anim>
                                  </p:childTnLst>
                                </p:cTn>
                              </p:par>
                              <p:par>
                                <p:cTn id="9" presetID="8" presetClass="emph" presetSubtype="0" fill="hold" nodeType="withEffect">
                                  <p:stCondLst>
                                    <p:cond delay="0"/>
                                  </p:stCondLst>
                                  <p:childTnLst>
                                    <p:animRot by="21600000">
                                      <p:cBhvr>
                                        <p:cTn id="10" dur="1000" fill="hold"/>
                                        <p:tgtEl>
                                          <p:spTgt spid="59188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8811" name="Text Box 11">
            <a:extLst>
              <a:ext uri="{FF2B5EF4-FFF2-40B4-BE49-F238E27FC236}">
                <a16:creationId xmlns:a16="http://schemas.microsoft.com/office/drawing/2014/main" id="{B2F9DCD7-D3EB-4785-8D92-E0304AC8802F}"/>
              </a:ext>
            </a:extLst>
          </p:cNvPr>
          <p:cNvSpPr txBox="1">
            <a:spLocks noChangeArrowheads="1"/>
          </p:cNvSpPr>
          <p:nvPr/>
        </p:nvSpPr>
        <p:spPr bwMode="auto">
          <a:xfrm>
            <a:off x="439589" y="697945"/>
            <a:ext cx="8291052" cy="523220"/>
          </a:xfrm>
          <a:prstGeom prst="rect">
            <a:avLst/>
          </a:prstGeom>
          <a:solidFill>
            <a:srgbClr val="FFFF00">
              <a:alpha val="570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lvl="0" algn="ctr" defTabSz="914400" fontAlgn="base">
              <a:spcBef>
                <a:spcPct val="0"/>
              </a:spcBef>
              <a:spcAft>
                <a:spcPct val="0"/>
              </a:spcAft>
              <a:defRPr/>
            </a:pPr>
            <a:r>
              <a:rPr lang="ar-JO" sz="2800" b="1" dirty="0">
                <a:latin typeface="Arial" panose="020B0604020202020204" pitchFamily="34" charset="0"/>
              </a:rPr>
              <a:t>كيف استطاع يسوع أن يستخدم الرجال الذين اختارهم؟ بعد كل شيء…</a:t>
            </a:r>
            <a:endPar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8812" name="Text Box 12">
            <a:extLst>
              <a:ext uri="{FF2B5EF4-FFF2-40B4-BE49-F238E27FC236}">
                <a16:creationId xmlns:a16="http://schemas.microsoft.com/office/drawing/2014/main" id="{A7E699CA-D5A9-4D39-A9E0-A725FDC62ED1}"/>
              </a:ext>
            </a:extLst>
          </p:cNvPr>
          <p:cNvSpPr txBox="1">
            <a:spLocks noChangeArrowheads="1"/>
          </p:cNvSpPr>
          <p:nvPr/>
        </p:nvSpPr>
        <p:spPr bwMode="auto">
          <a:xfrm>
            <a:off x="0" y="4038600"/>
            <a:ext cx="708318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r" defTabSz="914400" rtl="1" fontAlgn="base">
              <a:spcBef>
                <a:spcPct val="0"/>
              </a:spcBef>
              <a:spcAft>
                <a:spcPct val="0"/>
              </a:spcAft>
              <a:defRPr/>
            </a:pPr>
            <a:r>
              <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rPr>
              <a:t>&gt;</a:t>
            </a:r>
            <a:r>
              <a:rPr lang="ar-JO" sz="2400" b="1" dirty="0">
                <a:latin typeface="Arial" panose="020B0604020202020204" pitchFamily="34" charset="0"/>
              </a:rPr>
              <a:t> واحد منهم على الأقل كان مت</a:t>
            </a:r>
            <a:r>
              <a:rPr lang="ar-LB" sz="2400" b="1" dirty="0">
                <a:latin typeface="Arial" panose="020B0604020202020204" pitchFamily="34" charset="0"/>
              </a:rPr>
              <a:t>حمس</a:t>
            </a:r>
            <a:r>
              <a:rPr lang="ar-JO" sz="2400" b="1" dirty="0">
                <a:latin typeface="Arial" panose="020B0604020202020204" pitchFamily="34" charset="0"/>
              </a:rPr>
              <a:t>ا</a:t>
            </a:r>
            <a:r>
              <a:rPr lang="ar-LB" sz="2400" b="1" dirty="0">
                <a:latin typeface="Arial" panose="020B0604020202020204" pitchFamily="34" charset="0"/>
              </a:rPr>
              <a:t>ً</a:t>
            </a:r>
            <a:r>
              <a:rPr lang="ar-JO" sz="2400" b="1" dirty="0">
                <a:latin typeface="Arial" panose="020B0604020202020204" pitchFamily="34" charset="0"/>
              </a:rPr>
              <a:t> (لصوص ومشاغبين)</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ndParaRPr>
          </a:p>
        </p:txBody>
      </p:sp>
      <p:sp>
        <p:nvSpPr>
          <p:cNvPr id="588820" name="Text Box 20">
            <a:extLst>
              <a:ext uri="{FF2B5EF4-FFF2-40B4-BE49-F238E27FC236}">
                <a16:creationId xmlns:a16="http://schemas.microsoft.com/office/drawing/2014/main" id="{1F081FF8-95B5-4FA9-A764-688A901538AB}"/>
              </a:ext>
            </a:extLst>
          </p:cNvPr>
          <p:cNvSpPr txBox="1">
            <a:spLocks noChangeArrowheads="1"/>
          </p:cNvSpPr>
          <p:nvPr/>
        </p:nvSpPr>
        <p:spPr bwMode="auto">
          <a:xfrm>
            <a:off x="0" y="1434578"/>
            <a:ext cx="708318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r" defTabSz="914400" fontAlgn="base">
              <a:spcBef>
                <a:spcPct val="0"/>
              </a:spcBef>
              <a:spcAft>
                <a:spcPct val="0"/>
              </a:spcAft>
              <a:defRPr/>
            </a:pPr>
            <a:r>
              <a:rPr lang="ar-JO" sz="2400" b="1" dirty="0">
                <a:latin typeface="Arial" panose="020B0604020202020204" pitchFamily="34" charset="0"/>
              </a:rPr>
              <a:t>&gt; لم يحتل أي منهم مكانة بارزة في المجمع</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ndParaRPr>
          </a:p>
        </p:txBody>
      </p:sp>
      <p:sp>
        <p:nvSpPr>
          <p:cNvPr id="588821" name="Text Box 21">
            <a:extLst>
              <a:ext uri="{FF2B5EF4-FFF2-40B4-BE49-F238E27FC236}">
                <a16:creationId xmlns:a16="http://schemas.microsoft.com/office/drawing/2014/main" id="{0DC1DBE0-D5FB-4BD4-9C09-CFCFA8799F5A}"/>
              </a:ext>
            </a:extLst>
          </p:cNvPr>
          <p:cNvSpPr txBox="1">
            <a:spLocks noChangeArrowheads="1"/>
          </p:cNvSpPr>
          <p:nvPr/>
        </p:nvSpPr>
        <p:spPr bwMode="auto">
          <a:xfrm>
            <a:off x="0" y="1916716"/>
            <a:ext cx="70695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altLang="en-US" sz="2400" b="1" u="none" strike="noStrike" kern="1200" cap="none" spc="0" normalizeH="0" baseline="0" noProof="0" dirty="0">
                <a:ln>
                  <a:noFill/>
                </a:ln>
                <a:solidFill>
                  <a:srgbClr val="99CC00"/>
                </a:solidFill>
                <a:effectLst/>
                <a:uLnTx/>
                <a:uFillTx/>
                <a:latin typeface="Arial" panose="020B0604020202020204" pitchFamily="34" charset="0"/>
                <a:cs typeface="Arial" panose="020B0604020202020204" pitchFamily="34" charset="0"/>
              </a:rPr>
              <a:t> &gt;</a:t>
            </a:r>
            <a:r>
              <a:rPr kumimoji="0" lang="ar-JO" altLang="en-US" sz="2400" b="1" u="none" strike="noStrike" kern="1200" cap="none" spc="0" normalizeH="0" baseline="0" noProof="0" dirty="0">
                <a:ln>
                  <a:noFill/>
                </a:ln>
                <a:solidFill>
                  <a:srgbClr val="99CC00"/>
                </a:solidFill>
                <a:effectLst/>
                <a:uLnTx/>
                <a:uFillTx/>
                <a:latin typeface="Arial" panose="020B0604020202020204" pitchFamily="34" charset="0"/>
                <a:cs typeface="Arial" panose="020B0604020202020204" pitchFamily="34" charset="0"/>
              </a:rPr>
              <a:t>لم ينتموا للكهنوت اللاوي </a:t>
            </a:r>
            <a:endParaRPr kumimoji="0" lang="en-US" altLang="en-US" sz="2400" b="1" u="none" strike="noStrike" kern="1200" cap="none" spc="0" normalizeH="0" baseline="0" noProof="0" dirty="0">
              <a:ln>
                <a:noFill/>
              </a:ln>
              <a:solidFill>
                <a:srgbClr val="99CC00"/>
              </a:solidFill>
              <a:effectLst/>
              <a:uLnTx/>
              <a:uFillTx/>
              <a:latin typeface="Arial" panose="020B0604020202020204" pitchFamily="34" charset="0"/>
              <a:cs typeface="Arial" panose="020B0604020202020204" pitchFamily="34" charset="0"/>
            </a:endParaRPr>
          </a:p>
        </p:txBody>
      </p:sp>
      <p:sp>
        <p:nvSpPr>
          <p:cNvPr id="588822" name="Text Box 22">
            <a:extLst>
              <a:ext uri="{FF2B5EF4-FFF2-40B4-BE49-F238E27FC236}">
                <a16:creationId xmlns:a16="http://schemas.microsoft.com/office/drawing/2014/main" id="{721049F1-EF1A-4D38-97A7-F94793158E28}"/>
              </a:ext>
            </a:extLst>
          </p:cNvPr>
          <p:cNvSpPr txBox="1">
            <a:spLocks noChangeArrowheads="1"/>
          </p:cNvSpPr>
          <p:nvPr/>
        </p:nvSpPr>
        <p:spPr bwMode="auto">
          <a:xfrm>
            <a:off x="0" y="2385632"/>
            <a:ext cx="709683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rPr>
              <a:t>  </a:t>
            </a:r>
            <a:r>
              <a:rPr kumimoji="0" lang="en-US" altLang="en-US" sz="2400" b="1" u="none" strike="noStrike" kern="1200" cap="none" spc="0" normalizeH="0" baseline="0" noProof="0" dirty="0">
                <a:ln>
                  <a:noFill/>
                </a:ln>
                <a:solidFill>
                  <a:srgbClr val="FF0066"/>
                </a:solidFill>
                <a:effectLst/>
                <a:uLnTx/>
                <a:uFillTx/>
                <a:latin typeface="Arial" panose="020B0604020202020204" pitchFamily="34" charset="0"/>
              </a:rPr>
              <a:t>&gt;</a:t>
            </a:r>
            <a:r>
              <a:rPr lang="ar-LB" altLang="en-US" sz="2400" b="1" dirty="0">
                <a:solidFill>
                  <a:srgbClr val="FF0066"/>
                </a:solidFill>
                <a:latin typeface="Arial" panose="020B0604020202020204" pitchFamily="34" charset="0"/>
              </a:rPr>
              <a:t>ربما ل</a:t>
            </a:r>
            <a:r>
              <a:rPr kumimoji="0" lang="ar-JO" altLang="en-US" sz="2400" b="1" u="none" strike="noStrike" kern="1200" cap="none" spc="0" normalizeH="0" baseline="0" noProof="0" dirty="0">
                <a:ln>
                  <a:noFill/>
                </a:ln>
                <a:solidFill>
                  <a:srgbClr val="FF0066"/>
                </a:solidFill>
                <a:effectLst/>
                <a:uLnTx/>
                <a:uFillTx/>
                <a:latin typeface="Arial" panose="020B0604020202020204" pitchFamily="34" charset="0"/>
              </a:rPr>
              <a:t>م يحصلوا على تدريب م</a:t>
            </a:r>
            <a:r>
              <a:rPr kumimoji="0" lang="ar-LB" altLang="en-US" sz="2400" b="1" u="none" strike="noStrike" kern="1200" cap="none" spc="0" normalizeH="0" baseline="0" noProof="0" dirty="0">
                <a:ln>
                  <a:noFill/>
                </a:ln>
                <a:solidFill>
                  <a:srgbClr val="FF0066"/>
                </a:solidFill>
                <a:effectLst/>
                <a:uLnTx/>
                <a:uFillTx/>
                <a:latin typeface="Arial" panose="020B0604020202020204" pitchFamily="34" charset="0"/>
              </a:rPr>
              <a:t>هني</a:t>
            </a:r>
            <a:r>
              <a:rPr kumimoji="0" lang="ar-JO" altLang="en-US" sz="2400" b="1" u="none" strike="noStrike" kern="1200" cap="none" spc="0" normalizeH="0" baseline="0" noProof="0" dirty="0">
                <a:ln>
                  <a:noFill/>
                </a:ln>
                <a:solidFill>
                  <a:srgbClr val="FF0066"/>
                </a:solidFill>
                <a:effectLst/>
                <a:uLnTx/>
                <a:uFillTx/>
                <a:latin typeface="Arial" panose="020B0604020202020204" pitchFamily="34" charset="0"/>
              </a:rPr>
              <a:t> </a:t>
            </a:r>
            <a:endParaRPr kumimoji="0" lang="en-US" altLang="en-US" sz="2400" b="1" u="none" strike="noStrike" kern="1200" cap="none" spc="0" normalizeH="0" baseline="0" noProof="0" dirty="0">
              <a:ln>
                <a:noFill/>
              </a:ln>
              <a:solidFill>
                <a:srgbClr val="FF0066"/>
              </a:solidFill>
              <a:effectLst/>
              <a:uLnTx/>
              <a:uFillTx/>
              <a:latin typeface="Arial" panose="020B0604020202020204" pitchFamily="34" charset="0"/>
            </a:endParaRPr>
          </a:p>
        </p:txBody>
      </p:sp>
      <p:sp>
        <p:nvSpPr>
          <p:cNvPr id="588823" name="Text Box 23">
            <a:extLst>
              <a:ext uri="{FF2B5EF4-FFF2-40B4-BE49-F238E27FC236}">
                <a16:creationId xmlns:a16="http://schemas.microsoft.com/office/drawing/2014/main" id="{A37EE6D2-699F-48D5-9D69-9F02F43BD41A}"/>
              </a:ext>
            </a:extLst>
          </p:cNvPr>
          <p:cNvSpPr txBox="1">
            <a:spLocks noChangeArrowheads="1"/>
          </p:cNvSpPr>
          <p:nvPr/>
        </p:nvSpPr>
        <p:spPr bwMode="auto">
          <a:xfrm>
            <a:off x="0" y="2854548"/>
            <a:ext cx="709683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r" defTabSz="914400" rtl="1" fontAlgn="base">
              <a:spcBef>
                <a:spcPct val="0"/>
              </a:spcBef>
              <a:spcAft>
                <a:spcPct val="0"/>
              </a:spcAft>
              <a:defRPr/>
            </a:pPr>
            <a:r>
              <a:rPr lang="ar-JO" sz="2400" b="1" dirty="0">
                <a:latin typeface="Arial" panose="020B0604020202020204" pitchFamily="34" charset="0"/>
              </a:rPr>
              <a:t>&gt; لم يكن أحد منهم ثريا إلا ربما أبناء زبدي</a:t>
            </a:r>
            <a:endParaRPr kumimoji="0" lang="en-US" altLang="en-US" sz="2400" b="1" u="none" strike="noStrike" kern="1200" cap="none" spc="0" normalizeH="0" baseline="0" noProof="0" dirty="0">
              <a:ln>
                <a:noFill/>
              </a:ln>
              <a:solidFill>
                <a:srgbClr val="333300"/>
              </a:solidFill>
              <a:effectLst/>
              <a:uLnTx/>
              <a:uFillTx/>
              <a:latin typeface="Arial" panose="020B0604020202020204" pitchFamily="34" charset="0"/>
            </a:endParaRPr>
          </a:p>
        </p:txBody>
      </p:sp>
      <p:sp>
        <p:nvSpPr>
          <p:cNvPr id="588824" name="Text Box 24">
            <a:extLst>
              <a:ext uri="{FF2B5EF4-FFF2-40B4-BE49-F238E27FC236}">
                <a16:creationId xmlns:a16="http://schemas.microsoft.com/office/drawing/2014/main" id="{1519E076-5408-47B9-BC4C-FE0AF2884C14}"/>
              </a:ext>
            </a:extLst>
          </p:cNvPr>
          <p:cNvSpPr txBox="1">
            <a:spLocks noChangeArrowheads="1"/>
          </p:cNvSpPr>
          <p:nvPr/>
        </p:nvSpPr>
        <p:spPr bwMode="auto">
          <a:xfrm>
            <a:off x="1" y="3300412"/>
            <a:ext cx="708318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r" defTabSz="914400" rtl="1" fontAlgn="base">
              <a:spcBef>
                <a:spcPct val="0"/>
              </a:spcBef>
              <a:spcAft>
                <a:spcPct val="0"/>
              </a:spcAft>
              <a:defRPr/>
            </a:pPr>
            <a:r>
              <a:rPr lang="ar-JO" sz="2400" b="1" dirty="0">
                <a:solidFill>
                  <a:srgbClr val="00B050"/>
                </a:solidFill>
                <a:latin typeface="Arial" panose="020B0604020202020204" pitchFamily="34" charset="0"/>
              </a:rPr>
              <a:t>لقد نشأوا في الجزء الفقير من البلاد حول الجليل وربما مع مدرسة </a:t>
            </a:r>
            <a:r>
              <a:rPr lang="ar-LB" sz="2400" b="1" dirty="0">
                <a:solidFill>
                  <a:srgbClr val="00B050"/>
                </a:solidFill>
                <a:latin typeface="Arial" panose="020B0604020202020204" pitchFamily="34" charset="0"/>
              </a:rPr>
              <a:t>واحدة فقط </a:t>
            </a:r>
            <a:r>
              <a:rPr lang="ar-LB" sz="2400" b="1" dirty="0" err="1">
                <a:solidFill>
                  <a:srgbClr val="00B050"/>
                </a:solidFill>
                <a:latin typeface="Arial" panose="020B0604020202020204" pitchFamily="34" charset="0"/>
              </a:rPr>
              <a:t>لل</a:t>
            </a:r>
            <a:r>
              <a:rPr lang="ar-JO" sz="2400" b="1" dirty="0">
                <a:solidFill>
                  <a:srgbClr val="00B050"/>
                </a:solidFill>
                <a:latin typeface="Arial" panose="020B0604020202020204" pitchFamily="34" charset="0"/>
              </a:rPr>
              <a:t>مجمع</a:t>
            </a:r>
            <a:endParaRPr kumimoji="0" lang="en-US" altLang="en-US" sz="2400" b="1" u="none" strike="noStrike" kern="1200" cap="none" spc="0" normalizeH="0" baseline="0" noProof="0" dirty="0">
              <a:ln>
                <a:noFill/>
              </a:ln>
              <a:solidFill>
                <a:srgbClr val="00B050"/>
              </a:solidFill>
              <a:effectLst/>
              <a:uLnTx/>
              <a:uFillTx/>
              <a:latin typeface="Arial" panose="020B0604020202020204" pitchFamily="34" charset="0"/>
            </a:endParaRPr>
          </a:p>
        </p:txBody>
      </p:sp>
      <p:sp>
        <p:nvSpPr>
          <p:cNvPr id="588826" name="Rectangle 26">
            <a:extLst>
              <a:ext uri="{FF2B5EF4-FFF2-40B4-BE49-F238E27FC236}">
                <a16:creationId xmlns:a16="http://schemas.microsoft.com/office/drawing/2014/main" id="{0547B4E1-6F8D-4B7B-B2D1-DCD3DCB1763D}"/>
              </a:ext>
            </a:extLst>
          </p:cNvPr>
          <p:cNvSpPr>
            <a:spLocks noChangeArrowheads="1"/>
          </p:cNvSpPr>
          <p:nvPr/>
        </p:nvSpPr>
        <p:spPr bwMode="auto">
          <a:xfrm>
            <a:off x="0" y="6431713"/>
            <a:ext cx="9144000" cy="369332"/>
          </a:xfrm>
          <a:prstGeom prst="rect">
            <a:avLst/>
          </a:prstGeom>
          <a:solidFill>
            <a:schemeClr val="accent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b="1" dirty="0">
                <a:solidFill>
                  <a:srgbClr val="000000"/>
                </a:solidFill>
                <a:latin typeface="Arial" panose="020B0604020202020204" pitchFamily="34" charset="0"/>
              </a:rPr>
              <a:t>روبرت ي. كولمان، خطة السيد في الكرازة، 22-23</a:t>
            </a:r>
            <a:endParaRPr kumimoji="0" lang="en-US" altLang="en-US" b="1" u="none" strike="noStrike" kern="1200" cap="none" spc="0" normalizeH="0" baseline="0" noProof="0" dirty="0">
              <a:ln>
                <a:noFill/>
              </a:ln>
              <a:solidFill>
                <a:srgbClr val="000000"/>
              </a:solidFill>
              <a:effectLst/>
              <a:uLnTx/>
              <a:uFillTx/>
              <a:latin typeface="Arial" panose="020B0604020202020204" pitchFamily="34" charset="0"/>
            </a:endParaRPr>
          </a:p>
        </p:txBody>
      </p:sp>
      <p:sp>
        <p:nvSpPr>
          <p:cNvPr id="588830" name="Rectangle 30">
            <a:extLst>
              <a:ext uri="{FF2B5EF4-FFF2-40B4-BE49-F238E27FC236}">
                <a16:creationId xmlns:a16="http://schemas.microsoft.com/office/drawing/2014/main" id="{76397009-F55D-4F90-93CA-B9AA0D0446FF}"/>
              </a:ext>
            </a:extLst>
          </p:cNvPr>
          <p:cNvSpPr>
            <a:spLocks noChangeArrowheads="1"/>
          </p:cNvSpPr>
          <p:nvPr/>
        </p:nvSpPr>
        <p:spPr bwMode="auto">
          <a:xfrm>
            <a:off x="318052" y="1509921"/>
            <a:ext cx="8478849" cy="3477875"/>
          </a:xfrm>
          <a:prstGeom prst="rect">
            <a:avLst/>
          </a:prstGeom>
          <a:solidFill>
            <a:srgbClr val="0432FF"/>
          </a:solidFill>
          <a:ln>
            <a:noFill/>
          </a:ln>
          <a:effectLst/>
        </p:spPr>
        <p:txBody>
          <a:bodyPr wrap="square" anchor="ctr">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endParaRPr lang="ar-LB" altLang="en-US" sz="4400" b="1" dirty="0">
              <a:solidFill>
                <a:schemeClr val="bg1"/>
              </a:solidFill>
              <a:latin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4400" b="1" dirty="0">
                <a:solidFill>
                  <a:schemeClr val="bg1"/>
                </a:solidFill>
                <a:latin typeface="Arial" panose="020B0604020202020204" pitchFamily="34" charset="0"/>
              </a:rPr>
              <a:t>لكن جميعهم كانوا في يد سيدهم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4400" b="1" dirty="0">
                <a:solidFill>
                  <a:schemeClr val="bg1"/>
                </a:solidFill>
                <a:latin typeface="Arial" panose="020B0604020202020204" pitchFamily="34" charset="0"/>
              </a:rPr>
              <a:t>الذي استطاع أن يجعلهم </a:t>
            </a:r>
            <a:r>
              <a:rPr lang="ar-LB" altLang="en-US" sz="4400" b="1" dirty="0">
                <a:solidFill>
                  <a:schemeClr val="bg1"/>
                </a:solidFill>
                <a:latin typeface="Arial" panose="020B0604020202020204" pitchFamily="34" charset="0"/>
              </a:rPr>
              <a:t>أذكياء،</a:t>
            </a:r>
            <a:r>
              <a:rPr lang="ar-JO" altLang="en-US" sz="4400" b="1" dirty="0">
                <a:solidFill>
                  <a:schemeClr val="bg1"/>
                </a:solidFill>
                <a:latin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4400" b="1" dirty="0">
                <a:solidFill>
                  <a:schemeClr val="bg1"/>
                </a:solidFill>
                <a:latin typeface="Arial" panose="020B0604020202020204" pitchFamily="34" charset="0"/>
              </a:rPr>
              <a:t>و</a:t>
            </a:r>
            <a:r>
              <a:rPr lang="ar-LB" altLang="en-US" sz="4400" b="1" dirty="0">
                <a:solidFill>
                  <a:schemeClr val="bg1"/>
                </a:solidFill>
                <a:latin typeface="Arial" panose="020B0604020202020204" pitchFamily="34" charset="0"/>
              </a:rPr>
              <a:t>أن </a:t>
            </a:r>
            <a:r>
              <a:rPr lang="ar-JO" altLang="en-US" sz="4400" b="1" dirty="0">
                <a:solidFill>
                  <a:schemeClr val="bg1"/>
                </a:solidFill>
                <a:latin typeface="Arial" panose="020B0604020202020204" pitchFamily="34" charset="0"/>
              </a:rPr>
              <a:t>يشكلهم بشكل أفضل</a:t>
            </a:r>
            <a:endParaRPr lang="ar-LB" altLang="en-US" sz="4400" b="1" dirty="0">
              <a:solidFill>
                <a:schemeClr val="bg1"/>
              </a:solidFill>
              <a:latin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1"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pic>
        <p:nvPicPr>
          <p:cNvPr id="588810" name="Picture 10" descr="j0286034">
            <a:extLst>
              <a:ext uri="{FF2B5EF4-FFF2-40B4-BE49-F238E27FC236}">
                <a16:creationId xmlns:a16="http://schemas.microsoft.com/office/drawing/2014/main" id="{A76E0812-FA0C-4D42-8E3C-1F6557F2AF8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52400"/>
            <a:ext cx="919163"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83848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nodeType="withEffect">
                                  <p:stCondLst>
                                    <p:cond delay="0"/>
                                  </p:stCondLst>
                                  <p:childTnLst>
                                    <p:set>
                                      <p:cBhvr>
                                        <p:cTn id="6" dur="1" fill="hold">
                                          <p:stCondLst>
                                            <p:cond delay="0"/>
                                          </p:stCondLst>
                                        </p:cTn>
                                        <p:tgtEl>
                                          <p:spTgt spid="588810"/>
                                        </p:tgtEl>
                                        <p:attrNameLst>
                                          <p:attrName>style.visibility</p:attrName>
                                        </p:attrNameLst>
                                      </p:cBhvr>
                                      <p:to>
                                        <p:strVal val="visible"/>
                                      </p:to>
                                    </p:set>
                                    <p:anim from="(-#ppt_w/2)" to="(#ppt_x)" calcmode="lin" valueType="num">
                                      <p:cBhvr>
                                        <p:cTn id="7" dur="600" fill="hold">
                                          <p:stCondLst>
                                            <p:cond delay="0"/>
                                          </p:stCondLst>
                                        </p:cTn>
                                        <p:tgtEl>
                                          <p:spTgt spid="588810"/>
                                        </p:tgtEl>
                                        <p:attrNameLst>
                                          <p:attrName>ppt_x</p:attrName>
                                        </p:attrNameLst>
                                      </p:cBhvr>
                                    </p:anim>
                                    <p:anim from="0" to="-1.0" calcmode="lin" valueType="num">
                                      <p:cBhvr>
                                        <p:cTn id="8" dur="200" decel="50000" autoRev="1" fill="hold">
                                          <p:stCondLst>
                                            <p:cond delay="600"/>
                                          </p:stCondLst>
                                        </p:cTn>
                                        <p:tgtEl>
                                          <p:spTgt spid="588810"/>
                                        </p:tgtEl>
                                        <p:attrNameLst>
                                          <p:attrName>xshear</p:attrName>
                                        </p:attrNameLst>
                                      </p:cBhvr>
                                    </p:anim>
                                    <p:animScale>
                                      <p:cBhvr>
                                        <p:cTn id="9" dur="200" decel="100000" autoRev="1" fill="hold">
                                          <p:stCondLst>
                                            <p:cond delay="600"/>
                                          </p:stCondLst>
                                        </p:cTn>
                                        <p:tgtEl>
                                          <p:spTgt spid="588810"/>
                                        </p:tgtEl>
                                      </p:cBhvr>
                                      <p:from x="100000" y="100000"/>
                                      <p:to x="80000" y="100000"/>
                                    </p:animScale>
                                    <p:anim by="(#ppt_h/3+#ppt_w*0.1)" calcmode="lin" valueType="num">
                                      <p:cBhvr additive="sum">
                                        <p:cTn id="10" dur="200" decel="100000" autoRev="1" fill="hold">
                                          <p:stCondLst>
                                            <p:cond delay="600"/>
                                          </p:stCondLst>
                                        </p:cTn>
                                        <p:tgtEl>
                                          <p:spTgt spid="588810"/>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588820"/>
                                        </p:tgtEl>
                                        <p:attrNameLst>
                                          <p:attrName>style.visibility</p:attrName>
                                        </p:attrNameLst>
                                      </p:cBhvr>
                                      <p:to>
                                        <p:strVal val="visible"/>
                                      </p:to>
                                    </p:set>
                                    <p:animEffect transition="in" filter="slide(fromBottom)">
                                      <p:cBhvr>
                                        <p:cTn id="15" dur="500"/>
                                        <p:tgtEl>
                                          <p:spTgt spid="58882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4" presetClass="entr" presetSubtype="0" accel="100000" fill="hold" grpId="0" nodeType="clickEffect">
                                  <p:stCondLst>
                                    <p:cond delay="0"/>
                                  </p:stCondLst>
                                  <p:childTnLst>
                                    <p:set>
                                      <p:cBhvr>
                                        <p:cTn id="19" dur="1" fill="hold">
                                          <p:stCondLst>
                                            <p:cond delay="0"/>
                                          </p:stCondLst>
                                        </p:cTn>
                                        <p:tgtEl>
                                          <p:spTgt spid="588821"/>
                                        </p:tgtEl>
                                        <p:attrNameLst>
                                          <p:attrName>style.visibility</p:attrName>
                                        </p:attrNameLst>
                                      </p:cBhvr>
                                      <p:to>
                                        <p:strVal val="visible"/>
                                      </p:to>
                                    </p:set>
                                    <p:anim calcmode="lin" valueType="num">
                                      <p:cBhvr>
                                        <p:cTn id="20" dur="500" fill="hold"/>
                                        <p:tgtEl>
                                          <p:spTgt spid="588821"/>
                                        </p:tgtEl>
                                        <p:attrNameLst>
                                          <p:attrName>ppt_w</p:attrName>
                                        </p:attrNameLst>
                                      </p:cBhvr>
                                      <p:tavLst>
                                        <p:tav tm="0">
                                          <p:val>
                                            <p:strVal val="#ppt_w*0.05"/>
                                          </p:val>
                                        </p:tav>
                                        <p:tav tm="100000">
                                          <p:val>
                                            <p:strVal val="#ppt_w"/>
                                          </p:val>
                                        </p:tav>
                                      </p:tavLst>
                                    </p:anim>
                                    <p:anim calcmode="lin" valueType="num">
                                      <p:cBhvr>
                                        <p:cTn id="21" dur="500" fill="hold"/>
                                        <p:tgtEl>
                                          <p:spTgt spid="588821"/>
                                        </p:tgtEl>
                                        <p:attrNameLst>
                                          <p:attrName>ppt_h</p:attrName>
                                        </p:attrNameLst>
                                      </p:cBhvr>
                                      <p:tavLst>
                                        <p:tav tm="0">
                                          <p:val>
                                            <p:strVal val="#ppt_h"/>
                                          </p:val>
                                        </p:tav>
                                        <p:tav tm="100000">
                                          <p:val>
                                            <p:strVal val="#ppt_h"/>
                                          </p:val>
                                        </p:tav>
                                      </p:tavLst>
                                    </p:anim>
                                    <p:anim calcmode="lin" valueType="num">
                                      <p:cBhvr>
                                        <p:cTn id="22" dur="500" fill="hold"/>
                                        <p:tgtEl>
                                          <p:spTgt spid="588821"/>
                                        </p:tgtEl>
                                        <p:attrNameLst>
                                          <p:attrName>ppt_x</p:attrName>
                                        </p:attrNameLst>
                                      </p:cBhvr>
                                      <p:tavLst>
                                        <p:tav tm="0">
                                          <p:val>
                                            <p:strVal val="#ppt_x-.2"/>
                                          </p:val>
                                        </p:tav>
                                        <p:tav tm="100000">
                                          <p:val>
                                            <p:strVal val="#ppt_x"/>
                                          </p:val>
                                        </p:tav>
                                      </p:tavLst>
                                    </p:anim>
                                    <p:anim calcmode="lin" valueType="num">
                                      <p:cBhvr>
                                        <p:cTn id="23" dur="500" fill="hold"/>
                                        <p:tgtEl>
                                          <p:spTgt spid="588821"/>
                                        </p:tgtEl>
                                        <p:attrNameLst>
                                          <p:attrName>ppt_y</p:attrName>
                                        </p:attrNameLst>
                                      </p:cBhvr>
                                      <p:tavLst>
                                        <p:tav tm="0">
                                          <p:val>
                                            <p:strVal val="#ppt_y"/>
                                          </p:val>
                                        </p:tav>
                                        <p:tav tm="100000">
                                          <p:val>
                                            <p:strVal val="#ppt_y"/>
                                          </p:val>
                                        </p:tav>
                                      </p:tavLst>
                                    </p:anim>
                                    <p:animEffect transition="in" filter="fade">
                                      <p:cBhvr>
                                        <p:cTn id="24" dur="500"/>
                                        <p:tgtEl>
                                          <p:spTgt spid="588821"/>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588822"/>
                                        </p:tgtEl>
                                        <p:attrNameLst>
                                          <p:attrName>style.visibility</p:attrName>
                                        </p:attrNameLst>
                                      </p:cBhvr>
                                      <p:to>
                                        <p:strVal val="visible"/>
                                      </p:to>
                                    </p:set>
                                    <p:animEffect transition="in" filter="slide(fromBottom)">
                                      <p:cBhvr>
                                        <p:cTn id="29" dur="500"/>
                                        <p:tgtEl>
                                          <p:spTgt spid="58882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588823"/>
                                        </p:tgtEl>
                                        <p:attrNameLst>
                                          <p:attrName>style.visibility</p:attrName>
                                        </p:attrNameLst>
                                      </p:cBhvr>
                                      <p:to>
                                        <p:strVal val="visible"/>
                                      </p:to>
                                    </p:set>
                                    <p:anim calcmode="lin" valueType="num">
                                      <p:cBhvr additive="base">
                                        <p:cTn id="34" dur="500" fill="hold"/>
                                        <p:tgtEl>
                                          <p:spTgt spid="588823"/>
                                        </p:tgtEl>
                                        <p:attrNameLst>
                                          <p:attrName>ppt_x</p:attrName>
                                        </p:attrNameLst>
                                      </p:cBhvr>
                                      <p:tavLst>
                                        <p:tav tm="0">
                                          <p:val>
                                            <p:strVal val="#ppt_x"/>
                                          </p:val>
                                        </p:tav>
                                        <p:tav tm="100000">
                                          <p:val>
                                            <p:strVal val="#ppt_x"/>
                                          </p:val>
                                        </p:tav>
                                      </p:tavLst>
                                    </p:anim>
                                    <p:anim calcmode="lin" valueType="num">
                                      <p:cBhvr additive="base">
                                        <p:cTn id="35" dur="500" fill="hold"/>
                                        <p:tgtEl>
                                          <p:spTgt spid="588823"/>
                                        </p:tgtEl>
                                        <p:attrNameLst>
                                          <p:attrName>ppt_y</p:attrName>
                                        </p:attrNameLst>
                                      </p:cBhvr>
                                      <p:tavLst>
                                        <p:tav tm="0">
                                          <p:val>
                                            <p:strVal val="1+#ppt_h/2"/>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37" presetClass="entr" presetSubtype="0" fill="hold" grpId="0" nodeType="clickEffect">
                                  <p:stCondLst>
                                    <p:cond delay="0"/>
                                  </p:stCondLst>
                                  <p:childTnLst>
                                    <p:set>
                                      <p:cBhvr>
                                        <p:cTn id="39" dur="1" fill="hold">
                                          <p:stCondLst>
                                            <p:cond delay="0"/>
                                          </p:stCondLst>
                                        </p:cTn>
                                        <p:tgtEl>
                                          <p:spTgt spid="588824"/>
                                        </p:tgtEl>
                                        <p:attrNameLst>
                                          <p:attrName>style.visibility</p:attrName>
                                        </p:attrNameLst>
                                      </p:cBhvr>
                                      <p:to>
                                        <p:strVal val="visible"/>
                                      </p:to>
                                    </p:set>
                                    <p:animEffect transition="in" filter="fade">
                                      <p:cBhvr>
                                        <p:cTn id="40" dur="1000"/>
                                        <p:tgtEl>
                                          <p:spTgt spid="588824"/>
                                        </p:tgtEl>
                                      </p:cBhvr>
                                    </p:animEffect>
                                    <p:anim calcmode="lin" valueType="num">
                                      <p:cBhvr>
                                        <p:cTn id="41" dur="1000" fill="hold"/>
                                        <p:tgtEl>
                                          <p:spTgt spid="588824"/>
                                        </p:tgtEl>
                                        <p:attrNameLst>
                                          <p:attrName>ppt_x</p:attrName>
                                        </p:attrNameLst>
                                      </p:cBhvr>
                                      <p:tavLst>
                                        <p:tav tm="0">
                                          <p:val>
                                            <p:strVal val="#ppt_x"/>
                                          </p:val>
                                        </p:tav>
                                        <p:tav tm="100000">
                                          <p:val>
                                            <p:strVal val="#ppt_x"/>
                                          </p:val>
                                        </p:tav>
                                      </p:tavLst>
                                    </p:anim>
                                    <p:anim calcmode="lin" valueType="num">
                                      <p:cBhvr>
                                        <p:cTn id="42" dur="900" decel="100000" fill="hold"/>
                                        <p:tgtEl>
                                          <p:spTgt spid="588824"/>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588824"/>
                                        </p:tgtEl>
                                        <p:attrNameLst>
                                          <p:attrName>ppt_y</p:attrName>
                                        </p:attrNameLst>
                                      </p:cBhvr>
                                      <p:tavLst>
                                        <p:tav tm="0">
                                          <p:val>
                                            <p:strVal val="#ppt_y-.03"/>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34" presetClass="entr" presetSubtype="0" fill="hold" grpId="0" nodeType="clickEffect">
                                  <p:stCondLst>
                                    <p:cond delay="0"/>
                                  </p:stCondLst>
                                  <p:childTnLst>
                                    <p:set>
                                      <p:cBhvr>
                                        <p:cTn id="47" dur="1" fill="hold">
                                          <p:stCondLst>
                                            <p:cond delay="0"/>
                                          </p:stCondLst>
                                        </p:cTn>
                                        <p:tgtEl>
                                          <p:spTgt spid="588812"/>
                                        </p:tgtEl>
                                        <p:attrNameLst>
                                          <p:attrName>style.visibility</p:attrName>
                                        </p:attrNameLst>
                                      </p:cBhvr>
                                      <p:to>
                                        <p:strVal val="visible"/>
                                      </p:to>
                                    </p:set>
                                    <p:anim from="(-#ppt_w/2)" to="(#ppt_x)" calcmode="lin" valueType="num">
                                      <p:cBhvr>
                                        <p:cTn id="48" dur="600" fill="hold">
                                          <p:stCondLst>
                                            <p:cond delay="0"/>
                                          </p:stCondLst>
                                        </p:cTn>
                                        <p:tgtEl>
                                          <p:spTgt spid="588812"/>
                                        </p:tgtEl>
                                        <p:attrNameLst>
                                          <p:attrName>ppt_x</p:attrName>
                                        </p:attrNameLst>
                                      </p:cBhvr>
                                    </p:anim>
                                    <p:anim from="0" to="-1.0" calcmode="lin" valueType="num">
                                      <p:cBhvr>
                                        <p:cTn id="49" dur="200" decel="50000" autoRev="1" fill="hold">
                                          <p:stCondLst>
                                            <p:cond delay="600"/>
                                          </p:stCondLst>
                                        </p:cTn>
                                        <p:tgtEl>
                                          <p:spTgt spid="588812"/>
                                        </p:tgtEl>
                                        <p:attrNameLst>
                                          <p:attrName>xshear</p:attrName>
                                        </p:attrNameLst>
                                      </p:cBhvr>
                                    </p:anim>
                                    <p:animScale>
                                      <p:cBhvr>
                                        <p:cTn id="50" dur="200" decel="100000" autoRev="1" fill="hold">
                                          <p:stCondLst>
                                            <p:cond delay="600"/>
                                          </p:stCondLst>
                                        </p:cTn>
                                        <p:tgtEl>
                                          <p:spTgt spid="588812"/>
                                        </p:tgtEl>
                                      </p:cBhvr>
                                      <p:from x="100000" y="100000"/>
                                      <p:to x="80000" y="100000"/>
                                    </p:animScale>
                                    <p:anim by="(#ppt_h/3+#ppt_w*0.1)" calcmode="lin" valueType="num">
                                      <p:cBhvr additive="sum">
                                        <p:cTn id="51" dur="200" decel="100000" autoRev="1" fill="hold">
                                          <p:stCondLst>
                                            <p:cond delay="600"/>
                                          </p:stCondLst>
                                        </p:cTn>
                                        <p:tgtEl>
                                          <p:spTgt spid="588812"/>
                                        </p:tgtEl>
                                        <p:attrNameLst>
                                          <p:attrName>ppt_x</p:attrName>
                                        </p:attrNameLst>
                                      </p:cBhvr>
                                    </p:anim>
                                  </p:childTnLst>
                                </p:cTn>
                              </p:par>
                            </p:childTnLst>
                          </p:cTn>
                        </p:par>
                      </p:childTnLst>
                    </p:cTn>
                  </p:par>
                  <p:par>
                    <p:cTn id="52" fill="hold">
                      <p:stCondLst>
                        <p:cond delay="indefinite"/>
                      </p:stCondLst>
                      <p:childTnLst>
                        <p:par>
                          <p:cTn id="53" fill="hold">
                            <p:stCondLst>
                              <p:cond delay="0"/>
                            </p:stCondLst>
                            <p:childTnLst>
                              <p:par>
                                <p:cTn id="54" presetID="23" presetClass="entr" presetSubtype="16" fill="hold" grpId="0" nodeType="clickEffect">
                                  <p:stCondLst>
                                    <p:cond delay="0"/>
                                  </p:stCondLst>
                                  <p:childTnLst>
                                    <p:set>
                                      <p:cBhvr>
                                        <p:cTn id="55" dur="1" fill="hold">
                                          <p:stCondLst>
                                            <p:cond delay="0"/>
                                          </p:stCondLst>
                                        </p:cTn>
                                        <p:tgtEl>
                                          <p:spTgt spid="588830"/>
                                        </p:tgtEl>
                                        <p:attrNameLst>
                                          <p:attrName>style.visibility</p:attrName>
                                        </p:attrNameLst>
                                      </p:cBhvr>
                                      <p:to>
                                        <p:strVal val="visible"/>
                                      </p:to>
                                    </p:set>
                                    <p:anim calcmode="lin" valueType="num">
                                      <p:cBhvr>
                                        <p:cTn id="56" dur="500" fill="hold"/>
                                        <p:tgtEl>
                                          <p:spTgt spid="588830"/>
                                        </p:tgtEl>
                                        <p:attrNameLst>
                                          <p:attrName>ppt_w</p:attrName>
                                        </p:attrNameLst>
                                      </p:cBhvr>
                                      <p:tavLst>
                                        <p:tav tm="0">
                                          <p:val>
                                            <p:fltVal val="0"/>
                                          </p:val>
                                        </p:tav>
                                        <p:tav tm="100000">
                                          <p:val>
                                            <p:strVal val="#ppt_w"/>
                                          </p:val>
                                        </p:tav>
                                      </p:tavLst>
                                    </p:anim>
                                    <p:anim calcmode="lin" valueType="num">
                                      <p:cBhvr>
                                        <p:cTn id="57" dur="500" fill="hold"/>
                                        <p:tgtEl>
                                          <p:spTgt spid="58883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8812" grpId="0"/>
      <p:bldP spid="588820" grpId="0"/>
      <p:bldP spid="588821" grpId="0"/>
      <p:bldP spid="588822" grpId="0"/>
      <p:bldP spid="588823" grpId="0"/>
      <p:bldP spid="588824" grpId="0"/>
      <p:bldP spid="58883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cstate="print"/>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dirty="0">
                <a:latin typeface="Arial" panose="020B0604020202020204" pitchFamily="34" charset="0"/>
                <a:cs typeface="Arial" panose="020B0604020202020204" pitchFamily="34" charset="0"/>
              </a:rPr>
              <a:t>Used with Permission</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Due to the </a:t>
            </a:r>
            <a:r>
              <a:rPr kumimoji="0" sz="1300" b="1" u="none" strike="noStrike" kern="0" cap="none" spc="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Lumo</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Project producing its own publishing material we regret to inform you that we cannot license our photos to other clients outside of </a:t>
            </a:r>
            <a:r>
              <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rPr>
              <a:t>freebibleimages.org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659065"/>
            <a:ext cx="899997" cy="584771"/>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MATTHEW</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7" name="Shape 227"/>
          <p:cNvSpPr/>
          <p:nvPr/>
        </p:nvSpPr>
        <p:spPr>
          <a:xfrm>
            <a:off x="409444" y="3148440"/>
            <a:ext cx="4940737" cy="129265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These images are not licensed for reuse in video, </a:t>
            </a:r>
            <a:r>
              <a:rPr kumimoji="0" sz="1300" b="1" u="none" strike="noStrike" kern="0" cap="none" spc="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epublishing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other media. Downloaded pictures and files cannot be redistributed through any other website than </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hlinkClick r:id="rId4"/>
              </a:rPr>
              <a:t>freebibleimages.org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used in any context where the accompanying message is undermining of the Christian faith and gospel.</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Photos can only be used on educational presentations, blogs and social media, all of which should be accompanied with reference to </a:t>
            </a:r>
            <a:r>
              <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rPr>
              <a:t>www.LumoProject.com</a:t>
            </a:r>
            <a:r>
              <a:rPr kumimoji="0" lang="en-US"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rPr>
              <a:t>.</a:t>
            </a:r>
            <a:endParaRPr kumimoji="0" lang="en-US"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pic>
        <p:nvPicPr>
          <p:cNvPr id="12"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59066"/>
            <a:ext cx="899997" cy="584771"/>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MARK</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659066"/>
            <a:ext cx="899997" cy="584771"/>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LUKE</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659066"/>
            <a:ext cx="899997" cy="584771"/>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JOHN</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2180" name="Picture 4" descr="Hudson Taylor">
            <a:extLst>
              <a:ext uri="{FF2B5EF4-FFF2-40B4-BE49-F238E27FC236}">
                <a16:creationId xmlns:a16="http://schemas.microsoft.com/office/drawing/2014/main" id="{D74DE104-51DC-4E5B-A43C-0B677A58A130}"/>
              </a:ext>
            </a:extLst>
          </p:cNvPr>
          <p:cNvPicPr>
            <a:picLocks noGrp="1" noChangeAspect="1" noChangeArrowheads="1"/>
          </p:cNvPicPr>
          <p:nvPr>
            <p:ph type="body" idx="4294967295"/>
          </p:nvPr>
        </p:nvPicPr>
        <p:blipFill>
          <a:blip r:embed="rId3" cstate="print">
            <a:extLst>
              <a:ext uri="{28A0092B-C50C-407E-A947-70E740481C1C}">
                <a14:useLocalDpi xmlns:a14="http://schemas.microsoft.com/office/drawing/2010/main" val="0"/>
              </a:ext>
            </a:extLst>
          </a:blip>
          <a:srcRect/>
          <a:stretch>
            <a:fillRect/>
          </a:stretch>
        </p:blipFill>
        <p:spPr>
          <a:xfrm>
            <a:off x="0" y="0"/>
            <a:ext cx="1066800" cy="1447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62181" name="Picture 5" descr="Hudson Taylor ">
            <a:extLst>
              <a:ext uri="{FF2B5EF4-FFF2-40B4-BE49-F238E27FC236}">
                <a16:creationId xmlns:a16="http://schemas.microsoft.com/office/drawing/2014/main" id="{B9789816-C362-4897-B56E-28777C0FD1A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10525" y="0"/>
            <a:ext cx="113347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2182" name="WordArt 6" descr="Paper bag">
            <a:extLst>
              <a:ext uri="{FF2B5EF4-FFF2-40B4-BE49-F238E27FC236}">
                <a16:creationId xmlns:a16="http://schemas.microsoft.com/office/drawing/2014/main" id="{06C8D508-1ECD-446E-8322-17A783E6C403}"/>
              </a:ext>
            </a:extLst>
          </p:cNvPr>
          <p:cNvSpPr>
            <a:spLocks noChangeArrowheads="1" noChangeShapeType="1" noTextEdit="1"/>
          </p:cNvSpPr>
          <p:nvPr/>
        </p:nvSpPr>
        <p:spPr bwMode="auto">
          <a:xfrm>
            <a:off x="1501254" y="457200"/>
            <a:ext cx="5813946" cy="52387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a:solidFill>
                    <a:srgbClr val="008000"/>
                  </a:solidFill>
                  <a:round/>
                  <a:headEnd/>
                  <a:tailEnd/>
                </a:ln>
                <a:blipFill dpi="0" rotWithShape="0">
                  <a:blip r:embed="rId5"/>
                  <a:srcRect/>
                  <a:tile tx="0" ty="0" sx="100000" sy="100000" flip="none" algn="tl"/>
                </a:blipFill>
                <a:effectLst>
                  <a:outerShdw dist="563972" dir="14049741" sx="125000" sy="125000" algn="tl" rotWithShape="0">
                    <a:srgbClr val="C7DFD3">
                      <a:alpha val="80000"/>
                    </a:srgbClr>
                  </a:outerShdw>
                </a:effectLst>
                <a:uLnTx/>
                <a:uFillTx/>
                <a:latin typeface="Times New Roman" panose="02020603050405020304" pitchFamily="18" charset="0"/>
                <a:ea typeface="+mn-ea"/>
                <a:cs typeface="Times New Roman" panose="02020603050405020304" pitchFamily="18" charset="0"/>
              </a:rPr>
              <a:t>تجاوب شخصي</a:t>
            </a:r>
            <a:endParaRPr kumimoji="0" lang="en-GB" sz="3600" b="0" i="0" u="none" strike="noStrike" kern="10" cap="none" spc="0" normalizeH="0" baseline="0" noProof="0" dirty="0">
              <a:ln w="9525">
                <a:solidFill>
                  <a:srgbClr val="008000"/>
                </a:solidFill>
                <a:round/>
                <a:headEnd/>
                <a:tailEnd/>
              </a:ln>
              <a:blipFill dpi="0" rotWithShape="0">
                <a:blip r:embed="rId5"/>
                <a:srcRect/>
                <a:tile tx="0" ty="0" sx="100000" sy="100000" flip="none" algn="tl"/>
              </a:blipFill>
              <a:effectLst>
                <a:outerShdw dist="563972" dir="14049741" sx="125000" sy="125000" algn="tl" rotWithShape="0">
                  <a:srgbClr val="C7DFD3">
                    <a:alpha val="80000"/>
                  </a:srgbClr>
                </a:outerShdw>
              </a:effectLst>
              <a:uLnTx/>
              <a:uFillTx/>
              <a:latin typeface="Times New Roman" panose="02020603050405020304" pitchFamily="18" charset="0"/>
              <a:ea typeface="+mn-ea"/>
              <a:cs typeface="Times New Roman" panose="02020603050405020304" pitchFamily="18" charset="0"/>
            </a:endParaRPr>
          </a:p>
        </p:txBody>
      </p:sp>
      <p:sp>
        <p:nvSpPr>
          <p:cNvPr id="562188" name="Rectangle 12">
            <a:extLst>
              <a:ext uri="{FF2B5EF4-FFF2-40B4-BE49-F238E27FC236}">
                <a16:creationId xmlns:a16="http://schemas.microsoft.com/office/drawing/2014/main" id="{DDE1AD1A-538E-4AE7-B1EF-22663F685BDB}"/>
              </a:ext>
            </a:extLst>
          </p:cNvPr>
          <p:cNvSpPr>
            <a:spLocks noChangeArrowheads="1"/>
          </p:cNvSpPr>
          <p:nvPr/>
        </p:nvSpPr>
        <p:spPr bwMode="auto">
          <a:xfrm>
            <a:off x="4191000" y="1723256"/>
            <a:ext cx="4953000" cy="3970318"/>
          </a:xfrm>
          <a:prstGeom prst="rect">
            <a:avLst/>
          </a:prstGeom>
          <a:solidFill>
            <a:srgbClr val="FFCC00">
              <a:alpha val="80000"/>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lvl="0" algn="r" defTabSz="914400" rtl="1" fontAlgn="base">
              <a:spcBef>
                <a:spcPct val="0"/>
              </a:spcBef>
              <a:spcAft>
                <a:spcPct val="0"/>
              </a:spcAft>
              <a:defRPr/>
            </a:pPr>
            <a:r>
              <a:rPr lang="ar-LB" sz="2800" b="1" dirty="0">
                <a:latin typeface="Arial" panose="020B0604020202020204" pitchFamily="34" charset="0"/>
              </a:rPr>
              <a:t>"... </a:t>
            </a:r>
            <a:r>
              <a:rPr lang="ar-JO" sz="2800" b="1" dirty="0">
                <a:latin typeface="Arial" panose="020B0604020202020204" pitchFamily="34" charset="0"/>
              </a:rPr>
              <a:t>توسلت إليه أن يعطيني </a:t>
            </a:r>
            <a:endParaRPr lang="ar-LB" sz="2800" b="1" dirty="0">
              <a:latin typeface="Arial" panose="020B0604020202020204" pitchFamily="34" charset="0"/>
            </a:endParaRPr>
          </a:p>
          <a:p>
            <a:pPr lvl="0" algn="r" defTabSz="914400" rtl="1" fontAlgn="base">
              <a:spcBef>
                <a:spcPct val="0"/>
              </a:spcBef>
              <a:spcAft>
                <a:spcPct val="0"/>
              </a:spcAft>
              <a:defRPr/>
            </a:pPr>
            <a:r>
              <a:rPr lang="ar-JO" sz="2800" b="1" dirty="0">
                <a:latin typeface="Arial" panose="020B0604020202020204" pitchFamily="34" charset="0"/>
              </a:rPr>
              <a:t>بعض </a:t>
            </a:r>
            <a:r>
              <a:rPr lang="ar-JO" sz="2800" b="1" dirty="0">
                <a:solidFill>
                  <a:srgbClr val="0070C0"/>
                </a:solidFill>
                <a:latin typeface="Arial" panose="020B0604020202020204" pitchFamily="34" charset="0"/>
              </a:rPr>
              <a:t>الأعمال </a:t>
            </a:r>
            <a:r>
              <a:rPr lang="ar-LB" sz="2800" b="1" dirty="0">
                <a:solidFill>
                  <a:srgbClr val="0070C0"/>
                </a:solidFill>
                <a:latin typeface="Arial" panose="020B0604020202020204" pitchFamily="34" charset="0"/>
              </a:rPr>
              <a:t>لأقوم </a:t>
            </a:r>
            <a:r>
              <a:rPr lang="ar-JO" sz="2800" b="1" dirty="0">
                <a:solidFill>
                  <a:srgbClr val="0070C0"/>
                </a:solidFill>
                <a:latin typeface="Arial" panose="020B0604020202020204" pitchFamily="34" charset="0"/>
              </a:rPr>
              <a:t>بها من أجله، </a:t>
            </a:r>
            <a:endParaRPr lang="ar-LB" sz="2800" b="1" dirty="0">
              <a:solidFill>
                <a:srgbClr val="0070C0"/>
              </a:solidFill>
              <a:latin typeface="Arial" panose="020B0604020202020204" pitchFamily="34" charset="0"/>
            </a:endParaRPr>
          </a:p>
          <a:p>
            <a:pPr lvl="0" algn="r" defTabSz="914400" rtl="1" fontAlgn="base">
              <a:spcBef>
                <a:spcPct val="0"/>
              </a:spcBef>
              <a:spcAft>
                <a:spcPct val="0"/>
              </a:spcAft>
              <a:defRPr/>
            </a:pPr>
            <a:r>
              <a:rPr lang="ar-LB" sz="2800" b="1" dirty="0">
                <a:solidFill>
                  <a:srgbClr val="0070C0"/>
                </a:solidFill>
                <a:latin typeface="Arial" panose="020B0604020202020204" pitchFamily="34" charset="0"/>
              </a:rPr>
              <a:t>كإظهار </a:t>
            </a:r>
            <a:r>
              <a:rPr lang="ar-JO" sz="2800" b="1" dirty="0">
                <a:solidFill>
                  <a:srgbClr val="0070C0"/>
                </a:solidFill>
                <a:latin typeface="Arial" panose="020B0604020202020204" pitchFamily="34" charset="0"/>
              </a:rPr>
              <a:t>للحب والامتنان</a:t>
            </a:r>
            <a:r>
              <a:rPr lang="ar-LB" sz="2800" b="1" dirty="0">
                <a:latin typeface="Arial" panose="020B0604020202020204" pitchFamily="34" charset="0"/>
              </a:rPr>
              <a:t>؛</a:t>
            </a:r>
            <a:r>
              <a:rPr lang="ar-JO" sz="2800" b="1" dirty="0">
                <a:latin typeface="Arial" panose="020B0604020202020204" pitchFamily="34" charset="0"/>
              </a:rPr>
              <a:t> </a:t>
            </a:r>
            <a:endParaRPr lang="ar-LB" sz="2800" b="1" dirty="0">
              <a:latin typeface="Arial" panose="020B0604020202020204" pitchFamily="34" charset="0"/>
            </a:endParaRPr>
          </a:p>
          <a:p>
            <a:pPr lvl="0" algn="r" defTabSz="914400" rtl="1" fontAlgn="base">
              <a:spcBef>
                <a:spcPct val="0"/>
              </a:spcBef>
              <a:spcAft>
                <a:spcPct val="0"/>
              </a:spcAft>
              <a:defRPr/>
            </a:pPr>
            <a:r>
              <a:rPr lang="ar-JO" sz="2800" b="1" dirty="0">
                <a:latin typeface="Arial" panose="020B0604020202020204" pitchFamily="34" charset="0"/>
              </a:rPr>
              <a:t>بعض </a:t>
            </a:r>
            <a:r>
              <a:rPr lang="ar-LB" sz="2800" b="1" dirty="0">
                <a:latin typeface="Arial" panose="020B0604020202020204" pitchFamily="34" charset="0"/>
              </a:rPr>
              <a:t>ال</a:t>
            </a:r>
            <a:r>
              <a:rPr lang="ar-JO" sz="2800" b="1" dirty="0">
                <a:latin typeface="Arial" panose="020B0604020202020204" pitchFamily="34" charset="0"/>
              </a:rPr>
              <a:t>خدم</a:t>
            </a:r>
            <a:r>
              <a:rPr lang="ar-LB" sz="2800" b="1" dirty="0">
                <a:latin typeface="Arial" panose="020B0604020202020204" pitchFamily="34" charset="0"/>
              </a:rPr>
              <a:t>ات</a:t>
            </a:r>
            <a:r>
              <a:rPr lang="ar-JO" sz="2800" b="1" dirty="0">
                <a:latin typeface="Arial" panose="020B0604020202020204" pitchFamily="34" charset="0"/>
              </a:rPr>
              <a:t> </a:t>
            </a:r>
            <a:r>
              <a:rPr lang="ar-LB" sz="2800" b="1" dirty="0">
                <a:latin typeface="Arial" panose="020B0604020202020204" pitchFamily="34" charset="0"/>
              </a:rPr>
              <a:t>التي تتطلب انكار</a:t>
            </a:r>
            <a:r>
              <a:rPr lang="ar-JO" sz="2800" b="1" dirty="0">
                <a:latin typeface="Arial" panose="020B0604020202020204" pitchFamily="34" charset="0"/>
              </a:rPr>
              <a:t> الذات، </a:t>
            </a:r>
            <a:r>
              <a:rPr lang="ar-LB" sz="2800" b="1" dirty="0">
                <a:latin typeface="Arial" panose="020B0604020202020204" pitchFamily="34" charset="0"/>
              </a:rPr>
              <a:t>مهما كانت</a:t>
            </a:r>
            <a:r>
              <a:rPr lang="ar-JO" sz="2800" b="1" dirty="0">
                <a:latin typeface="Arial" panose="020B0604020202020204" pitchFamily="34" charset="0"/>
              </a:rPr>
              <a:t>، مهما </a:t>
            </a:r>
            <a:r>
              <a:rPr lang="ar-LB" sz="2800" b="1" dirty="0">
                <a:latin typeface="Arial" panose="020B0604020202020204" pitchFamily="34" charset="0"/>
              </a:rPr>
              <a:t>كانت صعبة أو </a:t>
            </a:r>
            <a:r>
              <a:rPr lang="ar-JO" sz="2800" b="1" dirty="0">
                <a:latin typeface="Arial" panose="020B0604020202020204" pitchFamily="34" charset="0"/>
              </a:rPr>
              <a:t>تافه؛ </a:t>
            </a:r>
            <a:r>
              <a:rPr lang="ar-LB" sz="2800" b="1" dirty="0">
                <a:latin typeface="Arial" panose="020B0604020202020204" pitchFamily="34" charset="0"/>
              </a:rPr>
              <a:t>عمل</a:t>
            </a:r>
            <a:r>
              <a:rPr lang="ar-JO" sz="2800" b="1" dirty="0">
                <a:latin typeface="Arial" panose="020B0604020202020204" pitchFamily="34" charset="0"/>
              </a:rPr>
              <a:t> </a:t>
            </a:r>
            <a:r>
              <a:rPr lang="ar-LB" sz="2800" b="1" dirty="0">
                <a:latin typeface="Arial" panose="020B0604020202020204" pitchFamily="34" charset="0"/>
              </a:rPr>
              <a:t>ما سيسعده</a:t>
            </a:r>
            <a:r>
              <a:rPr lang="ar-JO" sz="2800" b="1" dirty="0">
                <a:latin typeface="Arial" panose="020B0604020202020204" pitchFamily="34" charset="0"/>
              </a:rPr>
              <a:t>،</a:t>
            </a:r>
            <a:r>
              <a:rPr lang="ar-LB" sz="2800" b="1" dirty="0">
                <a:latin typeface="Arial" panose="020B0604020202020204" pitchFamily="34" charset="0"/>
              </a:rPr>
              <a:t> أقوم به من أجل الكثير </a:t>
            </a:r>
            <a:r>
              <a:rPr lang="ar-LB" sz="2800" b="1" u="sng" dirty="0">
                <a:latin typeface="Arial" panose="020B0604020202020204" pitchFamily="34" charset="0"/>
              </a:rPr>
              <a:t>الذي فعله من أجلي..."</a:t>
            </a:r>
          </a:p>
          <a:p>
            <a:pPr lvl="0" algn="r" defTabSz="914400" rtl="1" fontAlgn="base">
              <a:spcBef>
                <a:spcPct val="0"/>
              </a:spcBef>
              <a:spcAft>
                <a:spcPct val="0"/>
              </a:spcAft>
              <a:defRPr/>
            </a:pPr>
            <a:endParaRPr lang="ar-JO" sz="2800" b="1" dirty="0">
              <a:latin typeface="Arial" panose="020B0604020202020204" pitchFamily="34" charset="0"/>
            </a:endParaRPr>
          </a:p>
          <a:p>
            <a:pPr lvl="0" algn="r" defTabSz="914400" rtl="1" fontAlgn="base">
              <a:spcBef>
                <a:spcPct val="0"/>
              </a:spcBef>
              <a:spcAft>
                <a:spcPct val="0"/>
              </a:spcAft>
              <a:defRPr/>
            </a:pPr>
            <a:r>
              <a:rPr lang="ar-JO" altLang="en-US" sz="1400" b="1" dirty="0">
                <a:solidFill>
                  <a:srgbClr val="000000"/>
                </a:solidFill>
                <a:latin typeface="Arial" panose="020B0604020202020204" pitchFamily="34" charset="0"/>
              </a:rPr>
              <a:t>ج. هدسون تايلور، الدعوة للخدمة (شركة الخدمة عبر البحار)، 300</a:t>
            </a:r>
            <a:endParaRPr kumimoji="0" lang="en-US" altLang="en-US" sz="14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altLang="en-US" sz="1400" b="1" u="sng"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62190" name="Line 14">
            <a:extLst>
              <a:ext uri="{FF2B5EF4-FFF2-40B4-BE49-F238E27FC236}">
                <a16:creationId xmlns:a16="http://schemas.microsoft.com/office/drawing/2014/main" id="{565EE972-A9B0-4BF8-8F45-283858A300A6}"/>
              </a:ext>
            </a:extLst>
          </p:cNvPr>
          <p:cNvSpPr>
            <a:spLocks noChangeShapeType="1"/>
          </p:cNvSpPr>
          <p:nvPr/>
        </p:nvSpPr>
        <p:spPr bwMode="auto">
          <a:xfrm>
            <a:off x="304800" y="5029200"/>
            <a:ext cx="36576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62191" name="Rectangle 15">
            <a:extLst>
              <a:ext uri="{FF2B5EF4-FFF2-40B4-BE49-F238E27FC236}">
                <a16:creationId xmlns:a16="http://schemas.microsoft.com/office/drawing/2014/main" id="{BF490099-61F5-4B93-A7FB-8FE83ADADD5B}"/>
              </a:ext>
            </a:extLst>
          </p:cNvPr>
          <p:cNvSpPr>
            <a:spLocks noChangeArrowheads="1"/>
          </p:cNvSpPr>
          <p:nvPr/>
        </p:nvSpPr>
        <p:spPr bwMode="auto">
          <a:xfrm>
            <a:off x="228600" y="2004528"/>
            <a:ext cx="3810000" cy="3354765"/>
          </a:xfrm>
          <a:prstGeom prst="rect">
            <a:avLst/>
          </a:prstGeom>
          <a:solidFill>
            <a:srgbClr val="33CCCC">
              <a:alpha val="37000"/>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lvl="0" algn="r" defTabSz="914400" rtl="1" fontAlgn="base">
              <a:spcBef>
                <a:spcPct val="0"/>
              </a:spcBef>
              <a:spcAft>
                <a:spcPct val="0"/>
              </a:spcAft>
              <a:defRPr/>
            </a:pPr>
            <a:r>
              <a:rPr lang="ar-LB" sz="2400" b="1" dirty="0">
                <a:latin typeface="Arial" panose="020B0604020202020204" pitchFamily="34" charset="0"/>
              </a:rPr>
              <a:t>"... </a:t>
            </a:r>
            <a:r>
              <a:rPr lang="ar-JO" sz="2400" b="1" dirty="0">
                <a:latin typeface="Arial" panose="020B0604020202020204" pitchFamily="34" charset="0"/>
              </a:rPr>
              <a:t>كان غير متعلم، غير </a:t>
            </a:r>
            <a:r>
              <a:rPr lang="ar-LB" sz="2400" b="1" dirty="0">
                <a:latin typeface="Arial" panose="020B0604020202020204" pitchFamily="34" charset="0"/>
              </a:rPr>
              <a:t>مكرس</a:t>
            </a:r>
            <a:r>
              <a:rPr lang="ar-JO" sz="2400" b="1" dirty="0">
                <a:latin typeface="Arial" panose="020B0604020202020204" pitchFamily="34" charset="0"/>
              </a:rPr>
              <a:t> وغير م</a:t>
            </a:r>
            <a:r>
              <a:rPr lang="ar-LB" sz="2400" b="1" dirty="0" err="1">
                <a:latin typeface="Arial" panose="020B0604020202020204" pitchFamily="34" charset="0"/>
              </a:rPr>
              <a:t>رتبط</a:t>
            </a:r>
            <a:r>
              <a:rPr lang="ar-JO" sz="2400" b="1" dirty="0">
                <a:latin typeface="Arial" panose="020B0604020202020204" pitchFamily="34" charset="0"/>
              </a:rPr>
              <a:t> (</a:t>
            </a:r>
            <a:r>
              <a:rPr lang="ar-LB" sz="2400" b="1" dirty="0">
                <a:latin typeface="Arial" panose="020B0604020202020204" pitchFamily="34" charset="0"/>
              </a:rPr>
              <a:t>بجمعية </a:t>
            </a:r>
            <a:r>
              <a:rPr lang="ar-JO" sz="2400" b="1" dirty="0">
                <a:latin typeface="Arial" panose="020B0604020202020204" pitchFamily="34" charset="0"/>
              </a:rPr>
              <a:t>إرسالية)، وغير </a:t>
            </a:r>
            <a:r>
              <a:rPr lang="ar-LB" sz="2400" b="1" dirty="0">
                <a:latin typeface="Arial" panose="020B0604020202020204" pitchFamily="34" charset="0"/>
              </a:rPr>
              <a:t>متمدن</a:t>
            </a:r>
            <a:r>
              <a:rPr lang="ar-JO" sz="2400" b="1" dirty="0">
                <a:latin typeface="Arial" panose="020B0604020202020204" pitchFamily="34" charset="0"/>
              </a:rPr>
              <a:t>. وإذا كان ذلك لم يكن كافيًا، فقد كان قصير</a:t>
            </a:r>
            <a:r>
              <a:rPr lang="ar-LB" sz="2400" b="1" dirty="0">
                <a:latin typeface="Arial" panose="020B0604020202020204" pitchFamily="34" charset="0"/>
              </a:rPr>
              <a:t> القامة</a:t>
            </a:r>
            <a:r>
              <a:rPr lang="ar-JO" sz="2400" b="1" dirty="0">
                <a:latin typeface="Arial" panose="020B0604020202020204" pitchFamily="34" charset="0"/>
              </a:rPr>
              <a:t> (كانت ماريا طويلة</a:t>
            </a:r>
            <a:r>
              <a:rPr lang="ar-LB" sz="2400" b="1" dirty="0">
                <a:latin typeface="Arial" panose="020B0604020202020204" pitchFamily="34" charset="0"/>
              </a:rPr>
              <a:t> القامة</a:t>
            </a:r>
            <a:r>
              <a:rPr lang="ar-JO" sz="2400" b="1" dirty="0">
                <a:latin typeface="Arial" panose="020B0604020202020204" pitchFamily="34" charset="0"/>
              </a:rPr>
              <a:t>)، </a:t>
            </a:r>
            <a:r>
              <a:rPr lang="ar-JO" sz="2400" b="1" u="sng" dirty="0">
                <a:latin typeface="Arial" panose="020B0604020202020204" pitchFamily="34" charset="0"/>
              </a:rPr>
              <a:t>وكان يرتدي ملابس صينية</a:t>
            </a:r>
            <a:r>
              <a:rPr lang="ar-LB" sz="2400" b="1" u="sng" dirty="0">
                <a:latin typeface="Arial" panose="020B0604020202020204" pitchFamily="34" charset="0"/>
              </a:rPr>
              <a:t>."</a:t>
            </a:r>
          </a:p>
          <a:p>
            <a:pPr lvl="0" algn="r" defTabSz="914400" rtl="1" fontAlgn="base">
              <a:spcBef>
                <a:spcPct val="0"/>
              </a:spcBef>
              <a:spcAft>
                <a:spcPct val="0"/>
              </a:spcAft>
              <a:defRPr/>
            </a:pPr>
            <a:endParaRPr kumimoji="0" lang="en-US" altLang="en-US" sz="2400" b="1" u="sng"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r" defTabSz="914400" rtl="1" eaLnBrk="1" fontAlgn="base" latinLnBrk="0" hangingPunct="1">
              <a:lnSpc>
                <a:spcPct val="100000"/>
              </a:lnSpc>
              <a:spcBef>
                <a:spcPct val="0"/>
              </a:spcBef>
              <a:spcAft>
                <a:spcPct val="0"/>
              </a:spcAft>
              <a:buClrTx/>
              <a:buSzTx/>
              <a:buFontTx/>
              <a:buNone/>
              <a:tabLst/>
              <a:defRPr/>
            </a:pPr>
            <a:r>
              <a:rPr lang="ar-JO" altLang="en-US" sz="1400" b="1" dirty="0">
                <a:solidFill>
                  <a:srgbClr val="000000"/>
                </a:solidFill>
                <a:latin typeface="Arial" panose="020B0604020202020204" pitchFamily="34" charset="0"/>
              </a:rPr>
              <a:t>راعوث أ. تاكر من القدس إلى آريان جايا، 191</a:t>
            </a:r>
            <a:endParaRPr kumimoji="0" lang="en-US" altLang="en-US" sz="1400" b="1" u="none" strike="noStrike" kern="1200" cap="none" spc="0" normalizeH="0" baseline="0" noProof="0" dirty="0">
              <a:ln>
                <a:noFill/>
              </a:ln>
              <a:solidFill>
                <a:srgbClr val="000000"/>
              </a:solidFill>
              <a:effectLst/>
              <a:uLnTx/>
              <a:uFillTx/>
              <a:latin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lang="ar-JO" altLang="en-US" sz="1400" b="1" dirty="0">
                <a:solidFill>
                  <a:srgbClr val="000000"/>
                </a:solidFill>
                <a:latin typeface="Arial" panose="020B0604020202020204" pitchFamily="34" charset="0"/>
              </a:rPr>
              <a:t>(رسالة من الآنسة آلديرسي إلى عم ماريا)</a:t>
            </a:r>
            <a:endParaRPr kumimoji="0" lang="en-US" altLang="en-US" sz="14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alt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p:txBody>
      </p:sp>
      <p:sp>
        <p:nvSpPr>
          <p:cNvPr id="562193" name="Rectangle 17">
            <a:extLst>
              <a:ext uri="{FF2B5EF4-FFF2-40B4-BE49-F238E27FC236}">
                <a16:creationId xmlns:a16="http://schemas.microsoft.com/office/drawing/2014/main" id="{E1E722FD-DEBB-4E6D-8D86-DEEF27D4BEB3}"/>
              </a:ext>
            </a:extLst>
          </p:cNvPr>
          <p:cNvSpPr>
            <a:spLocks noChangeArrowheads="1"/>
          </p:cNvSpPr>
          <p:nvPr/>
        </p:nvSpPr>
        <p:spPr bwMode="auto">
          <a:xfrm>
            <a:off x="0" y="6024890"/>
            <a:ext cx="9144000" cy="523220"/>
          </a:xfrm>
          <a:prstGeom prst="rect">
            <a:avLst/>
          </a:prstGeom>
          <a:solidFill>
            <a:srgbClr val="002060">
              <a:alpha val="86275"/>
            </a:srgbClr>
          </a:solidFill>
          <a:ln>
            <a:noFill/>
          </a:ln>
          <a:effec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2800" b="1" dirty="0">
                <a:solidFill>
                  <a:schemeClr val="bg1"/>
                </a:solidFill>
                <a:latin typeface="Arial" panose="020B0604020202020204" pitchFamily="34" charset="0"/>
              </a:rPr>
              <a:t>عرف ج. هدسون تايلور بأنه مؤسس خدمة الأراضي الصينية </a:t>
            </a:r>
            <a:endParaRPr kumimoji="0" lang="en-US" altLang="en-US" sz="2800" b="1"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68787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withEffect">
                                  <p:stCondLst>
                                    <p:cond delay="0"/>
                                  </p:stCondLst>
                                  <p:childTnLst>
                                    <p:set>
                                      <p:cBhvr>
                                        <p:cTn id="6" dur="1" fill="hold">
                                          <p:stCondLst>
                                            <p:cond delay="0"/>
                                          </p:stCondLst>
                                        </p:cTn>
                                        <p:tgtEl>
                                          <p:spTgt spid="562182"/>
                                        </p:tgtEl>
                                        <p:attrNameLst>
                                          <p:attrName>style.visibility</p:attrName>
                                        </p:attrNameLst>
                                      </p:cBhvr>
                                      <p:to>
                                        <p:strVal val="visible"/>
                                      </p:to>
                                    </p:set>
                                    <p:animEffect transition="in" filter="slide(fromBottom)">
                                      <p:cBhvr>
                                        <p:cTn id="7" dur="500"/>
                                        <p:tgtEl>
                                          <p:spTgt spid="5621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562181"/>
                                        </p:tgtEl>
                                        <p:attrNameLst>
                                          <p:attrName>style.visibility</p:attrName>
                                        </p:attrNameLst>
                                      </p:cBhvr>
                                      <p:to>
                                        <p:strVal val="visible"/>
                                      </p:to>
                                    </p:set>
                                    <p:anim calcmode="lin" valueType="num">
                                      <p:cBhvr>
                                        <p:cTn id="12" dur="500" fill="hold"/>
                                        <p:tgtEl>
                                          <p:spTgt spid="562181"/>
                                        </p:tgtEl>
                                        <p:attrNameLst>
                                          <p:attrName>ppt_w</p:attrName>
                                        </p:attrNameLst>
                                      </p:cBhvr>
                                      <p:tavLst>
                                        <p:tav tm="0">
                                          <p:val>
                                            <p:fltVal val="0"/>
                                          </p:val>
                                        </p:tav>
                                        <p:tav tm="100000">
                                          <p:val>
                                            <p:strVal val="#ppt_w"/>
                                          </p:val>
                                        </p:tav>
                                      </p:tavLst>
                                    </p:anim>
                                    <p:anim calcmode="lin" valueType="num">
                                      <p:cBhvr>
                                        <p:cTn id="13" dur="500" fill="hold"/>
                                        <p:tgtEl>
                                          <p:spTgt spid="562181"/>
                                        </p:tgtEl>
                                        <p:attrNameLst>
                                          <p:attrName>ppt_h</p:attrName>
                                        </p:attrNameLst>
                                      </p:cBhvr>
                                      <p:tavLst>
                                        <p:tav tm="0">
                                          <p:val>
                                            <p:fltVal val="0"/>
                                          </p:val>
                                        </p:tav>
                                        <p:tav tm="100000">
                                          <p:val>
                                            <p:strVal val="#ppt_h"/>
                                          </p:val>
                                        </p:tav>
                                      </p:tavLst>
                                    </p:anim>
                                  </p:childTnLst>
                                </p:cTn>
                              </p:par>
                              <p:par>
                                <p:cTn id="14" presetID="15" presetClass="entr" presetSubtype="0" fill="hold" grpId="0" nodeType="withEffect">
                                  <p:stCondLst>
                                    <p:cond delay="0"/>
                                  </p:stCondLst>
                                  <p:childTnLst>
                                    <p:set>
                                      <p:cBhvr>
                                        <p:cTn id="15" dur="1" fill="hold">
                                          <p:stCondLst>
                                            <p:cond delay="0"/>
                                          </p:stCondLst>
                                        </p:cTn>
                                        <p:tgtEl>
                                          <p:spTgt spid="562188"/>
                                        </p:tgtEl>
                                        <p:attrNameLst>
                                          <p:attrName>style.visibility</p:attrName>
                                        </p:attrNameLst>
                                      </p:cBhvr>
                                      <p:to>
                                        <p:strVal val="visible"/>
                                      </p:to>
                                    </p:set>
                                    <p:anim calcmode="lin" valueType="num">
                                      <p:cBhvr>
                                        <p:cTn id="16" dur="1000" fill="hold"/>
                                        <p:tgtEl>
                                          <p:spTgt spid="562188"/>
                                        </p:tgtEl>
                                        <p:attrNameLst>
                                          <p:attrName>ppt_w</p:attrName>
                                        </p:attrNameLst>
                                      </p:cBhvr>
                                      <p:tavLst>
                                        <p:tav tm="0">
                                          <p:val>
                                            <p:fltVal val="0"/>
                                          </p:val>
                                        </p:tav>
                                        <p:tav tm="100000">
                                          <p:val>
                                            <p:strVal val="#ppt_w"/>
                                          </p:val>
                                        </p:tav>
                                      </p:tavLst>
                                    </p:anim>
                                    <p:anim calcmode="lin" valueType="num">
                                      <p:cBhvr>
                                        <p:cTn id="17" dur="1000" fill="hold"/>
                                        <p:tgtEl>
                                          <p:spTgt spid="562188"/>
                                        </p:tgtEl>
                                        <p:attrNameLst>
                                          <p:attrName>ppt_h</p:attrName>
                                        </p:attrNameLst>
                                      </p:cBhvr>
                                      <p:tavLst>
                                        <p:tav tm="0">
                                          <p:val>
                                            <p:fltVal val="0"/>
                                          </p:val>
                                        </p:tav>
                                        <p:tav tm="100000">
                                          <p:val>
                                            <p:strVal val="#ppt_h"/>
                                          </p:val>
                                        </p:tav>
                                      </p:tavLst>
                                    </p:anim>
                                    <p:anim calcmode="lin" valueType="num">
                                      <p:cBhvr>
                                        <p:cTn id="18" dur="1000" fill="hold"/>
                                        <p:tgtEl>
                                          <p:spTgt spid="562188"/>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5621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4" presetClass="entr" presetSubtype="0" accel="100000" fill="hold" nodeType="clickEffect">
                                  <p:stCondLst>
                                    <p:cond delay="0"/>
                                  </p:stCondLst>
                                  <p:childTnLst>
                                    <p:set>
                                      <p:cBhvr>
                                        <p:cTn id="23" dur="1" fill="hold">
                                          <p:stCondLst>
                                            <p:cond delay="0"/>
                                          </p:stCondLst>
                                        </p:cTn>
                                        <p:tgtEl>
                                          <p:spTgt spid="562180"/>
                                        </p:tgtEl>
                                        <p:attrNameLst>
                                          <p:attrName>style.visibility</p:attrName>
                                        </p:attrNameLst>
                                      </p:cBhvr>
                                      <p:to>
                                        <p:strVal val="visible"/>
                                      </p:to>
                                    </p:set>
                                    <p:anim calcmode="lin" valueType="num">
                                      <p:cBhvr>
                                        <p:cTn id="24" dur="500" fill="hold"/>
                                        <p:tgtEl>
                                          <p:spTgt spid="562180"/>
                                        </p:tgtEl>
                                        <p:attrNameLst>
                                          <p:attrName>ppt_w</p:attrName>
                                        </p:attrNameLst>
                                      </p:cBhvr>
                                      <p:tavLst>
                                        <p:tav tm="0">
                                          <p:val>
                                            <p:strVal val="#ppt_w*0.05"/>
                                          </p:val>
                                        </p:tav>
                                        <p:tav tm="100000">
                                          <p:val>
                                            <p:strVal val="#ppt_w"/>
                                          </p:val>
                                        </p:tav>
                                      </p:tavLst>
                                    </p:anim>
                                    <p:anim calcmode="lin" valueType="num">
                                      <p:cBhvr>
                                        <p:cTn id="25" dur="500" fill="hold"/>
                                        <p:tgtEl>
                                          <p:spTgt spid="562180"/>
                                        </p:tgtEl>
                                        <p:attrNameLst>
                                          <p:attrName>ppt_h</p:attrName>
                                        </p:attrNameLst>
                                      </p:cBhvr>
                                      <p:tavLst>
                                        <p:tav tm="0">
                                          <p:val>
                                            <p:strVal val="#ppt_h"/>
                                          </p:val>
                                        </p:tav>
                                        <p:tav tm="100000">
                                          <p:val>
                                            <p:strVal val="#ppt_h"/>
                                          </p:val>
                                        </p:tav>
                                      </p:tavLst>
                                    </p:anim>
                                    <p:anim calcmode="lin" valueType="num">
                                      <p:cBhvr>
                                        <p:cTn id="26" dur="500" fill="hold"/>
                                        <p:tgtEl>
                                          <p:spTgt spid="562180"/>
                                        </p:tgtEl>
                                        <p:attrNameLst>
                                          <p:attrName>ppt_x</p:attrName>
                                        </p:attrNameLst>
                                      </p:cBhvr>
                                      <p:tavLst>
                                        <p:tav tm="0">
                                          <p:val>
                                            <p:strVal val="#ppt_x-.2"/>
                                          </p:val>
                                        </p:tav>
                                        <p:tav tm="100000">
                                          <p:val>
                                            <p:strVal val="#ppt_x"/>
                                          </p:val>
                                        </p:tav>
                                      </p:tavLst>
                                    </p:anim>
                                    <p:anim calcmode="lin" valueType="num">
                                      <p:cBhvr>
                                        <p:cTn id="27" dur="500" fill="hold"/>
                                        <p:tgtEl>
                                          <p:spTgt spid="562180"/>
                                        </p:tgtEl>
                                        <p:attrNameLst>
                                          <p:attrName>ppt_y</p:attrName>
                                        </p:attrNameLst>
                                      </p:cBhvr>
                                      <p:tavLst>
                                        <p:tav tm="0">
                                          <p:val>
                                            <p:strVal val="#ppt_y"/>
                                          </p:val>
                                        </p:tav>
                                        <p:tav tm="100000">
                                          <p:val>
                                            <p:strVal val="#ppt_y"/>
                                          </p:val>
                                        </p:tav>
                                      </p:tavLst>
                                    </p:anim>
                                    <p:animEffect transition="in" filter="fade">
                                      <p:cBhvr>
                                        <p:cTn id="28" dur="500"/>
                                        <p:tgtEl>
                                          <p:spTgt spid="562180"/>
                                        </p:tgtEl>
                                      </p:cBhvr>
                                    </p:animEffect>
                                  </p:childTnLst>
                                </p:cTn>
                              </p:par>
                              <p:par>
                                <p:cTn id="29" presetID="37" presetClass="entr" presetSubtype="0" fill="hold" grpId="0" nodeType="withEffect">
                                  <p:stCondLst>
                                    <p:cond delay="0"/>
                                  </p:stCondLst>
                                  <p:childTnLst>
                                    <p:set>
                                      <p:cBhvr>
                                        <p:cTn id="30" dur="1" fill="hold">
                                          <p:stCondLst>
                                            <p:cond delay="0"/>
                                          </p:stCondLst>
                                        </p:cTn>
                                        <p:tgtEl>
                                          <p:spTgt spid="562191"/>
                                        </p:tgtEl>
                                        <p:attrNameLst>
                                          <p:attrName>style.visibility</p:attrName>
                                        </p:attrNameLst>
                                      </p:cBhvr>
                                      <p:to>
                                        <p:strVal val="visible"/>
                                      </p:to>
                                    </p:set>
                                    <p:animEffect transition="in" filter="fade">
                                      <p:cBhvr>
                                        <p:cTn id="31" dur="1000"/>
                                        <p:tgtEl>
                                          <p:spTgt spid="562191"/>
                                        </p:tgtEl>
                                      </p:cBhvr>
                                    </p:animEffect>
                                    <p:anim calcmode="lin" valueType="num">
                                      <p:cBhvr>
                                        <p:cTn id="32" dur="1000" fill="hold"/>
                                        <p:tgtEl>
                                          <p:spTgt spid="562191"/>
                                        </p:tgtEl>
                                        <p:attrNameLst>
                                          <p:attrName>ppt_x</p:attrName>
                                        </p:attrNameLst>
                                      </p:cBhvr>
                                      <p:tavLst>
                                        <p:tav tm="0">
                                          <p:val>
                                            <p:strVal val="#ppt_x"/>
                                          </p:val>
                                        </p:tav>
                                        <p:tav tm="100000">
                                          <p:val>
                                            <p:strVal val="#ppt_x"/>
                                          </p:val>
                                        </p:tav>
                                      </p:tavLst>
                                    </p:anim>
                                    <p:anim calcmode="lin" valueType="num">
                                      <p:cBhvr>
                                        <p:cTn id="33" dur="900" decel="100000" fill="hold"/>
                                        <p:tgtEl>
                                          <p:spTgt spid="562191"/>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562191"/>
                                        </p:tgtEl>
                                        <p:attrNameLst>
                                          <p:attrName>ppt_y</p:attrName>
                                        </p:attrNameLst>
                                      </p:cBhvr>
                                      <p:tavLst>
                                        <p:tav tm="0">
                                          <p:val>
                                            <p:strVal val="#ppt_y-.03"/>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41" presetClass="entr" presetSubtype="0" fill="hold" grpId="0" nodeType="clickEffect">
                                  <p:stCondLst>
                                    <p:cond delay="0"/>
                                  </p:stCondLst>
                                  <p:iterate type="lt">
                                    <p:tmPct val="10000"/>
                                  </p:iterate>
                                  <p:childTnLst>
                                    <p:set>
                                      <p:cBhvr>
                                        <p:cTn id="38" dur="1" fill="hold">
                                          <p:stCondLst>
                                            <p:cond delay="0"/>
                                          </p:stCondLst>
                                        </p:cTn>
                                        <p:tgtEl>
                                          <p:spTgt spid="562193"/>
                                        </p:tgtEl>
                                        <p:attrNameLst>
                                          <p:attrName>style.visibility</p:attrName>
                                        </p:attrNameLst>
                                      </p:cBhvr>
                                      <p:to>
                                        <p:strVal val="visible"/>
                                      </p:to>
                                    </p:set>
                                    <p:anim calcmode="lin" valueType="num">
                                      <p:cBhvr>
                                        <p:cTn id="39" dur="500" fill="hold"/>
                                        <p:tgtEl>
                                          <p:spTgt spid="562193"/>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562193"/>
                                        </p:tgtEl>
                                        <p:attrNameLst>
                                          <p:attrName>ppt_y</p:attrName>
                                        </p:attrNameLst>
                                      </p:cBhvr>
                                      <p:tavLst>
                                        <p:tav tm="0">
                                          <p:val>
                                            <p:strVal val="#ppt_y"/>
                                          </p:val>
                                        </p:tav>
                                        <p:tav tm="100000">
                                          <p:val>
                                            <p:strVal val="#ppt_y"/>
                                          </p:val>
                                        </p:tav>
                                      </p:tavLst>
                                    </p:anim>
                                    <p:anim calcmode="lin" valueType="num">
                                      <p:cBhvr>
                                        <p:cTn id="41" dur="500" fill="hold"/>
                                        <p:tgtEl>
                                          <p:spTgt spid="562193"/>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562193"/>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562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2188" grpId="0" animBg="1"/>
      <p:bldP spid="562191" grpId="0" animBg="1"/>
      <p:bldP spid="562193" grpId="0" animBg="1"/>
    </p:bld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0070" name="Picture 6" descr="The image “http://www.bibleexplained.com/Gospels/Mark/cross&amp;follow.jpg” cannot be displayed, because it contains errors.">
            <a:extLst>
              <a:ext uri="{FF2B5EF4-FFF2-40B4-BE49-F238E27FC236}">
                <a16:creationId xmlns:a16="http://schemas.microsoft.com/office/drawing/2014/main" id="{6E736B20-0D41-4D2A-8A1C-C625423D7EC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0071" name="Text Box 7">
            <a:extLst>
              <a:ext uri="{FF2B5EF4-FFF2-40B4-BE49-F238E27FC236}">
                <a16:creationId xmlns:a16="http://schemas.microsoft.com/office/drawing/2014/main" id="{FAAEAA98-99C7-4607-8B41-1CFCB52573FA}"/>
              </a:ext>
            </a:extLst>
          </p:cNvPr>
          <p:cNvSpPr txBox="1">
            <a:spLocks noChangeArrowheads="1"/>
          </p:cNvSpPr>
          <p:nvPr/>
        </p:nvSpPr>
        <p:spPr bwMode="auto">
          <a:xfrm>
            <a:off x="0" y="0"/>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4400" b="1" u="sng" strike="noStrike" kern="1200" cap="none" spc="0" normalizeH="0" baseline="0" noProof="0" dirty="0">
                <a:ln>
                  <a:noFill/>
                </a:ln>
                <a:solidFill>
                  <a:srgbClr val="000000"/>
                </a:solidFill>
                <a:effectLst/>
                <a:uLnTx/>
                <a:uFillTx/>
                <a:latin typeface="Arial" panose="020B0604020202020204" pitchFamily="34" charset="0"/>
                <a:ea typeface="+mn-ea"/>
                <a:cs typeface="+mn-cs"/>
              </a:rPr>
              <a:t>ماذا</a:t>
            </a:r>
            <a:r>
              <a:rPr kumimoji="0" lang="ar-JO" altLang="en-US" sz="4400" b="1" u="sng" strike="noStrike" kern="1200" cap="none" spc="0" normalizeH="0" noProof="0" dirty="0">
                <a:ln>
                  <a:noFill/>
                </a:ln>
                <a:solidFill>
                  <a:srgbClr val="000000"/>
                </a:solidFill>
                <a:effectLst/>
                <a:uLnTx/>
                <a:uFillTx/>
                <a:latin typeface="Arial" panose="020B0604020202020204" pitchFamily="34" charset="0"/>
                <a:ea typeface="+mn-ea"/>
                <a:cs typeface="+mn-cs"/>
              </a:rPr>
              <a:t> عني أو عنك ؟</a:t>
            </a:r>
            <a:endParaRPr kumimoji="0" lang="en-US" altLang="en-US" sz="4400" b="1" u="sng"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600073" name="Rectangle 9">
            <a:extLst>
              <a:ext uri="{FF2B5EF4-FFF2-40B4-BE49-F238E27FC236}">
                <a16:creationId xmlns:a16="http://schemas.microsoft.com/office/drawing/2014/main" id="{7EA3B5A1-7150-4EBB-BD7D-639EB0BADE94}"/>
              </a:ext>
            </a:extLst>
          </p:cNvPr>
          <p:cNvSpPr>
            <a:spLocks noChangeArrowheads="1"/>
          </p:cNvSpPr>
          <p:nvPr/>
        </p:nvSpPr>
        <p:spPr bwMode="auto">
          <a:xfrm>
            <a:off x="2524263" y="862505"/>
            <a:ext cx="6492159" cy="5909310"/>
          </a:xfrm>
          <a:prstGeom prst="rect">
            <a:avLst/>
          </a:prstGeom>
          <a:solidFill>
            <a:srgbClr val="000000">
              <a:alpha val="33000"/>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2800" b="1" u="sng" strike="noStrike" kern="1200" cap="none" spc="0" normalizeH="0" baseline="0" noProof="0" dirty="0">
                <a:ln>
                  <a:noFill/>
                </a:ln>
                <a:solidFill>
                  <a:srgbClr val="FFFF00"/>
                </a:solidFill>
                <a:effectLst/>
                <a:uLnTx/>
                <a:uFillTx/>
                <a:latin typeface="Arial" panose="020B0604020202020204" pitchFamily="34" charset="0"/>
                <a:ea typeface="+mn-ea"/>
                <a:cs typeface="+mn-cs"/>
              </a:rPr>
              <a:t>أحب </a:t>
            </a:r>
            <a:r>
              <a:rPr lang="ar-LB" altLang="en-US" sz="2800" b="1" u="sng" dirty="0">
                <a:solidFill>
                  <a:srgbClr val="FFFF00"/>
                </a:solidFill>
                <a:latin typeface="Arial" panose="020B0604020202020204" pitchFamily="34" charset="0"/>
              </a:rPr>
              <a:t>أحكي</a:t>
            </a:r>
            <a:r>
              <a:rPr kumimoji="0" lang="ar-JO" altLang="en-US" sz="2800" b="1" u="sng" strike="noStrike" kern="1200" cap="none" spc="0" normalizeH="0" baseline="0" noProof="0" dirty="0">
                <a:ln>
                  <a:noFill/>
                </a:ln>
                <a:solidFill>
                  <a:srgbClr val="FFFF00"/>
                </a:solidFill>
                <a:effectLst/>
                <a:uLnTx/>
                <a:uFillTx/>
                <a:latin typeface="Arial" panose="020B0604020202020204" pitchFamily="34" charset="0"/>
                <a:ea typeface="+mn-ea"/>
                <a:cs typeface="+mn-cs"/>
              </a:rPr>
              <a:t> القصة</a:t>
            </a:r>
            <a:endParaRPr kumimoji="0" lang="en-US" altLang="en-US" sz="2800" b="1" u="sng" strike="noStrike" kern="1200" cap="none" spc="0" normalizeH="0" baseline="0" noProof="0" dirty="0">
              <a:ln>
                <a:noFill/>
              </a:ln>
              <a:solidFill>
                <a:srgbClr val="FFFF00"/>
              </a:solidFill>
              <a:effectLst/>
              <a:uLnTx/>
              <a:uFillTx/>
              <a:latin typeface="Arial" panose="020B0604020202020204" pitchFamily="34" charset="0"/>
              <a:ea typeface="+mn-ea"/>
              <a:cs typeface="+mn-cs"/>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altLang="en-US" sz="1400" b="1" u="none" strike="noStrike" kern="1200" cap="none" spc="0" normalizeH="0" baseline="0" noProof="0" dirty="0">
              <a:ln>
                <a:noFill/>
              </a:ln>
              <a:solidFill>
                <a:srgbClr val="FFFF00"/>
              </a:solidFill>
              <a:effectLst/>
              <a:uLnTx/>
              <a:uFillTx/>
              <a:latin typeface="Arial" panose="020B0604020202020204" pitchFamily="34" charset="0"/>
              <a:ea typeface="+mn-ea"/>
              <a:cs typeface="+mn-cs"/>
            </a:endParaRPr>
          </a:p>
          <a:p>
            <a:pPr lvl="0" algn="r" defTabSz="914400" rtl="1" fontAlgn="base">
              <a:spcBef>
                <a:spcPct val="0"/>
              </a:spcBef>
              <a:spcAft>
                <a:spcPct val="0"/>
              </a:spcAft>
              <a:defRPr/>
            </a:pPr>
            <a:r>
              <a:rPr lang="ar-JO" sz="2800" b="1" dirty="0">
                <a:solidFill>
                  <a:srgbClr val="FFFF00"/>
                </a:solidFill>
                <a:latin typeface="Arial" panose="020B0604020202020204" pitchFamily="34" charset="0"/>
              </a:rPr>
              <a:t>1. أنا أحب أن أحكي القصة </a:t>
            </a:r>
          </a:p>
          <a:p>
            <a:pPr lvl="0" algn="r" defTabSz="914400" rtl="1" fontAlgn="base">
              <a:spcBef>
                <a:spcPct val="0"/>
              </a:spcBef>
              <a:spcAft>
                <a:spcPct val="0"/>
              </a:spcAft>
              <a:defRPr/>
            </a:pPr>
            <a:r>
              <a:rPr lang="ar-LB" sz="2800" b="1" dirty="0">
                <a:solidFill>
                  <a:srgbClr val="FFFF00"/>
                </a:solidFill>
                <a:latin typeface="Arial" panose="020B0604020202020204" pitchFamily="34" charset="0"/>
              </a:rPr>
              <a:t>ع</a:t>
            </a:r>
            <a:r>
              <a:rPr lang="ar-JO" sz="2800" b="1" dirty="0">
                <a:solidFill>
                  <a:srgbClr val="FFFF00"/>
                </a:solidFill>
                <a:latin typeface="Arial" panose="020B0604020202020204" pitchFamily="34" charset="0"/>
              </a:rPr>
              <a:t>ن الأشياء غير المرئية</a:t>
            </a:r>
            <a:r>
              <a:rPr lang="ar-LB" sz="2800" b="1" dirty="0">
                <a:solidFill>
                  <a:srgbClr val="FFFF00"/>
                </a:solidFill>
                <a:latin typeface="Arial" panose="020B0604020202020204" pitchFamily="34" charset="0"/>
              </a:rPr>
              <a:t>، فوق</a:t>
            </a:r>
            <a:r>
              <a:rPr lang="ar-JO" sz="2800" b="1" dirty="0">
                <a:solidFill>
                  <a:srgbClr val="FFFF00"/>
                </a:solidFill>
                <a:latin typeface="Arial" panose="020B0604020202020204" pitchFamily="34" charset="0"/>
              </a:rPr>
              <a:t> </a:t>
            </a:r>
          </a:p>
          <a:p>
            <a:pPr lvl="0" algn="r" defTabSz="914400" rtl="1" fontAlgn="base">
              <a:spcBef>
                <a:spcPct val="0"/>
              </a:spcBef>
              <a:spcAft>
                <a:spcPct val="0"/>
              </a:spcAft>
              <a:defRPr/>
            </a:pPr>
            <a:r>
              <a:rPr lang="ar-JO" sz="2800" b="1" dirty="0">
                <a:solidFill>
                  <a:srgbClr val="FFFF00"/>
                </a:solidFill>
                <a:latin typeface="Arial" panose="020B0604020202020204" pitchFamily="34" charset="0"/>
              </a:rPr>
              <a:t>عن يسوع ومجده، </a:t>
            </a:r>
            <a:endParaRPr lang="ar-LB" sz="2800" b="1" dirty="0">
              <a:solidFill>
                <a:srgbClr val="FFFF00"/>
              </a:solidFill>
              <a:latin typeface="Arial" panose="020B0604020202020204" pitchFamily="34" charset="0"/>
            </a:endParaRPr>
          </a:p>
          <a:p>
            <a:pPr lvl="0" algn="r" defTabSz="914400" rtl="1" fontAlgn="base">
              <a:spcBef>
                <a:spcPct val="0"/>
              </a:spcBef>
              <a:spcAft>
                <a:spcPct val="0"/>
              </a:spcAft>
              <a:defRPr/>
            </a:pPr>
            <a:r>
              <a:rPr lang="ar-JO" sz="2800" b="1" dirty="0">
                <a:solidFill>
                  <a:srgbClr val="FFFF00"/>
                </a:solidFill>
                <a:latin typeface="Arial" panose="020B0604020202020204" pitchFamily="34" charset="0"/>
              </a:rPr>
              <a:t>عن يسوع </a:t>
            </a:r>
            <a:r>
              <a:rPr lang="ar-LB" sz="2800" b="1" dirty="0">
                <a:solidFill>
                  <a:srgbClr val="FFFF00"/>
                </a:solidFill>
                <a:latin typeface="Arial" panose="020B0604020202020204" pitchFamily="34" charset="0"/>
              </a:rPr>
              <a:t>وحبه</a:t>
            </a:r>
            <a:r>
              <a:rPr lang="ar-JO" sz="2800" b="1" dirty="0">
                <a:solidFill>
                  <a:srgbClr val="FFFF00"/>
                </a:solidFill>
                <a:latin typeface="Arial" panose="020B0604020202020204" pitchFamily="34" charset="0"/>
              </a:rPr>
              <a:t> </a:t>
            </a:r>
          </a:p>
          <a:p>
            <a:pPr lvl="0" algn="r" defTabSz="914400" rtl="1" fontAlgn="base">
              <a:spcBef>
                <a:spcPct val="0"/>
              </a:spcBef>
              <a:spcAft>
                <a:spcPct val="0"/>
              </a:spcAft>
              <a:defRPr/>
            </a:pPr>
            <a:r>
              <a:rPr lang="ar-JO" sz="2800" b="1" dirty="0">
                <a:solidFill>
                  <a:srgbClr val="FFFF00"/>
                </a:solidFill>
                <a:latin typeface="Arial" panose="020B0604020202020204" pitchFamily="34" charset="0"/>
              </a:rPr>
              <a:t>أحب أن </a:t>
            </a:r>
            <a:r>
              <a:rPr lang="ar-LB" sz="2800" b="1" dirty="0">
                <a:solidFill>
                  <a:srgbClr val="FFFF00"/>
                </a:solidFill>
                <a:latin typeface="Arial" panose="020B0604020202020204" pitchFamily="34" charset="0"/>
              </a:rPr>
              <a:t>أحكي</a:t>
            </a:r>
            <a:r>
              <a:rPr lang="ar-JO" sz="2800" b="1" dirty="0">
                <a:solidFill>
                  <a:srgbClr val="FFFF00"/>
                </a:solidFill>
                <a:latin typeface="Arial" panose="020B0604020202020204" pitchFamily="34" charset="0"/>
              </a:rPr>
              <a:t> القصة</a:t>
            </a:r>
            <a:r>
              <a:rPr lang="ar-LB" sz="2800" b="1" dirty="0">
                <a:solidFill>
                  <a:srgbClr val="FFFF00"/>
                </a:solidFill>
                <a:latin typeface="Arial" panose="020B0604020202020204" pitchFamily="34" charset="0"/>
              </a:rPr>
              <a:t>،</a:t>
            </a:r>
            <a:r>
              <a:rPr lang="ar-JO" sz="2800" b="1" dirty="0">
                <a:solidFill>
                  <a:srgbClr val="FFFF00"/>
                </a:solidFill>
                <a:latin typeface="Arial" panose="020B0604020202020204" pitchFamily="34" charset="0"/>
              </a:rPr>
              <a:t> </a:t>
            </a:r>
          </a:p>
          <a:p>
            <a:pPr lvl="0" algn="r" defTabSz="914400" rtl="1" fontAlgn="base">
              <a:spcBef>
                <a:spcPct val="0"/>
              </a:spcBef>
              <a:spcAft>
                <a:spcPct val="0"/>
              </a:spcAft>
              <a:defRPr/>
            </a:pPr>
            <a:r>
              <a:rPr lang="ar-JO" sz="2800" b="1" dirty="0">
                <a:solidFill>
                  <a:srgbClr val="FFFF00"/>
                </a:solidFill>
                <a:latin typeface="Arial" panose="020B0604020202020204" pitchFamily="34" charset="0"/>
              </a:rPr>
              <a:t>لأنني أعرف أن هذا </a:t>
            </a:r>
            <a:r>
              <a:rPr lang="ar-LB" sz="2800" b="1" dirty="0">
                <a:solidFill>
                  <a:srgbClr val="FFFF00"/>
                </a:solidFill>
                <a:latin typeface="Arial" panose="020B0604020202020204" pitchFamily="34" charset="0"/>
              </a:rPr>
              <a:t>حقيقة؛</a:t>
            </a:r>
            <a:r>
              <a:rPr lang="ar-JO" sz="2800" b="1" dirty="0">
                <a:solidFill>
                  <a:srgbClr val="FFFF00"/>
                </a:solidFill>
                <a:latin typeface="Arial" panose="020B0604020202020204" pitchFamily="34" charset="0"/>
              </a:rPr>
              <a:t> </a:t>
            </a:r>
          </a:p>
          <a:p>
            <a:pPr lvl="0" algn="r" defTabSz="914400" rtl="1" fontAlgn="base">
              <a:spcBef>
                <a:spcPct val="0"/>
              </a:spcBef>
              <a:spcAft>
                <a:spcPct val="0"/>
              </a:spcAft>
              <a:defRPr/>
            </a:pPr>
            <a:r>
              <a:rPr lang="ar-JO" sz="2800" b="1" dirty="0">
                <a:solidFill>
                  <a:srgbClr val="FFFF00"/>
                </a:solidFill>
                <a:latin typeface="Arial" panose="020B0604020202020204" pitchFamily="34" charset="0"/>
              </a:rPr>
              <a:t>يرضي شوقي </a:t>
            </a:r>
            <a:r>
              <a:rPr lang="ar-LB" sz="2800" b="1" dirty="0">
                <a:solidFill>
                  <a:srgbClr val="FFFF00"/>
                </a:solidFill>
                <a:latin typeface="Arial" panose="020B0604020202020204" pitchFamily="34" charset="0"/>
              </a:rPr>
              <a:t>كما لا يرضيه</a:t>
            </a:r>
          </a:p>
          <a:p>
            <a:pPr lvl="0" algn="r" defTabSz="914400" rtl="1" fontAlgn="base">
              <a:spcBef>
                <a:spcPct val="0"/>
              </a:spcBef>
              <a:spcAft>
                <a:spcPct val="0"/>
              </a:spcAft>
              <a:defRPr/>
            </a:pPr>
            <a:r>
              <a:rPr lang="ar-JO" sz="2800" b="1" dirty="0">
                <a:solidFill>
                  <a:srgbClr val="FFFF00"/>
                </a:solidFill>
                <a:latin typeface="Arial" panose="020B0604020202020204" pitchFamily="34" charset="0"/>
              </a:rPr>
              <a:t> شيء آخر. </a:t>
            </a:r>
          </a:p>
          <a:p>
            <a:pPr lvl="0" algn="r" defTabSz="914400" rtl="1" fontAlgn="base">
              <a:spcBef>
                <a:spcPct val="0"/>
              </a:spcBef>
              <a:spcAft>
                <a:spcPct val="0"/>
              </a:spcAft>
              <a:defRPr/>
            </a:pPr>
            <a:endParaRPr kumimoji="0" lang="en-US" altLang="en-US" sz="1600" b="1" u="none" strike="noStrike" kern="1200" cap="none" spc="0" normalizeH="0" baseline="0" noProof="0" dirty="0">
              <a:ln>
                <a:noFill/>
              </a:ln>
              <a:solidFill>
                <a:srgbClr val="FFFF00"/>
              </a:solidFill>
              <a:effectLst/>
              <a:uLnTx/>
              <a:uFillTx/>
              <a:latin typeface="Arial" panose="020B0604020202020204" pitchFamily="34" charset="0"/>
              <a:ea typeface="+mn-ea"/>
              <a:cs typeface="+mn-cs"/>
            </a:endParaRPr>
          </a:p>
          <a:p>
            <a:pPr lvl="0" algn="r" defTabSz="914400" rtl="1" fontAlgn="base">
              <a:spcBef>
                <a:spcPct val="0"/>
              </a:spcBef>
              <a:spcAft>
                <a:spcPct val="0"/>
              </a:spcAft>
              <a:defRPr/>
            </a:pPr>
            <a:r>
              <a:rPr kumimoji="0" lang="en-US" altLang="en-US" sz="2400" b="1" u="none" strike="noStrike" kern="1200" cap="none" spc="0" normalizeH="0" baseline="0" noProof="0" dirty="0">
                <a:ln>
                  <a:noFill/>
                </a:ln>
                <a:solidFill>
                  <a:srgbClr val="FFFF00"/>
                </a:solidFill>
                <a:effectLst/>
                <a:uLnTx/>
                <a:uFillTx/>
                <a:latin typeface="Arial" panose="020B0604020202020204" pitchFamily="34" charset="0"/>
                <a:ea typeface="+mn-ea"/>
                <a:cs typeface="+mn-cs"/>
              </a:rPr>
              <a:t>	</a:t>
            </a:r>
            <a:r>
              <a:rPr lang="ar-JO" sz="2400" b="1" dirty="0">
                <a:solidFill>
                  <a:schemeClr val="bg1"/>
                </a:solidFill>
                <a:latin typeface="Arial" panose="020B0604020202020204" pitchFamily="34" charset="0"/>
              </a:rPr>
              <a:t>أحب أن </a:t>
            </a:r>
            <a:r>
              <a:rPr lang="ar-LB" sz="2400" b="1" dirty="0">
                <a:solidFill>
                  <a:schemeClr val="bg1"/>
                </a:solidFill>
                <a:latin typeface="Arial" panose="020B0604020202020204" pitchFamily="34" charset="0"/>
              </a:rPr>
              <a:t>أحكي</a:t>
            </a:r>
            <a:r>
              <a:rPr lang="ar-JO" sz="2400" b="1" dirty="0">
                <a:solidFill>
                  <a:schemeClr val="bg1"/>
                </a:solidFill>
                <a:latin typeface="Arial" panose="020B0604020202020204" pitchFamily="34" charset="0"/>
              </a:rPr>
              <a:t> القصة</a:t>
            </a:r>
          </a:p>
          <a:p>
            <a:pPr lvl="0" algn="r" defTabSz="914400" rtl="1" fontAlgn="base">
              <a:spcBef>
                <a:spcPct val="0"/>
              </a:spcBef>
              <a:spcAft>
                <a:spcPct val="0"/>
              </a:spcAft>
              <a:defRPr/>
            </a:pPr>
            <a:r>
              <a:rPr lang="ar-LB" sz="2400" b="1" dirty="0">
                <a:solidFill>
                  <a:schemeClr val="bg1"/>
                </a:solidFill>
                <a:latin typeface="Arial" panose="020B0604020202020204" pitchFamily="34" charset="0"/>
              </a:rPr>
              <a:t>           </a:t>
            </a:r>
            <a:r>
              <a:rPr lang="ar-JO" sz="2400" b="1" dirty="0">
                <a:solidFill>
                  <a:schemeClr val="bg1"/>
                </a:solidFill>
                <a:latin typeface="Arial" panose="020B0604020202020204" pitchFamily="34" charset="0"/>
              </a:rPr>
              <a:t>س</a:t>
            </a:r>
            <a:r>
              <a:rPr lang="ar-LB" sz="2400" b="1" dirty="0">
                <a:solidFill>
                  <a:schemeClr val="bg1"/>
                </a:solidFill>
                <a:latin typeface="Arial" panose="020B0604020202020204" pitchFamily="34" charset="0"/>
              </a:rPr>
              <a:t>ت</a:t>
            </a:r>
            <a:r>
              <a:rPr lang="ar-JO" sz="2400" b="1" dirty="0">
                <a:solidFill>
                  <a:schemeClr val="bg1"/>
                </a:solidFill>
                <a:latin typeface="Arial" panose="020B0604020202020204" pitchFamily="34" charset="0"/>
              </a:rPr>
              <a:t>كون موضوعي في المجد</a:t>
            </a:r>
            <a:r>
              <a:rPr lang="ar-LB" sz="2400" b="1" dirty="0">
                <a:solidFill>
                  <a:schemeClr val="bg1"/>
                </a:solidFill>
                <a:latin typeface="Arial" panose="020B0604020202020204" pitchFamily="34" charset="0"/>
              </a:rPr>
              <a:t>.</a:t>
            </a:r>
            <a:endParaRPr lang="ar-JO" sz="2400" b="1" dirty="0">
              <a:solidFill>
                <a:schemeClr val="bg1"/>
              </a:solidFill>
              <a:latin typeface="Arial" panose="020B0604020202020204" pitchFamily="34" charset="0"/>
            </a:endParaRPr>
          </a:p>
          <a:p>
            <a:pPr lvl="0" algn="r" defTabSz="914400" rtl="1" fontAlgn="base">
              <a:spcBef>
                <a:spcPct val="0"/>
              </a:spcBef>
              <a:spcAft>
                <a:spcPct val="0"/>
              </a:spcAft>
              <a:defRPr/>
            </a:pPr>
            <a:r>
              <a:rPr lang="ar-JO" sz="2400" b="1" dirty="0">
                <a:solidFill>
                  <a:schemeClr val="bg1"/>
                </a:solidFill>
                <a:latin typeface="Arial" panose="020B0604020202020204" pitchFamily="34" charset="0"/>
              </a:rPr>
              <a:t> </a:t>
            </a:r>
            <a:r>
              <a:rPr lang="ar-LB" sz="2400" b="1" dirty="0">
                <a:solidFill>
                  <a:schemeClr val="bg1"/>
                </a:solidFill>
                <a:latin typeface="Arial" panose="020B0604020202020204" pitchFamily="34" charset="0"/>
              </a:rPr>
              <a:t>          أن أحكي</a:t>
            </a:r>
            <a:r>
              <a:rPr lang="ar-JO" sz="2400" b="1" dirty="0">
                <a:solidFill>
                  <a:schemeClr val="bg1"/>
                </a:solidFill>
                <a:latin typeface="Arial" panose="020B0604020202020204" pitchFamily="34" charset="0"/>
              </a:rPr>
              <a:t> القصة</a:t>
            </a:r>
            <a:r>
              <a:rPr lang="ar-LB" sz="2400" b="1" dirty="0">
                <a:solidFill>
                  <a:schemeClr val="bg1"/>
                </a:solidFill>
                <a:latin typeface="Arial" panose="020B0604020202020204" pitchFamily="34" charset="0"/>
              </a:rPr>
              <a:t>،</a:t>
            </a:r>
            <a:r>
              <a:rPr lang="ar-JO" sz="2400" b="1" dirty="0">
                <a:solidFill>
                  <a:schemeClr val="bg1"/>
                </a:solidFill>
                <a:latin typeface="Arial" panose="020B0604020202020204" pitchFamily="34" charset="0"/>
              </a:rPr>
              <a:t> </a:t>
            </a:r>
            <a:r>
              <a:rPr lang="ar-LB" sz="2400" b="1" dirty="0">
                <a:solidFill>
                  <a:schemeClr val="bg1"/>
                </a:solidFill>
                <a:latin typeface="Arial" panose="020B0604020202020204" pitchFamily="34" charset="0"/>
              </a:rPr>
              <a:t>القصة </a:t>
            </a:r>
            <a:r>
              <a:rPr lang="ar-JO" sz="2400" b="1" dirty="0">
                <a:solidFill>
                  <a:schemeClr val="bg1"/>
                </a:solidFill>
                <a:latin typeface="Arial" panose="020B0604020202020204" pitchFamily="34" charset="0"/>
              </a:rPr>
              <a:t>القديمة</a:t>
            </a:r>
            <a:r>
              <a:rPr lang="ar-LB" sz="2400" b="1" dirty="0">
                <a:solidFill>
                  <a:schemeClr val="bg1"/>
                </a:solidFill>
                <a:latin typeface="Arial" panose="020B0604020202020204" pitchFamily="34" charset="0"/>
              </a:rPr>
              <a:t>،</a:t>
            </a:r>
            <a:endParaRPr lang="ar-JO" sz="2400" b="1" dirty="0">
              <a:solidFill>
                <a:schemeClr val="bg1"/>
              </a:solidFill>
              <a:latin typeface="Arial" panose="020B0604020202020204" pitchFamily="34" charset="0"/>
            </a:endParaRPr>
          </a:p>
          <a:p>
            <a:pPr lvl="0" algn="r" defTabSz="914400" rtl="1" fontAlgn="base">
              <a:spcBef>
                <a:spcPct val="0"/>
              </a:spcBef>
              <a:spcAft>
                <a:spcPct val="0"/>
              </a:spcAft>
              <a:defRPr/>
            </a:pPr>
            <a:r>
              <a:rPr lang="ar-JO" sz="2400" b="1" dirty="0">
                <a:solidFill>
                  <a:schemeClr val="bg1"/>
                </a:solidFill>
                <a:latin typeface="Arial" panose="020B0604020202020204" pitchFamily="34" charset="0"/>
              </a:rPr>
              <a:t> </a:t>
            </a:r>
            <a:r>
              <a:rPr lang="ar-LB" sz="2400" b="1" dirty="0">
                <a:solidFill>
                  <a:schemeClr val="bg1"/>
                </a:solidFill>
                <a:latin typeface="Arial" panose="020B0604020202020204" pitchFamily="34" charset="0"/>
              </a:rPr>
              <a:t>          قصة </a:t>
            </a:r>
            <a:r>
              <a:rPr lang="ar-JO" sz="2400" b="1" dirty="0">
                <a:solidFill>
                  <a:schemeClr val="bg1"/>
                </a:solidFill>
                <a:latin typeface="Arial" panose="020B0604020202020204" pitchFamily="34" charset="0"/>
              </a:rPr>
              <a:t>يسوع </a:t>
            </a:r>
            <a:r>
              <a:rPr lang="ar-LB" sz="2400" b="1" dirty="0">
                <a:solidFill>
                  <a:schemeClr val="bg1"/>
                </a:solidFill>
                <a:latin typeface="Arial" panose="020B0604020202020204" pitchFamily="34" charset="0"/>
              </a:rPr>
              <a:t>وحبه.</a:t>
            </a:r>
            <a:r>
              <a:rPr lang="ar-JO" sz="2400" b="1" dirty="0">
                <a:latin typeface="Arial" panose="020B0604020202020204" pitchFamily="34" charset="0"/>
              </a:rPr>
              <a:t>.</a:t>
            </a:r>
            <a:endParaRPr kumimoji="0" lang="en-US" altLang="en-US" sz="2800" b="1" u="none" strike="noStrike" kern="1200" cap="none" spc="0" normalizeH="0" baseline="0" noProof="0" dirty="0">
              <a:ln>
                <a:noFill/>
              </a:ln>
              <a:solidFill>
                <a:srgbClr val="FFFF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690327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600071"/>
                                        </p:tgtEl>
                                        <p:attrNameLst>
                                          <p:attrName>style.visibility</p:attrName>
                                        </p:attrNameLst>
                                      </p:cBhvr>
                                      <p:to>
                                        <p:strVal val="visible"/>
                                      </p:to>
                                    </p:set>
                                    <p:anim calcmode="discrete" valueType="clr">
                                      <p:cBhvr override="childStyle">
                                        <p:cTn id="7" dur="80"/>
                                        <p:tgtEl>
                                          <p:spTgt spid="60007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00071"/>
                                        </p:tgtEl>
                                        <p:attrNameLst>
                                          <p:attrName>fillcolor</p:attrName>
                                        </p:attrNameLst>
                                      </p:cBhvr>
                                      <p:tavLst>
                                        <p:tav tm="0">
                                          <p:val>
                                            <p:clrVal>
                                              <a:schemeClr val="accent2"/>
                                            </p:clrVal>
                                          </p:val>
                                        </p:tav>
                                        <p:tav tm="50000">
                                          <p:val>
                                            <p:clrVal>
                                              <a:schemeClr val="hlink"/>
                                            </p:clrVal>
                                          </p:val>
                                        </p:tav>
                                      </p:tavLst>
                                    </p:anim>
                                    <p:set>
                                      <p:cBhvr>
                                        <p:cTn id="9" dur="80"/>
                                        <p:tgtEl>
                                          <p:spTgt spid="600071"/>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37" presetClass="entr" presetSubtype="0" fill="hold" grpId="0" nodeType="clickEffect">
                                  <p:stCondLst>
                                    <p:cond delay="0"/>
                                  </p:stCondLst>
                                  <p:childTnLst>
                                    <p:set>
                                      <p:cBhvr>
                                        <p:cTn id="13" dur="1" fill="hold">
                                          <p:stCondLst>
                                            <p:cond delay="0"/>
                                          </p:stCondLst>
                                        </p:cTn>
                                        <p:tgtEl>
                                          <p:spTgt spid="600073"/>
                                        </p:tgtEl>
                                        <p:attrNameLst>
                                          <p:attrName>style.visibility</p:attrName>
                                        </p:attrNameLst>
                                      </p:cBhvr>
                                      <p:to>
                                        <p:strVal val="visible"/>
                                      </p:to>
                                    </p:set>
                                    <p:animEffect transition="in" filter="fade">
                                      <p:cBhvr>
                                        <p:cTn id="14" dur="1000"/>
                                        <p:tgtEl>
                                          <p:spTgt spid="600073"/>
                                        </p:tgtEl>
                                      </p:cBhvr>
                                    </p:animEffect>
                                    <p:anim calcmode="lin" valueType="num">
                                      <p:cBhvr>
                                        <p:cTn id="15" dur="1000" fill="hold"/>
                                        <p:tgtEl>
                                          <p:spTgt spid="600073"/>
                                        </p:tgtEl>
                                        <p:attrNameLst>
                                          <p:attrName>ppt_x</p:attrName>
                                        </p:attrNameLst>
                                      </p:cBhvr>
                                      <p:tavLst>
                                        <p:tav tm="0">
                                          <p:val>
                                            <p:strVal val="#ppt_x"/>
                                          </p:val>
                                        </p:tav>
                                        <p:tav tm="100000">
                                          <p:val>
                                            <p:strVal val="#ppt_x"/>
                                          </p:val>
                                        </p:tav>
                                      </p:tavLst>
                                    </p:anim>
                                    <p:anim calcmode="lin" valueType="num">
                                      <p:cBhvr>
                                        <p:cTn id="16" dur="900" decel="100000" fill="hold"/>
                                        <p:tgtEl>
                                          <p:spTgt spid="600073"/>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60007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0071" grpId="0"/>
      <p:bldP spid="600073" grpId="0" animBg="1"/>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2116" name="Picture 4" descr="BSNTT032">
            <a:extLst>
              <a:ext uri="{FF2B5EF4-FFF2-40B4-BE49-F238E27FC236}">
                <a16:creationId xmlns:a16="http://schemas.microsoft.com/office/drawing/2014/main" id="{B92F8CB2-EB53-42A4-AA32-9EC450BFCAE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191000"/>
            <a:ext cx="2743200" cy="2667000"/>
          </a:xfrm>
          <a:prstGeom prst="rect">
            <a:avLst/>
          </a:prstGeom>
          <a:noFill/>
          <a:extLst>
            <a:ext uri="{909E8E84-426E-40DD-AFC4-6F175D3DCCD1}">
              <a14:hiddenFill xmlns:a14="http://schemas.microsoft.com/office/drawing/2010/main">
                <a:solidFill>
                  <a:srgbClr val="FFFFFF"/>
                </a:solidFill>
              </a14:hiddenFill>
            </a:ext>
          </a:extLst>
        </p:spPr>
      </p:pic>
      <p:sp>
        <p:nvSpPr>
          <p:cNvPr id="602118" name="Text Box 6">
            <a:extLst>
              <a:ext uri="{FF2B5EF4-FFF2-40B4-BE49-F238E27FC236}">
                <a16:creationId xmlns:a16="http://schemas.microsoft.com/office/drawing/2014/main" id="{FFA938D9-6EFF-4777-AF9C-D0C58F479251}"/>
              </a:ext>
            </a:extLst>
          </p:cNvPr>
          <p:cNvSpPr txBox="1">
            <a:spLocks noChangeArrowheads="1"/>
          </p:cNvSpPr>
          <p:nvPr/>
        </p:nvSpPr>
        <p:spPr bwMode="auto">
          <a:xfrm>
            <a:off x="0" y="609600"/>
            <a:ext cx="8915400"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a:defRPr>
                <a:solidFill>
                  <a:schemeClr val="tx1"/>
                </a:solidFill>
                <a:latin typeface="Arial" panose="020B0604020202020204" pitchFamily="34" charset="0"/>
              </a:defRPr>
            </a:lvl1pPr>
            <a:lvl2pPr marL="800100" indent="-342900" algn="l">
              <a:defRPr>
                <a:solidFill>
                  <a:schemeClr val="tx1"/>
                </a:solidFill>
                <a:latin typeface="Arial" panose="020B0604020202020204" pitchFamily="34" charset="0"/>
              </a:defRPr>
            </a:lvl2pPr>
            <a:lvl3pPr marL="1257300" indent="-342900" algn="l">
              <a:defRPr>
                <a:solidFill>
                  <a:schemeClr val="tx1"/>
                </a:solidFill>
                <a:latin typeface="Arial" panose="020B0604020202020204" pitchFamily="34" charset="0"/>
              </a:defRPr>
            </a:lvl3pPr>
            <a:lvl4pPr marL="1714500" indent="-342900" algn="l">
              <a:defRPr>
                <a:solidFill>
                  <a:schemeClr val="tx1"/>
                </a:solidFill>
                <a:latin typeface="Arial" panose="020B0604020202020204" pitchFamily="34" charset="0"/>
              </a:defRPr>
            </a:lvl4pPr>
            <a:lvl5pPr marL="2171700" indent="-342900" algn="l">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lvl="0" algn="r" defTabSz="914400" rtl="1" fontAlgn="base">
              <a:spcBef>
                <a:spcPct val="0"/>
              </a:spcBef>
              <a:spcAft>
                <a:spcPct val="0"/>
              </a:spcAft>
              <a:defRPr/>
            </a:pPr>
            <a:r>
              <a:rPr lang="ar-JO" sz="2800" b="1" dirty="0"/>
              <a:t>2. أحب </a:t>
            </a:r>
            <a:r>
              <a:rPr lang="ar-LB" sz="2800" b="1" dirty="0"/>
              <a:t>أن أحكي</a:t>
            </a:r>
            <a:r>
              <a:rPr lang="ar-JO" sz="2800" b="1" dirty="0"/>
              <a:t> القصة</a:t>
            </a:r>
          </a:p>
          <a:p>
            <a:pPr lvl="0" algn="r" defTabSz="914400" rtl="1" fontAlgn="base">
              <a:spcBef>
                <a:spcPct val="0"/>
              </a:spcBef>
              <a:spcAft>
                <a:spcPct val="0"/>
              </a:spcAft>
              <a:defRPr/>
            </a:pPr>
            <a:r>
              <a:rPr lang="ar-LB" sz="2800" b="1" dirty="0"/>
              <a:t>يسعدني </a:t>
            </a:r>
            <a:r>
              <a:rPr lang="ar-JO" sz="2800" b="1" dirty="0"/>
              <a:t>تكرار</a:t>
            </a:r>
            <a:r>
              <a:rPr lang="ar-LB" sz="2800" b="1" dirty="0"/>
              <a:t>ها</a:t>
            </a:r>
            <a:r>
              <a:rPr lang="ar-JO" sz="2800" b="1" dirty="0"/>
              <a:t>. </a:t>
            </a:r>
          </a:p>
          <a:p>
            <a:pPr lvl="0" algn="r" defTabSz="914400" rtl="1" fontAlgn="base">
              <a:spcBef>
                <a:spcPct val="0"/>
              </a:spcBef>
              <a:spcAft>
                <a:spcPct val="0"/>
              </a:spcAft>
              <a:defRPr/>
            </a:pPr>
            <a:r>
              <a:rPr lang="ar-JO" sz="2800" b="1" dirty="0"/>
              <a:t>يبدو، في كل مرة </a:t>
            </a:r>
            <a:r>
              <a:rPr lang="ar-LB" sz="2800" b="1" dirty="0"/>
              <a:t>أحكيها،</a:t>
            </a:r>
            <a:r>
              <a:rPr lang="ar-JO" sz="2800" b="1" dirty="0"/>
              <a:t> </a:t>
            </a:r>
          </a:p>
          <a:p>
            <a:pPr lvl="0" algn="r" defTabSz="914400" rtl="1" fontAlgn="base">
              <a:spcBef>
                <a:spcPct val="0"/>
              </a:spcBef>
              <a:spcAft>
                <a:spcPct val="0"/>
              </a:spcAft>
              <a:defRPr/>
            </a:pPr>
            <a:r>
              <a:rPr lang="ar-LB" sz="2800" b="1" dirty="0"/>
              <a:t>تكون </a:t>
            </a:r>
            <a:r>
              <a:rPr lang="ar-JO" sz="2800" b="1" dirty="0"/>
              <a:t>أكثر </a:t>
            </a:r>
            <a:r>
              <a:rPr lang="ar-LB" sz="2800" b="1" dirty="0"/>
              <a:t>حلاوة و</a:t>
            </a:r>
            <a:r>
              <a:rPr lang="ar-JO" sz="2800" b="1" dirty="0"/>
              <a:t>روعة</a:t>
            </a:r>
            <a:r>
              <a:rPr lang="ar-LB" sz="2800" b="1" dirty="0"/>
              <a:t>.</a:t>
            </a:r>
            <a:endParaRPr lang="ar-JO" sz="2800" b="1" dirty="0"/>
          </a:p>
          <a:p>
            <a:pPr lvl="0" algn="r" defTabSz="914400" rtl="1" fontAlgn="base">
              <a:spcBef>
                <a:spcPct val="0"/>
              </a:spcBef>
              <a:spcAft>
                <a:spcPct val="0"/>
              </a:spcAft>
              <a:defRPr/>
            </a:pPr>
            <a:r>
              <a:rPr lang="ar-JO" sz="2800" b="1" dirty="0"/>
              <a:t>أحب أن </a:t>
            </a:r>
            <a:r>
              <a:rPr lang="ar-LB" sz="2800" b="1" dirty="0"/>
              <a:t>أحكي</a:t>
            </a:r>
            <a:r>
              <a:rPr lang="ar-JO" sz="2800" b="1" dirty="0"/>
              <a:t> القصة</a:t>
            </a:r>
            <a:r>
              <a:rPr lang="ar-LB" sz="2800" b="1" dirty="0"/>
              <a:t>،</a:t>
            </a:r>
            <a:r>
              <a:rPr lang="ar-JO" sz="2800" b="1" dirty="0"/>
              <a:t> </a:t>
            </a:r>
          </a:p>
          <a:p>
            <a:pPr lvl="0" algn="r" defTabSz="914400" rtl="1" fontAlgn="base">
              <a:spcBef>
                <a:spcPct val="0"/>
              </a:spcBef>
              <a:spcAft>
                <a:spcPct val="0"/>
              </a:spcAft>
              <a:defRPr/>
            </a:pPr>
            <a:r>
              <a:rPr lang="ar-LB" sz="2800" b="1" dirty="0"/>
              <a:t>لمن </a:t>
            </a:r>
            <a:r>
              <a:rPr lang="ar-JO" sz="2800" b="1" dirty="0"/>
              <a:t>لم يسمعوا به</a:t>
            </a:r>
            <a:r>
              <a:rPr lang="ar-LB" sz="2800" b="1" dirty="0"/>
              <a:t>ا</a:t>
            </a:r>
            <a:r>
              <a:rPr lang="ar-JO" sz="2800" b="1" dirty="0"/>
              <a:t> من قبل. </a:t>
            </a:r>
          </a:p>
          <a:p>
            <a:pPr lvl="0" algn="r" defTabSz="914400" rtl="1" fontAlgn="base">
              <a:spcBef>
                <a:spcPct val="0"/>
              </a:spcBef>
              <a:spcAft>
                <a:spcPct val="0"/>
              </a:spcAft>
              <a:defRPr/>
            </a:pPr>
            <a:r>
              <a:rPr lang="ar-JO" sz="2800" b="1" dirty="0"/>
              <a:t>رسالة الخلاص</a:t>
            </a:r>
            <a:endParaRPr lang="ar-LB" sz="2800" b="1" dirty="0"/>
          </a:p>
          <a:p>
            <a:pPr lvl="0" algn="r" defTabSz="914400" rtl="1" fontAlgn="base">
              <a:spcBef>
                <a:spcPct val="0"/>
              </a:spcBef>
              <a:spcAft>
                <a:spcPct val="0"/>
              </a:spcAft>
              <a:defRPr/>
            </a:pPr>
            <a:r>
              <a:rPr lang="ar-JO" sz="2800" b="1" dirty="0"/>
              <a:t> من كلمة الله المقدسة.</a:t>
            </a:r>
            <a:endParaRPr kumimoji="0" lang="en-US" altLang="en-US" sz="2800" b="1" u="none" strike="noStrike" kern="1200" cap="none" spc="0" normalizeH="0" baseline="0" noProof="0" dirty="0">
              <a:ln>
                <a:noFill/>
              </a:ln>
              <a:solidFill>
                <a:srgbClr val="000000"/>
              </a:solidFill>
              <a:effectLst/>
              <a:uLnTx/>
              <a:uFillTx/>
              <a:ea typeface="+mn-ea"/>
              <a:cs typeface="+mn-cs"/>
            </a:endParaRPr>
          </a:p>
        </p:txBody>
      </p:sp>
      <p:sp>
        <p:nvSpPr>
          <p:cNvPr id="602119" name="Text Box 7">
            <a:extLst>
              <a:ext uri="{FF2B5EF4-FFF2-40B4-BE49-F238E27FC236}">
                <a16:creationId xmlns:a16="http://schemas.microsoft.com/office/drawing/2014/main" id="{30901DC3-9473-406D-B658-62184D9CD70A}"/>
              </a:ext>
            </a:extLst>
          </p:cNvPr>
          <p:cNvSpPr txBox="1">
            <a:spLocks noChangeArrowheads="1"/>
          </p:cNvSpPr>
          <p:nvPr/>
        </p:nvSpPr>
        <p:spPr bwMode="auto">
          <a:xfrm>
            <a:off x="4295809" y="4495800"/>
            <a:ext cx="4395754"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lvl="0" algn="r" defTabSz="914400" rtl="1" fontAlgn="base">
              <a:spcBef>
                <a:spcPct val="0"/>
              </a:spcBef>
              <a:spcAft>
                <a:spcPct val="0"/>
              </a:spcAft>
              <a:defRPr/>
            </a:pPr>
            <a:r>
              <a:rPr lang="ar-LB" sz="2800" b="1" dirty="0">
                <a:solidFill>
                  <a:srgbClr val="00B0F0"/>
                </a:solidFill>
                <a:latin typeface="Arial" panose="020B0604020202020204" pitchFamily="34" charset="0"/>
              </a:rPr>
              <a:t>     </a:t>
            </a:r>
            <a:r>
              <a:rPr lang="ar-JO" sz="2800" b="1" dirty="0">
                <a:solidFill>
                  <a:srgbClr val="00B0F0"/>
                </a:solidFill>
                <a:latin typeface="Arial" panose="020B0604020202020204" pitchFamily="34" charset="0"/>
              </a:rPr>
              <a:t>أحب أن </a:t>
            </a:r>
            <a:r>
              <a:rPr lang="ar-LB" sz="2800" b="1" dirty="0">
                <a:solidFill>
                  <a:srgbClr val="00B0F0"/>
                </a:solidFill>
                <a:latin typeface="Arial" panose="020B0604020202020204" pitchFamily="34" charset="0"/>
              </a:rPr>
              <a:t>أحكي</a:t>
            </a:r>
            <a:r>
              <a:rPr lang="ar-JO" sz="2800" b="1" dirty="0">
                <a:solidFill>
                  <a:srgbClr val="00B0F0"/>
                </a:solidFill>
                <a:latin typeface="Arial" panose="020B0604020202020204" pitchFamily="34" charset="0"/>
              </a:rPr>
              <a:t> القصة</a:t>
            </a:r>
          </a:p>
          <a:p>
            <a:pPr lvl="0" algn="r" defTabSz="914400" rtl="1" fontAlgn="base">
              <a:spcBef>
                <a:spcPct val="0"/>
              </a:spcBef>
              <a:spcAft>
                <a:spcPct val="0"/>
              </a:spcAft>
              <a:defRPr/>
            </a:pPr>
            <a:r>
              <a:rPr lang="ar-LB" sz="2800" b="1" dirty="0">
                <a:solidFill>
                  <a:srgbClr val="00B0F0"/>
                </a:solidFill>
                <a:latin typeface="Arial" panose="020B0604020202020204" pitchFamily="34" charset="0"/>
              </a:rPr>
              <a:t>     </a:t>
            </a:r>
            <a:r>
              <a:rPr lang="ar-JO" sz="2800" b="1" dirty="0">
                <a:solidFill>
                  <a:srgbClr val="00B0F0"/>
                </a:solidFill>
                <a:latin typeface="Arial" panose="020B0604020202020204" pitchFamily="34" charset="0"/>
              </a:rPr>
              <a:t>س</a:t>
            </a:r>
            <a:r>
              <a:rPr lang="ar-LB" sz="2800" b="1" dirty="0">
                <a:solidFill>
                  <a:srgbClr val="00B0F0"/>
                </a:solidFill>
                <a:latin typeface="Arial" panose="020B0604020202020204" pitchFamily="34" charset="0"/>
              </a:rPr>
              <a:t>ت</a:t>
            </a:r>
            <a:r>
              <a:rPr lang="ar-JO" sz="2800" b="1" dirty="0">
                <a:solidFill>
                  <a:srgbClr val="00B0F0"/>
                </a:solidFill>
                <a:latin typeface="Arial" panose="020B0604020202020204" pitchFamily="34" charset="0"/>
              </a:rPr>
              <a:t>كون موضوعي في المجد</a:t>
            </a:r>
            <a:r>
              <a:rPr lang="ar-LB" sz="2800" b="1" dirty="0">
                <a:solidFill>
                  <a:srgbClr val="00B0F0"/>
                </a:solidFill>
                <a:latin typeface="Arial" panose="020B0604020202020204" pitchFamily="34" charset="0"/>
              </a:rPr>
              <a:t>.</a:t>
            </a:r>
            <a:endParaRPr lang="ar-JO" sz="2800" b="1" dirty="0">
              <a:solidFill>
                <a:srgbClr val="00B0F0"/>
              </a:solidFill>
              <a:latin typeface="Arial" panose="020B0604020202020204" pitchFamily="34" charset="0"/>
            </a:endParaRPr>
          </a:p>
          <a:p>
            <a:pPr lvl="0" algn="r" defTabSz="914400" rtl="1" fontAlgn="base">
              <a:spcBef>
                <a:spcPct val="0"/>
              </a:spcBef>
              <a:spcAft>
                <a:spcPct val="0"/>
              </a:spcAft>
              <a:defRPr/>
            </a:pPr>
            <a:r>
              <a:rPr lang="ar-JO" sz="2800" b="1" dirty="0">
                <a:solidFill>
                  <a:srgbClr val="00B0F0"/>
                </a:solidFill>
                <a:latin typeface="Arial" panose="020B0604020202020204" pitchFamily="34" charset="0"/>
              </a:rPr>
              <a:t> </a:t>
            </a:r>
            <a:r>
              <a:rPr lang="ar-LB" sz="2800" b="1" dirty="0">
                <a:solidFill>
                  <a:srgbClr val="00B0F0"/>
                </a:solidFill>
                <a:latin typeface="Arial" panose="020B0604020202020204" pitchFamily="34" charset="0"/>
              </a:rPr>
              <a:t>    أن أحكي</a:t>
            </a:r>
            <a:r>
              <a:rPr lang="ar-JO" sz="2800" b="1" dirty="0">
                <a:solidFill>
                  <a:srgbClr val="00B0F0"/>
                </a:solidFill>
                <a:latin typeface="Arial" panose="020B0604020202020204" pitchFamily="34" charset="0"/>
              </a:rPr>
              <a:t> القصة</a:t>
            </a:r>
            <a:r>
              <a:rPr lang="ar-LB" sz="2800" b="1" dirty="0">
                <a:solidFill>
                  <a:srgbClr val="00B0F0"/>
                </a:solidFill>
                <a:latin typeface="Arial" panose="020B0604020202020204" pitchFamily="34" charset="0"/>
              </a:rPr>
              <a:t>،</a:t>
            </a:r>
            <a:r>
              <a:rPr lang="ar-JO" sz="2800" b="1" dirty="0">
                <a:solidFill>
                  <a:srgbClr val="00B0F0"/>
                </a:solidFill>
                <a:latin typeface="Arial" panose="020B0604020202020204" pitchFamily="34" charset="0"/>
              </a:rPr>
              <a:t> </a:t>
            </a:r>
            <a:r>
              <a:rPr lang="ar-LB" sz="2800" b="1" dirty="0">
                <a:solidFill>
                  <a:srgbClr val="00B0F0"/>
                </a:solidFill>
                <a:latin typeface="Arial" panose="020B0604020202020204" pitchFamily="34" charset="0"/>
              </a:rPr>
              <a:t>القصة </a:t>
            </a:r>
            <a:r>
              <a:rPr lang="ar-JO" sz="2800" b="1" dirty="0">
                <a:solidFill>
                  <a:srgbClr val="00B0F0"/>
                </a:solidFill>
                <a:latin typeface="Arial" panose="020B0604020202020204" pitchFamily="34" charset="0"/>
              </a:rPr>
              <a:t>القديمة</a:t>
            </a:r>
            <a:r>
              <a:rPr lang="ar-LB" sz="2800" b="1" dirty="0">
                <a:solidFill>
                  <a:srgbClr val="00B0F0"/>
                </a:solidFill>
                <a:latin typeface="Arial" panose="020B0604020202020204" pitchFamily="34" charset="0"/>
              </a:rPr>
              <a:t>،</a:t>
            </a:r>
            <a:endParaRPr lang="ar-JO" sz="2800" b="1" dirty="0">
              <a:solidFill>
                <a:srgbClr val="00B0F0"/>
              </a:solidFill>
              <a:latin typeface="Arial" panose="020B0604020202020204" pitchFamily="34" charset="0"/>
            </a:endParaRPr>
          </a:p>
          <a:p>
            <a:pPr lvl="0" algn="r" defTabSz="914400" rtl="1" fontAlgn="base">
              <a:spcBef>
                <a:spcPct val="0"/>
              </a:spcBef>
              <a:spcAft>
                <a:spcPct val="0"/>
              </a:spcAft>
              <a:defRPr/>
            </a:pPr>
            <a:r>
              <a:rPr lang="ar-JO" sz="2800" b="1" dirty="0">
                <a:solidFill>
                  <a:srgbClr val="00B0F0"/>
                </a:solidFill>
                <a:latin typeface="Arial" panose="020B0604020202020204" pitchFamily="34" charset="0"/>
              </a:rPr>
              <a:t> </a:t>
            </a:r>
            <a:r>
              <a:rPr lang="ar-LB" sz="2800" b="1" dirty="0">
                <a:solidFill>
                  <a:srgbClr val="00B0F0"/>
                </a:solidFill>
                <a:latin typeface="Arial" panose="020B0604020202020204" pitchFamily="34" charset="0"/>
              </a:rPr>
              <a:t>    قصة </a:t>
            </a:r>
            <a:r>
              <a:rPr lang="ar-JO" sz="2800" b="1" dirty="0">
                <a:solidFill>
                  <a:srgbClr val="00B0F0"/>
                </a:solidFill>
                <a:latin typeface="Arial" panose="020B0604020202020204" pitchFamily="34" charset="0"/>
              </a:rPr>
              <a:t>يسوع </a:t>
            </a:r>
            <a:r>
              <a:rPr lang="ar-LB" sz="2800" b="1" dirty="0">
                <a:solidFill>
                  <a:srgbClr val="00B0F0"/>
                </a:solidFill>
                <a:latin typeface="Arial" panose="020B0604020202020204" pitchFamily="34" charset="0"/>
              </a:rPr>
              <a:t>وحبه.</a:t>
            </a:r>
            <a:endParaRPr kumimoji="0" lang="en-US" altLang="en-US" sz="2800" b="1" u="none" strike="noStrike" kern="1200" cap="none" spc="0" normalizeH="0" baseline="0" noProof="0" dirty="0">
              <a:ln>
                <a:noFill/>
              </a:ln>
              <a:solidFill>
                <a:srgbClr val="00B0F0"/>
              </a:solidFill>
              <a:effectLst/>
              <a:uLnTx/>
              <a:uFillTx/>
              <a:latin typeface="Arial" panose="020B0604020202020204" pitchFamily="34" charset="0"/>
            </a:endParaRPr>
          </a:p>
        </p:txBody>
      </p:sp>
    </p:spTree>
    <p:extLst>
      <p:ext uri="{BB962C8B-B14F-4D97-AF65-F5344CB8AC3E}">
        <p14:creationId xmlns:p14="http://schemas.microsoft.com/office/powerpoint/2010/main" val="2516024968"/>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4" y="1417644"/>
            <a:ext cx="2678113" cy="2522537"/>
          </a:xfrm>
        </p:spPr>
        <p:txBody>
          <a:bodyPr/>
          <a:lstStyle/>
          <a:p>
            <a:pPr algn="r">
              <a:defRPr/>
            </a:pPr>
            <a:r>
              <a:rPr lang="en-US" dirty="0"/>
              <a:t>Black</a:t>
            </a:r>
          </a:p>
        </p:txBody>
      </p:sp>
    </p:spTree>
    <p:extLst>
      <p:ext uri="{BB962C8B-B14F-4D97-AF65-F5344CB8AC3E}">
        <p14:creationId xmlns:p14="http://schemas.microsoft.com/office/powerpoint/2010/main" val="398601616"/>
      </p:ext>
    </p:extLst>
  </p:cSld>
  <p:clrMapOvr>
    <a:masterClrMapping/>
  </p:clrMapOvr>
  <p:transition/>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dirty="0">
                <a:solidFill>
                  <a:srgbClr val="FFFFFF"/>
                </a:solidFill>
                <a:ea typeface="ＭＳ Ｐゴシック" charset="0"/>
              </a:rPr>
              <a:t>     رابط حياة المسيح </a:t>
            </a:r>
            <a:r>
              <a:rPr lang="en-US" sz="2800" dirty="0">
                <a:solidFill>
                  <a:srgbClr val="FFFFFF"/>
                </a:solidFill>
                <a:ea typeface="ＭＳ Ｐゴシック" charset="0"/>
              </a:rPr>
              <a:t>at BibleStudyDownloads.org</a:t>
            </a:r>
            <a:endParaRPr lang="en-US" sz="105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ar-JO" sz="4000" b="1" dirty="0">
                <a:solidFill>
                  <a:srgbClr val="FFFFFF"/>
                </a:solidFill>
                <a:latin typeface="Arial" panose="020B0604020202020204" pitchFamily="34" charset="0"/>
                <a:cs typeface="Arial" panose="020B0604020202020204" pitchFamily="34" charset="0"/>
              </a:rPr>
              <a:t>أحصل على العرض التقديمي مجاناً</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6951677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F2FD259-248F-4F06-BA40-BA368DAE4D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3. إقامة مؤقتة في كفرناحوم</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30</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2: 12</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5530" y="3741901"/>
            <a:ext cx="8613913"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ثبت المسيح إيمان تلاميذه بهويته المسيانية في كفرناحوم قبل انطلاق خدمته العلنية الأولى في اليهودية</a:t>
            </a:r>
          </a:p>
        </p:txBody>
      </p:sp>
    </p:spTree>
    <p:extLst>
      <p:ext uri="{BB962C8B-B14F-4D97-AF65-F5344CB8AC3E}">
        <p14:creationId xmlns:p14="http://schemas.microsoft.com/office/powerpoint/2010/main" val="590921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B03676C-1717-4BCE-9968-337330ACF5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4. امتلاك الهيكل</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31</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2: 13-22</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265042" y="3741901"/>
            <a:ext cx="8627167"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يُظهر يسوع سلط</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انه</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المس</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اني في غيرته للهيكل، والتي وعد بإثبات صحتها في موته وقيامته.</a:t>
            </a:r>
            <a:endParaRPr lang="en-G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688874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4860576" cy="1754252"/>
          </a:xfrm>
          <a:prstGeom prst="rect">
            <a:avLst/>
          </a:prstGeom>
          <a:noFill/>
        </p:spPr>
        <p:txBody>
          <a:bodyPr lIns="91365" tIns="45683" rIns="91365" bIns="45683">
            <a:spAutoFit/>
          </a:bodyPr>
          <a:lstStyle/>
          <a:p>
            <a:pPr marL="0" marR="0" lvl="0" indent="0" algn="l" defTabSz="914085"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تطهير </a:t>
            </a:r>
          </a:p>
          <a:p>
            <a:pPr marL="0" marR="0" lvl="0" indent="0" algn="l" defTabSz="914085" rtl="0" eaLnBrk="0" fontAlgn="base" latinLnBrk="0" hangingPunct="0">
              <a:lnSpc>
                <a:spcPct val="100000"/>
              </a:lnSpc>
              <a:spcBef>
                <a:spcPct val="0"/>
              </a:spcBef>
              <a:spcAft>
                <a:spcPct val="0"/>
              </a:spcAft>
              <a:buClrTx/>
              <a:buSzTx/>
              <a:buFontTx/>
              <a:buNone/>
              <a:tabLst/>
              <a:defRPr/>
            </a:pPr>
            <a:r>
              <a:rPr lang="ar-JO" sz="5400" b="1" dirty="0">
                <a:solidFill>
                  <a:srgbClr val="6BCBF4"/>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rPr>
              <a:t>الهيكل</a:t>
            </a:r>
            <a:endParaRPr kumimoji="0" lang="en-US" sz="54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17689" y="137317"/>
            <a:ext cx="5284787" cy="2431360"/>
          </a:xfrm>
          <a:prstGeom prst="rect">
            <a:avLst/>
          </a:prstGeom>
          <a:noFill/>
        </p:spPr>
        <p:txBody>
          <a:bodyPr lIns="91365" tIns="45683" rIns="91365" bIns="45683">
            <a:spAutoFit/>
          </a:bodyPr>
          <a:lstStyle/>
          <a:p>
            <a:pPr marL="0" marR="0" lvl="0" indent="0" algn="l" defTabSz="914085" rtl="0" eaLnBrk="0" fontAlgn="base" latinLnBrk="0" hangingPunct="0">
              <a:lnSpc>
                <a:spcPct val="100000"/>
              </a:lnSpc>
              <a:spcBef>
                <a:spcPct val="0"/>
              </a:spcBef>
              <a:spcAft>
                <a:spcPct val="0"/>
              </a:spcAft>
              <a:buClrTx/>
              <a:buSzTx/>
              <a:buFontTx/>
              <a:buNone/>
              <a:tabLst/>
              <a:defRPr/>
            </a:pPr>
            <a:r>
              <a:rPr lang="ar-JO" sz="38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rPr>
              <a:t>متى 21: 12-17</a:t>
            </a:r>
          </a:p>
          <a:p>
            <a:pPr marL="0" marR="0" lvl="0" indent="0" algn="l" defTabSz="914085" rtl="0" eaLnBrk="0" fontAlgn="base" latinLnBrk="0" hangingPunct="0">
              <a:lnSpc>
                <a:spcPct val="100000"/>
              </a:lnSpc>
              <a:spcBef>
                <a:spcPct val="0"/>
              </a:spcBef>
              <a:spcAft>
                <a:spcPct val="0"/>
              </a:spcAft>
              <a:buClrTx/>
              <a:buSzTx/>
              <a:buFontTx/>
              <a:buNone/>
              <a:tabLst/>
              <a:defRPr/>
            </a:pPr>
            <a:r>
              <a:rPr kumimoji="0" lang="ar-JO"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مرقس 11: 15-19</a:t>
            </a:r>
          </a:p>
          <a:p>
            <a:pPr marL="0" marR="0" lvl="0" indent="0" algn="l" defTabSz="914085" rtl="0" eaLnBrk="0" fontAlgn="base" latinLnBrk="0" hangingPunct="0">
              <a:lnSpc>
                <a:spcPct val="100000"/>
              </a:lnSpc>
              <a:spcBef>
                <a:spcPct val="0"/>
              </a:spcBef>
              <a:spcAft>
                <a:spcPct val="0"/>
              </a:spcAft>
              <a:buClrTx/>
              <a:buSzTx/>
              <a:buFontTx/>
              <a:buNone/>
              <a:tabLst/>
              <a:defRPr/>
            </a:pPr>
            <a:r>
              <a:rPr lang="ar-JO" sz="38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rPr>
              <a:t>لوقا 19: 45-48</a:t>
            </a:r>
          </a:p>
          <a:p>
            <a:pPr marL="0" marR="0" lvl="0" indent="0" algn="l" defTabSz="914085" rtl="0" eaLnBrk="0" fontAlgn="base" latinLnBrk="0" hangingPunct="0">
              <a:lnSpc>
                <a:spcPct val="100000"/>
              </a:lnSpc>
              <a:spcBef>
                <a:spcPct val="0"/>
              </a:spcBef>
              <a:spcAft>
                <a:spcPct val="0"/>
              </a:spcAft>
              <a:buClrTx/>
              <a:buSzTx/>
              <a:buFontTx/>
              <a:buNone/>
              <a:tabLst/>
              <a:defRPr/>
            </a:pPr>
            <a:r>
              <a:rPr kumimoji="0" lang="ar-JO"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يوحنا 2: 13-24</a:t>
            </a:r>
            <a:endParaRPr kumimoji="0" lang="en-US"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sp>
        <p:nvSpPr>
          <p:cNvPr id="9" name="TextBox 8"/>
          <p:cNvSpPr txBox="1"/>
          <p:nvPr/>
        </p:nvSpPr>
        <p:spPr>
          <a:xfrm>
            <a:off x="217689" y="3833692"/>
            <a:ext cx="1291949" cy="418829"/>
          </a:xfrm>
          <a:prstGeom prst="rect">
            <a:avLst/>
          </a:prstGeom>
          <a:noFill/>
        </p:spPr>
        <p:txBody>
          <a:bodyPr wrap="none" lIns="64258" tIns="32129" rIns="64258" bIns="32129">
            <a:spAutoFit/>
          </a:bodyPr>
          <a:lstStyle/>
          <a:p>
            <a:pPr marL="0" marR="0" lvl="0" indent="0" algn="l" defTabSz="321487" rtl="0" eaLnBrk="0" fontAlgn="base" latinLnBrk="0" hangingPunct="0">
              <a:lnSpc>
                <a:spcPct val="100000"/>
              </a:lnSpc>
              <a:spcBef>
                <a:spcPct val="0"/>
              </a:spcBef>
              <a:spcAft>
                <a:spcPct val="0"/>
              </a:spcAft>
              <a:buClrTx/>
              <a:buSzTx/>
              <a:buFontTx/>
              <a:buNone/>
              <a:tabLst/>
              <a:defRPr/>
            </a:pPr>
            <a:r>
              <a:rPr kumimoji="0" lang="ar-JO" sz="23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DejaVu Sans" charset="0"/>
              </a:rPr>
              <a:t>قصة الفصح</a:t>
            </a:r>
            <a:endParaRPr kumimoji="0" lang="en-US" sz="23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DejaVu Sans" charset="0"/>
            </a:endParaRPr>
          </a:p>
        </p:txBody>
      </p:sp>
      <p:grpSp>
        <p:nvGrpSpPr>
          <p:cNvPr id="8" name="Group 7"/>
          <p:cNvGrpSpPr/>
          <p:nvPr/>
        </p:nvGrpSpPr>
        <p:grpSpPr>
          <a:xfrm>
            <a:off x="6011648" y="4280805"/>
            <a:ext cx="3251620" cy="1544718"/>
            <a:chOff x="5508104" y="608397"/>
            <a:chExt cx="3251620" cy="1544718"/>
          </a:xfrm>
        </p:grpSpPr>
        <p:grpSp>
          <p:nvGrpSpPr>
            <p:cNvPr id="10" name="Group 9"/>
            <p:cNvGrpSpPr/>
            <p:nvPr/>
          </p:nvGrpSpPr>
          <p:grpSpPr>
            <a:xfrm>
              <a:off x="5508104" y="620689"/>
              <a:ext cx="2660102" cy="1394677"/>
              <a:chOff x="5508104" y="620689"/>
              <a:chExt cx="2660102" cy="1394677"/>
            </a:xfrm>
          </p:grpSpPr>
          <p:pic>
            <p:nvPicPr>
              <p:cNvPr id="12"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3" name="Rectangle 12"/>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grpSp>
        <p:sp>
          <p:nvSpPr>
            <p:cNvPr id="11" name="TextBox 10"/>
            <p:cNvSpPr txBox="1"/>
            <p:nvPr/>
          </p:nvSpPr>
          <p:spPr>
            <a:xfrm>
              <a:off x="6923516" y="608397"/>
              <a:ext cx="1836208" cy="1544718"/>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23336006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86884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 name="Title 1"/>
          <p:cNvSpPr>
            <a:spLocks noGrp="1"/>
          </p:cNvSpPr>
          <p:nvPr>
            <p:ph type="title"/>
          </p:nvPr>
        </p:nvSpPr>
        <p:spPr>
          <a:xfrm>
            <a:off x="58488" y="0"/>
            <a:ext cx="8820472" cy="2077097"/>
          </a:xfrm>
        </p:spPr>
        <p:txBody>
          <a:bodyPr/>
          <a:lstStyle/>
          <a:p>
            <a:pPr algn="r"/>
            <a:r>
              <a:rPr lang="ar-JO" sz="7200" b="1" dirty="0">
                <a:solidFill>
                  <a:srgbClr val="FFFFFF"/>
                </a:solidFill>
                <a:effectLst>
                  <a:glow rad="228600">
                    <a:srgbClr val="000000"/>
                  </a:glow>
                </a:effectLst>
                <a:latin typeface="Arial" panose="020B0604020202020204" pitchFamily="34" charset="0"/>
                <a:cs typeface="Arial" panose="020B0604020202020204" pitchFamily="34" charset="0"/>
              </a:rPr>
              <a:t>تقديم</a:t>
            </a:r>
            <a:r>
              <a:rPr lang="en-US" sz="7200" b="1" dirty="0">
                <a:solidFill>
                  <a:srgbClr val="FFFFFF"/>
                </a:solidFill>
                <a:effectLst>
                  <a:glow rad="228600">
                    <a:srgbClr val="000000"/>
                  </a:glow>
                </a:effectLst>
                <a:latin typeface="Arial" panose="020B0604020202020204" pitchFamily="34" charset="0"/>
                <a:cs typeface="Arial" panose="020B0604020202020204" pitchFamily="34" charset="0"/>
              </a:rPr>
              <a:t> </a:t>
            </a:r>
            <a:br>
              <a:rPr lang="en-US" sz="6000" b="1" dirty="0">
                <a:solidFill>
                  <a:srgbClr val="FFFFFF"/>
                </a:solidFill>
                <a:effectLst>
                  <a:glow rad="228600">
                    <a:srgbClr val="000000"/>
                  </a:glow>
                </a:effectLst>
                <a:latin typeface="Arial" panose="020B0604020202020204" pitchFamily="34" charset="0"/>
                <a:cs typeface="Arial" panose="020B0604020202020204" pitchFamily="34" charset="0"/>
              </a:rPr>
            </a:br>
            <a:r>
              <a:rPr lang="ar-JO" sz="6000" b="1" dirty="0">
                <a:solidFill>
                  <a:srgbClr val="FFFFFF"/>
                </a:solidFill>
                <a:effectLst>
                  <a:glow rad="228600">
                    <a:srgbClr val="000000"/>
                  </a:glow>
                </a:effectLst>
                <a:latin typeface="Arial" panose="020B0604020202020204" pitchFamily="34" charset="0"/>
                <a:cs typeface="Arial" panose="020B0604020202020204" pitchFamily="34" charset="0"/>
              </a:rPr>
              <a:t>الملك</a:t>
            </a:r>
            <a:endParaRPr lang="en-US" sz="60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BEA47D25-DC44-1B95-51E9-093E3ABB39F8}"/>
              </a:ext>
            </a:extLst>
          </p:cNvPr>
          <p:cNvSpPr>
            <a:spLocks noChangeArrowheads="1"/>
          </p:cNvSpPr>
          <p:nvPr/>
        </p:nvSpPr>
        <p:spPr bwMode="auto">
          <a:xfrm>
            <a:off x="0" y="1373266"/>
            <a:ext cx="9144000" cy="703831"/>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27-1</a:t>
            </a:r>
          </a:p>
        </p:txBody>
      </p:sp>
      <p:grpSp>
        <p:nvGrpSpPr>
          <p:cNvPr id="3" name="Group 2">
            <a:extLst>
              <a:ext uri="{FF2B5EF4-FFF2-40B4-BE49-F238E27FC236}">
                <a16:creationId xmlns:a16="http://schemas.microsoft.com/office/drawing/2014/main" id="{CDF1DF4C-86A5-87D8-6702-70E2D296A4F1}"/>
              </a:ext>
            </a:extLst>
          </p:cNvPr>
          <p:cNvGrpSpPr/>
          <p:nvPr/>
        </p:nvGrpSpPr>
        <p:grpSpPr>
          <a:xfrm>
            <a:off x="5711962" y="2636913"/>
            <a:ext cx="3781028" cy="2736303"/>
            <a:chOff x="-1116" y="2564904"/>
            <a:chExt cx="3781028" cy="2736303"/>
          </a:xfrm>
        </p:grpSpPr>
        <p:sp>
          <p:nvSpPr>
            <p:cNvPr id="9" name="Sun 8">
              <a:extLst>
                <a:ext uri="{FF2B5EF4-FFF2-40B4-BE49-F238E27FC236}">
                  <a16:creationId xmlns:a16="http://schemas.microsoft.com/office/drawing/2014/main" id="{4EB1D195-3A27-8F11-CB48-F261CA27DB7E}"/>
                </a:ext>
              </a:extLst>
            </p:cNvPr>
            <p:cNvSpPr/>
            <p:nvPr/>
          </p:nvSpPr>
          <p:spPr bwMode="auto">
            <a:xfrm>
              <a:off x="-1116" y="2564904"/>
              <a:ext cx="3781028" cy="2736303"/>
            </a:xfrm>
            <a:prstGeom prst="sun">
              <a:avLst/>
            </a:prstGeom>
            <a:solidFill>
              <a:schemeClr val="tx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10" name="Rectangle 9">
              <a:extLst>
                <a:ext uri="{FF2B5EF4-FFF2-40B4-BE49-F238E27FC236}">
                  <a16:creationId xmlns:a16="http://schemas.microsoft.com/office/drawing/2014/main" id="{7CAE8EFB-5E47-5CA7-D7BB-4E827A8EDEC7}"/>
                </a:ext>
              </a:extLst>
            </p:cNvPr>
            <p:cNvSpPr>
              <a:spLocks noChangeArrowheads="1"/>
            </p:cNvSpPr>
            <p:nvPr/>
          </p:nvSpPr>
          <p:spPr bwMode="auto">
            <a:xfrm>
              <a:off x="323528" y="3429000"/>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lang="ar-JO" sz="4800" b="1" dirty="0">
                  <a:solidFill>
                    <a:srgbClr val="FFFFFF"/>
                  </a:solidFill>
                  <a:effectLst>
                    <a:glow rad="228600">
                      <a:srgbClr val="000000"/>
                    </a:glow>
                  </a:effectLst>
                  <a:latin typeface="Arial" panose="020B0604020202020204" pitchFamily="34" charset="0"/>
                  <a:cs typeface="Arial" panose="020B0604020202020204" pitchFamily="34" charset="0"/>
                </a:rPr>
                <a:t>وصول</a:t>
              </a:r>
              <a:endParaRPr kumimoji="0" lang="en-US" sz="48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grpSp>
      <p:sp>
        <p:nvSpPr>
          <p:cNvPr id="11" name="Rectangle 10">
            <a:extLst>
              <a:ext uri="{FF2B5EF4-FFF2-40B4-BE49-F238E27FC236}">
                <a16:creationId xmlns:a16="http://schemas.microsoft.com/office/drawing/2014/main" id="{B246FD4C-1265-2016-D1CC-7144DFEFE893}"/>
              </a:ext>
            </a:extLst>
          </p:cNvPr>
          <p:cNvSpPr>
            <a:spLocks noChangeArrowheads="1"/>
          </p:cNvSpPr>
          <p:nvPr/>
        </p:nvSpPr>
        <p:spPr bwMode="auto">
          <a:xfrm>
            <a:off x="5911668" y="4725144"/>
            <a:ext cx="2664296" cy="2132856"/>
          </a:xfrm>
          <a:prstGeom prst="rect">
            <a:avLst/>
          </a:prstGeom>
          <a:noFill/>
          <a:ln w="9525">
            <a:noFill/>
            <a:miter lim="800000"/>
            <a:headEnd/>
            <a:tailEnd/>
          </a:ln>
          <a:effectLst/>
        </p:spPr>
        <p:txBody>
          <a:bodyPr anchor="ctr"/>
          <a:lstStyle/>
          <a:p>
            <a:pPr marL="457200" lvl="0" indent="-457200" algn="r" defTabSz="914400" rtl="1" fontAlgn="base">
              <a:spcBef>
                <a:spcPct val="20000"/>
              </a:spcBef>
              <a:buClr>
                <a:srgbClr val="FFFFFF"/>
              </a:buClr>
              <a:buSzPct val="70000"/>
              <a:buFont typeface="Wingdings" pitchFamily="2" charset="2"/>
              <a:buChar char="§"/>
              <a:defRPr/>
            </a:pPr>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أسلافه</a:t>
            </a:r>
            <a:endParaRPr kumimoji="0" lang="en-US" sz="32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457200" lvl="0" indent="-457200" algn="r" defTabSz="914400" rtl="1" fontAlgn="base">
              <a:spcBef>
                <a:spcPct val="20000"/>
              </a:spcBef>
              <a:buClr>
                <a:srgbClr val="FFFFFF"/>
              </a:buClr>
              <a:buSzPct val="70000"/>
              <a:buFont typeface="Wingdings" pitchFamily="2" charset="2"/>
              <a:buChar char="§"/>
              <a:defRPr/>
            </a:pPr>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مجيئه</a:t>
            </a:r>
            <a:endParaRPr kumimoji="0" lang="en-US" sz="32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457200" lvl="0" indent="-457200" algn="r" defTabSz="914400" rtl="1" fontAlgn="base">
              <a:spcBef>
                <a:spcPct val="20000"/>
              </a:spcBef>
              <a:buClr>
                <a:srgbClr val="FFFFFF"/>
              </a:buClr>
              <a:buSzPct val="70000"/>
              <a:buFont typeface="Wingdings" pitchFamily="2" charset="2"/>
              <a:buChar char="§"/>
              <a:defRPr/>
            </a:pPr>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طفولته</a:t>
            </a:r>
            <a:endParaRPr kumimoji="0" lang="en-US" sz="32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grpSp>
        <p:nvGrpSpPr>
          <p:cNvPr id="12" name="Group 11">
            <a:extLst>
              <a:ext uri="{FF2B5EF4-FFF2-40B4-BE49-F238E27FC236}">
                <a16:creationId xmlns:a16="http://schemas.microsoft.com/office/drawing/2014/main" id="{0F5B1002-E8D9-1320-03F6-A3977FF6C10A}"/>
              </a:ext>
            </a:extLst>
          </p:cNvPr>
          <p:cNvGrpSpPr/>
          <p:nvPr/>
        </p:nvGrpSpPr>
        <p:grpSpPr>
          <a:xfrm>
            <a:off x="3131840" y="2876059"/>
            <a:ext cx="3312368" cy="2564903"/>
            <a:chOff x="3131840" y="2876059"/>
            <a:chExt cx="3312368" cy="2564903"/>
          </a:xfrm>
        </p:grpSpPr>
        <p:sp>
          <p:nvSpPr>
            <p:cNvPr id="13" name="Vertical Scroll 12">
              <a:extLst>
                <a:ext uri="{FF2B5EF4-FFF2-40B4-BE49-F238E27FC236}">
                  <a16:creationId xmlns:a16="http://schemas.microsoft.com/office/drawing/2014/main" id="{2E3F3088-EE51-C8AE-E3B2-6E83871537D3}"/>
                </a:ext>
              </a:extLst>
            </p:cNvPr>
            <p:cNvSpPr/>
            <p:nvPr/>
          </p:nvSpPr>
          <p:spPr bwMode="auto">
            <a:xfrm>
              <a:off x="3131840" y="2876059"/>
              <a:ext cx="3312368" cy="2564903"/>
            </a:xfrm>
            <a:prstGeom prst="verticalScroll">
              <a:avLst/>
            </a:prstGeom>
            <a:solidFill>
              <a:schemeClr val="tx2">
                <a:lumMod val="75000"/>
              </a:schemeClr>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14" name="Rectangle 13">
              <a:extLst>
                <a:ext uri="{FF2B5EF4-FFF2-40B4-BE49-F238E27FC236}">
                  <a16:creationId xmlns:a16="http://schemas.microsoft.com/office/drawing/2014/main" id="{8B9B8C38-AF8A-EB03-56A3-DBE8A4BD4D01}"/>
                </a:ext>
              </a:extLst>
            </p:cNvPr>
            <p:cNvSpPr>
              <a:spLocks noChangeArrowheads="1"/>
            </p:cNvSpPr>
            <p:nvPr/>
          </p:nvSpPr>
          <p:spPr bwMode="auto">
            <a:xfrm>
              <a:off x="3278763" y="3482009"/>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lang="ar-JO" sz="4800" b="1" dirty="0">
                  <a:solidFill>
                    <a:srgbClr val="FFFFFF"/>
                  </a:solidFill>
                  <a:effectLst>
                    <a:glow rad="228600">
                      <a:srgbClr val="000000"/>
                    </a:glow>
                  </a:effectLst>
                  <a:latin typeface="Arial" panose="020B0604020202020204" pitchFamily="34" charset="0"/>
                  <a:cs typeface="Arial" panose="020B0604020202020204" pitchFamily="34" charset="0"/>
                </a:rPr>
                <a:t>السفير</a:t>
              </a:r>
              <a:endParaRPr kumimoji="0" lang="en-US" sz="48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grpSp>
      <p:grpSp>
        <p:nvGrpSpPr>
          <p:cNvPr id="15" name="Group 14">
            <a:extLst>
              <a:ext uri="{FF2B5EF4-FFF2-40B4-BE49-F238E27FC236}">
                <a16:creationId xmlns:a16="http://schemas.microsoft.com/office/drawing/2014/main" id="{E1334BD6-B6A5-B5CD-F3EA-463066236C7A}"/>
              </a:ext>
            </a:extLst>
          </p:cNvPr>
          <p:cNvGrpSpPr/>
          <p:nvPr/>
        </p:nvGrpSpPr>
        <p:grpSpPr>
          <a:xfrm>
            <a:off x="-97580" y="2082775"/>
            <a:ext cx="3557530" cy="3557530"/>
            <a:chOff x="5909998" y="2052801"/>
            <a:chExt cx="3557530" cy="3557530"/>
          </a:xfrm>
        </p:grpSpPr>
        <p:pic>
          <p:nvPicPr>
            <p:cNvPr id="16" name="Graphic 15" descr="Clapping hands">
              <a:extLst>
                <a:ext uri="{FF2B5EF4-FFF2-40B4-BE49-F238E27FC236}">
                  <a16:creationId xmlns:a16="http://schemas.microsoft.com/office/drawing/2014/main" id="{EC74667D-D575-1785-F7E9-D1A6D1F391E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09998" y="2052801"/>
              <a:ext cx="3557530" cy="3557530"/>
            </a:xfrm>
            <a:prstGeom prst="rect">
              <a:avLst/>
            </a:prstGeom>
          </p:spPr>
        </p:pic>
        <p:sp>
          <p:nvSpPr>
            <p:cNvPr id="17" name="Rectangle 16">
              <a:extLst>
                <a:ext uri="{FF2B5EF4-FFF2-40B4-BE49-F238E27FC236}">
                  <a16:creationId xmlns:a16="http://schemas.microsoft.com/office/drawing/2014/main" id="{8A04B7B0-D2F7-9426-E1C6-E158912DA1AD}"/>
                </a:ext>
              </a:extLst>
            </p:cNvPr>
            <p:cNvSpPr>
              <a:spLocks noChangeArrowheads="1"/>
            </p:cNvSpPr>
            <p:nvPr/>
          </p:nvSpPr>
          <p:spPr bwMode="auto">
            <a:xfrm>
              <a:off x="6273755" y="3501008"/>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lang="ar-JO" sz="4800" b="1" dirty="0">
                  <a:solidFill>
                    <a:srgbClr val="FFFFFF"/>
                  </a:solidFill>
                  <a:effectLst>
                    <a:glow rad="228600">
                      <a:srgbClr val="000000"/>
                    </a:glow>
                  </a:effectLst>
                  <a:latin typeface="Arial" panose="020B0604020202020204" pitchFamily="34" charset="0"/>
                  <a:cs typeface="Arial" panose="020B0604020202020204" pitchFamily="34" charset="0"/>
                </a:rPr>
                <a:t>إثبات</a:t>
              </a:r>
              <a:endParaRPr kumimoji="0" lang="en-US" sz="48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grpSp>
      <p:sp>
        <p:nvSpPr>
          <p:cNvPr id="18" name="Rectangle 17">
            <a:extLst>
              <a:ext uri="{FF2B5EF4-FFF2-40B4-BE49-F238E27FC236}">
                <a16:creationId xmlns:a16="http://schemas.microsoft.com/office/drawing/2014/main" id="{9C433E92-924A-207E-5078-B271857DEE7B}"/>
              </a:ext>
            </a:extLst>
          </p:cNvPr>
          <p:cNvSpPr>
            <a:spLocks noChangeArrowheads="1"/>
          </p:cNvSpPr>
          <p:nvPr/>
        </p:nvSpPr>
        <p:spPr bwMode="auto">
          <a:xfrm>
            <a:off x="0" y="4675605"/>
            <a:ext cx="3070972" cy="2132856"/>
          </a:xfrm>
          <a:prstGeom prst="rect">
            <a:avLst/>
          </a:prstGeom>
          <a:noFill/>
          <a:ln w="9525">
            <a:noFill/>
            <a:miter lim="800000"/>
            <a:headEnd/>
            <a:tailEnd/>
          </a:ln>
          <a:effectLst/>
        </p:spPr>
        <p:txBody>
          <a:bodyPr anchor="ctr"/>
          <a:lstStyle/>
          <a:p>
            <a:pPr marL="457200" lvl="0" indent="-457200" algn="r" defTabSz="914400" rtl="1" fontAlgn="base">
              <a:spcBef>
                <a:spcPct val="20000"/>
              </a:spcBef>
              <a:buClr>
                <a:srgbClr val="FFFFFF"/>
              </a:buClr>
              <a:buSzPct val="70000"/>
              <a:buFont typeface="Wingdings" pitchFamily="2" charset="2"/>
              <a:buChar char="§"/>
              <a:defRPr/>
            </a:pPr>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في معموديته</a:t>
            </a:r>
            <a:endParaRPr kumimoji="0" lang="en-US" sz="32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457200" lvl="0" indent="-457200" algn="r" defTabSz="914400" rtl="1" fontAlgn="base">
              <a:spcBef>
                <a:spcPct val="20000"/>
              </a:spcBef>
              <a:buClr>
                <a:srgbClr val="FFFFFF"/>
              </a:buClr>
              <a:buSzPct val="70000"/>
              <a:buFont typeface="Wingdings" pitchFamily="2" charset="2"/>
              <a:buChar char="§"/>
              <a:defRPr/>
            </a:pPr>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من خلال تجربته</a:t>
            </a:r>
            <a:endParaRPr kumimoji="0" lang="en-US" sz="32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457200" lvl="0" indent="-457200" algn="r" defTabSz="914400" rtl="1" fontAlgn="base">
              <a:spcBef>
                <a:spcPct val="20000"/>
              </a:spcBef>
              <a:buClr>
                <a:srgbClr val="FFFFFF"/>
              </a:buClr>
              <a:buSzPct val="70000"/>
              <a:buFont typeface="Wingdings" pitchFamily="2" charset="2"/>
              <a:buChar char="§"/>
              <a:defRPr/>
            </a:pPr>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في إعلانه</a:t>
            </a:r>
            <a:endParaRPr kumimoji="0" lang="en-US" sz="32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80864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linds(horizont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linds(horizontal)">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16131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965014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808326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687058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63046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161321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838952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315412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712421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959496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685800" y="260648"/>
            <a:ext cx="7772400" cy="792088"/>
          </a:xfrm>
          <a:solidFill>
            <a:schemeClr val="bg2"/>
          </a:solidFill>
        </p:spPr>
        <p:txBody>
          <a:bodyPr/>
          <a:lstStyle/>
          <a:p>
            <a:r>
              <a:rPr lang="ar-JO" b="1" dirty="0">
                <a:solidFill>
                  <a:srgbClr val="FFFFFF"/>
                </a:solidFill>
                <a:latin typeface="Arial" panose="020B0604020202020204" pitchFamily="34" charset="0"/>
                <a:cs typeface="Arial" panose="020B0604020202020204" pitchFamily="34" charset="0"/>
              </a:rPr>
              <a:t>ملخص كتاب بنتيكوست</a:t>
            </a:r>
            <a:endParaRPr lang="en-US" b="1" dirty="0">
              <a:solidFill>
                <a:srgbClr val="FFFFFF"/>
              </a:solidFill>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530D53BD-0E57-200E-9A81-C252499903F0}"/>
              </a:ext>
            </a:extLst>
          </p:cNvPr>
          <p:cNvSpPr txBox="1">
            <a:spLocks/>
          </p:cNvSpPr>
          <p:nvPr/>
        </p:nvSpPr>
        <p:spPr bwMode="auto">
          <a:xfrm>
            <a:off x="179512" y="1696278"/>
            <a:ext cx="8568952" cy="516172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تقديم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أصالة الملك</a:t>
            </a:r>
            <a:endParaRPr kumimoji="0" lang="en-US" sz="3200" b="1"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جدل حول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إعداد الإثني عشر من قبل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مقاومة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تحضير التلاميذ من قبل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التقديم الرسمي للملك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التحضير لموت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رفض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قيامة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251873" y="170016"/>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608153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503199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576476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834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672891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035800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sp>
        <p:nvSpPr>
          <p:cNvPr id="4" name="TextBox 3"/>
          <p:cNvSpPr txBox="1"/>
          <p:nvPr/>
        </p:nvSpPr>
        <p:spPr>
          <a:xfrm>
            <a:off x="4607496" y="836712"/>
            <a:ext cx="4501008" cy="3216458"/>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96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24445990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826A75-A982-440A-96F3-7B3F8FE9E0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5. القبول في يهوذا</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32</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a:t>
            </a:r>
            <a:r>
              <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23-3: 21</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يقبل اليهود يسوع، كما يفعل نيقوديموس، الذي يرى أن يسوع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ظهر</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الله</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و</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يعطي ولادة</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روح</a:t>
            </a:r>
            <a:r>
              <a:rPr lang="ar-LB" sz="3200" b="1" kern="0" dirty="0" err="1">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ية</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لدخ</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 الملكوت</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978971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0CEA0A-2F0E-4D61-A6AE-6FCB8292D2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6. شهادة يوحنا</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33</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3: 22-36</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212034" y="3781657"/>
            <a:ext cx="8706679"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يعلن يوحنا سمو المسيح كمعلن سماوي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عن</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الآب لينال الناس الحياة الأبدية بدلاً من غضب الله</a:t>
            </a:r>
          </a:p>
        </p:txBody>
      </p:sp>
    </p:spTree>
    <p:extLst>
      <p:ext uri="{BB962C8B-B14F-4D97-AF65-F5344CB8AC3E}">
        <p14:creationId xmlns:p14="http://schemas.microsoft.com/office/powerpoint/2010/main" val="42031744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A34AD0-2841-4CD4-B406-D40F40D95D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7. الإنسحاب من يهوذا</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34</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4: 12، مرقس 1: 14، لوقا 3: 19-20، يوحنا 4: </a:t>
            </a:r>
            <a:r>
              <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4-1</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a:t>
            </a:r>
            <a:r>
              <a:rPr lang="ar-JO" sz="3200" b="1" kern="0" dirty="0" err="1">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نتقل</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المسيح من اليهودية إلى الجليل لتجنب الصراع المحتمل مع يوحنا والموت المبكر على يد الفريسيين</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527313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33D2713-2754-4896-A018-DA427DEA72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8. القبول في السامرة</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35</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4: 5-42</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291548" y="3741901"/>
            <a:ext cx="8600661"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يؤمن السامريون بيسوع باعتباره المسي</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من خلال امرأة عند البئر تقبل شخصه والحياة الأبدية التي جاء ليعطيها.</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790905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39C937-38C2-4599-9FCB-A32A4E66F2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أصالة الملك</a:t>
            </a:r>
            <a:endParaRPr lang="en-US" sz="6000"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28-59</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7" name="Down Arrow 6">
            <a:extLst>
              <a:ext uri="{FF2B5EF4-FFF2-40B4-BE49-F238E27FC236}">
                <a16:creationId xmlns:a16="http://schemas.microsoft.com/office/drawing/2014/main" id="{692EC730-CEDB-B93B-EDA0-4F7D4844AB13}"/>
              </a:ext>
            </a:extLst>
          </p:cNvPr>
          <p:cNvSpPr/>
          <p:nvPr/>
        </p:nvSpPr>
        <p:spPr>
          <a:xfrm>
            <a:off x="-148856" y="3286853"/>
            <a:ext cx="5061098" cy="27325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7A5D047-80D2-D657-CF7E-D862968155E0}"/>
              </a:ext>
            </a:extLst>
          </p:cNvPr>
          <p:cNvSpPr>
            <a:spLocks noChangeArrowheads="1"/>
          </p:cNvSpPr>
          <p:nvPr/>
        </p:nvSpPr>
        <p:spPr bwMode="auto">
          <a:xfrm>
            <a:off x="555672" y="3472622"/>
            <a:ext cx="3495333" cy="1988685"/>
          </a:xfrm>
          <a:prstGeom prst="rect">
            <a:avLst/>
          </a:prstGeom>
          <a:noFill/>
          <a:ln w="9525">
            <a:noFill/>
            <a:miter lim="800000"/>
            <a:headEnd/>
            <a:tailEnd/>
          </a:ln>
          <a:effectLst/>
        </p:spPr>
        <p:txBody>
          <a:bodyPr anchor="ctr"/>
          <a:lstStyle/>
          <a:p>
            <a:pPr algn="ctr" defTabSz="914400" rtl="1"/>
            <a:r>
              <a:rPr lang="ar-SA" sz="4400" b="1" kern="0" dirty="0">
                <a:solidFill>
                  <a:srgbClr val="FFFF00"/>
                </a:solidFill>
                <a:effectLst>
                  <a:glow rad="228600">
                    <a:srgbClr val="000000"/>
                  </a:glow>
                </a:effectLst>
                <a:latin typeface="Arial" panose="020B0604020202020204" pitchFamily="34" charset="0"/>
                <a:cs typeface="Arial" panose="020B0604020202020204" pitchFamily="34" charset="0"/>
              </a:rPr>
              <a:t>قبول</a:t>
            </a:r>
            <a:r>
              <a:rPr lang="ar-SA" sz="4400" b="1" kern="0" dirty="0">
                <a:solidFill>
                  <a:srgbClr val="FFFFFF"/>
                </a:solidFill>
                <a:effectLst>
                  <a:glow rad="228600">
                    <a:srgbClr val="000000"/>
                  </a:glow>
                </a:effectLst>
                <a:latin typeface="Arial" panose="020B0604020202020204" pitchFamily="34" charset="0"/>
                <a:cs typeface="Arial" panose="020B0604020202020204" pitchFamily="34" charset="0"/>
              </a:rPr>
              <a:t> شخصه</a:t>
            </a:r>
            <a:endParaRPr lang="en-US" sz="3200" b="1" kern="0" dirty="0">
              <a:solidFill>
                <a:srgbClr val="FFFFFF"/>
              </a:solidFill>
              <a:effectLst>
                <a:glow rad="228600">
                  <a:srgbClr val="000000"/>
                </a:glow>
              </a:effectLst>
              <a:latin typeface="Arial" panose="020B0604020202020204" pitchFamily="34" charset="0"/>
              <a:cs typeface="Arial" panose="020B0604020202020204" pitchFamily="34" charset="0"/>
            </a:endParaRPr>
          </a:p>
          <a:p>
            <a:pPr algn="ctr" defTabSz="914400" rtl="1"/>
            <a:r>
              <a:rPr lang="en-US" sz="3600" b="1" kern="0" dirty="0">
                <a:solidFill>
                  <a:srgbClr val="FFFFFF"/>
                </a:solidFill>
                <a:effectLst>
                  <a:glow rad="228600">
                    <a:srgbClr val="000000"/>
                  </a:glow>
                </a:effectLst>
                <a:latin typeface="Arial" panose="020B0604020202020204" pitchFamily="34" charset="0"/>
                <a:cs typeface="Arial" panose="020B0604020202020204" pitchFamily="34" charset="0"/>
              </a:rPr>
              <a:t>§§ 36-28</a:t>
            </a:r>
          </a:p>
        </p:txBody>
      </p:sp>
      <p:sp>
        <p:nvSpPr>
          <p:cNvPr id="10" name="Down Arrow 9">
            <a:extLst>
              <a:ext uri="{FF2B5EF4-FFF2-40B4-BE49-F238E27FC236}">
                <a16:creationId xmlns:a16="http://schemas.microsoft.com/office/drawing/2014/main" id="{B367B3B7-D0E6-3858-83DC-0042D4DDEC14}"/>
              </a:ext>
            </a:extLst>
          </p:cNvPr>
          <p:cNvSpPr/>
          <p:nvPr/>
        </p:nvSpPr>
        <p:spPr>
          <a:xfrm rot="10800000">
            <a:off x="4146698" y="3297485"/>
            <a:ext cx="5061098" cy="27325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95F94CA-0346-9EAB-DC5B-81FD64CCB1D1}"/>
              </a:ext>
            </a:extLst>
          </p:cNvPr>
          <p:cNvSpPr>
            <a:spLocks noChangeArrowheads="1"/>
          </p:cNvSpPr>
          <p:nvPr/>
        </p:nvSpPr>
        <p:spPr bwMode="auto">
          <a:xfrm>
            <a:off x="4851226" y="3472622"/>
            <a:ext cx="3495333" cy="1988685"/>
          </a:xfrm>
          <a:prstGeom prst="rect">
            <a:avLst/>
          </a:prstGeom>
          <a:noFill/>
          <a:ln w="9525">
            <a:noFill/>
            <a:miter lim="800000"/>
            <a:headEnd/>
            <a:tailEnd/>
          </a:ln>
          <a:effectLst/>
        </p:spPr>
        <p:txBody>
          <a:bodyPr anchor="ctr"/>
          <a:lstStyle/>
          <a:p>
            <a:pPr algn="ctr" defTabSz="914400" rtl="1"/>
            <a:r>
              <a:rPr lang="ar-SA" sz="4400" b="1" kern="0" dirty="0">
                <a:solidFill>
                  <a:srgbClr val="FFFF00"/>
                </a:solidFill>
                <a:effectLst>
                  <a:glow rad="228600">
                    <a:srgbClr val="000000"/>
                  </a:glow>
                </a:effectLst>
                <a:latin typeface="Arial" panose="020B0604020202020204" pitchFamily="34" charset="0"/>
                <a:cs typeface="Arial" panose="020B0604020202020204" pitchFamily="34" charset="0"/>
              </a:rPr>
              <a:t>سلط</a:t>
            </a:r>
            <a:r>
              <a:rPr lang="ar-LB" sz="4400" b="1" kern="0" dirty="0">
                <a:solidFill>
                  <a:srgbClr val="FFFF00"/>
                </a:solidFill>
                <a:effectLst>
                  <a:glow rad="228600">
                    <a:srgbClr val="000000"/>
                  </a:glow>
                </a:effectLst>
                <a:latin typeface="Arial" panose="020B0604020202020204" pitchFamily="34" charset="0"/>
                <a:cs typeface="Arial" panose="020B0604020202020204" pitchFamily="34" charset="0"/>
              </a:rPr>
              <a:t>ان</a:t>
            </a:r>
            <a:r>
              <a:rPr lang="ar-SA" sz="4400" b="1" kern="0" dirty="0">
                <a:solidFill>
                  <a:srgbClr val="FFFFFF"/>
                </a:solidFill>
                <a:effectLst>
                  <a:glow rad="228600">
                    <a:srgbClr val="000000"/>
                  </a:glow>
                </a:effectLst>
                <a:latin typeface="Arial" panose="020B0604020202020204" pitchFamily="34" charset="0"/>
                <a:cs typeface="Arial" panose="020B0604020202020204" pitchFamily="34" charset="0"/>
              </a:rPr>
              <a:t> الملك</a:t>
            </a:r>
            <a:endParaRPr lang="en-US" sz="3200" b="1" kern="0" dirty="0">
              <a:solidFill>
                <a:srgbClr val="FFFFFF"/>
              </a:solidFill>
              <a:effectLst>
                <a:glow rad="228600">
                  <a:srgbClr val="000000"/>
                </a:glow>
              </a:effectLst>
              <a:latin typeface="Arial" panose="020B0604020202020204" pitchFamily="34" charset="0"/>
              <a:cs typeface="Arial" panose="020B0604020202020204" pitchFamily="34" charset="0"/>
            </a:endParaRPr>
          </a:p>
          <a:p>
            <a:pPr algn="ctr" defTabSz="914400" rtl="1"/>
            <a:r>
              <a:rPr lang="en-US" sz="3600" b="1" kern="0" dirty="0">
                <a:solidFill>
                  <a:srgbClr val="FFFFFF"/>
                </a:solidFill>
                <a:effectLst>
                  <a:glow rad="228600">
                    <a:srgbClr val="000000"/>
                  </a:glow>
                </a:effectLst>
                <a:latin typeface="Arial" panose="020B0604020202020204" pitchFamily="34" charset="0"/>
                <a:cs typeface="Arial" panose="020B0604020202020204" pitchFamily="34" charset="0"/>
              </a:rPr>
              <a:t>§§ 59-37</a:t>
            </a:r>
          </a:p>
        </p:txBody>
      </p:sp>
    </p:spTree>
    <p:extLst>
      <p:ext uri="{BB962C8B-B14F-4D97-AF65-F5344CB8AC3E}">
        <p14:creationId xmlns:p14="http://schemas.microsoft.com/office/powerpoint/2010/main" val="517176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animBg="1"/>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5" name="Rectangle 7"/>
          <p:cNvSpPr>
            <a:spLocks noChangeArrowheads="1"/>
          </p:cNvSpPr>
          <p:nvPr/>
        </p:nvSpPr>
        <p:spPr bwMode="auto">
          <a:xfrm>
            <a:off x="0" y="-76200"/>
            <a:ext cx="9296400" cy="7010400"/>
          </a:xfrm>
          <a:prstGeom prst="rect">
            <a:avLst/>
          </a:prstGeom>
          <a:solidFill>
            <a:schemeClr val="bg2"/>
          </a:solidFill>
          <a:ln w="12700" cap="sq">
            <a:solidFill>
              <a:schemeClr val="tx1"/>
            </a:solidFill>
            <a:round/>
            <a:headEnd type="none" w="sm" len="sm"/>
            <a:tailEnd type="none" w="sm" len="sm"/>
          </a:ln>
        </p:spPr>
        <p:txBody>
          <a:bodyPr wrap="none" lIns="91280" tIns="45640" rIns="91280" bIns="4564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507906" name="Picture 3"/>
          <p:cNvPicPr>
            <a:picLocks noChangeAspect="1" noChangeArrowheads="1"/>
          </p:cNvPicPr>
          <p:nvPr/>
        </p:nvPicPr>
        <p:blipFill>
          <a:blip r:embed="rId3" cstate="screen">
            <a:clrChange>
              <a:clrFrom>
                <a:srgbClr val="FFFFFF"/>
              </a:clrFrom>
              <a:clrTo>
                <a:srgbClr val="FFFFFF">
                  <a:alpha val="0"/>
                </a:srgbClr>
              </a:clrTo>
            </a:clrChange>
            <a:lum bright="2000" contrast="100000"/>
            <a:extLst>
              <a:ext uri="{28A0092B-C50C-407E-A947-70E740481C1C}">
                <a14:useLocalDpi xmlns:a14="http://schemas.microsoft.com/office/drawing/2010/main"/>
              </a:ext>
            </a:extLst>
          </a:blip>
          <a:srcRect/>
          <a:stretch>
            <a:fillRect/>
          </a:stretch>
        </p:blipFill>
        <p:spPr bwMode="auto">
          <a:xfrm>
            <a:off x="0" y="0"/>
            <a:ext cx="6477000" cy="8991600"/>
          </a:xfrm>
          <a:prstGeom prst="rect">
            <a:avLst/>
          </a:prstGeom>
          <a:solidFill>
            <a:srgbClr val="FFFF99"/>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507907" name="Text Box 5"/>
          <p:cNvSpPr txBox="1">
            <a:spLocks noChangeArrowheads="1"/>
          </p:cNvSpPr>
          <p:nvPr/>
        </p:nvSpPr>
        <p:spPr bwMode="auto">
          <a:xfrm>
            <a:off x="8382016" y="11"/>
            <a:ext cx="698907" cy="461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280" tIns="45640" rIns="91280" bIns="4564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107</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367" name="Oval 7"/>
          <p:cNvSpPr>
            <a:spLocks noChangeArrowheads="1"/>
          </p:cNvSpPr>
          <p:nvPr/>
        </p:nvSpPr>
        <p:spPr bwMode="auto">
          <a:xfrm>
            <a:off x="4114800" y="3048000"/>
            <a:ext cx="762000" cy="304800"/>
          </a:xfrm>
          <a:prstGeom prst="ellipse">
            <a:avLst/>
          </a:prstGeom>
          <a:noFill/>
          <a:ln w="57150" cap="sq">
            <a:solidFill>
              <a:schemeClr val="bg1"/>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91280" tIns="45640" rIns="91280" bIns="4564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372" name="Oval 12"/>
          <p:cNvSpPr>
            <a:spLocks noChangeArrowheads="1"/>
          </p:cNvSpPr>
          <p:nvPr/>
        </p:nvSpPr>
        <p:spPr bwMode="auto">
          <a:xfrm>
            <a:off x="3276601" y="4267200"/>
            <a:ext cx="762000" cy="457200"/>
          </a:xfrm>
          <a:prstGeom prst="ellipse">
            <a:avLst/>
          </a:prstGeom>
          <a:noFill/>
          <a:ln w="57150" cap="sq">
            <a:solidFill>
              <a:schemeClr val="bg1"/>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91280" tIns="45640" rIns="91280" bIns="4564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Title 6"/>
          <p:cNvSpPr>
            <a:spLocks noGrp="1"/>
          </p:cNvSpPr>
          <p:nvPr>
            <p:ph type="title" idx="4294967295"/>
          </p:nvPr>
        </p:nvSpPr>
        <p:spPr>
          <a:xfrm>
            <a:off x="6553200" y="762000"/>
            <a:ext cx="2514600" cy="4343400"/>
          </a:xfrm>
        </p:spPr>
        <p:txBody>
          <a:bodyPr/>
          <a:lstStyle/>
          <a:p>
            <a:pPr>
              <a:defRPr/>
            </a:pPr>
            <a:r>
              <a:rPr lang="ar-JO" dirty="0">
                <a:ea typeface="ＭＳ Ｐゴシック" charset="0"/>
                <a:cs typeface="Arial" panose="020B0604020202020204" pitchFamily="34" charset="0"/>
              </a:rPr>
              <a:t>يسوع </a:t>
            </a:r>
            <a:br>
              <a:rPr lang="ar-JO" dirty="0">
                <a:ea typeface="ＭＳ Ｐゴシック" charset="0"/>
                <a:cs typeface="Arial" panose="020B0604020202020204" pitchFamily="34" charset="0"/>
              </a:rPr>
            </a:br>
            <a:r>
              <a:rPr lang="ar-JO" dirty="0">
                <a:ea typeface="ＭＳ Ｐゴシック" charset="0"/>
                <a:cs typeface="Arial" panose="020B0604020202020204" pitchFamily="34" charset="0"/>
              </a:rPr>
              <a:t>في اليهودية والسامرة</a:t>
            </a:r>
            <a:endParaRPr lang="en-US" dirty="0">
              <a:ea typeface="ＭＳ Ｐゴシック" charset="0"/>
              <a:cs typeface="Arial" panose="020B0604020202020204" pitchFamily="34" charset="0"/>
            </a:endParaRPr>
          </a:p>
        </p:txBody>
      </p:sp>
    </p:spTree>
    <p:extLst>
      <p:ext uri="{BB962C8B-B14F-4D97-AF65-F5344CB8AC3E}">
        <p14:creationId xmlns:p14="http://schemas.microsoft.com/office/powerpoint/2010/main" val="37919063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5367"/>
                                        </p:tgtEl>
                                        <p:attrNameLst>
                                          <p:attrName>style.visibility</p:attrName>
                                        </p:attrNameLst>
                                      </p:cBhvr>
                                      <p:to>
                                        <p:strVal val="visible"/>
                                      </p:to>
                                    </p:set>
                                    <p:anim calcmode="lin" valueType="num">
                                      <p:cBhvr>
                                        <p:cTn id="7" dur="1000" fill="hold"/>
                                        <p:tgtEl>
                                          <p:spTgt spid="15367"/>
                                        </p:tgtEl>
                                        <p:attrNameLst>
                                          <p:attrName>ppt_w</p:attrName>
                                        </p:attrNameLst>
                                      </p:cBhvr>
                                      <p:tavLst>
                                        <p:tav tm="0">
                                          <p:val>
                                            <p:fltVal val="0"/>
                                          </p:val>
                                        </p:tav>
                                        <p:tav tm="100000">
                                          <p:val>
                                            <p:strVal val="#ppt_w"/>
                                          </p:val>
                                        </p:tav>
                                      </p:tavLst>
                                    </p:anim>
                                    <p:anim calcmode="lin" valueType="num">
                                      <p:cBhvr>
                                        <p:cTn id="8" dur="1000" fill="hold"/>
                                        <p:tgtEl>
                                          <p:spTgt spid="15367"/>
                                        </p:tgtEl>
                                        <p:attrNameLst>
                                          <p:attrName>ppt_h</p:attrName>
                                        </p:attrNameLst>
                                      </p:cBhvr>
                                      <p:tavLst>
                                        <p:tav tm="0">
                                          <p:val>
                                            <p:fltVal val="0"/>
                                          </p:val>
                                        </p:tav>
                                        <p:tav tm="100000">
                                          <p:val>
                                            <p:strVal val="#ppt_h"/>
                                          </p:val>
                                        </p:tav>
                                      </p:tavLst>
                                    </p:anim>
                                    <p:anim calcmode="lin" valueType="num">
                                      <p:cBhvr>
                                        <p:cTn id="9" dur="1000" fill="hold"/>
                                        <p:tgtEl>
                                          <p:spTgt spid="1536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36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5372"/>
                                        </p:tgtEl>
                                        <p:attrNameLst>
                                          <p:attrName>style.visibility</p:attrName>
                                        </p:attrNameLst>
                                      </p:cBhvr>
                                      <p:to>
                                        <p:strVal val="visible"/>
                                      </p:to>
                                    </p:set>
                                    <p:anim calcmode="lin" valueType="num">
                                      <p:cBhvr>
                                        <p:cTn id="15" dur="1000" fill="hold"/>
                                        <p:tgtEl>
                                          <p:spTgt spid="15372"/>
                                        </p:tgtEl>
                                        <p:attrNameLst>
                                          <p:attrName>ppt_w</p:attrName>
                                        </p:attrNameLst>
                                      </p:cBhvr>
                                      <p:tavLst>
                                        <p:tav tm="0">
                                          <p:val>
                                            <p:fltVal val="0"/>
                                          </p:val>
                                        </p:tav>
                                        <p:tav tm="100000">
                                          <p:val>
                                            <p:strVal val="#ppt_w"/>
                                          </p:val>
                                        </p:tav>
                                      </p:tavLst>
                                    </p:anim>
                                    <p:anim calcmode="lin" valueType="num">
                                      <p:cBhvr>
                                        <p:cTn id="16" dur="1000" fill="hold"/>
                                        <p:tgtEl>
                                          <p:spTgt spid="15372"/>
                                        </p:tgtEl>
                                        <p:attrNameLst>
                                          <p:attrName>ppt_h</p:attrName>
                                        </p:attrNameLst>
                                      </p:cBhvr>
                                      <p:tavLst>
                                        <p:tav tm="0">
                                          <p:val>
                                            <p:fltVal val="0"/>
                                          </p:val>
                                        </p:tav>
                                        <p:tav tm="100000">
                                          <p:val>
                                            <p:strVal val="#ppt_h"/>
                                          </p:val>
                                        </p:tav>
                                      </p:tavLst>
                                    </p:anim>
                                    <p:anim calcmode="lin" valueType="num">
                                      <p:cBhvr>
                                        <p:cTn id="17" dur="1000" fill="hold"/>
                                        <p:tgtEl>
                                          <p:spTgt spid="15372"/>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537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7" grpId="0" animBg="1"/>
      <p:bldP spid="1537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pic>
        <p:nvPicPr>
          <p:cNvPr id="4" name="Picture 2">
            <a:extLst>
              <a:ext uri="{FF2B5EF4-FFF2-40B4-BE49-F238E27FC236}">
                <a16:creationId xmlns:a16="http://schemas.microsoft.com/office/drawing/2014/main" id="{A6584C1C-9621-4D45-F93E-3C90FD1B1B35}"/>
              </a:ext>
            </a:extLst>
          </p:cNvPr>
          <p:cNvPicPr>
            <a:picLocks noChangeAspect="1"/>
          </p:cNvPicPr>
          <p:nvPr/>
        </p:nvPicPr>
        <p:blipFill rotWithShape="1">
          <a:blip r:embed="rId4"/>
          <a:srcRect t="91999"/>
          <a:stretch/>
        </p:blipFill>
        <p:spPr>
          <a:xfrm>
            <a:off x="0" y="6309320"/>
            <a:ext cx="9144000" cy="548680"/>
          </a:xfrm>
          <a:prstGeom prst="rect">
            <a:avLst/>
          </a:prstGeom>
        </p:spPr>
      </p:pic>
      <p:sp>
        <p:nvSpPr>
          <p:cNvPr id="5" name="TextBox 4">
            <a:extLst>
              <a:ext uri="{FF2B5EF4-FFF2-40B4-BE49-F238E27FC236}">
                <a16:creationId xmlns:a16="http://schemas.microsoft.com/office/drawing/2014/main" id="{B3441463-81E4-4266-27FC-CBBDD1D98059}"/>
              </a:ext>
            </a:extLst>
          </p:cNvPr>
          <p:cNvSpPr txBox="1"/>
          <p:nvPr/>
        </p:nvSpPr>
        <p:spPr>
          <a:xfrm>
            <a:off x="170394" y="5212031"/>
            <a:ext cx="8470024" cy="738165"/>
          </a:xfrm>
          <a:prstGeom prst="rect">
            <a:avLst/>
          </a:prstGeom>
          <a:noFill/>
        </p:spPr>
        <p:txBody>
          <a:bodyPr wrap="square" lIns="90941" tIns="45473" rIns="90941" bIns="45473">
            <a:spAutoFit/>
          </a:bodyPr>
          <a:lstStyle/>
          <a:p>
            <a:pPr marL="0" marR="0" lvl="0" indent="0" algn="r" defTabSz="909904" rtl="1" eaLnBrk="1" fontAlgn="base" latinLnBrk="0" hangingPunct="1">
              <a:lnSpc>
                <a:spcPct val="100000"/>
              </a:lnSpc>
              <a:spcBef>
                <a:spcPct val="0"/>
              </a:spcBef>
              <a:spcAft>
                <a:spcPct val="0"/>
              </a:spcAft>
              <a:buClrTx/>
              <a:buSzTx/>
              <a:buFontTx/>
              <a:buNone/>
              <a:tabLst/>
              <a:defRPr/>
            </a:pPr>
            <a:r>
              <a:rPr kumimoji="0" lang="ar-LB" sz="42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يسوع يتحدث مع المرأة السامرية</a:t>
            </a:r>
            <a:endParaRPr kumimoji="0" lang="en-US" sz="42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endParaRPr>
          </a:p>
        </p:txBody>
      </p:sp>
      <p:sp>
        <p:nvSpPr>
          <p:cNvPr id="6" name="TextBox 5">
            <a:extLst>
              <a:ext uri="{FF2B5EF4-FFF2-40B4-BE49-F238E27FC236}">
                <a16:creationId xmlns:a16="http://schemas.microsoft.com/office/drawing/2014/main" id="{34C25FBC-5805-E5AE-9E28-63D60FAD5751}"/>
              </a:ext>
            </a:extLst>
          </p:cNvPr>
          <p:cNvSpPr txBox="1"/>
          <p:nvPr/>
        </p:nvSpPr>
        <p:spPr>
          <a:xfrm>
            <a:off x="3355423" y="4745076"/>
            <a:ext cx="5284995" cy="676615"/>
          </a:xfrm>
          <a:prstGeom prst="rect">
            <a:avLst/>
          </a:prstGeom>
          <a:noFill/>
        </p:spPr>
        <p:txBody>
          <a:bodyPr wrap="square" lIns="90941" tIns="45473" rIns="90941" bIns="45473">
            <a:spAutoFit/>
          </a:bodyPr>
          <a:lstStyle/>
          <a:p>
            <a:pPr marL="0" marR="0" lvl="0" indent="0" algn="r" defTabSz="909904" rtl="1" eaLnBrk="1" fontAlgn="base" latinLnBrk="0" hangingPunct="1">
              <a:lnSpc>
                <a:spcPct val="100000"/>
              </a:lnSpc>
              <a:spcBef>
                <a:spcPct val="0"/>
              </a:spcBef>
              <a:spcAft>
                <a:spcPct val="0"/>
              </a:spcAft>
              <a:buClrTx/>
              <a:buSzTx/>
              <a:buFontTx/>
              <a:buNone/>
              <a:tabLst/>
              <a:defRPr/>
            </a:pPr>
            <a:r>
              <a:rPr kumimoji="0" lang="ar-LB"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يوحنا 4: 1-42</a:t>
            </a:r>
            <a:endParaRPr kumimoji="0" lang="en-US"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endParaRPr>
          </a:p>
        </p:txBody>
      </p:sp>
      <p:grpSp>
        <p:nvGrpSpPr>
          <p:cNvPr id="7" name="Group 6">
            <a:extLst>
              <a:ext uri="{FF2B5EF4-FFF2-40B4-BE49-F238E27FC236}">
                <a16:creationId xmlns:a16="http://schemas.microsoft.com/office/drawing/2014/main" id="{1B4E8DBA-32B0-3F4D-E557-3AC9605F8A37}"/>
              </a:ext>
            </a:extLst>
          </p:cNvPr>
          <p:cNvGrpSpPr/>
          <p:nvPr/>
        </p:nvGrpSpPr>
        <p:grpSpPr>
          <a:xfrm>
            <a:off x="179512" y="188644"/>
            <a:ext cx="3456896" cy="1394677"/>
            <a:chOff x="5508104" y="620689"/>
            <a:chExt cx="3456896" cy="1394677"/>
          </a:xfrm>
        </p:grpSpPr>
        <p:grpSp>
          <p:nvGrpSpPr>
            <p:cNvPr id="8" name="Group 7">
              <a:extLst>
                <a:ext uri="{FF2B5EF4-FFF2-40B4-BE49-F238E27FC236}">
                  <a16:creationId xmlns:a16="http://schemas.microsoft.com/office/drawing/2014/main" id="{921234A3-2F44-8E44-D6AA-167CFAB7D267}"/>
                </a:ext>
              </a:extLst>
            </p:cNvPr>
            <p:cNvGrpSpPr/>
            <p:nvPr/>
          </p:nvGrpSpPr>
          <p:grpSpPr>
            <a:xfrm>
              <a:off x="5508104" y="620689"/>
              <a:ext cx="2660102" cy="1394677"/>
              <a:chOff x="5508104" y="620689"/>
              <a:chExt cx="2660102" cy="1394677"/>
            </a:xfrm>
          </p:grpSpPr>
          <p:pic>
            <p:nvPicPr>
              <p:cNvPr id="10" name="Picture 1" descr="22_John_Baptist_Prison_JPEG_1024.jpg">
                <a:extLst>
                  <a:ext uri="{FF2B5EF4-FFF2-40B4-BE49-F238E27FC236}">
                    <a16:creationId xmlns:a16="http://schemas.microsoft.com/office/drawing/2014/main" id="{D50DDA6B-FF00-61DC-B4E7-409F685BD311}"/>
                  </a:ext>
                </a:extLst>
              </p:cNvPr>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1" name="Rectangle 10">
                <a:extLst>
                  <a:ext uri="{FF2B5EF4-FFF2-40B4-BE49-F238E27FC236}">
                    <a16:creationId xmlns:a16="http://schemas.microsoft.com/office/drawing/2014/main" id="{562EF8A5-4E39-1398-2532-F2E5DE986AFC}"/>
                  </a:ext>
                </a:extLst>
              </p:cNvPr>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grpSp>
        <p:sp>
          <p:nvSpPr>
            <p:cNvPr id="9" name="TextBox 8">
              <a:extLst>
                <a:ext uri="{FF2B5EF4-FFF2-40B4-BE49-F238E27FC236}">
                  <a16:creationId xmlns:a16="http://schemas.microsoft.com/office/drawing/2014/main" id="{AF8213A4-3FA6-AC9E-397B-0DB112113B29}"/>
                </a:ext>
              </a:extLst>
            </p:cNvPr>
            <p:cNvSpPr txBox="1"/>
            <p:nvPr/>
          </p:nvSpPr>
          <p:spPr>
            <a:xfrm>
              <a:off x="6804248" y="648153"/>
              <a:ext cx="2160752" cy="1366528"/>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26562437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39C937-38C2-4599-9FCB-A32A4E66F2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أصالة الملك</a:t>
            </a:r>
            <a:endParaRPr lang="en-US" sz="6000"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28-59</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7" name="Down Arrow 6">
            <a:extLst>
              <a:ext uri="{FF2B5EF4-FFF2-40B4-BE49-F238E27FC236}">
                <a16:creationId xmlns:a16="http://schemas.microsoft.com/office/drawing/2014/main" id="{692EC730-CEDB-B93B-EDA0-4F7D4844AB13}"/>
              </a:ext>
            </a:extLst>
          </p:cNvPr>
          <p:cNvSpPr/>
          <p:nvPr/>
        </p:nvSpPr>
        <p:spPr>
          <a:xfrm>
            <a:off x="-148856" y="3286853"/>
            <a:ext cx="5061098" cy="27325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7A5D047-80D2-D657-CF7E-D862968155E0}"/>
              </a:ext>
            </a:extLst>
          </p:cNvPr>
          <p:cNvSpPr>
            <a:spLocks noChangeArrowheads="1"/>
          </p:cNvSpPr>
          <p:nvPr/>
        </p:nvSpPr>
        <p:spPr bwMode="auto">
          <a:xfrm>
            <a:off x="555672" y="3472622"/>
            <a:ext cx="3495333" cy="1988685"/>
          </a:xfrm>
          <a:prstGeom prst="rect">
            <a:avLst/>
          </a:prstGeom>
          <a:noFill/>
          <a:ln w="9525">
            <a:noFill/>
            <a:miter lim="800000"/>
            <a:headEnd/>
            <a:tailEnd/>
          </a:ln>
          <a:effectLst/>
        </p:spPr>
        <p:txBody>
          <a:bodyPr anchor="ctr"/>
          <a:lstStyle/>
          <a:p>
            <a:pPr algn="ctr" defTabSz="914400" rtl="1"/>
            <a:r>
              <a:rPr lang="ar-SA" sz="4400" b="1" kern="0" dirty="0">
                <a:solidFill>
                  <a:srgbClr val="FFFF00"/>
                </a:solidFill>
                <a:effectLst>
                  <a:glow rad="228600">
                    <a:srgbClr val="000000"/>
                  </a:glow>
                </a:effectLst>
                <a:latin typeface="Arial" panose="020B0604020202020204" pitchFamily="34" charset="0"/>
                <a:cs typeface="Arial" panose="020B0604020202020204" pitchFamily="34" charset="0"/>
              </a:rPr>
              <a:t>قبول</a:t>
            </a:r>
            <a:r>
              <a:rPr lang="ar-SA" sz="4400" b="1" kern="0" dirty="0">
                <a:solidFill>
                  <a:srgbClr val="FFFFFF"/>
                </a:solidFill>
                <a:effectLst>
                  <a:glow rad="228600">
                    <a:srgbClr val="000000"/>
                  </a:glow>
                </a:effectLst>
                <a:latin typeface="Arial" panose="020B0604020202020204" pitchFamily="34" charset="0"/>
                <a:cs typeface="Arial" panose="020B0604020202020204" pitchFamily="34" charset="0"/>
              </a:rPr>
              <a:t> شخصه</a:t>
            </a:r>
            <a:endParaRPr lang="en-US" sz="3200" b="1" kern="0" dirty="0">
              <a:solidFill>
                <a:srgbClr val="FFFFFF"/>
              </a:solidFill>
              <a:effectLst>
                <a:glow rad="228600">
                  <a:srgbClr val="000000"/>
                </a:glow>
              </a:effectLst>
              <a:latin typeface="Arial" panose="020B0604020202020204" pitchFamily="34" charset="0"/>
              <a:cs typeface="Arial" panose="020B0604020202020204" pitchFamily="34" charset="0"/>
            </a:endParaRPr>
          </a:p>
          <a:p>
            <a:pPr algn="ctr" defTabSz="914400" rtl="1"/>
            <a:r>
              <a:rPr lang="en-US" sz="3600" b="1" kern="0" dirty="0">
                <a:solidFill>
                  <a:srgbClr val="FFFFFF"/>
                </a:solidFill>
                <a:effectLst>
                  <a:glow rad="228600">
                    <a:srgbClr val="000000"/>
                  </a:glow>
                </a:effectLst>
                <a:latin typeface="Arial" panose="020B0604020202020204" pitchFamily="34" charset="0"/>
                <a:cs typeface="Arial" panose="020B0604020202020204" pitchFamily="34" charset="0"/>
              </a:rPr>
              <a:t>§§ 36-28</a:t>
            </a:r>
          </a:p>
        </p:txBody>
      </p:sp>
    </p:spTree>
    <p:extLst>
      <p:ext uri="{BB962C8B-B14F-4D97-AF65-F5344CB8AC3E}">
        <p14:creationId xmlns:p14="http://schemas.microsoft.com/office/powerpoint/2010/main" val="2951042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99CF1A-62C8-43DD-976F-A234475F69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أ. قبول شخصه</a:t>
            </a:r>
            <a:endParaRPr lang="en-US" sz="6000"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28-36</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2852936"/>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تم قبول المسيح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في البداية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في اليهودية، السامرة</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والجليل من قبل تلاميذه الجدد والجموع</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233282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89" y="26266"/>
            <a:ext cx="9145117" cy="6859118"/>
          </a:xfrm>
          <a:prstGeom prst="rect">
            <a:avLst/>
          </a:prstGeom>
          <a:ln w="12700">
            <a:miter lim="400000"/>
          </a:ln>
        </p:spPr>
      </p:pic>
      <p:sp>
        <p:nvSpPr>
          <p:cNvPr id="221" name="Shape 221"/>
          <p:cNvSpPr>
            <a:spLocks noGrp="1"/>
          </p:cNvSpPr>
          <p:nvPr>
            <p:ph type="title"/>
          </p:nvPr>
        </p:nvSpPr>
        <p:spPr>
          <a:xfrm>
            <a:off x="1" y="-3140"/>
            <a:ext cx="5724128" cy="623828"/>
          </a:xfrm>
          <a:prstGeom prst="rect">
            <a:avLst/>
          </a:prstGeom>
        </p:spPr>
        <p:txBody>
          <a:bodyPr lIns="32782" tIns="32782" rIns="32782" bIns="32782">
            <a:normAutofit/>
          </a:bodyPr>
          <a:lstStyle>
            <a:lvl1pPr defTabSz="314884">
              <a:defRPr sz="3100" b="1">
                <a:latin typeface="Times New Roman"/>
                <a:ea typeface="Times New Roman"/>
                <a:cs typeface="Times New Roman"/>
                <a:sym typeface="Times New Roman"/>
              </a:defRPr>
            </a:lvl1pPr>
          </a:lstStyle>
          <a:p>
            <a:r>
              <a:rPr lang="en-US" sz="2400" dirty="0">
                <a:latin typeface="Arial" panose="020B0604020202020204" pitchFamily="34" charset="0"/>
                <a:cs typeface="Arial" panose="020B0604020202020204" pitchFamily="34" charset="0"/>
              </a:rPr>
              <a:t>Used with Permission</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9" y="2448490"/>
            <a:ext cx="4968552" cy="692207"/>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576" tIns="45576" rIns="45576" bIns="45576">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Due to the </a:t>
            </a:r>
            <a:r>
              <a:rPr kumimoji="0" sz="1300" b="1" u="none" strike="noStrike" kern="0" cap="none" spc="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Lumo</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Project producing its own publishing material we regret to inform you that we cannot license our photos to other clients outside of </a:t>
            </a:r>
            <a:r>
              <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rPr>
              <a:t>freebibleimages.org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51" y="1659351"/>
            <a:ext cx="899997" cy="5844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576" tIns="45576" rIns="45576" bIns="45576"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MATTHEW</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7" name="Shape 227"/>
          <p:cNvSpPr/>
          <p:nvPr/>
        </p:nvSpPr>
        <p:spPr>
          <a:xfrm>
            <a:off x="409471" y="3148453"/>
            <a:ext cx="4940737" cy="1292371"/>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576" tIns="45576" rIns="45576" bIns="45576">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These images are not licensed for reuse in video, </a:t>
            </a:r>
            <a:r>
              <a:rPr kumimoji="0" sz="1300" b="1" u="none" strike="noStrike" kern="0" cap="none" spc="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epublishing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other media. Downloaded pictures and files cannot be redistributed through any other website than </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hlinkClick r:id="rId4"/>
              </a:rPr>
              <a:t>freebibleimages.org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used in any context where the accompanying message is undermining of the Christian faith and gospel.</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29"/>
            <a:ext cx="4881784" cy="892261"/>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576" tIns="45576" rIns="45576" bIns="45576">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Photos can only be used on educational presentations, blogs and social media, all of which should be accompanied with reference to </a:t>
            </a:r>
            <a:r>
              <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rPr>
              <a:t>www.LumoProject.com</a:t>
            </a:r>
            <a:r>
              <a:rPr kumimoji="0" lang="en-US"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rPr>
              <a:t>.</a:t>
            </a:r>
            <a:endParaRPr kumimoji="0" lang="en-US"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p:txBody>
      </p:sp>
      <p:sp>
        <p:nvSpPr>
          <p:cNvPr id="229" name="Shape 229"/>
          <p:cNvSpPr/>
          <p:nvPr/>
        </p:nvSpPr>
        <p:spPr>
          <a:xfrm>
            <a:off x="1763691"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782" tIns="32782" rIns="32782" bIns="32782" anchor="ctr">
            <a:normAutofit/>
          </a:bodyPr>
          <a:lstStyle/>
          <a:p>
            <a:pPr marL="0" marR="0" lvl="0" indent="0" algn="ctr" defTabSz="313892"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3892"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47" y="1659352"/>
            <a:ext cx="899997" cy="5844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576" tIns="45576" rIns="45576" bIns="45576"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MARK</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43" y="1659352"/>
            <a:ext cx="899997" cy="5844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576" tIns="45576" rIns="45576" bIns="45576"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LUKE</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39" y="1659352"/>
            <a:ext cx="899997" cy="5844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576" tIns="45576" rIns="45576" bIns="45576"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JOHN</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39629343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5D0A14-0E61-449C-89EB-E9F99EC9AB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9. القبول في الجليل</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36</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4: 43-45</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يرحب </a:t>
            </a:r>
            <a:r>
              <a:rPr lang="ar-JO" sz="3200" b="1" kern="0" dirty="0" err="1">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الجليليون</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بيسوع ويكرمونه باعتباره جليليًا بعد </a:t>
            </a:r>
            <a:r>
              <a:rPr lang="ar-JO" sz="3200" b="1" kern="0" dirty="0" err="1">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معجزاته</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في فصح أورشليم، لكنه يتنبأ برفضهم في المستقبل</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384610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76200" y="-76200"/>
            <a:ext cx="9296400" cy="7010400"/>
          </a:xfrm>
          <a:prstGeom prst="rect">
            <a:avLst/>
          </a:prstGeom>
          <a:gradFill flip="none" rotWithShape="1">
            <a:gsLst>
              <a:gs pos="0">
                <a:schemeClr val="accent1">
                  <a:lumMod val="50000"/>
                </a:schemeClr>
              </a:gs>
              <a:gs pos="100000">
                <a:schemeClr val="bg1"/>
              </a:gs>
            </a:gsLst>
            <a:path path="circle">
              <a:fillToRect l="50000" t="50000" r="50000" b="50000"/>
            </a:path>
            <a:tileRect/>
          </a:gradFill>
          <a:ln w="12700" cap="flat" cmpd="sng" algn="ctr">
            <a:solidFill>
              <a:schemeClr val="tx1"/>
            </a:solidFill>
            <a:prstDash val="solid"/>
            <a:round/>
            <a:headEnd type="none" w="sm" len="sm"/>
            <a:tailEnd type="none" w="sm" len="sm"/>
          </a:ln>
          <a:effectLst/>
        </p:spPr>
        <p:txBody>
          <a:bodyPr wrap="none"/>
          <a:lstStyle/>
          <a:p>
            <a:pPr>
              <a:defRPr/>
            </a:pPr>
            <a:endParaRPr lang="en-US" dirty="0">
              <a:solidFill>
                <a:srgbClr val="FFFFCC"/>
              </a:solidFill>
              <a:cs typeface="ＭＳ Ｐゴシック" charset="0"/>
            </a:endParaRPr>
          </a:p>
        </p:txBody>
      </p:sp>
      <p:sp>
        <p:nvSpPr>
          <p:cNvPr id="165893" name="Text Box 4"/>
          <p:cNvSpPr txBox="1">
            <a:spLocks noChangeArrowheads="1"/>
          </p:cNvSpPr>
          <p:nvPr/>
        </p:nvSpPr>
        <p:spPr bwMode="auto">
          <a:xfrm>
            <a:off x="8655050" y="7620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55</a:t>
            </a:r>
            <a:endParaRPr lang="en-US" b="1" dirty="0">
              <a:solidFill>
                <a:srgbClr val="FFFFFF"/>
              </a:solidFill>
              <a:latin typeface="Arial" panose="020B0604020202020204" pitchFamily="34" charset="0"/>
              <a:cs typeface="Arial" panose="020B0604020202020204" pitchFamily="34" charset="0"/>
            </a:endParaRPr>
          </a:p>
        </p:txBody>
      </p:sp>
      <p:pic>
        <p:nvPicPr>
          <p:cNvPr id="165894" name="Picture 2"/>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152400" y="-152400"/>
            <a:ext cx="8763000" cy="671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5" name="Title 3"/>
          <p:cNvSpPr>
            <a:spLocks noGrp="1"/>
          </p:cNvSpPr>
          <p:nvPr>
            <p:ph type="title" idx="4294967295"/>
          </p:nvPr>
        </p:nvSpPr>
        <p:spPr>
          <a:xfrm>
            <a:off x="228600" y="76200"/>
            <a:ext cx="8458200" cy="609600"/>
          </a:xfrm>
          <a:solidFill>
            <a:srgbClr val="000090"/>
          </a:solidFill>
        </p:spPr>
        <p:txBody>
          <a:bodyPr/>
          <a:lstStyle/>
          <a:p>
            <a:pPr algn="ctr" eaLnBrk="1" hangingPunct="1"/>
            <a:r>
              <a:rPr lang="ar-JO" sz="3600" b="1" i="0" dirty="0">
                <a:solidFill>
                  <a:srgbClr val="FFFFFF"/>
                </a:solidFill>
                <a:latin typeface="Arial" panose="020B0604020202020204" pitchFamily="34" charset="0"/>
                <a:cs typeface="Arial" panose="020B0604020202020204" pitchFamily="34" charset="0"/>
              </a:rPr>
              <a:t>فترات عظيمة في حياة المسيح</a:t>
            </a:r>
            <a:endParaRPr lang="en-US" sz="3600" b="1" i="0" dirty="0">
              <a:solidFill>
                <a:srgbClr val="FFFFFF"/>
              </a:solidFill>
              <a:latin typeface="Arial" panose="020B0604020202020204" pitchFamily="34" charset="0"/>
              <a:cs typeface="Arial" panose="020B0604020202020204" pitchFamily="34" charset="0"/>
            </a:endParaRPr>
          </a:p>
        </p:txBody>
      </p:sp>
      <p:sp>
        <p:nvSpPr>
          <p:cNvPr id="165896" name="Text Box 11"/>
          <p:cNvSpPr txBox="1">
            <a:spLocks noChangeArrowheads="1"/>
          </p:cNvSpPr>
          <p:nvPr/>
        </p:nvSpPr>
        <p:spPr bwMode="auto">
          <a:xfrm>
            <a:off x="0" y="6553200"/>
            <a:ext cx="906938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1600" b="1" dirty="0">
                <a:solidFill>
                  <a:srgbClr val="FFFFFF"/>
                </a:solidFill>
                <a:latin typeface="Arial" panose="020B0604020202020204" pitchFamily="34" charset="0"/>
                <a:cs typeface="Arial" panose="020B0604020202020204" pitchFamily="34" charset="0"/>
              </a:rPr>
              <a:t>محاضرة السير عبر العهد الجديد (استخدمت بإذن)</a:t>
            </a:r>
            <a:endParaRPr lang="en-US" sz="1600" b="1" dirty="0">
              <a:solidFill>
                <a:srgbClr val="FFFFFF"/>
              </a:solidFill>
              <a:latin typeface="Arial" panose="020B0604020202020204" pitchFamily="34" charset="0"/>
              <a:cs typeface="Arial" panose="020B0604020202020204" pitchFamily="34" charset="0"/>
            </a:endParaRPr>
          </a:p>
        </p:txBody>
      </p:sp>
      <p:grpSp>
        <p:nvGrpSpPr>
          <p:cNvPr id="165897" name="Group 3"/>
          <p:cNvGrpSpPr>
            <a:grpSpLocks/>
          </p:cNvGrpSpPr>
          <p:nvPr/>
        </p:nvGrpSpPr>
        <p:grpSpPr bwMode="auto">
          <a:xfrm>
            <a:off x="381000" y="5334000"/>
            <a:ext cx="1828800" cy="457200"/>
            <a:chOff x="381000" y="5334000"/>
            <a:chExt cx="1828800" cy="457200"/>
          </a:xfrm>
        </p:grpSpPr>
        <p:sp>
          <p:nvSpPr>
            <p:cNvPr id="165931" name="Rectangle 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3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التحضير</a:t>
              </a: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165898" name="Group 9"/>
          <p:cNvGrpSpPr>
            <a:grpSpLocks/>
          </p:cNvGrpSpPr>
          <p:nvPr/>
        </p:nvGrpSpPr>
        <p:grpSpPr bwMode="auto">
          <a:xfrm>
            <a:off x="838200" y="4800600"/>
            <a:ext cx="1828800" cy="457200"/>
            <a:chOff x="381000" y="5334000"/>
            <a:chExt cx="1828800" cy="457200"/>
          </a:xfrm>
        </p:grpSpPr>
        <p:sp>
          <p:nvSpPr>
            <p:cNvPr id="165929" name="Rectangle 1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3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الأحداث الإفتتاحية</a:t>
              </a: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165899" name="Group 19"/>
          <p:cNvGrpSpPr>
            <a:grpSpLocks/>
          </p:cNvGrpSpPr>
          <p:nvPr/>
        </p:nvGrpSpPr>
        <p:grpSpPr bwMode="auto">
          <a:xfrm>
            <a:off x="2667000" y="2209800"/>
            <a:ext cx="3657600" cy="838200"/>
            <a:chOff x="2667000" y="2209801"/>
            <a:chExt cx="3657600" cy="838201"/>
          </a:xfrm>
        </p:grpSpPr>
        <p:sp>
          <p:nvSpPr>
            <p:cNvPr id="165927" name="Rectangle 13"/>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28" name="Text Box 11"/>
            <p:cNvSpPr txBox="1">
              <a:spLocks noChangeArrowheads="1"/>
            </p:cNvSpPr>
            <p:nvPr/>
          </p:nvSpPr>
          <p:spPr bwMode="auto">
            <a:xfrm>
              <a:off x="2667000" y="2433935"/>
              <a:ext cx="3657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الجليلي في ذروته</a:t>
              </a:r>
              <a:endParaRPr lang="en-US" b="1" dirty="0">
                <a:solidFill>
                  <a:srgbClr val="000000"/>
                </a:solidFill>
                <a:latin typeface="Arial" panose="020B0604020202020204" pitchFamily="34" charset="0"/>
                <a:cs typeface="Arial" panose="020B0604020202020204" pitchFamily="34" charset="0"/>
              </a:endParaRPr>
            </a:p>
          </p:txBody>
        </p:sp>
      </p:grpSp>
      <p:grpSp>
        <p:nvGrpSpPr>
          <p:cNvPr id="165900" name="Group 8"/>
          <p:cNvGrpSpPr>
            <a:grpSpLocks/>
          </p:cNvGrpSpPr>
          <p:nvPr/>
        </p:nvGrpSpPr>
        <p:grpSpPr bwMode="auto">
          <a:xfrm>
            <a:off x="2209800" y="3124200"/>
            <a:ext cx="1828800" cy="457200"/>
            <a:chOff x="2209800" y="3124200"/>
            <a:chExt cx="1828800" cy="457200"/>
          </a:xfrm>
        </p:grpSpPr>
        <p:sp>
          <p:nvSpPr>
            <p:cNvPr id="165925" name="Rectangle 16"/>
            <p:cNvSpPr>
              <a:spLocks noChangeArrowheads="1"/>
            </p:cNvSpPr>
            <p:nvPr/>
          </p:nvSpPr>
          <p:spPr bwMode="auto">
            <a:xfrm>
              <a:off x="2209800" y="31242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26" name="Text Box 11"/>
            <p:cNvSpPr txBox="1">
              <a:spLocks noChangeArrowheads="1"/>
            </p:cNvSpPr>
            <p:nvPr/>
          </p:nvSpPr>
          <p:spPr bwMode="auto">
            <a:xfrm>
              <a:off x="2209800" y="32004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السامري المبكر</a:t>
              </a: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165901" name="Group 20"/>
          <p:cNvGrpSpPr>
            <a:grpSpLocks/>
          </p:cNvGrpSpPr>
          <p:nvPr/>
        </p:nvGrpSpPr>
        <p:grpSpPr bwMode="auto">
          <a:xfrm>
            <a:off x="1295400" y="4267200"/>
            <a:ext cx="1828800" cy="457200"/>
            <a:chOff x="381000" y="5334000"/>
            <a:chExt cx="1828800" cy="457200"/>
          </a:xfrm>
        </p:grpSpPr>
        <p:sp>
          <p:nvSpPr>
            <p:cNvPr id="165923" name="Rectangle 2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2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البيري المبكر</a:t>
              </a: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165902" name="Group 23"/>
          <p:cNvGrpSpPr>
            <a:grpSpLocks/>
          </p:cNvGrpSpPr>
          <p:nvPr/>
        </p:nvGrpSpPr>
        <p:grpSpPr bwMode="auto">
          <a:xfrm>
            <a:off x="1752600" y="3733800"/>
            <a:ext cx="1828800" cy="457200"/>
            <a:chOff x="381000" y="5334000"/>
            <a:chExt cx="1828800" cy="457200"/>
          </a:xfrm>
        </p:grpSpPr>
        <p:sp>
          <p:nvSpPr>
            <p:cNvPr id="165921" name="Rectangle 24"/>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2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اليهودي المبكر</a:t>
              </a: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165903" name="Group 26"/>
          <p:cNvGrpSpPr>
            <a:grpSpLocks/>
          </p:cNvGrpSpPr>
          <p:nvPr/>
        </p:nvGrpSpPr>
        <p:grpSpPr bwMode="auto">
          <a:xfrm>
            <a:off x="6781800" y="5334000"/>
            <a:ext cx="1828800" cy="457200"/>
            <a:chOff x="381000" y="5334000"/>
            <a:chExt cx="1828800" cy="457200"/>
          </a:xfrm>
        </p:grpSpPr>
        <p:sp>
          <p:nvSpPr>
            <p:cNvPr id="165919" name="Rectangle 27"/>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2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التأكيد</a:t>
              </a: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165904" name="Group 29"/>
          <p:cNvGrpSpPr>
            <a:grpSpLocks/>
          </p:cNvGrpSpPr>
          <p:nvPr/>
        </p:nvGrpSpPr>
        <p:grpSpPr bwMode="auto">
          <a:xfrm>
            <a:off x="6324600" y="4800600"/>
            <a:ext cx="1828800" cy="457200"/>
            <a:chOff x="381000" y="5334000"/>
            <a:chExt cx="1828800" cy="457200"/>
          </a:xfrm>
        </p:grpSpPr>
        <p:sp>
          <p:nvSpPr>
            <p:cNvPr id="165917" name="Rectangle 3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18"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الأحداث الختامية</a:t>
              </a: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165905" name="Group 7"/>
          <p:cNvGrpSpPr>
            <a:grpSpLocks/>
          </p:cNvGrpSpPr>
          <p:nvPr/>
        </p:nvGrpSpPr>
        <p:grpSpPr bwMode="auto">
          <a:xfrm>
            <a:off x="4953000" y="3200400"/>
            <a:ext cx="1828800" cy="457200"/>
            <a:chOff x="4953000" y="3200400"/>
            <a:chExt cx="1828800" cy="457200"/>
          </a:xfrm>
        </p:grpSpPr>
        <p:sp>
          <p:nvSpPr>
            <p:cNvPr id="165915" name="Rectangle 32"/>
            <p:cNvSpPr>
              <a:spLocks noChangeArrowheads="1"/>
            </p:cNvSpPr>
            <p:nvPr/>
          </p:nvSpPr>
          <p:spPr bwMode="auto">
            <a:xfrm>
              <a:off x="4953000" y="32004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16" name="Text Box 11"/>
            <p:cNvSpPr txBox="1">
              <a:spLocks noChangeArrowheads="1"/>
            </p:cNvSpPr>
            <p:nvPr/>
          </p:nvSpPr>
          <p:spPr bwMode="auto">
            <a:xfrm>
              <a:off x="4953000" y="32766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السامري المتأخر</a:t>
              </a: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165906" name="Group 34"/>
          <p:cNvGrpSpPr>
            <a:grpSpLocks/>
          </p:cNvGrpSpPr>
          <p:nvPr/>
        </p:nvGrpSpPr>
        <p:grpSpPr bwMode="auto">
          <a:xfrm>
            <a:off x="5867400" y="4267200"/>
            <a:ext cx="1828800" cy="457200"/>
            <a:chOff x="381000" y="5334000"/>
            <a:chExt cx="1828800" cy="457200"/>
          </a:xfrm>
        </p:grpSpPr>
        <p:sp>
          <p:nvSpPr>
            <p:cNvPr id="165913" name="Rectangle 35"/>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1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البيري المتأخر</a:t>
              </a: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165907" name="Group 37"/>
          <p:cNvGrpSpPr>
            <a:grpSpLocks/>
          </p:cNvGrpSpPr>
          <p:nvPr/>
        </p:nvGrpSpPr>
        <p:grpSpPr bwMode="auto">
          <a:xfrm>
            <a:off x="5410200" y="3733800"/>
            <a:ext cx="1828800" cy="457200"/>
            <a:chOff x="381000" y="5334000"/>
            <a:chExt cx="1828800" cy="457200"/>
          </a:xfrm>
        </p:grpSpPr>
        <p:sp>
          <p:nvSpPr>
            <p:cNvPr id="165911" name="Rectangle 38"/>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1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اليهودي المتأخر</a:t>
              </a: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165908" name="Group 43"/>
          <p:cNvGrpSpPr>
            <a:grpSpLocks/>
          </p:cNvGrpSpPr>
          <p:nvPr/>
        </p:nvGrpSpPr>
        <p:grpSpPr bwMode="auto">
          <a:xfrm>
            <a:off x="152400" y="914400"/>
            <a:ext cx="8839200" cy="609600"/>
            <a:chOff x="2667000" y="2209801"/>
            <a:chExt cx="3657600" cy="838201"/>
          </a:xfrm>
        </p:grpSpPr>
        <p:sp>
          <p:nvSpPr>
            <p:cNvPr id="165909" name="Rectangle 44"/>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10" name="Text Box 11"/>
            <p:cNvSpPr txBox="1">
              <a:spLocks noChangeArrowheads="1"/>
            </p:cNvSpPr>
            <p:nvPr/>
          </p:nvSpPr>
          <p:spPr bwMode="auto">
            <a:xfrm>
              <a:off x="2667000" y="2382908"/>
              <a:ext cx="3657600" cy="550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solidFill>
                    <a:srgbClr val="000000"/>
                  </a:solidFill>
                  <a:latin typeface="Arial" panose="020B0604020202020204" pitchFamily="34" charset="0"/>
                  <a:cs typeface="Arial" panose="020B0604020202020204" pitchFamily="34" charset="0"/>
                </a:rPr>
                <a:t>لأن ابن الإنسان أيضاً لم يأت ليُخدم بل ليخدم وليبذل نفسه فدية عن كثيرين (مرقس 10: 45)</a:t>
              </a:r>
              <a:endParaRPr lang="en-US" sz="2000" b="1" dirty="0">
                <a:solidFill>
                  <a:srgbClr val="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65622121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39C937-38C2-4599-9FCB-A32A4E66F2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rPr>
              <a:t>أصالة الملك</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2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28-59</a:t>
            </a:r>
            <a:endParaRPr kumimoji="0" lang="en-US" sz="3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7" name="Down Arrow 6">
            <a:extLst>
              <a:ext uri="{FF2B5EF4-FFF2-40B4-BE49-F238E27FC236}">
                <a16:creationId xmlns:a16="http://schemas.microsoft.com/office/drawing/2014/main" id="{692EC730-CEDB-B93B-EDA0-4F7D4844AB13}"/>
              </a:ext>
            </a:extLst>
          </p:cNvPr>
          <p:cNvSpPr/>
          <p:nvPr/>
        </p:nvSpPr>
        <p:spPr>
          <a:xfrm>
            <a:off x="-148856" y="3286853"/>
            <a:ext cx="5061098" cy="27325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B7A5D047-80D2-D657-CF7E-D862968155E0}"/>
              </a:ext>
            </a:extLst>
          </p:cNvPr>
          <p:cNvSpPr>
            <a:spLocks noChangeArrowheads="1"/>
          </p:cNvSpPr>
          <p:nvPr/>
        </p:nvSpPr>
        <p:spPr bwMode="auto">
          <a:xfrm>
            <a:off x="555672" y="3472622"/>
            <a:ext cx="3495333" cy="1988685"/>
          </a:xfrm>
          <a:prstGeom prst="rect">
            <a:avLst/>
          </a:prstGeom>
          <a:noFill/>
          <a:ln w="9525">
            <a:noFill/>
            <a:miter lim="800000"/>
            <a:headEnd/>
            <a:tailEnd/>
          </a:ln>
          <a:effectLst/>
        </p:spPr>
        <p:txBody>
          <a:bodyPr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4400" b="1" u="none" strike="noStrike" kern="0" cap="none" spc="0" normalizeH="0" baseline="0" noProof="0" dirty="0">
                <a:ln>
                  <a:noFill/>
                </a:ln>
                <a:solidFill>
                  <a:srgbClr val="FFFF00"/>
                </a:solidFill>
                <a:effectLst>
                  <a:glow rad="228600">
                    <a:srgbClr val="000000"/>
                  </a:glow>
                </a:effectLst>
                <a:uLnTx/>
                <a:uFillTx/>
                <a:latin typeface="Arial" panose="020B0604020202020204" pitchFamily="34" charset="0"/>
                <a:ea typeface="+mn-ea"/>
                <a:cs typeface="Arial" panose="020B0604020202020204" pitchFamily="34" charset="0"/>
              </a:rPr>
              <a:t>قبول</a:t>
            </a:r>
            <a:r>
              <a:rPr kumimoji="0" lang="ar-SA" sz="4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rPr>
              <a:t> شخصه</a:t>
            </a:r>
            <a:endParaRPr kumimoji="0" lang="en-US" sz="32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6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rPr>
              <a:t>§§ 36-28</a:t>
            </a:r>
          </a:p>
        </p:txBody>
      </p:sp>
      <p:sp>
        <p:nvSpPr>
          <p:cNvPr id="10" name="Down Arrow 9">
            <a:extLst>
              <a:ext uri="{FF2B5EF4-FFF2-40B4-BE49-F238E27FC236}">
                <a16:creationId xmlns:a16="http://schemas.microsoft.com/office/drawing/2014/main" id="{B367B3B7-D0E6-3858-83DC-0042D4DDEC14}"/>
              </a:ext>
            </a:extLst>
          </p:cNvPr>
          <p:cNvSpPr/>
          <p:nvPr/>
        </p:nvSpPr>
        <p:spPr>
          <a:xfrm rot="10800000">
            <a:off x="4146698" y="3297485"/>
            <a:ext cx="5061098" cy="27325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595F94CA-0346-9EAB-DC5B-81FD64CCB1D1}"/>
              </a:ext>
            </a:extLst>
          </p:cNvPr>
          <p:cNvSpPr>
            <a:spLocks noChangeArrowheads="1"/>
          </p:cNvSpPr>
          <p:nvPr/>
        </p:nvSpPr>
        <p:spPr bwMode="auto">
          <a:xfrm>
            <a:off x="4851226" y="3472622"/>
            <a:ext cx="3495333" cy="1988685"/>
          </a:xfrm>
          <a:prstGeom prst="rect">
            <a:avLst/>
          </a:prstGeom>
          <a:noFill/>
          <a:ln w="9525">
            <a:noFill/>
            <a:miter lim="800000"/>
            <a:headEnd/>
            <a:tailEnd/>
          </a:ln>
          <a:effectLst/>
        </p:spPr>
        <p:txBody>
          <a:bodyPr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4400" b="1" u="none" strike="noStrike" kern="0" cap="none" spc="0" normalizeH="0" baseline="0" noProof="0" dirty="0">
                <a:ln>
                  <a:noFill/>
                </a:ln>
                <a:solidFill>
                  <a:srgbClr val="FFFF00"/>
                </a:solidFill>
                <a:effectLst>
                  <a:glow rad="228600">
                    <a:srgbClr val="000000"/>
                  </a:glow>
                </a:effectLst>
                <a:uLnTx/>
                <a:uFillTx/>
                <a:latin typeface="Arial" panose="020B0604020202020204" pitchFamily="34" charset="0"/>
                <a:ea typeface="+mn-ea"/>
                <a:cs typeface="Arial" panose="020B0604020202020204" pitchFamily="34" charset="0"/>
              </a:rPr>
              <a:t>سلط</a:t>
            </a:r>
            <a:r>
              <a:rPr kumimoji="0" lang="ar-LB" sz="4400" b="1" u="none" strike="noStrike" kern="0" cap="none" spc="0" normalizeH="0" baseline="0" noProof="0" dirty="0">
                <a:ln>
                  <a:noFill/>
                </a:ln>
                <a:solidFill>
                  <a:srgbClr val="FFFF00"/>
                </a:solidFill>
                <a:effectLst>
                  <a:glow rad="228600">
                    <a:srgbClr val="000000"/>
                  </a:glow>
                </a:effectLst>
                <a:uLnTx/>
                <a:uFillTx/>
                <a:latin typeface="Arial" panose="020B0604020202020204" pitchFamily="34" charset="0"/>
                <a:ea typeface="+mn-ea"/>
                <a:cs typeface="Arial" panose="020B0604020202020204" pitchFamily="34" charset="0"/>
              </a:rPr>
              <a:t>ان</a:t>
            </a:r>
            <a:r>
              <a:rPr kumimoji="0" lang="ar-SA" sz="4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rPr>
              <a:t> الملك</a:t>
            </a:r>
            <a:endParaRPr kumimoji="0" lang="en-US" sz="32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6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rPr>
              <a:t>§§ 59-37</a:t>
            </a:r>
          </a:p>
        </p:txBody>
      </p:sp>
    </p:spTree>
    <p:extLst>
      <p:ext uri="{BB962C8B-B14F-4D97-AF65-F5344CB8AC3E}">
        <p14:creationId xmlns:p14="http://schemas.microsoft.com/office/powerpoint/2010/main" val="2224141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animBg="1"/>
      <p:bldP spid="11"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EBB5631-029D-4981-A610-CD84E625F8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ب. سلطة الملك</a:t>
            </a:r>
            <a:endParaRPr lang="en-US" sz="6000"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37-59</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2852936"/>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يثبت المسيح سلط</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انه</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كونه المسيا من خلال معجزاته وتعاليمه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والتي تثبت أصالته ورسالته</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666997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1CC2E70-0CC2-41BE-8843-D5BE208778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 سلطة المسيح في الوعظ</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37</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4: 17</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مرقس 1: 15</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4: 14-15</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يبشر المسيح كمعلم ونبي معيّن من الروح بذات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رسالة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التوبة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لدخول الملكوت المسياني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الذي أعلنه يوحنا</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0286952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678FB2-B76C-4A33-AA89-6CFAFD63D4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2. سلطة المسيح على الأمراض</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38</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4: 46-54</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82061"/>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يظهر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يسوع</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سلط</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انه</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المسيا</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ني</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من خلال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شفاء ابن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أحد المسؤولين الملكيين ب</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ناء على إيمان</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المسؤول</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بكلمة المسيح وحدها</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3407D6E6-76B0-EADA-50B1-E154F8551CB5}"/>
              </a:ext>
            </a:extLst>
          </p:cNvPr>
          <p:cNvSpPr>
            <a:spLocks noChangeArrowheads="1"/>
          </p:cNvSpPr>
          <p:nvPr/>
        </p:nvSpPr>
        <p:spPr bwMode="auto">
          <a:xfrm>
            <a:off x="0" y="0"/>
            <a:ext cx="9144000" cy="457200"/>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1109" rIns="0" bIns="-11109"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ar-SA" altLang="en-US" sz="2100" b="0" i="0" u="none" strike="noStrike" cap="none" normalizeH="0" baseline="0">
                <a:ln>
                  <a:noFill/>
                </a:ln>
                <a:solidFill>
                  <a:srgbClr val="1F1F1F"/>
                </a:solidFill>
                <a:effectLst/>
                <a:latin typeface="inherit"/>
                <a:cs typeface="Arial" panose="020B0604020202020204" pitchFamily="34" charset="0"/>
              </a:rPr>
              <a:t>يظهر يسوع سلطانه المسيحاني من خلال شفاء ابن أحد المسؤولين الملكيين بناءً على إيمان المسؤول بكلمة المسيح وحدها</a:t>
            </a:r>
            <a:r>
              <a:rPr kumimoji="0" lang="en-US" altLang="en-US" sz="600" b="0" i="0" u="none" strike="noStrike" cap="none" normalizeH="0" baseline="0">
                <a:ln>
                  <a:noFill/>
                </a:ln>
                <a:solidFill>
                  <a:schemeClr val="tx1"/>
                </a:solidFill>
                <a:effectLst/>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19550739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DAD8DB0-46CF-47F9-AC34-E8E1C40FD6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3. الرفض في الناصرة</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39</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لوقا 4: 16-30</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استشهد يسوع </a:t>
            </a:r>
            <a:r>
              <a:rPr lang="ar-LB" sz="3200" b="1" kern="0" dirty="0" err="1">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بإ</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شعياء 61: 1-2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عندما كان في الناصرة ليبيّن سلطته المسيانية في شفاء، ووعظ الامميين، لكنهم رفضوه.</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017564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B1B8121-5196-4C57-9DC9-734D3AE65E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4. الإقامة في كفرناحوم</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40</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4: 13-16</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بعد رفضه في الناصرة</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انتقل</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يسوع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الى</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كفرناحوم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ليظهر خدمته ل</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لأمم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بعد أن رفضته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إسرائيل </a:t>
            </a:r>
            <a:r>
              <a:rPr lang="ar-JO" sz="3200" b="1" kern="0" dirty="0" err="1">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كالمسيا</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6360348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608C7D-3E88-42A9-AE9F-E860C4C3DD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5. سلط</a:t>
            </a:r>
            <a:r>
              <a:rPr lang="ar-LB" b="1" kern="0" dirty="0">
                <a:solidFill>
                  <a:srgbClr val="FFFFFF"/>
                </a:solidFill>
                <a:effectLst>
                  <a:glow rad="228600">
                    <a:srgbClr val="000000"/>
                  </a:glow>
                </a:effectLst>
                <a:latin typeface="Arial" panose="020B0604020202020204" pitchFamily="34" charset="0"/>
                <a:cs typeface="Arial" panose="020B0604020202020204" pitchFamily="34" charset="0"/>
              </a:rPr>
              <a:t>ان</a:t>
            </a:r>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 يسوع على الطبيعة</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41</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4: 18-22، مرقس 1: 16-20، لوقا 5: 1-11</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يؤكد المسيح سلطته على الطبيعة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من خلال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صيد السمك المعجزي</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حتى إن 4 صيادين تبعوا سلطته بدل سلطة آباءهم.</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367036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F7E23BE-62C1-46C3-A6FD-FA0BC4D06D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 إيمان التلاميذ الأوائل</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28</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1: 35-51</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429000"/>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اعترف سمعان بطرس</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وأندراوس و</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يوحنا</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ونثنائيل بإيمانهم في شخص المسيح وعمله ودوره </a:t>
            </a:r>
            <a:r>
              <a:rPr lang="ar-JO" sz="3200" b="1" kern="0" dirty="0" err="1">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كمسيا</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إسرائيل</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726974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82C793-E2B1-47BB-B708-5D4EAC8631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6. سلط</a:t>
            </a:r>
            <a:r>
              <a:rPr lang="ar-LB" b="1" kern="0" dirty="0">
                <a:solidFill>
                  <a:srgbClr val="FFFFFF"/>
                </a:solidFill>
                <a:effectLst>
                  <a:glow rad="228600">
                    <a:srgbClr val="000000"/>
                  </a:glow>
                </a:effectLst>
                <a:latin typeface="Arial" panose="020B0604020202020204" pitchFamily="34" charset="0"/>
                <a:cs typeface="Arial" panose="020B0604020202020204" pitchFamily="34" charset="0"/>
              </a:rPr>
              <a:t>ان</a:t>
            </a:r>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 المسيح على الشياطين</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42</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SA"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مرقس ١: ٢١-٢٨</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SA"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٤: ٣١-٣٧</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أظهر يس</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وع سلط</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انه</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في طرد</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الشيطان الذي عرف أنه المسيا، لكن يسوع لم يسمح بشهادة الشيطان.</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8415837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252536" y="4653126"/>
            <a:ext cx="8928100" cy="769290"/>
          </a:xfrm>
          <a:prstGeom prst="rect">
            <a:avLst/>
          </a:prstGeom>
          <a:noFill/>
        </p:spPr>
        <p:txBody>
          <a:bodyPr wrap="square" lIns="91289" tIns="45645" rIns="91289" bIns="45645">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ea typeface="ＭＳ Ｐゴシック" charset="0"/>
              </a:rPr>
              <a:t>يسوع يحرر رجلاً مسكوناً</a:t>
            </a:r>
            <a:endParaRPr kumimoji="0" lang="en-US" sz="4400" b="1"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ea typeface="ＭＳ Ｐゴシック" charset="0"/>
            </a:endParaRPr>
          </a:p>
        </p:txBody>
      </p:sp>
      <p:sp>
        <p:nvSpPr>
          <p:cNvPr id="4" name="TextBox 3"/>
          <p:cNvSpPr txBox="1"/>
          <p:nvPr/>
        </p:nvSpPr>
        <p:spPr>
          <a:xfrm>
            <a:off x="252536" y="4149094"/>
            <a:ext cx="8891464" cy="584624"/>
          </a:xfrm>
          <a:prstGeom prst="rect">
            <a:avLst/>
          </a:prstGeom>
          <a:noFill/>
        </p:spPr>
        <p:txBody>
          <a:bodyPr wrap="square" lIns="91289" tIns="45645" rIns="91289" bIns="45645">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ar-JO" sz="32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rPr>
              <a:t>مرقس 1: 21-28، لوقا 4: 31-37</a:t>
            </a:r>
            <a:endParaRPr kumimoji="0" lang="en-US" sz="32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endParaRP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8" name="Group 7"/>
          <p:cNvGrpSpPr/>
          <p:nvPr/>
        </p:nvGrpSpPr>
        <p:grpSpPr>
          <a:xfrm>
            <a:off x="6371688" y="77837"/>
            <a:ext cx="3183129" cy="1544718"/>
            <a:chOff x="5508104" y="581893"/>
            <a:chExt cx="3183129" cy="1544718"/>
          </a:xfrm>
        </p:grpSpPr>
        <p:grpSp>
          <p:nvGrpSpPr>
            <p:cNvPr id="9" name="Group 8"/>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ysClr val="window" lastClr="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sp>
          <p:nvSpPr>
            <p:cNvPr id="10" name="TextBox 9"/>
            <p:cNvSpPr txBox="1"/>
            <p:nvPr/>
          </p:nvSpPr>
          <p:spPr>
            <a:xfrm>
              <a:off x="6870508" y="581893"/>
              <a:ext cx="1820725" cy="1544718"/>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158377339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477329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67017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466834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163841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409480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693846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967832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603759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03AC30-4CCA-4D0B-AB1F-DA719264A0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2. الإيمان من خلال المعجزة الأولى</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0"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29</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2: 1-11</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يُثبّت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يسوع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إيمان</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تلاميذ يوحنا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وغيرهم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من خلال تحويل الماء إلى خمر</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حيث</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كشف عن</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مجده كابن الله</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و</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عن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الفرح الذي ي</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عطي</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ه ل</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لمؤمنين.</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4180042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416874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454789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260453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674665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797105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394607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35874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cstate="print"/>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dirty="0">
                <a:latin typeface="Arial" panose="020B0604020202020204" pitchFamily="34" charset="0"/>
                <a:cs typeface="Arial" panose="020B0604020202020204" pitchFamily="34" charset="0"/>
              </a:rPr>
              <a:t>Used with Permission</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Due to the </a:t>
            </a:r>
            <a:r>
              <a:rPr kumimoji="0" sz="1300" b="1" u="none" strike="noStrike" kern="0" cap="none" spc="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Lumo</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Project producing its own publishing material we regret to inform you that we cannot license our photos to other clients outside of </a:t>
            </a:r>
            <a:r>
              <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rPr>
              <a:t>freebibleimages.org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659065"/>
            <a:ext cx="899997" cy="584771"/>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MATTHEW</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7" name="Shape 227"/>
          <p:cNvSpPr/>
          <p:nvPr/>
        </p:nvSpPr>
        <p:spPr>
          <a:xfrm>
            <a:off x="409444" y="3148440"/>
            <a:ext cx="4940737" cy="129265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These images are not licensed for reuse in video, </a:t>
            </a:r>
            <a:r>
              <a:rPr kumimoji="0" sz="1300" b="1" u="none" strike="noStrike" kern="0" cap="none" spc="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epublishing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other media. Downloaded pictures and files cannot be redistributed through any other website than </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hlinkClick r:id="rId4"/>
              </a:rPr>
              <a:t>freebibleimages.org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used in any context where the accompanying message is undermining of the Christian faith and gospel.</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Photos can only be used on educational presentations, blogs and social media, all of which should be accompanied with reference to </a:t>
            </a:r>
            <a:r>
              <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rPr>
              <a:t>www.LumoProject.com</a:t>
            </a:r>
            <a:r>
              <a:rPr kumimoji="0" lang="en-US"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rPr>
              <a:t>.</a:t>
            </a:r>
            <a:endParaRPr kumimoji="0" lang="en-US"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pic>
        <p:nvPicPr>
          <p:cNvPr id="12"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59066"/>
            <a:ext cx="899997" cy="584771"/>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MARK</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659066"/>
            <a:ext cx="899997" cy="584771"/>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LUKE</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659066"/>
            <a:ext cx="899997" cy="584771"/>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JOHN</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110419170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B00F693-0A11-46C9-8D42-DC0643F4DD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7. سلط</a:t>
            </a:r>
            <a:r>
              <a:rPr lang="ar-LB" b="1" kern="0" dirty="0">
                <a:solidFill>
                  <a:srgbClr val="FFFFFF"/>
                </a:solidFill>
                <a:effectLst>
                  <a:glow rad="228600">
                    <a:srgbClr val="000000"/>
                  </a:glow>
                </a:effectLst>
                <a:latin typeface="Arial" panose="020B0604020202020204" pitchFamily="34" charset="0"/>
                <a:cs typeface="Arial" panose="020B0604020202020204" pitchFamily="34" charset="0"/>
              </a:rPr>
              <a:t>ان</a:t>
            </a:r>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 المسيح على الأمراض</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43</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8: 14-17</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مرقس 1: 29-34</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4: 38-41</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شفى يسوع حماة بطرس و</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شفى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مرضى آخرين</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لي</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ظهر سلط</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ان</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ه المسيا</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ني على المرض</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لكنه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مرة أخرى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يرفض شهادة الشياطين.</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0168860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6988"/>
            <a:ext cx="9144000" cy="1354138"/>
          </a:xfrm>
          <a:solidFill>
            <a:schemeClr val="tx1"/>
          </a:solidFill>
        </p:spPr>
        <p:txBody>
          <a:bodyPr/>
          <a:lstStyle/>
          <a:p>
            <a:pPr rtl="1">
              <a:defRPr/>
            </a:pPr>
            <a:r>
              <a:rPr lang="ar-JO" sz="3600" dirty="0">
                <a:cs typeface="Arial" panose="020B0604020202020204" pitchFamily="34" charset="0"/>
              </a:rPr>
              <a:t>قوة وسلط</a:t>
            </a:r>
            <a:r>
              <a:rPr lang="ar-LB" sz="3600" dirty="0">
                <a:cs typeface="Arial" panose="020B0604020202020204" pitchFamily="34" charset="0"/>
              </a:rPr>
              <a:t>ان</a:t>
            </a:r>
            <a:r>
              <a:rPr lang="ar-JO" sz="3600" dirty="0">
                <a:cs typeface="Arial" panose="020B0604020202020204" pitchFamily="34" charset="0"/>
              </a:rPr>
              <a:t> المسيا في</a:t>
            </a:r>
            <a:br>
              <a:rPr lang="ar-JO" sz="3600" dirty="0">
                <a:cs typeface="Arial" panose="020B0604020202020204" pitchFamily="34" charset="0"/>
              </a:rPr>
            </a:br>
            <a:r>
              <a:rPr lang="ar-JO" sz="3600" dirty="0">
                <a:cs typeface="Arial" panose="020B0604020202020204" pitchFamily="34" charset="0"/>
              </a:rPr>
              <a:t>متى 8-10</a:t>
            </a:r>
            <a:endParaRPr lang="en-US" sz="3600" dirty="0">
              <a:cs typeface="Arial" panose="020B0604020202020204" pitchFamily="34" charset="0"/>
            </a:endParaRPr>
          </a:p>
        </p:txBody>
      </p:sp>
      <p:sp>
        <p:nvSpPr>
          <p:cNvPr id="3" name="Title 1"/>
          <p:cNvSpPr txBox="1">
            <a:spLocks/>
          </p:cNvSpPr>
          <p:nvPr/>
        </p:nvSpPr>
        <p:spPr bwMode="auto">
          <a:xfrm>
            <a:off x="107950" y="1700214"/>
            <a:ext cx="4464050" cy="1584325"/>
          </a:xfrm>
          <a:prstGeom prst="rect">
            <a:avLst/>
          </a:prstGeom>
          <a:solidFill>
            <a:srgbClr val="000090"/>
          </a:solidFill>
          <a:ln>
            <a:noFill/>
          </a:ln>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المعجزات</a:t>
            </a:r>
            <a:r>
              <a:rPr kumimoji="0" lang="ar-JO" sz="3200" b="1" u="none" strike="noStrike" kern="1200" cap="none" spc="0" normalizeH="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والتلمذة</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LB"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a:t>
            </a:r>
            <a:r>
              <a:rPr kumimoji="0" lang="ar-JO"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8: 1</a:t>
            </a:r>
            <a:r>
              <a:rPr kumimoji="0" lang="ar-LB"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a:t>
            </a:r>
            <a:r>
              <a:rPr kumimoji="0" lang="ar-JO"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a:t>
            </a:r>
            <a:r>
              <a:rPr kumimoji="0" lang="ar-LB"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a:t>
            </a:r>
            <a:r>
              <a:rPr kumimoji="0" lang="ar-JO"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9: 34</a:t>
            </a:r>
            <a:r>
              <a:rPr kumimoji="0" lang="ar-LB"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a:t>
            </a:r>
            <a:endParaRPr kumimoji="0" lang="en-US"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4" name="Title 1"/>
          <p:cNvSpPr txBox="1">
            <a:spLocks/>
          </p:cNvSpPr>
          <p:nvPr/>
        </p:nvSpPr>
        <p:spPr bwMode="auto">
          <a:xfrm>
            <a:off x="107950" y="3284539"/>
            <a:ext cx="4464050" cy="3429000"/>
          </a:xfrm>
          <a:prstGeom prst="rect">
            <a:avLst/>
          </a:prstGeom>
          <a:solidFill>
            <a:srgbClr val="000090"/>
          </a:solidFill>
          <a:ln>
            <a:noFill/>
          </a:ln>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lang="ar-JO" sz="2000" b="1" dirty="0">
                <a:latin typeface="Arial" panose="020B0604020202020204" pitchFamily="34" charset="0"/>
                <a:cs typeface="Arial" panose="020B0604020202020204" pitchFamily="34" charset="0"/>
              </a:rPr>
              <a:t>و لما صار المساء قدموا إليه مجانين كثيرين </a:t>
            </a:r>
            <a:r>
              <a:rPr lang="ar-JO" sz="2000" b="1" dirty="0">
                <a:solidFill>
                  <a:srgbClr val="FFFF00"/>
                </a:solidFill>
                <a:latin typeface="Arial" panose="020B0604020202020204" pitchFamily="34" charset="0"/>
                <a:cs typeface="Arial" panose="020B0604020202020204" pitchFamily="34" charset="0"/>
              </a:rPr>
              <a:t>فأخرج الأرواح</a:t>
            </a:r>
            <a:r>
              <a:rPr lang="ar-JO" sz="2000" b="1" dirty="0">
                <a:latin typeface="Arial" panose="020B0604020202020204" pitchFamily="34" charset="0"/>
                <a:cs typeface="Arial" panose="020B0604020202020204" pitchFamily="34" charset="0"/>
              </a:rPr>
              <a:t> بكلمة وجميع المرضى </a:t>
            </a:r>
            <a:r>
              <a:rPr lang="ar-JO" sz="2000" b="1" dirty="0">
                <a:solidFill>
                  <a:srgbClr val="FFFF00"/>
                </a:solidFill>
                <a:latin typeface="Arial" panose="020B0604020202020204" pitchFamily="34" charset="0"/>
                <a:cs typeface="Arial" panose="020B0604020202020204" pitchFamily="34" charset="0"/>
              </a:rPr>
              <a:t>شفاهم</a:t>
            </a:r>
            <a:r>
              <a:rPr lang="ar-JO" sz="2000" b="1" dirty="0">
                <a:latin typeface="Arial" panose="020B0604020202020204" pitchFamily="34" charset="0"/>
                <a:cs typeface="Arial" panose="020B0604020202020204" pitchFamily="34" charset="0"/>
              </a:rPr>
              <a:t> لكي يتم ما قيل بأشعياء النبي القائل هو أخذ أسقامنا وحمل أمراضنا</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(مت 8: 16-17</a:t>
            </a:r>
            <a:r>
              <a:rPr kumimoji="0" lang="ar-LB" sz="20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a:t>
            </a:r>
            <a:r>
              <a:rPr kumimoji="0" lang="ar-JO" sz="20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أش 53: 4)</a:t>
            </a:r>
            <a:endParaRPr kumimoji="0" lang="en-US" sz="20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5" name="Title 1"/>
          <p:cNvSpPr txBox="1">
            <a:spLocks/>
          </p:cNvSpPr>
          <p:nvPr/>
        </p:nvSpPr>
        <p:spPr bwMode="auto">
          <a:xfrm>
            <a:off x="4573609" y="1728788"/>
            <a:ext cx="4465637" cy="1584325"/>
          </a:xfrm>
          <a:prstGeom prst="rect">
            <a:avLst/>
          </a:prstGeom>
          <a:solidFill>
            <a:schemeClr val="accent5">
              <a:lumMod val="10000"/>
            </a:schemeClr>
          </a:solidFill>
          <a:ln>
            <a:noFill/>
          </a:ln>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تفويض السلطة            للتلاميذ</a:t>
            </a:r>
            <a:br>
              <a:rPr kumimoji="0" lang="en-US"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br>
            <a:r>
              <a:rPr kumimoji="0" lang="ar-LB"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a:t>
            </a:r>
            <a:r>
              <a:rPr kumimoji="0" lang="ar-JO"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9: 35</a:t>
            </a:r>
            <a:r>
              <a:rPr kumimoji="0" lang="ar-LB"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a:t>
            </a:r>
            <a:r>
              <a:rPr kumimoji="0" lang="ar-JO"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a:t>
            </a:r>
            <a:r>
              <a:rPr kumimoji="0" lang="ar-LB"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a:t>
            </a:r>
            <a:r>
              <a:rPr kumimoji="0" lang="ar-JO"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10: 42</a:t>
            </a:r>
            <a:r>
              <a:rPr kumimoji="0" lang="ar-LB"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a:t>
            </a:r>
            <a:endParaRPr kumimoji="0" lang="en-US"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6" name="Title 1"/>
          <p:cNvSpPr txBox="1">
            <a:spLocks/>
          </p:cNvSpPr>
          <p:nvPr/>
        </p:nvSpPr>
        <p:spPr bwMode="auto">
          <a:xfrm>
            <a:off x="4573609" y="3313113"/>
            <a:ext cx="4465637" cy="3429000"/>
          </a:xfrm>
          <a:prstGeom prst="rect">
            <a:avLst/>
          </a:prstGeom>
          <a:solidFill>
            <a:schemeClr val="accent5">
              <a:lumMod val="10000"/>
            </a:schemeClr>
          </a:solidFill>
          <a:ln>
            <a:noFill/>
          </a:ln>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lang="ar-JO" sz="2000" b="1" noProof="0" dirty="0">
                <a:latin typeface="Arial" panose="020B0604020202020204" pitchFamily="34" charset="0"/>
                <a:cs typeface="Arial" panose="020B0604020202020204" pitchFamily="34" charset="0"/>
              </a:rPr>
              <a:t>ثم دعا تلاميذه الإثني عشر و</a:t>
            </a:r>
            <a:r>
              <a:rPr lang="ar-JO" sz="2000" b="1" noProof="0" dirty="0">
                <a:solidFill>
                  <a:srgbClr val="FFFF00"/>
                </a:solidFill>
                <a:latin typeface="Arial" panose="020B0604020202020204" pitchFamily="34" charset="0"/>
                <a:cs typeface="Arial" panose="020B0604020202020204" pitchFamily="34" charset="0"/>
              </a:rPr>
              <a:t>أعطاهم سلطاناً على أرواح نجسة حتى يخرجوها ويشفوا </a:t>
            </a:r>
            <a:r>
              <a:rPr lang="ar-JO" sz="2000" b="1" noProof="0" dirty="0">
                <a:latin typeface="Arial" panose="020B0604020202020204" pitchFamily="34" charset="0"/>
                <a:cs typeface="Arial" panose="020B0604020202020204" pitchFamily="34" charset="0"/>
              </a:rPr>
              <a:t>كل مرض وكل ضعف</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(مت</a:t>
            </a:r>
            <a:r>
              <a:rPr kumimoji="0" lang="ar-JO" sz="2000" b="1" u="none" strike="noStrike" kern="1200" cap="none" spc="0" normalizeH="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10: 1)</a:t>
            </a:r>
            <a:endParaRPr kumimoji="0" lang="en-US" sz="20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5334" name="Text Box 3"/>
          <p:cNvSpPr txBox="1">
            <a:spLocks noChangeArrowheads="1"/>
          </p:cNvSpPr>
          <p:nvPr/>
        </p:nvSpPr>
        <p:spPr bwMode="auto">
          <a:xfrm>
            <a:off x="8582030" y="-26981"/>
            <a:ext cx="527509"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130052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1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9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Office Theme</Template>
  <TotalTime>26119</TotalTime>
  <Words>9082</Words>
  <Application>Microsoft Office PowerPoint</Application>
  <PresentationFormat>On-screen Show (4:3)</PresentationFormat>
  <Paragraphs>1061</Paragraphs>
  <Slides>254</Slides>
  <Notes>157</Notes>
  <HiddenSlides>0</HiddenSlides>
  <MMClips>0</MMClips>
  <ScaleCrop>false</ScaleCrop>
  <HeadingPairs>
    <vt:vector size="6" baseType="variant">
      <vt:variant>
        <vt:lpstr>Fonts Used</vt:lpstr>
      </vt:variant>
      <vt:variant>
        <vt:i4>22</vt:i4>
      </vt:variant>
      <vt:variant>
        <vt:lpstr>Theme</vt:lpstr>
      </vt:variant>
      <vt:variant>
        <vt:i4>30</vt:i4>
      </vt:variant>
      <vt:variant>
        <vt:lpstr>Slide Titles</vt:lpstr>
      </vt:variant>
      <vt:variant>
        <vt:i4>254</vt:i4>
      </vt:variant>
    </vt:vector>
  </HeadingPairs>
  <TitlesOfParts>
    <vt:vector size="306" baseType="lpstr">
      <vt:lpstr>MS PGothic</vt:lpstr>
      <vt:lpstr>Arial</vt:lpstr>
      <vt:lpstr>Arial Black</vt:lpstr>
      <vt:lpstr>Arial Rounded MT Bold</vt:lpstr>
      <vt:lpstr>Asimov</vt:lpstr>
      <vt:lpstr>Avenir Black</vt:lpstr>
      <vt:lpstr>Bodoni MT Black</vt:lpstr>
      <vt:lpstr>Calibri</vt:lpstr>
      <vt:lpstr>Calibri Light</vt:lpstr>
      <vt:lpstr>Candles</vt:lpstr>
      <vt:lpstr>Comic Sans MS</vt:lpstr>
      <vt:lpstr>Garamond</vt:lpstr>
      <vt:lpstr>Helvetica Neue</vt:lpstr>
      <vt:lpstr>Helvetica Neue Black Condensed</vt:lpstr>
      <vt:lpstr>HY목각파임B</vt:lpstr>
      <vt:lpstr>Impact</vt:lpstr>
      <vt:lpstr>inherit</vt:lpstr>
      <vt:lpstr>Lucida Grande</vt:lpstr>
      <vt:lpstr>Marker Felt</vt:lpstr>
      <vt:lpstr>Times New Roman</vt:lpstr>
      <vt:lpstr>Wingdings</vt:lpstr>
      <vt:lpstr>XBRiyaz</vt:lpstr>
      <vt:lpstr>Office Theme</vt:lpstr>
      <vt:lpstr>6_Office Theme</vt:lpstr>
      <vt:lpstr>15_Blank Presentation</vt:lpstr>
      <vt:lpstr>3_Default Design</vt:lpstr>
      <vt:lpstr>Soaring</vt:lpstr>
      <vt:lpstr>16_Blank Presentation</vt:lpstr>
      <vt:lpstr>4_Office Theme</vt:lpstr>
      <vt:lpstr>10_Office Theme</vt:lpstr>
      <vt:lpstr>Default Design</vt:lpstr>
      <vt:lpstr>17_Blank Presentation</vt:lpstr>
      <vt:lpstr>7_Office Theme</vt:lpstr>
      <vt:lpstr>8_Office Theme</vt:lpstr>
      <vt:lpstr>3_Pulse</vt:lpstr>
      <vt:lpstr>7_Default Design</vt:lpstr>
      <vt:lpstr>9_Default Design</vt:lpstr>
      <vt:lpstr>49_Blank Presentation</vt:lpstr>
      <vt:lpstr>50_Blank Presentation</vt:lpstr>
      <vt:lpstr>2_Pulse</vt:lpstr>
      <vt:lpstr>51_Blank Presentation</vt:lpstr>
      <vt:lpstr>52_Blank Presentation</vt:lpstr>
      <vt:lpstr>3_Orbit</vt:lpstr>
      <vt:lpstr>1_Default Design</vt:lpstr>
      <vt:lpstr>12_Default Design</vt:lpstr>
      <vt:lpstr>2_Default Design</vt:lpstr>
      <vt:lpstr>1_Ribbons</vt:lpstr>
      <vt:lpstr>Fireball</vt:lpstr>
      <vt:lpstr>Ribbons</vt:lpstr>
      <vt:lpstr>1_Office Theme</vt:lpstr>
      <vt:lpstr>9_Office Theme</vt:lpstr>
      <vt:lpstr>4_Default Design</vt:lpstr>
      <vt:lpstr>PowerPoint Presentation</vt:lpstr>
      <vt:lpstr>تقديم  الملك</vt:lpstr>
      <vt:lpstr>تقديم  الملك</vt:lpstr>
      <vt:lpstr>ملخص كتاب بنتيكوست</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Used with Permission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PowerPoint Presentation</vt:lpstr>
      <vt:lpstr>PowerPoint Presentation</vt:lpstr>
      <vt:lpstr>PowerPoint Presentation</vt:lpstr>
      <vt:lpstr>PowerPoint Presentation</vt:lpstr>
      <vt:lpstr>يسوع  في اليهودية والسامرة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PowerPoint Presentation</vt:lpstr>
      <vt:lpstr>فترات عظيمة في حياة المسيح</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PowerPoint Presentation</vt:lpstr>
      <vt:lpstr>قوة وسلطان المسيا في متى 8-10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أهمية معجزات يوحنا السبعة</vt:lpstr>
      <vt:lpstr>PowerPoint Presentation</vt:lpstr>
      <vt:lpstr>PowerPoint Presentation</vt:lpstr>
      <vt:lpstr>PowerPoint Presentation</vt:lpstr>
      <vt:lpstr>PowerPoint Presentation</vt:lpstr>
      <vt:lpstr>تعيين الإثني عشر</vt:lpstr>
      <vt:lpstr>PowerPoint Presentation</vt:lpstr>
      <vt:lpstr>الموعظة على الجبل (مقدمة متى 5-7)</vt:lpstr>
      <vt:lpstr>الموعظة على الجبل (مت 5-7)</vt:lpstr>
      <vt:lpstr>جبل التطويبات (مت 5-7)</vt:lpstr>
      <vt:lpstr>جبل التطويبات (مت 5-7)</vt:lpstr>
      <vt:lpstr>السماء على الأرض (مت 5-7)</vt:lpstr>
      <vt:lpstr>سبب الموعظة (مت 5-7)</vt:lpstr>
      <vt:lpstr>عندما يكون يسوع ملكاً .... (متى 5-7)</vt:lpstr>
      <vt:lpstr>العودة إلى الأساسيات (مت 5: 21-48)</vt:lpstr>
      <vt:lpstr>PowerPoint Presentation</vt:lpstr>
      <vt:lpstr>فإني اقول لكم  إنكم إن لم  يزد بركم على  الكتبة والفريسيين  لن تدخلوا  ملكوت السماوات (5: 20)</vt:lpstr>
      <vt:lpstr>PowerPoint Presentation</vt:lpstr>
      <vt:lpstr>PowerPoint Presentation</vt:lpstr>
      <vt:lpstr>PowerPoint Presentation</vt:lpstr>
      <vt:lpstr>كيف تفرح بالتطويبات</vt:lpstr>
      <vt:lpstr>إعلان الملك (مت 1-10)</vt:lpstr>
      <vt:lpstr>هل التطويبات هي عبارة عن قوانين كيفية الدخول إلى الملكوت  (الحياة الأبدية)؟</vt:lpstr>
      <vt:lpstr>قصد الموعظة (متى 5-7)</vt:lpstr>
      <vt:lpstr>عندما يكون يسوع ملكاً ... (متى 5-7)</vt:lpstr>
      <vt:lpstr>التطويبات</vt:lpstr>
      <vt:lpstr>التطويبات</vt:lpstr>
      <vt:lpstr>...لأنهم...</vt:lpstr>
      <vt:lpstr>نتائج الإيمان بالمسيح (1-11)</vt:lpstr>
      <vt:lpstr>كيف تكون مباركاً في الحياة؟</vt:lpstr>
      <vt:lpstr>سلوكيات المؤمن تأتي بالبركة  (الفكرة الرئيسية)</vt:lpstr>
      <vt:lpstr>عندما يكون يسوع ملكاً ... (متى 5-7)</vt:lpstr>
      <vt:lpstr>1. أنت تتبارك من خلال الإيمان  (5: 1-11) </vt:lpstr>
      <vt:lpstr> 2. افرح حين تعاني لأجل المسيح  (5: 12)</vt:lpstr>
      <vt:lpstr>PowerPoint Presentation</vt:lpstr>
      <vt:lpstr>كيف نستطيع أن نبارك الآخرين؟</vt:lpstr>
      <vt:lpstr>توجيه الآخرين إلى الله</vt:lpstr>
      <vt:lpstr>توجيه الآخرين إلى الله</vt:lpstr>
      <vt:lpstr>1. ساعد الناس على الجوع لله (13)</vt:lpstr>
      <vt:lpstr> 2. قُدْ الناس نحو الله حتى يسبحوه  (5: 14-16) </vt:lpstr>
      <vt:lpstr>كن مشاركاً</vt:lpstr>
      <vt:lpstr>PowerPoint Presentation</vt:lpstr>
      <vt:lpstr>PowerPoint Presentation</vt:lpstr>
      <vt:lpstr>PowerPoint Presentation</vt:lpstr>
      <vt:lpstr>PowerPoint Presentation</vt:lpstr>
      <vt:lpstr>كيف تحافظ على علاقات عظيمة؟</vt:lpstr>
      <vt:lpstr>1. راقب غضبك (21-22)</vt:lpstr>
      <vt:lpstr>2. راقب عبادتك  (23-24)</vt:lpstr>
      <vt:lpstr>3. راقب مالك (25-26)</vt:lpstr>
      <vt:lpstr>PowerPoint Presentation</vt:lpstr>
      <vt:lpstr>PowerPoint Presentation</vt:lpstr>
      <vt:lpstr>كيف نستطيع أن ندافع عن الزواج؟</vt:lpstr>
      <vt:lpstr>1. لا تنتقص من قيمة الزواج (مت 5: 31) </vt:lpstr>
      <vt:lpstr>2. دافع عن الزواج ضد الزنا (مت 5: 32)</vt:lpstr>
      <vt:lpstr>PowerPoint Presentation</vt:lpstr>
      <vt:lpstr>PowerPoint Presentation</vt:lpstr>
      <vt:lpstr>PowerPoint Presentation</vt:lpstr>
      <vt:lpstr>الأعداء: كيف ولماذا</vt:lpstr>
      <vt:lpstr>1. أحبب وصلي لعدوك (5: 43-44) </vt:lpstr>
      <vt:lpstr>2. مباركة عدوك تظهر المسيح أرقى من الناموس (5: 45-48) </vt:lpstr>
      <vt:lpstr>PowerPoint Presentation</vt:lpstr>
      <vt:lpstr>هيكل متوازي (مت 6)</vt:lpstr>
      <vt:lpstr>مكافآت البر (مت 6: 1-7: 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قوة وسلطة المسيا في متى 8-10</vt:lpstr>
      <vt:lpstr>PowerPoint Presentation</vt:lpstr>
      <vt:lpstr>PowerPoint Presentation</vt:lpstr>
      <vt:lpstr>قوة وسلطة المسيا في متى 8-10</vt:lpstr>
      <vt:lpstr>PowerPoint Presentation</vt:lpstr>
      <vt:lpstr>PowerPoint Presentation</vt:lpstr>
      <vt:lpstr>PowerPoint Presentation</vt:lpstr>
      <vt:lpstr>PowerPoint Presentation</vt:lpstr>
      <vt:lpstr>ملك يسوع في متى 10</vt:lpstr>
      <vt:lpstr>PowerPoint Presentation</vt:lpstr>
      <vt:lpstr>الجسر (مت 9: 36-10: 4)</vt:lpstr>
      <vt:lpstr>سياق المقطع الأولي</vt:lpstr>
      <vt:lpstr>سياق المقطع الأولي</vt:lpstr>
      <vt:lpstr>تقسيم المقطع 10: 5-42</vt:lpstr>
      <vt:lpstr>PowerPoint Presentation</vt:lpstr>
      <vt:lpstr>دعوة التلاميذ السابقة متى 4: 19-22</vt:lpstr>
      <vt:lpstr>اجتماع التلاميذ ثانية لحاجات ملحة (متى 10: 1-4)</vt:lpstr>
      <vt:lpstr>مقارنة الأناجيل الإزائية</vt:lpstr>
      <vt:lpstr>مجموعة محددة مستهدفة متى 10: 6</vt:lpstr>
      <vt:lpstr>PowerPoint Presentation</vt:lpstr>
      <vt:lpstr>PowerPoint Presentation</vt:lpstr>
      <vt:lpstr>وعد يسوع بالمقاومة العائلية</vt:lpstr>
      <vt:lpstr>الرسالة: مت 10: 5 - 42</vt:lpstr>
      <vt:lpstr>PowerPoint Presentation</vt:lpstr>
      <vt:lpstr>PowerPoint Presentation</vt:lpstr>
      <vt:lpstr>PowerPoint Presentation</vt:lpstr>
      <vt:lpstr>PowerPoint Presentation</vt:lpstr>
      <vt:lpstr>PowerPoint Presentation</vt:lpstr>
      <vt:lpstr>Black</vt:lpstr>
      <vt:lpstr>     رابط حياة المسيح 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Heal</dc:creator>
  <cp:lastModifiedBy>Ibrahim Berdkan</cp:lastModifiedBy>
  <cp:revision>124</cp:revision>
  <dcterms:created xsi:type="dcterms:W3CDTF">2018-02-05T03:13:19Z</dcterms:created>
  <dcterms:modified xsi:type="dcterms:W3CDTF">2025-01-09T09:54:13Z</dcterms:modified>
</cp:coreProperties>
</file>