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0.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3.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4.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5.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6.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7.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8.xml" ContentType="application/vnd.openxmlformats-officedocument.theme+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0.xml" ContentType="application/vnd.openxmlformats-officedocument.theme+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2.xml" ContentType="application/vnd.openxmlformats-officedocument.theme+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4.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5.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6.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7.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8.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9.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1.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2.xml" ContentType="application/vnd.openxmlformats-officedocument.theme+xml"/>
  <Override PartName="/ppt/slideLayouts/slideLayout416.xml" ContentType="application/vnd.openxmlformats-officedocument.presentationml.slideLayout+xml"/>
  <Override PartName="/ppt/theme/theme43.xml" ContentType="application/vnd.openxmlformats-officedocument.theme+xml"/>
  <Override PartName="/ppt/slideLayouts/slideLayout417.xml" ContentType="application/vnd.openxmlformats-officedocument.presentationml.slideLayout+xml"/>
  <Override PartName="/ppt/theme/theme44.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5.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6.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7.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9.xml" ContentType="application/vnd.openxmlformats-officedocument.theme+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theme/theme51.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theme/theme53.xml" ContentType="application/vnd.openxmlformats-officedocument.theme+xml"/>
  <Override PartName="/ppt/slideLayouts/slideLayout489.xml" ContentType="application/vnd.openxmlformats-officedocument.presentationml.slideLayout+xml"/>
  <Override PartName="/ppt/theme/theme54.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6.xml" ContentType="application/vnd.openxmlformats-officedocument.theme+xml"/>
  <Override PartName="/ppt/slideLayouts/slideLayout515.xml" ContentType="application/vnd.openxmlformats-officedocument.presentationml.slideLayout+xml"/>
  <Override PartName="/ppt/theme/theme57.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8.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9.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0.xml" ContentType="application/vnd.openxmlformats-officedocument.theme+xml"/>
  <Override PartName="/ppt/slideLayouts/slideLayout539.xml" ContentType="application/vnd.openxmlformats-officedocument.presentationml.slideLayout+xml"/>
  <Override PartName="/ppt/theme/theme61.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2.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3.xml" ContentType="application/vnd.openxmlformats-officedocument.theme+xml"/>
  <Override PartName="/ppt/slideLayouts/slideLayout562.xml" ContentType="application/vnd.openxmlformats-officedocument.presentationml.slideLayout+xml"/>
  <Override PartName="/ppt/theme/theme64.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6.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6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68.xml" ContentType="application/vnd.openxmlformats-officedocument.theme+xml"/>
  <Override PartName="/ppt/slideLayouts/slideLayout598.xml" ContentType="application/vnd.openxmlformats-officedocument.presentationml.slideLayout+xml"/>
  <Override PartName="/ppt/theme/theme69.xml" ContentType="application/vnd.openxmlformats-officedocument.theme+xml"/>
  <Override PartName="/ppt/slideLayouts/slideLayout599.xml" ContentType="application/vnd.openxmlformats-officedocument.presentationml.slideLayout+xml"/>
  <Override PartName="/ppt/theme/theme7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71.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2.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73.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74.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75.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76.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77.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8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8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82.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83.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84.xml" ContentType="application/vnd.openxmlformats-officedocument.theme+xml"/>
  <Override PartName="/ppt/slideLayouts/slideLayout734.xml" ContentType="application/vnd.openxmlformats-officedocument.presentationml.slideLayout+xml"/>
  <Override PartName="/ppt/theme/theme8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8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88.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89.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2.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3.xml" ContentType="application/vnd.openxmlformats-officedocument.themeOverride+xml"/>
  <Override PartName="/ppt/notesSlides/notesSlide115.xml" ContentType="application/vnd.openxmlformats-officedocument.presentationml.notesSlide+xml"/>
  <Override PartName="/ppt/theme/themeOverride4.xml" ContentType="application/vnd.openxmlformats-officedocument.themeOverride+xml"/>
  <Override PartName="/ppt/notesSlides/notesSlide116.xml" ContentType="application/vnd.openxmlformats-officedocument.presentationml.notesSlide+xml"/>
  <Override PartName="/ppt/theme/themeOverride5.xml" ContentType="application/vnd.openxmlformats-officedocument.themeOverride+xml"/>
  <Override PartName="/ppt/notesSlides/notesSlide117.xml" ContentType="application/vnd.openxmlformats-officedocument.presentationml.notesSlide+xml"/>
  <Override PartName="/ppt/theme/themeOverride6.xml" ContentType="application/vnd.openxmlformats-officedocument.themeOverride+xml"/>
  <Override PartName="/ppt/notesSlides/notesSlide118.xml" ContentType="application/vnd.openxmlformats-officedocument.presentationml.notesSlide+xml"/>
  <Override PartName="/ppt/theme/themeOverride7.xml" ContentType="application/vnd.openxmlformats-officedocument.themeOverride+xml"/>
  <Override PartName="/ppt/notesSlides/notesSlide119.xml" ContentType="application/vnd.openxmlformats-officedocument.presentationml.notesSlide+xml"/>
  <Override PartName="/ppt/theme/themeOverride8.xml" ContentType="application/vnd.openxmlformats-officedocument.themeOverride+xml"/>
  <Override PartName="/ppt/notesSlides/notesSlide120.xml" ContentType="application/vnd.openxmlformats-officedocument.presentationml.notesSlide+xml"/>
  <Override PartName="/ppt/theme/themeOverride9.xml" ContentType="application/vnd.openxmlformats-officedocument.themeOverride+xml"/>
  <Override PartName="/ppt/notesSlides/notesSlide121.xml" ContentType="application/vnd.openxmlformats-officedocument.presentationml.notesSlide+xml"/>
  <Override PartName="/ppt/theme/themeOverride10.xml" ContentType="application/vnd.openxmlformats-officedocument.themeOverride+xml"/>
  <Override PartName="/ppt/notesSlides/notesSlide122.xml" ContentType="application/vnd.openxmlformats-officedocument.presentationml.notesSlide+xml"/>
  <Override PartName="/ppt/theme/themeOverride11.xml" ContentType="application/vnd.openxmlformats-officedocument.themeOverr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theme/themeOverride13.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14.xml" ContentType="application/vnd.openxmlformats-officedocument.themeOverride+xml"/>
  <Override PartName="/ppt/notesSlides/notesSlide141.xml" ContentType="application/vnd.openxmlformats-officedocument.presentationml.notesSlide+xml"/>
  <Override PartName="/ppt/theme/themeOverride15.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6.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7.xml" ContentType="application/vnd.openxmlformats-officedocument.themeOverride+xml"/>
  <Override PartName="/ppt/notesSlides/notesSlide152.xml" ContentType="application/vnd.openxmlformats-officedocument.presentationml.notesSlide+xml"/>
  <Override PartName="/ppt/theme/themeOverride18.xml" ContentType="application/vnd.openxmlformats-officedocument.themeOverride+xml"/>
  <Override PartName="/ppt/notesSlides/notesSlide153.xml" ContentType="application/vnd.openxmlformats-officedocument.presentationml.notesSlide+xml"/>
  <Override PartName="/ppt/theme/themeOverride19.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20.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21.xml" ContentType="application/vnd.openxmlformats-officedocument.themeOverride+xml"/>
  <Override PartName="/ppt/notesSlides/notesSlide161.xml" ContentType="application/vnd.openxmlformats-officedocument.presentationml.notesSlide+xml"/>
  <Override PartName="/ppt/theme/themeOverride22.xml" ContentType="application/vnd.openxmlformats-officedocument.themeOverride+xml"/>
  <Override PartName="/ppt/notesSlides/notesSlide162.xml" ContentType="application/vnd.openxmlformats-officedocument.presentationml.notesSlide+xml"/>
  <Override PartName="/ppt/theme/themeOverride23.xml" ContentType="application/vnd.openxmlformats-officedocument.themeOverride+xml"/>
  <Override PartName="/ppt/notesSlides/notesSlide163.xml" ContentType="application/vnd.openxmlformats-officedocument.presentationml.notesSlide+xml"/>
  <Override PartName="/ppt/theme/themeOverride24.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theme/themeOverride25.xml" ContentType="application/vnd.openxmlformats-officedocument.themeOverr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theme/themeOverride26.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27.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28.xml" ContentType="application/vnd.openxmlformats-officedocument.themeOverride+xml"/>
  <Override PartName="/ppt/notesSlides/notesSlide228.xml" ContentType="application/vnd.openxmlformats-officedocument.presentationml.notesSlide+xml"/>
  <Override PartName="/ppt/theme/themeOverride29.xml" ContentType="application/vnd.openxmlformats-officedocument.themeOverride+xml"/>
  <Override PartName="/ppt/notesSlides/notesSlide229.xml" ContentType="application/vnd.openxmlformats-officedocument.presentationml.notesSlide+xml"/>
  <Override PartName="/ppt/theme/themeOverride30.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theme/themeOverride31.xml" ContentType="application/vnd.openxmlformats-officedocument.themeOverr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theme/themeOverride32.xml" ContentType="application/vnd.openxmlformats-officedocument.themeOverride+xml"/>
  <Override PartName="/ppt/theme/themeOverride33.xml" ContentType="application/vnd.openxmlformats-officedocument.themeOverr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5" r:id="rId17"/>
    <p:sldMasterId id="2147483917" r:id="rId18"/>
    <p:sldMasterId id="2147483931" r:id="rId19"/>
    <p:sldMasterId id="2147483944" r:id="rId20"/>
    <p:sldMasterId id="2147483956" r:id="rId21"/>
    <p:sldMasterId id="2147483970" r:id="rId22"/>
    <p:sldMasterId id="2147483974" r:id="rId23"/>
    <p:sldMasterId id="2147483988" r:id="rId24"/>
    <p:sldMasterId id="2147484000" r:id="rId25"/>
    <p:sldMasterId id="2147484003" r:id="rId26"/>
    <p:sldMasterId id="2147484006" r:id="rId27"/>
    <p:sldMasterId id="2147484018" r:id="rId28"/>
    <p:sldMasterId id="2147484030" r:id="rId29"/>
    <p:sldMasterId id="2147484044" r:id="rId30"/>
    <p:sldMasterId id="2147484056" r:id="rId31"/>
    <p:sldMasterId id="2147484058" r:id="rId32"/>
    <p:sldMasterId id="2147484071" r:id="rId33"/>
    <p:sldMasterId id="2147484079" r:id="rId34"/>
    <p:sldMasterId id="2147484091" r:id="rId35"/>
    <p:sldMasterId id="2147484100" r:id="rId36"/>
    <p:sldMasterId id="2147484113" r:id="rId37"/>
    <p:sldMasterId id="2147484118" r:id="rId38"/>
    <p:sldMasterId id="2147484130" r:id="rId39"/>
    <p:sldMasterId id="2147484142" r:id="rId40"/>
    <p:sldMasterId id="2147484190" r:id="rId41"/>
    <p:sldMasterId id="2147484203" r:id="rId42"/>
    <p:sldMasterId id="2147484215" r:id="rId43"/>
    <p:sldMasterId id="2147484217" r:id="rId44"/>
    <p:sldMasterId id="2147484221" r:id="rId45"/>
    <p:sldMasterId id="2147484233" r:id="rId46"/>
    <p:sldMasterId id="2147484245" r:id="rId47"/>
    <p:sldMasterId id="2147484257" r:id="rId48"/>
    <p:sldMasterId id="2147484269" r:id="rId49"/>
    <p:sldMasterId id="2147484281" r:id="rId50"/>
    <p:sldMasterId id="2147484283" r:id="rId51"/>
    <p:sldMasterId id="2147484285" r:id="rId52"/>
    <p:sldMasterId id="2147484299" r:id="rId53"/>
    <p:sldMasterId id="2147484301" r:id="rId54"/>
    <p:sldMasterId id="2147484303" r:id="rId55"/>
    <p:sldMasterId id="2147484317" r:id="rId56"/>
    <p:sldMasterId id="2147484330" r:id="rId57"/>
    <p:sldMasterId id="2147484332" r:id="rId58"/>
    <p:sldMasterId id="2147484335" r:id="rId59"/>
    <p:sldMasterId id="2147484346" r:id="rId60"/>
    <p:sldMasterId id="2147484358" r:id="rId61"/>
    <p:sldMasterId id="2147484360" r:id="rId62"/>
    <p:sldMasterId id="2147484372" r:id="rId63"/>
    <p:sldMasterId id="2147484384" r:id="rId64"/>
    <p:sldMasterId id="2147484386" r:id="rId65"/>
    <p:sldMasterId id="2147484389" r:id="rId66"/>
    <p:sldMasterId id="2147484401" r:id="rId67"/>
    <p:sldMasterId id="2147484413" r:id="rId68"/>
    <p:sldMasterId id="2147484425" r:id="rId69"/>
    <p:sldMasterId id="2147484427" r:id="rId70"/>
    <p:sldMasterId id="2147484429" r:id="rId71"/>
    <p:sldMasterId id="2147484432" r:id="rId72"/>
    <p:sldMasterId id="2147484444" r:id="rId73"/>
    <p:sldMasterId id="2147484447" r:id="rId74"/>
    <p:sldMasterId id="2147484450" r:id="rId75"/>
    <p:sldMasterId id="2147484462" r:id="rId76"/>
    <p:sldMasterId id="2147484474" r:id="rId77"/>
    <p:sldMasterId id="2147484486" r:id="rId78"/>
    <p:sldMasterId id="2147484501" r:id="rId79"/>
    <p:sldMasterId id="2147484513" r:id="rId80"/>
    <p:sldMasterId id="2147484525" r:id="rId81"/>
    <p:sldMasterId id="2147484537" r:id="rId82"/>
    <p:sldMasterId id="2147484551" r:id="rId83"/>
    <p:sldMasterId id="2147484563" r:id="rId84"/>
    <p:sldMasterId id="2147484577" r:id="rId85"/>
    <p:sldMasterId id="2147484579" r:id="rId86"/>
    <p:sldMasterId id="2147484592" r:id="rId87"/>
    <p:sldMasterId id="2147484604" r:id="rId88"/>
    <p:sldMasterId id="2147484617" r:id="rId89"/>
    <p:sldMasterId id="2147484621" r:id="rId90"/>
  </p:sldMasterIdLst>
  <p:notesMasterIdLst>
    <p:notesMasterId r:id="rId512"/>
  </p:notesMasterIdLst>
  <p:handoutMasterIdLst>
    <p:handoutMasterId r:id="rId513"/>
  </p:handoutMasterIdLst>
  <p:sldIdLst>
    <p:sldId id="256" r:id="rId91"/>
    <p:sldId id="5338" r:id="rId92"/>
    <p:sldId id="5347" r:id="rId93"/>
    <p:sldId id="5604" r:id="rId94"/>
    <p:sldId id="5756" r:id="rId95"/>
    <p:sldId id="5544" r:id="rId96"/>
    <p:sldId id="5545" r:id="rId97"/>
    <p:sldId id="5546" r:id="rId98"/>
    <p:sldId id="5547" r:id="rId99"/>
    <p:sldId id="5548" r:id="rId100"/>
    <p:sldId id="5549" r:id="rId101"/>
    <p:sldId id="5550" r:id="rId102"/>
    <p:sldId id="5551" r:id="rId103"/>
    <p:sldId id="5552" r:id="rId104"/>
    <p:sldId id="5553" r:id="rId105"/>
    <p:sldId id="5554" r:id="rId106"/>
    <p:sldId id="5555" r:id="rId107"/>
    <p:sldId id="5556" r:id="rId108"/>
    <p:sldId id="378" r:id="rId109"/>
    <p:sldId id="535" r:id="rId110"/>
    <p:sldId id="5557" r:id="rId111"/>
    <p:sldId id="5558" r:id="rId112"/>
    <p:sldId id="5559" r:id="rId113"/>
    <p:sldId id="5560" r:id="rId114"/>
    <p:sldId id="5561" r:id="rId115"/>
    <p:sldId id="541" r:id="rId116"/>
    <p:sldId id="5562" r:id="rId117"/>
    <p:sldId id="5563" r:id="rId118"/>
    <p:sldId id="5564" r:id="rId119"/>
    <p:sldId id="5565" r:id="rId120"/>
    <p:sldId id="5566" r:id="rId121"/>
    <p:sldId id="5567" r:id="rId122"/>
    <p:sldId id="5568" r:id="rId123"/>
    <p:sldId id="5569" r:id="rId124"/>
    <p:sldId id="5570" r:id="rId125"/>
    <p:sldId id="5571" r:id="rId126"/>
    <p:sldId id="5572" r:id="rId127"/>
    <p:sldId id="5573" r:id="rId128"/>
    <p:sldId id="5574" r:id="rId129"/>
    <p:sldId id="5575" r:id="rId130"/>
    <p:sldId id="5345" r:id="rId131"/>
    <p:sldId id="5371" r:id="rId132"/>
    <p:sldId id="371" r:id="rId133"/>
    <p:sldId id="373" r:id="rId134"/>
    <p:sldId id="412" r:id="rId135"/>
    <p:sldId id="413" r:id="rId136"/>
    <p:sldId id="414" r:id="rId137"/>
    <p:sldId id="415" r:id="rId138"/>
    <p:sldId id="5592" r:id="rId139"/>
    <p:sldId id="417" r:id="rId140"/>
    <p:sldId id="296" r:id="rId141"/>
    <p:sldId id="5593" r:id="rId142"/>
    <p:sldId id="722" r:id="rId143"/>
    <p:sldId id="5594" r:id="rId144"/>
    <p:sldId id="5595" r:id="rId145"/>
    <p:sldId id="5596" r:id="rId146"/>
    <p:sldId id="5597" r:id="rId147"/>
    <p:sldId id="5598" r:id="rId148"/>
    <p:sldId id="729" r:id="rId149"/>
    <p:sldId id="730" r:id="rId150"/>
    <p:sldId id="731" r:id="rId151"/>
    <p:sldId id="732" r:id="rId152"/>
    <p:sldId id="733" r:id="rId153"/>
    <p:sldId id="640" r:id="rId154"/>
    <p:sldId id="516" r:id="rId155"/>
    <p:sldId id="5599" r:id="rId156"/>
    <p:sldId id="515" r:id="rId157"/>
    <p:sldId id="510" r:id="rId158"/>
    <p:sldId id="5600" r:id="rId159"/>
    <p:sldId id="437" r:id="rId160"/>
    <p:sldId id="438" r:id="rId161"/>
    <p:sldId id="439" r:id="rId162"/>
    <p:sldId id="440" r:id="rId163"/>
    <p:sldId id="441" r:id="rId164"/>
    <p:sldId id="442" r:id="rId165"/>
    <p:sldId id="443" r:id="rId166"/>
    <p:sldId id="444" r:id="rId167"/>
    <p:sldId id="5456" r:id="rId168"/>
    <p:sldId id="446" r:id="rId169"/>
    <p:sldId id="447" r:id="rId170"/>
    <p:sldId id="448" r:id="rId171"/>
    <p:sldId id="449" r:id="rId172"/>
    <p:sldId id="554" r:id="rId173"/>
    <p:sldId id="555" r:id="rId174"/>
    <p:sldId id="556" r:id="rId175"/>
    <p:sldId id="557" r:id="rId176"/>
    <p:sldId id="558" r:id="rId177"/>
    <p:sldId id="559" r:id="rId178"/>
    <p:sldId id="374" r:id="rId179"/>
    <p:sldId id="564" r:id="rId180"/>
    <p:sldId id="560" r:id="rId181"/>
    <p:sldId id="561" r:id="rId182"/>
    <p:sldId id="562" r:id="rId183"/>
    <p:sldId id="563" r:id="rId184"/>
    <p:sldId id="375" r:id="rId185"/>
    <p:sldId id="450" r:id="rId186"/>
    <p:sldId id="451" r:id="rId187"/>
    <p:sldId id="452" r:id="rId188"/>
    <p:sldId id="453" r:id="rId189"/>
    <p:sldId id="454" r:id="rId190"/>
    <p:sldId id="455" r:id="rId191"/>
    <p:sldId id="456" r:id="rId192"/>
    <p:sldId id="457" r:id="rId193"/>
    <p:sldId id="458" r:id="rId194"/>
    <p:sldId id="459" r:id="rId195"/>
    <p:sldId id="460" r:id="rId196"/>
    <p:sldId id="461" r:id="rId197"/>
    <p:sldId id="462" r:id="rId198"/>
    <p:sldId id="463" r:id="rId199"/>
    <p:sldId id="464" r:id="rId200"/>
    <p:sldId id="465" r:id="rId201"/>
    <p:sldId id="474" r:id="rId202"/>
    <p:sldId id="5169" r:id="rId203"/>
    <p:sldId id="376" r:id="rId204"/>
    <p:sldId id="5535" r:id="rId205"/>
    <p:sldId id="700" r:id="rId206"/>
    <p:sldId id="701" r:id="rId207"/>
    <p:sldId id="702" r:id="rId208"/>
    <p:sldId id="703" r:id="rId209"/>
    <p:sldId id="704" r:id="rId210"/>
    <p:sldId id="705" r:id="rId211"/>
    <p:sldId id="706" r:id="rId212"/>
    <p:sldId id="707" r:id="rId213"/>
    <p:sldId id="708" r:id="rId214"/>
    <p:sldId id="5536" r:id="rId215"/>
    <p:sldId id="5537" r:id="rId216"/>
    <p:sldId id="281" r:id="rId217"/>
    <p:sldId id="5538" r:id="rId218"/>
    <p:sldId id="5539" r:id="rId219"/>
    <p:sldId id="5540" r:id="rId220"/>
    <p:sldId id="5541" r:id="rId221"/>
    <p:sldId id="5542" r:id="rId222"/>
    <p:sldId id="844" r:id="rId223"/>
    <p:sldId id="845" r:id="rId224"/>
    <p:sldId id="846" r:id="rId225"/>
    <p:sldId id="847" r:id="rId226"/>
    <p:sldId id="848" r:id="rId227"/>
    <p:sldId id="849" r:id="rId228"/>
    <p:sldId id="850" r:id="rId229"/>
    <p:sldId id="851" r:id="rId230"/>
    <p:sldId id="852" r:id="rId231"/>
    <p:sldId id="853" r:id="rId232"/>
    <p:sldId id="854" r:id="rId233"/>
    <p:sldId id="855" r:id="rId234"/>
    <p:sldId id="5543" r:id="rId235"/>
    <p:sldId id="387" r:id="rId236"/>
    <p:sldId id="388" r:id="rId237"/>
    <p:sldId id="389" r:id="rId238"/>
    <p:sldId id="5367" r:id="rId239"/>
    <p:sldId id="466" r:id="rId240"/>
    <p:sldId id="467" r:id="rId241"/>
    <p:sldId id="468" r:id="rId242"/>
    <p:sldId id="469" r:id="rId243"/>
    <p:sldId id="470" r:id="rId244"/>
    <p:sldId id="471" r:id="rId245"/>
    <p:sldId id="472" r:id="rId246"/>
    <p:sldId id="473" r:id="rId247"/>
    <p:sldId id="390" r:id="rId248"/>
    <p:sldId id="488" r:id="rId249"/>
    <p:sldId id="894" r:id="rId250"/>
    <p:sldId id="881" r:id="rId251"/>
    <p:sldId id="882" r:id="rId252"/>
    <p:sldId id="4424" r:id="rId253"/>
    <p:sldId id="4425" r:id="rId254"/>
    <p:sldId id="4426" r:id="rId255"/>
    <p:sldId id="4427" r:id="rId256"/>
    <p:sldId id="4428" r:id="rId257"/>
    <p:sldId id="4429" r:id="rId258"/>
    <p:sldId id="4430" r:id="rId259"/>
    <p:sldId id="4431" r:id="rId260"/>
    <p:sldId id="4432" r:id="rId261"/>
    <p:sldId id="4433" r:id="rId262"/>
    <p:sldId id="4434" r:id="rId263"/>
    <p:sldId id="4435" r:id="rId264"/>
    <p:sldId id="4436" r:id="rId265"/>
    <p:sldId id="5611" r:id="rId266"/>
    <p:sldId id="4437" r:id="rId267"/>
    <p:sldId id="4438" r:id="rId268"/>
    <p:sldId id="4439" r:id="rId269"/>
    <p:sldId id="4440" r:id="rId270"/>
    <p:sldId id="883" r:id="rId271"/>
    <p:sldId id="884" r:id="rId272"/>
    <p:sldId id="885" r:id="rId273"/>
    <p:sldId id="890" r:id="rId274"/>
    <p:sldId id="2389" r:id="rId275"/>
    <p:sldId id="601" r:id="rId276"/>
    <p:sldId id="602" r:id="rId277"/>
    <p:sldId id="391" r:id="rId278"/>
    <p:sldId id="489" r:id="rId279"/>
    <p:sldId id="490" r:id="rId280"/>
    <p:sldId id="491" r:id="rId281"/>
    <p:sldId id="492" r:id="rId282"/>
    <p:sldId id="493" r:id="rId283"/>
    <p:sldId id="494" r:id="rId284"/>
    <p:sldId id="495" r:id="rId285"/>
    <p:sldId id="496" r:id="rId286"/>
    <p:sldId id="497" r:id="rId287"/>
    <p:sldId id="498" r:id="rId288"/>
    <p:sldId id="499" r:id="rId289"/>
    <p:sldId id="500" r:id="rId290"/>
    <p:sldId id="574" r:id="rId291"/>
    <p:sldId id="575" r:id="rId292"/>
    <p:sldId id="576" r:id="rId293"/>
    <p:sldId id="577" r:id="rId294"/>
    <p:sldId id="578" r:id="rId295"/>
    <p:sldId id="579" r:id="rId296"/>
    <p:sldId id="580" r:id="rId297"/>
    <p:sldId id="581" r:id="rId298"/>
    <p:sldId id="582" r:id="rId299"/>
    <p:sldId id="583" r:id="rId300"/>
    <p:sldId id="584" r:id="rId301"/>
    <p:sldId id="585" r:id="rId302"/>
    <p:sldId id="586" r:id="rId303"/>
    <p:sldId id="587" r:id="rId304"/>
    <p:sldId id="588" r:id="rId305"/>
    <p:sldId id="589" r:id="rId306"/>
    <p:sldId id="590" r:id="rId307"/>
    <p:sldId id="591" r:id="rId308"/>
    <p:sldId id="592" r:id="rId309"/>
    <p:sldId id="593" r:id="rId310"/>
    <p:sldId id="594" r:id="rId311"/>
    <p:sldId id="595" r:id="rId312"/>
    <p:sldId id="596" r:id="rId313"/>
    <p:sldId id="5171" r:id="rId314"/>
    <p:sldId id="392" r:id="rId315"/>
    <p:sldId id="501" r:id="rId316"/>
    <p:sldId id="502" r:id="rId317"/>
    <p:sldId id="5606" r:id="rId318"/>
    <p:sldId id="5607" r:id="rId319"/>
    <p:sldId id="5608" r:id="rId320"/>
    <p:sldId id="5609" r:id="rId321"/>
    <p:sldId id="5610" r:id="rId322"/>
    <p:sldId id="395" r:id="rId323"/>
    <p:sldId id="393" r:id="rId324"/>
    <p:sldId id="394" r:id="rId325"/>
    <p:sldId id="503" r:id="rId326"/>
    <p:sldId id="5602" r:id="rId327"/>
    <p:sldId id="396" r:id="rId328"/>
    <p:sldId id="565" r:id="rId329"/>
    <p:sldId id="566" r:id="rId330"/>
    <p:sldId id="567" r:id="rId331"/>
    <p:sldId id="568" r:id="rId332"/>
    <p:sldId id="569" r:id="rId333"/>
    <p:sldId id="570" r:id="rId334"/>
    <p:sldId id="571" r:id="rId335"/>
    <p:sldId id="397" r:id="rId336"/>
    <p:sldId id="504" r:id="rId337"/>
    <p:sldId id="505" r:id="rId338"/>
    <p:sldId id="506" r:id="rId339"/>
    <p:sldId id="536" r:id="rId340"/>
    <p:sldId id="537" r:id="rId341"/>
    <p:sldId id="538" r:id="rId342"/>
    <p:sldId id="539" r:id="rId343"/>
    <p:sldId id="540" r:id="rId344"/>
    <p:sldId id="827" r:id="rId345"/>
    <p:sldId id="542" r:id="rId346"/>
    <p:sldId id="543" r:id="rId347"/>
    <p:sldId id="544" r:id="rId348"/>
    <p:sldId id="545" r:id="rId349"/>
    <p:sldId id="546" r:id="rId350"/>
    <p:sldId id="547" r:id="rId351"/>
    <p:sldId id="888" r:id="rId352"/>
    <p:sldId id="1231" r:id="rId353"/>
    <p:sldId id="1232" r:id="rId354"/>
    <p:sldId id="1233" r:id="rId355"/>
    <p:sldId id="918" r:id="rId356"/>
    <p:sldId id="1234" r:id="rId357"/>
    <p:sldId id="1235" r:id="rId358"/>
    <p:sldId id="869" r:id="rId359"/>
    <p:sldId id="1236" r:id="rId360"/>
    <p:sldId id="1237" r:id="rId361"/>
    <p:sldId id="1238" r:id="rId362"/>
    <p:sldId id="831" r:id="rId363"/>
    <p:sldId id="929" r:id="rId364"/>
    <p:sldId id="901" r:id="rId365"/>
    <p:sldId id="902" r:id="rId366"/>
    <p:sldId id="1239" r:id="rId367"/>
    <p:sldId id="930" r:id="rId368"/>
    <p:sldId id="5601" r:id="rId369"/>
    <p:sldId id="1240" r:id="rId370"/>
    <p:sldId id="934" r:id="rId371"/>
    <p:sldId id="935" r:id="rId372"/>
    <p:sldId id="936" r:id="rId373"/>
    <p:sldId id="1241" r:id="rId374"/>
    <p:sldId id="903" r:id="rId375"/>
    <p:sldId id="904" r:id="rId376"/>
    <p:sldId id="1242" r:id="rId377"/>
    <p:sldId id="915" r:id="rId378"/>
    <p:sldId id="907" r:id="rId379"/>
    <p:sldId id="909" r:id="rId380"/>
    <p:sldId id="910" r:id="rId381"/>
    <p:sldId id="914" r:id="rId382"/>
    <p:sldId id="548" r:id="rId383"/>
    <p:sldId id="398" r:id="rId384"/>
    <p:sldId id="507" r:id="rId385"/>
    <p:sldId id="549" r:id="rId386"/>
    <p:sldId id="931" r:id="rId387"/>
    <p:sldId id="913" r:id="rId388"/>
    <p:sldId id="550" r:id="rId389"/>
    <p:sldId id="1246" r:id="rId390"/>
    <p:sldId id="399" r:id="rId391"/>
    <p:sldId id="551" r:id="rId392"/>
    <p:sldId id="552" r:id="rId393"/>
    <p:sldId id="553" r:id="rId394"/>
    <p:sldId id="400" r:id="rId395"/>
    <p:sldId id="401" r:id="rId396"/>
    <p:sldId id="402" r:id="rId397"/>
    <p:sldId id="283" r:id="rId398"/>
    <p:sldId id="5747" r:id="rId399"/>
    <p:sldId id="5748" r:id="rId400"/>
    <p:sldId id="5749" r:id="rId401"/>
    <p:sldId id="5750" r:id="rId402"/>
    <p:sldId id="5751" r:id="rId403"/>
    <p:sldId id="5752" r:id="rId404"/>
    <p:sldId id="5754" r:id="rId405"/>
    <p:sldId id="5753" r:id="rId406"/>
    <p:sldId id="5757" r:id="rId407"/>
    <p:sldId id="5758" r:id="rId408"/>
    <p:sldId id="5759" r:id="rId409"/>
    <p:sldId id="5760" r:id="rId410"/>
    <p:sldId id="5761" r:id="rId411"/>
    <p:sldId id="5762" r:id="rId412"/>
    <p:sldId id="5763" r:id="rId413"/>
    <p:sldId id="5764" r:id="rId414"/>
    <p:sldId id="403" r:id="rId415"/>
    <p:sldId id="5603" r:id="rId416"/>
    <p:sldId id="5372" r:id="rId417"/>
    <p:sldId id="369" r:id="rId418"/>
    <p:sldId id="404" r:id="rId419"/>
    <p:sldId id="5156" r:id="rId420"/>
    <p:sldId id="5197" r:id="rId421"/>
    <p:sldId id="5198" r:id="rId422"/>
    <p:sldId id="5161" r:id="rId423"/>
    <p:sldId id="598" r:id="rId424"/>
    <p:sldId id="5605" r:id="rId425"/>
    <p:sldId id="597" r:id="rId426"/>
    <p:sldId id="405" r:id="rId427"/>
    <p:sldId id="5408" r:id="rId428"/>
    <p:sldId id="5407" r:id="rId429"/>
    <p:sldId id="5157" r:id="rId430"/>
    <p:sldId id="5158" r:id="rId431"/>
    <p:sldId id="511" r:id="rId432"/>
    <p:sldId id="5576" r:id="rId433"/>
    <p:sldId id="5577" r:id="rId434"/>
    <p:sldId id="5578" r:id="rId435"/>
    <p:sldId id="5579" r:id="rId436"/>
    <p:sldId id="5580" r:id="rId437"/>
    <p:sldId id="5581" r:id="rId438"/>
    <p:sldId id="406" r:id="rId439"/>
    <p:sldId id="5583" r:id="rId440"/>
    <p:sldId id="5584" r:id="rId441"/>
    <p:sldId id="5585" r:id="rId442"/>
    <p:sldId id="5586" r:id="rId443"/>
    <p:sldId id="5587" r:id="rId444"/>
    <p:sldId id="5588" r:id="rId445"/>
    <p:sldId id="5589" r:id="rId446"/>
    <p:sldId id="5590" r:id="rId447"/>
    <p:sldId id="5591" r:id="rId448"/>
    <p:sldId id="532" r:id="rId449"/>
    <p:sldId id="407" r:id="rId450"/>
    <p:sldId id="5373" r:id="rId451"/>
    <p:sldId id="372" r:id="rId452"/>
    <p:sldId id="533" r:id="rId453"/>
    <p:sldId id="380" r:id="rId454"/>
    <p:sldId id="5363" r:id="rId455"/>
    <p:sldId id="527" r:id="rId456"/>
    <p:sldId id="528" r:id="rId457"/>
    <p:sldId id="529" r:id="rId458"/>
    <p:sldId id="530" r:id="rId459"/>
    <p:sldId id="531" r:id="rId460"/>
    <p:sldId id="2388" r:id="rId461"/>
    <p:sldId id="4413" r:id="rId462"/>
    <p:sldId id="408" r:id="rId463"/>
    <p:sldId id="534" r:id="rId464"/>
    <p:sldId id="603" r:id="rId465"/>
    <p:sldId id="343" r:id="rId466"/>
    <p:sldId id="605" r:id="rId467"/>
    <p:sldId id="606" r:id="rId468"/>
    <p:sldId id="607" r:id="rId469"/>
    <p:sldId id="608" r:id="rId470"/>
    <p:sldId id="609" r:id="rId471"/>
    <p:sldId id="610" r:id="rId472"/>
    <p:sldId id="611" r:id="rId473"/>
    <p:sldId id="612" r:id="rId474"/>
    <p:sldId id="5172" r:id="rId475"/>
    <p:sldId id="614" r:id="rId476"/>
    <p:sldId id="5176" r:id="rId477"/>
    <p:sldId id="5177" r:id="rId478"/>
    <p:sldId id="617" r:id="rId479"/>
    <p:sldId id="618" r:id="rId480"/>
    <p:sldId id="619" r:id="rId481"/>
    <p:sldId id="620" r:id="rId482"/>
    <p:sldId id="621" r:id="rId483"/>
    <p:sldId id="5168" r:id="rId484"/>
    <p:sldId id="623" r:id="rId485"/>
    <p:sldId id="624" r:id="rId486"/>
    <p:sldId id="625" r:id="rId487"/>
    <p:sldId id="626" r:id="rId488"/>
    <p:sldId id="627" r:id="rId489"/>
    <p:sldId id="628" r:id="rId490"/>
    <p:sldId id="629" r:id="rId491"/>
    <p:sldId id="5173" r:id="rId492"/>
    <p:sldId id="5174" r:id="rId493"/>
    <p:sldId id="5175" r:id="rId494"/>
    <p:sldId id="409" r:id="rId495"/>
    <p:sldId id="5164" r:id="rId496"/>
    <p:sldId id="410" r:id="rId497"/>
    <p:sldId id="5495" r:id="rId498"/>
    <p:sldId id="726" r:id="rId499"/>
    <p:sldId id="727" r:id="rId500"/>
    <p:sldId id="728" r:id="rId501"/>
    <p:sldId id="2365" r:id="rId502"/>
    <p:sldId id="263" r:id="rId503"/>
    <p:sldId id="411" r:id="rId504"/>
    <p:sldId id="363" r:id="rId505"/>
    <p:sldId id="364" r:id="rId506"/>
    <p:sldId id="5755" r:id="rId507"/>
    <p:sldId id="366" r:id="rId508"/>
    <p:sldId id="5375" r:id="rId509"/>
    <p:sldId id="360" r:id="rId510"/>
    <p:sldId id="361" r:id="rId511"/>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47"/>
            <p14:sldId id="5604"/>
            <p14:sldId id="5756"/>
          </p14:sldIdLst>
        </p14:section>
        <p14:section name="Introduction" id="{768D6EE2-BAA0-E54A-9889-5834A91D3F6F}">
          <p14:sldIdLst>
            <p14:sldId id="5544"/>
            <p14:sldId id="5545"/>
            <p14:sldId id="5546"/>
            <p14:sldId id="5547"/>
            <p14:sldId id="5548"/>
            <p14:sldId id="5549"/>
            <p14:sldId id="5550"/>
            <p14:sldId id="5551"/>
            <p14:sldId id="5552"/>
            <p14:sldId id="5553"/>
            <p14:sldId id="5554"/>
            <p14:sldId id="5555"/>
            <p14:sldId id="5556"/>
            <p14:sldId id="378"/>
            <p14:sldId id="535"/>
            <p14:sldId id="5557"/>
            <p14:sldId id="5558"/>
            <p14:sldId id="5559"/>
            <p14:sldId id="5560"/>
            <p14:sldId id="5561"/>
            <p14:sldId id="541"/>
            <p14:sldId id="5562"/>
            <p14:sldId id="5563"/>
            <p14:sldId id="5564"/>
            <p14:sldId id="5565"/>
            <p14:sldId id="5566"/>
            <p14:sldId id="5567"/>
            <p14:sldId id="5568"/>
            <p14:sldId id="5569"/>
            <p14:sldId id="5570"/>
            <p14:sldId id="5571"/>
            <p14:sldId id="5572"/>
            <p14:sldId id="5573"/>
            <p14:sldId id="5574"/>
            <p14:sldId id="5575"/>
            <p14:sldId id="5345"/>
          </p14:sldIdLst>
        </p14:section>
        <p14:section name="A. Arrival of the King" id="{B70FF391-DE59-40E4-9D7B-48122AA3522F}">
          <p14:sldIdLst>
            <p14:sldId id="5371"/>
            <p14:sldId id="371"/>
            <p14:sldId id="373"/>
            <p14:sldId id="412"/>
            <p14:sldId id="413"/>
            <p14:sldId id="414"/>
            <p14:sldId id="415"/>
            <p14:sldId id="5592"/>
            <p14:sldId id="417"/>
            <p14:sldId id="296"/>
            <p14:sldId id="5593"/>
            <p14:sldId id="722"/>
            <p14:sldId id="5594"/>
            <p14:sldId id="5595"/>
            <p14:sldId id="5596"/>
            <p14:sldId id="5597"/>
            <p14:sldId id="5598"/>
            <p14:sldId id="729"/>
            <p14:sldId id="730"/>
            <p14:sldId id="731"/>
            <p14:sldId id="732"/>
            <p14:sldId id="733"/>
            <p14:sldId id="640"/>
            <p14:sldId id="516"/>
            <p14:sldId id="5599"/>
            <p14:sldId id="515"/>
            <p14:sldId id="510"/>
            <p14:sldId id="5600"/>
            <p14:sldId id="437"/>
            <p14:sldId id="438"/>
            <p14:sldId id="439"/>
            <p14:sldId id="440"/>
            <p14:sldId id="441"/>
            <p14:sldId id="442"/>
            <p14:sldId id="443"/>
            <p14:sldId id="444"/>
            <p14:sldId id="5456"/>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5169"/>
            <p14:sldId id="376"/>
            <p14:sldId id="5535"/>
            <p14:sldId id="700"/>
            <p14:sldId id="701"/>
            <p14:sldId id="702"/>
            <p14:sldId id="703"/>
            <p14:sldId id="704"/>
            <p14:sldId id="705"/>
            <p14:sldId id="706"/>
            <p14:sldId id="707"/>
            <p14:sldId id="708"/>
            <p14:sldId id="5536"/>
            <p14:sldId id="5537"/>
            <p14:sldId id="281"/>
            <p14:sldId id="5538"/>
            <p14:sldId id="5539"/>
            <p14:sldId id="5540"/>
            <p14:sldId id="5541"/>
            <p14:sldId id="5542"/>
            <p14:sldId id="844"/>
            <p14:sldId id="845"/>
            <p14:sldId id="846"/>
            <p14:sldId id="847"/>
            <p14:sldId id="848"/>
            <p14:sldId id="849"/>
            <p14:sldId id="850"/>
            <p14:sldId id="851"/>
            <p14:sldId id="852"/>
            <p14:sldId id="853"/>
            <p14:sldId id="854"/>
            <p14:sldId id="855"/>
            <p14:sldId id="5543"/>
            <p14:sldId id="387"/>
            <p14:sldId id="388"/>
            <p14:sldId id="389"/>
            <p14:sldId id="5367"/>
            <p14:sldId id="466"/>
            <p14:sldId id="467"/>
            <p14:sldId id="468"/>
            <p14:sldId id="469"/>
            <p14:sldId id="470"/>
            <p14:sldId id="471"/>
            <p14:sldId id="472"/>
            <p14:sldId id="473"/>
            <p14:sldId id="390"/>
            <p14:sldId id="488"/>
            <p14:sldId id="894"/>
            <p14:sldId id="881"/>
            <p14:sldId id="882"/>
            <p14:sldId id="4424"/>
            <p14:sldId id="4425"/>
            <p14:sldId id="4426"/>
            <p14:sldId id="4427"/>
            <p14:sldId id="4428"/>
            <p14:sldId id="4429"/>
            <p14:sldId id="4430"/>
            <p14:sldId id="4431"/>
            <p14:sldId id="4432"/>
            <p14:sldId id="4433"/>
            <p14:sldId id="4434"/>
            <p14:sldId id="4435"/>
            <p14:sldId id="4436"/>
            <p14:sldId id="5611"/>
            <p14:sldId id="4437"/>
            <p14:sldId id="4438"/>
            <p14:sldId id="4439"/>
            <p14:sldId id="4440"/>
            <p14:sldId id="883"/>
            <p14:sldId id="884"/>
            <p14:sldId id="885"/>
            <p14:sldId id="890"/>
            <p14:sldId id="2389"/>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171"/>
            <p14:sldId id="392"/>
            <p14:sldId id="501"/>
            <p14:sldId id="502"/>
            <p14:sldId id="5606"/>
            <p14:sldId id="5607"/>
            <p14:sldId id="5608"/>
            <p14:sldId id="5609"/>
            <p14:sldId id="5610"/>
            <p14:sldId id="395"/>
            <p14:sldId id="393"/>
            <p14:sldId id="394"/>
            <p14:sldId id="503"/>
            <p14:sldId id="5602"/>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2"/>
            <p14:sldId id="543"/>
            <p14:sldId id="544"/>
            <p14:sldId id="545"/>
            <p14:sldId id="546"/>
            <p14:sldId id="547"/>
            <p14:sldId id="888"/>
            <p14:sldId id="1231"/>
            <p14:sldId id="1232"/>
            <p14:sldId id="1233"/>
            <p14:sldId id="918"/>
            <p14:sldId id="1234"/>
            <p14:sldId id="1235"/>
            <p14:sldId id="869"/>
            <p14:sldId id="1236"/>
            <p14:sldId id="1237"/>
            <p14:sldId id="1238"/>
            <p14:sldId id="831"/>
            <p14:sldId id="929"/>
            <p14:sldId id="901"/>
            <p14:sldId id="902"/>
            <p14:sldId id="1239"/>
            <p14:sldId id="930"/>
            <p14:sldId id="5601"/>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5747"/>
            <p14:sldId id="5748"/>
            <p14:sldId id="5749"/>
            <p14:sldId id="5750"/>
            <p14:sldId id="5751"/>
            <p14:sldId id="5752"/>
            <p14:sldId id="5754"/>
            <p14:sldId id="5753"/>
            <p14:sldId id="5757"/>
            <p14:sldId id="5758"/>
            <p14:sldId id="5759"/>
            <p14:sldId id="5760"/>
            <p14:sldId id="5761"/>
            <p14:sldId id="5762"/>
            <p14:sldId id="5763"/>
            <p14:sldId id="5764"/>
            <p14:sldId id="403"/>
            <p14:sldId id="5603"/>
          </p14:sldIdLst>
        </p14:section>
        <p14:section name="B. Ambassador of the King" id="{FA453894-779E-4B5B-B6FF-215209A4DE36}">
          <p14:sldIdLst>
            <p14:sldId id="5372"/>
            <p14:sldId id="369"/>
            <p14:sldId id="404"/>
            <p14:sldId id="5156"/>
            <p14:sldId id="5197"/>
            <p14:sldId id="5198"/>
            <p14:sldId id="5161"/>
            <p14:sldId id="598"/>
            <p14:sldId id="5605"/>
            <p14:sldId id="597"/>
            <p14:sldId id="405"/>
            <p14:sldId id="5408"/>
            <p14:sldId id="5407"/>
            <p14:sldId id="5157"/>
            <p14:sldId id="5158"/>
            <p14:sldId id="511"/>
            <p14:sldId id="5576"/>
            <p14:sldId id="5577"/>
            <p14:sldId id="5578"/>
            <p14:sldId id="5579"/>
            <p14:sldId id="5580"/>
            <p14:sldId id="5581"/>
            <p14:sldId id="406"/>
            <p14:sldId id="5583"/>
            <p14:sldId id="5584"/>
            <p14:sldId id="5585"/>
            <p14:sldId id="5586"/>
            <p14:sldId id="5587"/>
            <p14:sldId id="5588"/>
            <p14:sldId id="5589"/>
            <p14:sldId id="5590"/>
            <p14:sldId id="5591"/>
            <p14:sldId id="532"/>
            <p14:sldId id="407"/>
          </p14:sldIdLst>
        </p14:section>
        <p14:section name="C. Approval of the King" id="{4D34773F-7473-434C-BE17-0CBBE6F95F14}">
          <p14:sldIdLst>
            <p14:sldId id="5373"/>
            <p14:sldId id="372"/>
            <p14:sldId id="533"/>
            <p14:sldId id="380"/>
            <p14:sldId id="5363"/>
            <p14:sldId id="527"/>
            <p14:sldId id="528"/>
            <p14:sldId id="529"/>
            <p14:sldId id="530"/>
            <p14:sldId id="531"/>
            <p14:sldId id="2388"/>
            <p14:sldId id="4413"/>
            <p14:sldId id="408"/>
            <p14:sldId id="534"/>
            <p14:sldId id="603"/>
            <p14:sldId id="343"/>
            <p14:sldId id="605"/>
            <p14:sldId id="606"/>
            <p14:sldId id="607"/>
            <p14:sldId id="608"/>
            <p14:sldId id="609"/>
            <p14:sldId id="610"/>
            <p14:sldId id="611"/>
            <p14:sldId id="612"/>
            <p14:sldId id="5172"/>
            <p14:sldId id="614"/>
            <p14:sldId id="5176"/>
            <p14:sldId id="5177"/>
            <p14:sldId id="617"/>
            <p14:sldId id="618"/>
            <p14:sldId id="619"/>
            <p14:sldId id="620"/>
            <p14:sldId id="621"/>
            <p14:sldId id="5168"/>
            <p14:sldId id="623"/>
            <p14:sldId id="624"/>
            <p14:sldId id="625"/>
            <p14:sldId id="626"/>
            <p14:sldId id="627"/>
            <p14:sldId id="628"/>
            <p14:sldId id="629"/>
            <p14:sldId id="5173"/>
            <p14:sldId id="5174"/>
            <p14:sldId id="5175"/>
            <p14:sldId id="409"/>
            <p14:sldId id="5164"/>
            <p14:sldId id="410"/>
            <p14:sldId id="5495"/>
            <p14:sldId id="726"/>
            <p14:sldId id="727"/>
            <p14:sldId id="728"/>
            <p14:sldId id="2365"/>
            <p14:sldId id="263"/>
            <p14:sldId id="411"/>
            <p14:sldId id="363"/>
            <p14:sldId id="364"/>
            <p14:sldId id="5755"/>
            <p14:sldId id="366"/>
            <p14:sldId id="5375"/>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00"/>
    <a:srgbClr val="FFFFFF"/>
    <a:srgbClr val="99FFCC"/>
    <a:srgbClr val="99FF99"/>
    <a:srgbClr val="3333FF"/>
    <a:srgbClr val="CC0000"/>
    <a:srgbClr val="0033CC"/>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8962" autoAdjust="0"/>
    <p:restoredTop sz="57238" autoAdjust="0"/>
  </p:normalViewPr>
  <p:slideViewPr>
    <p:cSldViewPr>
      <p:cViewPr varScale="1">
        <p:scale>
          <a:sx n="42" d="100"/>
          <a:sy n="42" d="100"/>
        </p:scale>
        <p:origin x="192" y="1160"/>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50" d="100"/>
        <a:sy n="50" d="100"/>
      </p:scale>
      <p:origin x="0" y="0"/>
    </p:cViewPr>
  </p:sorterViewPr>
  <p:notesViewPr>
    <p:cSldViewPr>
      <p:cViewPr varScale="1">
        <p:scale>
          <a:sx n="40" d="100"/>
          <a:sy n="40" d="100"/>
        </p:scale>
        <p:origin x="-1542" y="-1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1" Type="http://schemas.openxmlformats.org/officeDocument/2006/relationships/slideMaster" Target="slideMasters/slideMaster21.xml"/><Relationship Id="rId324" Type="http://schemas.openxmlformats.org/officeDocument/2006/relationships/slide" Target="slides/slide234.xml"/><Relationship Id="rId170" Type="http://schemas.openxmlformats.org/officeDocument/2006/relationships/slide" Target="slides/slide80.xml"/><Relationship Id="rId226" Type="http://schemas.openxmlformats.org/officeDocument/2006/relationships/slide" Target="slides/slide136.xml"/><Relationship Id="rId433" Type="http://schemas.openxmlformats.org/officeDocument/2006/relationships/slide" Target="slides/slide343.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8.xml"/><Relationship Id="rId335" Type="http://schemas.openxmlformats.org/officeDocument/2006/relationships/slide" Target="slides/slide245.xml"/><Relationship Id="rId377" Type="http://schemas.openxmlformats.org/officeDocument/2006/relationships/slide" Target="slides/slide287.xml"/><Relationship Id="rId500" Type="http://schemas.openxmlformats.org/officeDocument/2006/relationships/slide" Target="slides/slide410.xml"/><Relationship Id="rId5" Type="http://schemas.openxmlformats.org/officeDocument/2006/relationships/slideMaster" Target="slideMasters/slideMaster5.xml"/><Relationship Id="rId181" Type="http://schemas.openxmlformats.org/officeDocument/2006/relationships/slide" Target="slides/slide91.xml"/><Relationship Id="rId237" Type="http://schemas.openxmlformats.org/officeDocument/2006/relationships/slide" Target="slides/slide147.xml"/><Relationship Id="rId402" Type="http://schemas.openxmlformats.org/officeDocument/2006/relationships/slide" Target="slides/slide312.xml"/><Relationship Id="rId279" Type="http://schemas.openxmlformats.org/officeDocument/2006/relationships/slide" Target="slides/slide189.xml"/><Relationship Id="rId444" Type="http://schemas.openxmlformats.org/officeDocument/2006/relationships/slide" Target="slides/slide354.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290" Type="http://schemas.openxmlformats.org/officeDocument/2006/relationships/slide" Target="slides/slide200.xml"/><Relationship Id="rId304" Type="http://schemas.openxmlformats.org/officeDocument/2006/relationships/slide" Target="slides/slide214.xml"/><Relationship Id="rId346" Type="http://schemas.openxmlformats.org/officeDocument/2006/relationships/slide" Target="slides/slide256.xml"/><Relationship Id="rId388" Type="http://schemas.openxmlformats.org/officeDocument/2006/relationships/slide" Target="slides/slide298.xml"/><Relationship Id="rId511" Type="http://schemas.openxmlformats.org/officeDocument/2006/relationships/slide" Target="slides/slide421.xml"/><Relationship Id="rId85" Type="http://schemas.openxmlformats.org/officeDocument/2006/relationships/slideMaster" Target="slideMasters/slideMaster85.xml"/><Relationship Id="rId150" Type="http://schemas.openxmlformats.org/officeDocument/2006/relationships/slide" Target="slides/slide6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248" Type="http://schemas.openxmlformats.org/officeDocument/2006/relationships/slide" Target="slides/slide158.xml"/><Relationship Id="rId455" Type="http://schemas.openxmlformats.org/officeDocument/2006/relationships/slide" Target="slides/slide365.xml"/><Relationship Id="rId497" Type="http://schemas.openxmlformats.org/officeDocument/2006/relationships/slide" Target="slides/slide407.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357" Type="http://schemas.openxmlformats.org/officeDocument/2006/relationships/slide" Target="slides/slide267.xml"/><Relationship Id="rId54" Type="http://schemas.openxmlformats.org/officeDocument/2006/relationships/slideMaster" Target="slideMasters/slideMaster54.xml"/><Relationship Id="rId96" Type="http://schemas.openxmlformats.org/officeDocument/2006/relationships/slide" Target="slides/slide6.xml"/><Relationship Id="rId161" Type="http://schemas.openxmlformats.org/officeDocument/2006/relationships/slide" Target="slides/slide71.xml"/><Relationship Id="rId217" Type="http://schemas.openxmlformats.org/officeDocument/2006/relationships/slide" Target="slides/slide127.xml"/><Relationship Id="rId399" Type="http://schemas.openxmlformats.org/officeDocument/2006/relationships/slide" Target="slides/slide309.xml"/><Relationship Id="rId259" Type="http://schemas.openxmlformats.org/officeDocument/2006/relationships/slide" Target="slides/slide169.xml"/><Relationship Id="rId424" Type="http://schemas.openxmlformats.org/officeDocument/2006/relationships/slide" Target="slides/slide334.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270" Type="http://schemas.openxmlformats.org/officeDocument/2006/relationships/slide" Target="slides/slide180.xml"/><Relationship Id="rId326" Type="http://schemas.openxmlformats.org/officeDocument/2006/relationships/slide" Target="slides/slide236.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502" Type="http://schemas.openxmlformats.org/officeDocument/2006/relationships/slide" Target="slides/slide41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513" Type="http://schemas.openxmlformats.org/officeDocument/2006/relationships/handoutMaster" Target="handoutMasters/handoutMaster1.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499" Type="http://schemas.openxmlformats.org/officeDocument/2006/relationships/slide" Target="slides/slide40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slide" Target="slides/slide400.xml"/><Relationship Id="rId504" Type="http://schemas.openxmlformats.org/officeDocument/2006/relationships/slide" Target="slides/slide414.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515" Type="http://schemas.openxmlformats.org/officeDocument/2006/relationships/viewProps" Target="viewProps.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506" Type="http://schemas.openxmlformats.org/officeDocument/2006/relationships/slide" Target="slides/slide416.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slide" Target="slides/slide402.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517" Type="http://schemas.openxmlformats.org/officeDocument/2006/relationships/tableStyles" Target="tableStyles.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494" Type="http://schemas.openxmlformats.org/officeDocument/2006/relationships/slide" Target="slides/slide404.xml"/><Relationship Id="rId508" Type="http://schemas.openxmlformats.org/officeDocument/2006/relationships/slide" Target="slides/slide418.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225" Type="http://schemas.openxmlformats.org/officeDocument/2006/relationships/slide" Target="slides/slide135.xml"/><Relationship Id="rId267" Type="http://schemas.openxmlformats.org/officeDocument/2006/relationships/slide" Target="slides/slide177.xml"/><Relationship Id="rId432" Type="http://schemas.openxmlformats.org/officeDocument/2006/relationships/slide" Target="slides/slide342.xml"/><Relationship Id="rId474" Type="http://schemas.openxmlformats.org/officeDocument/2006/relationships/slide" Target="slides/slide384.xml"/><Relationship Id="rId127" Type="http://schemas.openxmlformats.org/officeDocument/2006/relationships/slide" Target="slides/slide3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79.xml"/><Relationship Id="rId334" Type="http://schemas.openxmlformats.org/officeDocument/2006/relationships/slide" Target="slides/slide244.xml"/><Relationship Id="rId376" Type="http://schemas.openxmlformats.org/officeDocument/2006/relationships/slide" Target="slides/slide286.xml"/><Relationship Id="rId4" Type="http://schemas.openxmlformats.org/officeDocument/2006/relationships/slideMaster" Target="slideMasters/slideMaster4.xml"/><Relationship Id="rId180" Type="http://schemas.openxmlformats.org/officeDocument/2006/relationships/slide" Target="slides/slide90.xml"/><Relationship Id="rId236" Type="http://schemas.openxmlformats.org/officeDocument/2006/relationships/slide" Target="slides/slide146.xml"/><Relationship Id="rId278" Type="http://schemas.openxmlformats.org/officeDocument/2006/relationships/slide" Target="slides/slide188.xml"/><Relationship Id="rId401" Type="http://schemas.openxmlformats.org/officeDocument/2006/relationships/slide" Target="slides/slide311.xml"/><Relationship Id="rId443" Type="http://schemas.openxmlformats.org/officeDocument/2006/relationships/slide" Target="slides/slide353.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510" Type="http://schemas.openxmlformats.org/officeDocument/2006/relationships/slide" Target="slides/slide420.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496" Type="http://schemas.openxmlformats.org/officeDocument/2006/relationships/slide" Target="slides/slide40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501" Type="http://schemas.openxmlformats.org/officeDocument/2006/relationships/slide" Target="slides/slide411.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512" Type="http://schemas.openxmlformats.org/officeDocument/2006/relationships/notesMaster" Target="notesMasters/notesMaster1.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498" Type="http://schemas.openxmlformats.org/officeDocument/2006/relationships/slide" Target="slides/slide408.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503" Type="http://schemas.openxmlformats.org/officeDocument/2006/relationships/slide" Target="slides/slide413.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slide" Target="slides/slide399.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514" Type="http://schemas.openxmlformats.org/officeDocument/2006/relationships/presProps" Target="presProps.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505" Type="http://schemas.openxmlformats.org/officeDocument/2006/relationships/slide" Target="slides/slide41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516" Type="http://schemas.openxmlformats.org/officeDocument/2006/relationships/theme" Target="theme/theme1.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7" Type="http://schemas.openxmlformats.org/officeDocument/2006/relationships/slide" Target="slides/slide417.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509" Type="http://schemas.openxmlformats.org/officeDocument/2006/relationships/slide" Target="slides/slide419.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4.xml"/><Relationship Id="rId148" Type="http://schemas.openxmlformats.org/officeDocument/2006/relationships/slide" Target="slides/slide58.xml"/><Relationship Id="rId355" Type="http://schemas.openxmlformats.org/officeDocument/2006/relationships/slide" Target="slides/slide265.xml"/><Relationship Id="rId397" Type="http://schemas.openxmlformats.org/officeDocument/2006/relationships/slide" Target="slides/slide307.xml"/><Relationship Id="rId215" Type="http://schemas.openxmlformats.org/officeDocument/2006/relationships/slide" Target="slides/slide125.xml"/><Relationship Id="rId257" Type="http://schemas.openxmlformats.org/officeDocument/2006/relationships/slide" Target="slides/slide167.xml"/><Relationship Id="rId422" Type="http://schemas.openxmlformats.org/officeDocument/2006/relationships/slide" Target="slides/slide332.xml"/><Relationship Id="rId464" Type="http://schemas.openxmlformats.org/officeDocument/2006/relationships/slide" Target="slides/slide374.xml"/><Relationship Id="rId299" Type="http://schemas.openxmlformats.org/officeDocument/2006/relationships/slide" Target="slides/slide209.xml"/><Relationship Id="rId63" Type="http://schemas.openxmlformats.org/officeDocument/2006/relationships/slideMaster" Target="slideMasters/slideMaster63.xml"/><Relationship Id="rId159" Type="http://schemas.openxmlformats.org/officeDocument/2006/relationships/slide" Target="slides/slide69.xml"/><Relationship Id="rId366" Type="http://schemas.openxmlformats.org/officeDocument/2006/relationships/slide" Target="slides/slide276.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8.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69.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200.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30.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32.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128"/>
                <a:cs typeface="ＭＳ Ｐゴシック" charset="-128"/>
              </a:rPr>
              <a:t>By the time Luke wrote, the Jews had the gospel of Matthew that was directed towards Jewish readers. Matthew gave evidence for Jesus as the long-awaited Messiah, or ruler promised in the OT</a:t>
            </a:r>
            <a:r>
              <a:rPr lang="en-SG" sz="1200" b="0" kern="1200" dirty="0">
                <a:solidFill>
                  <a:schemeClr val="tx1"/>
                </a:solidFill>
                <a:effectLst/>
                <a:latin typeface="Arial" panose="020B0604020202020204" pitchFamily="34"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008857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6074396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584352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673686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0200168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6677685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505809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254719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عندما اكتشف جوزيف أن زوجته المستقبلية كانت تتوقع طفلا ، تساءل عما يجب القيام به. 
</a:t>
            </a:r>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Arial" panose="020B0604020202020204" pitchFamily="34" charset="0"/>
              </a:rPr>
              <a:t>فكر يوسف فيما يجب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يفعله عندما عرف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...ولكنه لم يكن يريد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تنفضح مريم </a:t>
            </a:r>
            <a:r>
              <a:rPr lang="ar-SA" sz="1200" kern="1200" dirty="0" err="1">
                <a:solidFill>
                  <a:schemeClr val="tx1"/>
                </a:solidFill>
                <a:effectLst/>
                <a:latin typeface="+mn-lt"/>
                <a:ea typeface="+mn-ea"/>
                <a:cs typeface="Arial" panose="020B0604020202020204" pitchFamily="34" charset="0"/>
              </a:rPr>
              <a:t>أمام</a:t>
            </a:r>
            <a:r>
              <a:rPr lang="ar-SA" sz="1200" kern="1200" dirty="0">
                <a:solidFill>
                  <a:schemeClr val="tx1"/>
                </a:solidFill>
                <a:effectLst/>
                <a:latin typeface="+mn-lt"/>
                <a:ea typeface="+mn-ea"/>
                <a:cs typeface="Arial" panose="020B0604020202020204" pitchFamily="34" charset="0"/>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وقرر بعد تفكير طويل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Arial" panose="020B0604020202020204" pitchFamily="34" charset="0"/>
            </a:endParaRPr>
          </a:p>
          <a:p>
            <a:r>
              <a:rPr lang="ar-SA" sz="1200" kern="1200" dirty="0">
                <a:solidFill>
                  <a:schemeClr val="tx1"/>
                </a:solidFill>
                <a:effectLst/>
                <a:latin typeface="+mn-lt"/>
                <a:ea typeface="+mn-ea"/>
                <a:cs typeface="Arial" panose="020B0604020202020204" pitchFamily="34" charset="0"/>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 الاسم العبري يشوع يأتي إلينا باسم </a:t>
            </a:r>
            <a:r>
              <a:rPr lang="en-US" dirty="0" err="1"/>
              <a:t>Iesou</a:t>
            </a:r>
            <a:r>
              <a:rPr lang="en-US" dirty="0"/>
              <a:t> </a:t>
            </a:r>
            <a:r>
              <a:rPr lang="ar-JO" dirty="0"/>
              <a:t>باللغة اليونانية ويسوع باللغة الإنجليزية. كل شيء يعني "الرب هو الخلاص"!
</a:t>
            </a:r>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ذهب ليجد مريم.
</a:t>
            </a:r>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a:t>
            </a:r>
            <a:r>
              <a:rPr lang="ar-SA" sz="1200" kern="1200" dirty="0" err="1">
                <a:solidFill>
                  <a:schemeClr val="tx1"/>
                </a:solidFill>
                <a:effectLst/>
                <a:latin typeface="+mn-lt"/>
                <a:ea typeface="+mn-ea"/>
                <a:cs typeface="Arial" panose="020B0604020202020204" pitchFamily="34" charset="0"/>
              </a:rPr>
              <a:t>وأخذ</a:t>
            </a:r>
            <a:r>
              <a:rPr lang="ar-SA" sz="1200" kern="1200" dirty="0">
                <a:solidFill>
                  <a:schemeClr val="tx1"/>
                </a:solidFill>
                <a:effectLst/>
                <a:latin typeface="+mn-lt"/>
                <a:ea typeface="+mn-ea"/>
                <a:cs typeface="Arial" panose="020B0604020202020204" pitchFamily="34" charset="0"/>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00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30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a:t>
            </a:r>
          </a:p>
        </p:txBody>
      </p:sp>
    </p:spTree>
    <p:extLst>
      <p:ext uri="{BB962C8B-B14F-4D97-AF65-F5344CB8AC3E}">
        <p14:creationId xmlns:p14="http://schemas.microsoft.com/office/powerpoint/2010/main" val="40873531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98650575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163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J. Dwight Pentecost, in </a:t>
            </a:r>
            <a:r>
              <a:rPr lang="en-US" sz="1200" i="1" kern="1200">
                <a:solidFill>
                  <a:schemeClr val="tx1"/>
                </a:solidFill>
                <a:effectLst/>
                <a:latin typeface="Times New Roman" charset="0"/>
                <a:ea typeface="ＭＳ Ｐゴシック" charset="0"/>
                <a:cs typeface="+mn-cs"/>
              </a:rPr>
              <a:t>The Words and Works of Jesus Christ: A Study of the Life of Christ</a:t>
            </a:r>
            <a:r>
              <a:rPr lang="en-US" sz="1200" i="0" kern="1200">
                <a:solidFill>
                  <a:schemeClr val="tx1"/>
                </a:solidFill>
                <a:effectLst/>
                <a:latin typeface="Times New Roman" charset="0"/>
                <a:ea typeface="ＭＳ Ｐゴシック" charset="0"/>
                <a:cs typeface="+mn-cs"/>
              </a:rPr>
              <a:t> (</a:t>
            </a:r>
            <a:r>
              <a:rPr lang="en-US" sz="1200" kern="1200">
                <a:solidFill>
                  <a:schemeClr val="tx1"/>
                </a:solidFill>
                <a:effectLst/>
                <a:latin typeface="Times New Roman" charset="0"/>
                <a:ea typeface="ＭＳ Ｐゴシック" charset="0"/>
                <a:cs typeface="+mn-cs"/>
              </a:rPr>
              <a:t>Grand Rapids: Zondervan, 1981, 2d ed, 2001), 680 pp.,</a:t>
            </a:r>
            <a:r>
              <a:rPr lang="en-US" sz="1200" b="0" kern="0" dirty="0">
                <a:solidFill>
                  <a:srgbClr val="FFFFFF"/>
                </a:solidFill>
                <a:effectLst>
                  <a:outerShdw blurRad="38100" dist="38100" dir="2700000" algn="tl">
                    <a:srgbClr val="000000"/>
                  </a:outerShdw>
                </a:effectLst>
                <a:latin typeface="Arial"/>
                <a:cs typeface="Arial"/>
              </a:rPr>
              <a:t> </a:t>
            </a: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outlines the life of Christ in ten stages, all focusing on Jesus as king.</a:t>
            </a:r>
          </a:p>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a:p>
            <a:pPr algn="r"/>
            <a:endParaRPr lang="en-US" b="0"/>
          </a:p>
        </p:txBody>
      </p:sp>
      <p:sp>
        <p:nvSpPr>
          <p:cNvPr id="4" name="Slide Number Placeholder 3"/>
          <p:cNvSpPr>
            <a:spLocks noGrp="1"/>
          </p:cNvSpPr>
          <p:nvPr>
            <p:ph type="sldNum" sz="quarter" idx="5"/>
          </p:nvPr>
        </p:nvSpPr>
        <p:spPr/>
        <p:txBody>
          <a:bodyPr/>
          <a:lstStyle/>
          <a:p>
            <a:fld id="{5E2ADFD7-D11B-1947-91FB-744DDB5B077E}" type="slidenum">
              <a:rPr lang="en-US"/>
              <a:pPr/>
              <a:t>2</a:t>
            </a:fld>
            <a:endParaRPr lang="en-US"/>
          </a:p>
        </p:txBody>
      </p:sp>
    </p:spTree>
    <p:extLst>
      <p:ext uri="{BB962C8B-B14F-4D97-AF65-F5344CB8AC3E}">
        <p14:creationId xmlns:p14="http://schemas.microsoft.com/office/powerpoint/2010/main" val="7495678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1" dirty="0">
                <a:latin typeface="Arial" panose="020B0604020202020204" pitchFamily="34" charset="0"/>
                <a:ea typeface="ＭＳ Ｐゴシック" charset="0"/>
                <a:cs typeface="ＭＳ Ｐゴシック" charset="0"/>
              </a:rPr>
              <a:t>The background of logos is threefold:</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Greek Philosophy</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dirty="0">
                <a:latin typeface="Arial" panose="020B0604020202020204" pitchFamily="34"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dirty="0">
                <a:latin typeface="Arial" panose="020B0604020202020204" pitchFamily="34" charset="0"/>
                <a:ea typeface="ＭＳ Ｐゴシック" charset="0"/>
                <a:cs typeface="ＭＳ Ｐゴシック" charset="0"/>
              </a:rPr>
              <a:t>" (Merrill C. Tenney, The Gospel of </a:t>
            </a:r>
            <a:r>
              <a:rPr lang="ar-SA" altLang="ja-JP" b="1" dirty="0">
                <a:latin typeface="Arial" panose="020B0604020202020204" pitchFamily="34" charset="0"/>
                <a:ea typeface="ＭＳ Ｐゴシック" charset="0"/>
                <a:cs typeface="ＭＳ Ｐゴシック" charset="0"/>
              </a:rPr>
              <a:t>يوحنا</a:t>
            </a:r>
            <a:r>
              <a:rPr lang="en-US" altLang="ja-JP" b="1" dirty="0">
                <a:latin typeface="Arial" panose="020B0604020202020204" pitchFamily="34" charset="0"/>
                <a:ea typeface="ＭＳ Ｐゴシック" charset="0"/>
                <a:cs typeface="ＭＳ Ｐゴシック" charset="0"/>
              </a:rPr>
              <a:t> [Grand Rapids: Eerdmans, 1948; reprint 1975], 62).</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OT</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"In the LX</a:t>
            </a:r>
            <a:r>
              <a:rPr lang="en-US" altLang="ja-JP" b="1" dirty="0">
                <a:latin typeface="Arial" panose="020B0604020202020204" pitchFamily="34" charset="0"/>
                <a:ea typeface="ＭＳ Ｐゴシック" charset="0"/>
                <a:cs typeface="ＭＳ Ｐゴシック" charset="0"/>
                <a:hlinkClick r:id="" action="ppaction://hlinkfile"/>
              </a:rPr>
              <a:t>X</a:t>
            </a:r>
            <a:r>
              <a:rPr lang="en-US" altLang="ja-JP" b="1" dirty="0">
                <a:latin typeface="Arial" panose="020B0604020202020204" pitchFamily="34" charset="0"/>
                <a:ea typeface="ＭＳ Ｐゴシック" charset="0"/>
                <a:cs typeface="ＭＳ Ｐゴシック" charset="0"/>
              </a:rPr>
              <a:t> Logos is used to translate Heb</a:t>
            </a:r>
            <a:r>
              <a:rPr lang="en-US" altLang="ja-JP" b="1" dirty="0">
                <a:latin typeface="Arial" panose="020B0604020202020204" pitchFamily="34" charset="0"/>
                <a:ea typeface="ＭＳ Ｐゴシック" charset="0"/>
                <a:cs typeface="ＭＳ Ｐゴシック" charset="0"/>
                <a:hlinkClick r:id="" action="ppaction://hlinkfile"/>
              </a:rPr>
              <a:t>.</a:t>
            </a:r>
            <a:r>
              <a:rPr lang="en-US" altLang="ja-JP" b="1" dirty="0">
                <a:latin typeface="Arial" panose="020B0604020202020204" pitchFamily="34" charset="0"/>
                <a:ea typeface="ＭＳ Ｐゴシック" charset="0"/>
                <a:cs typeface="ＭＳ Ｐゴシック" charset="0"/>
              </a:rPr>
              <a:t> </a:t>
            </a:r>
            <a:r>
              <a:rPr lang="en-US" altLang="ja-JP" b="1" dirty="0" err="1">
                <a:latin typeface="Arial" panose="020B0604020202020204" pitchFamily="34" charset="0"/>
                <a:ea typeface="ＭＳ Ｐゴシック" charset="0"/>
                <a:cs typeface="ＭＳ Ｐゴシック" charset="0"/>
              </a:rPr>
              <a:t>dāḇār</a:t>
            </a:r>
            <a:r>
              <a:rPr lang="en-US" altLang="ja-JP" b="1" dirty="0">
                <a:latin typeface="Arial" panose="020B0604020202020204" pitchFamily="34" charset="0"/>
                <a:ea typeface="ＭＳ Ｐゴシック" charset="0"/>
                <a:cs typeface="ＭＳ Ｐゴシック" charset="0"/>
              </a:rPr>
              <a:t>. The root of this signifies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that which lies behind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and so when translated as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word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it, too, means meaningful sound; it may also mean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thing.</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Some say it is the OT Wisdom literature whereas others say it refers to the Torah.</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Philo</a:t>
            </a:r>
            <a:r>
              <a:rPr lang="en-US" b="1" dirty="0">
                <a:latin typeface="Arial" panose="020B0604020202020204" pitchFamily="34" charset="0"/>
                <a:ea typeface="ＭＳ Ｐゴシック" charset="0"/>
                <a:cs typeface="ＭＳ Ｐゴシック" charset="0"/>
              </a:rPr>
              <a:t>: Philo was a Jewish philosopher in the first century AD down in Alexandria, Egypt.  He combined Jewish and Greek ideas to try to evangelize Greeks to Judaism.  The New Bible </a:t>
            </a:r>
            <a:r>
              <a:rPr lang="en-US" b="1" dirty="0" err="1">
                <a:latin typeface="Arial" panose="020B0604020202020204" pitchFamily="34" charset="0"/>
                <a:ea typeface="ＭＳ Ｐゴシック" charset="0"/>
                <a:cs typeface="ＭＳ Ｐゴシック" charset="0"/>
              </a:rPr>
              <a:t>Dicitonary</a:t>
            </a:r>
            <a:r>
              <a:rPr lang="en-US" b="1" dirty="0">
                <a:latin typeface="Arial" panose="020B0604020202020204" pitchFamily="34" charset="0"/>
                <a:ea typeface="ＭＳ Ｐゴシック" charset="0"/>
                <a:cs typeface="ＭＳ Ｐゴシック" charset="0"/>
              </a:rPr>
              <a:t> notes that only Philo</a:t>
            </a:r>
            <a:r>
              <a:rPr lang="fr-FR" altLang="ja-JP"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a:t>
            </a:r>
            <a:r>
              <a:rPr lang="en-US" altLang="ja-JP" b="1" dirty="0">
                <a:latin typeface="Arial" panose="020B0604020202020204" pitchFamily="34"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b="1" dirty="0">
                <a:solidFill>
                  <a:srgbClr val="FFFF00"/>
                </a:solidFill>
                <a:latin typeface="Arial" panose="020B0604020202020204" pitchFamily="34" charset="0"/>
                <a:ea typeface="ＭＳ Ｐゴシック" charset="0"/>
                <a:cs typeface="ＭＳ Ｐゴシック" charset="0"/>
              </a:rPr>
              <a:t>This does NOT say that Jesus</a:t>
            </a:r>
            <a:r>
              <a:rPr lang="fr-FR" altLang="ja-JP" b="1" dirty="0">
                <a:solidFill>
                  <a:srgbClr val="FFFF00"/>
                </a:solidFill>
                <a:latin typeface="Arial" panose="020B0604020202020204" pitchFamily="34" charset="0"/>
                <a:ea typeface="ＭＳ Ｐゴシック" charset="0"/>
                <a:cs typeface="ＭＳ Ｐゴシック" charset="0"/>
              </a:rPr>
              <a:t>'</a:t>
            </a:r>
            <a:r>
              <a:rPr lang="en-US" b="1" dirty="0">
                <a:solidFill>
                  <a:srgbClr val="FFFF00"/>
                </a:solidFill>
                <a:latin typeface="Arial" panose="020B0604020202020204" pitchFamily="34" charset="0"/>
                <a:ea typeface="ＭＳ Ｐゴシック" charset="0"/>
                <a:cs typeface="ＭＳ Ｐゴシック" charset="0"/>
              </a:rPr>
              <a:t> existence began with Gen 1:1. </a:t>
            </a:r>
            <a:r>
              <a:rPr lang="en-US" altLang="ja-JP" b="1" dirty="0">
                <a:solidFill>
                  <a:srgbClr val="FFFF00"/>
                </a:solidFill>
                <a:latin typeface="Arial" panose="020B0604020202020204" pitchFamily="34" charset="0"/>
                <a:ea typeface="ＭＳ Ｐゴシック" charset="0"/>
                <a:cs typeface="ＭＳ Ｐゴシック" charset="0"/>
              </a:rPr>
              <a:t>"The word </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was</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 (imperfect tense) implies timelessness. Jesus existed before Gen 1:1. </a:t>
            </a:r>
            <a:r>
              <a:rPr lang="en-US" altLang="ja-JP" b="1" dirty="0">
                <a:solidFill>
                  <a:srgbClr val="00FF00"/>
                </a:solidFill>
                <a:latin typeface="Arial" panose="020B0604020202020204" pitchFamily="34" charset="0"/>
                <a:ea typeface="ＭＳ Ｐゴシック" charset="0"/>
                <a:cs typeface="ＭＳ Ｐゴシック" charset="0"/>
              </a:rPr>
              <a:t>He has a beginning of no beginning" [</a:t>
            </a:r>
            <a:r>
              <a:rPr lang="en-US" altLang="ja-JP" sz="1100" b="1" dirty="0">
                <a:solidFill>
                  <a:schemeClr val="bg1"/>
                </a:solidFill>
                <a:latin typeface="Arial" panose="020B0604020202020204" pitchFamily="34" charset="0"/>
                <a:ea typeface="ＭＳ Ｐゴシック" charset="0"/>
                <a:cs typeface="ＭＳ Ｐゴシック" charset="0"/>
              </a:rPr>
              <a:t>Jeffrey Khoo, The Story of Jesus, </a:t>
            </a:r>
            <a:r>
              <a:rPr lang="en-US" altLang="ja-JP" sz="1100" b="1" dirty="0">
                <a:solidFill>
                  <a:schemeClr val="bg1"/>
                </a:solidFill>
                <a:latin typeface="Arial" panose="020B0604020202020204" pitchFamily="34" charset="0"/>
                <a:ea typeface="ＭＳ Ｐゴシック" charset="0"/>
                <a:cs typeface="ＭＳ Ｐゴシック" charset="0"/>
                <a:hlinkClick r:id="rId3"/>
              </a:rPr>
              <a:t>www.febc.edu.sg</a:t>
            </a:r>
            <a:r>
              <a:rPr lang="en-US" altLang="ja-JP" sz="1100" b="1" dirty="0">
                <a:solidFill>
                  <a:schemeClr val="bg1"/>
                </a:solidFill>
                <a:latin typeface="Arial" panose="020B0604020202020204" pitchFamily="34" charset="0"/>
                <a:ea typeface="ＭＳ Ｐゴシック" charset="0"/>
                <a:cs typeface="ＭＳ Ｐゴシック" charset="0"/>
              </a:rPr>
              <a:t>]</a:t>
            </a:r>
          </a:p>
          <a:p>
            <a:endParaRPr lang="en-US" b="1" dirty="0">
              <a:latin typeface="Arial" panose="020B0604020202020204" pitchFamily="34"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extLst>
      <p:ext uri="{BB962C8B-B14F-4D97-AF65-F5344CB8AC3E}">
        <p14:creationId xmlns:p14="http://schemas.microsoft.com/office/powerpoint/2010/main" val="4213722011"/>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ea typeface="ＭＳ Ｐゴシック" charset="0"/>
                <a:cs typeface="ＭＳ Ｐゴシック" charset="0"/>
              </a:rPr>
              <a:t>عين الله نجما خاصا في حالتهم - ماذا كان يفعل في حياتك لجذب انتباهك؟
• الكلمة: هل كان يظهر لك الحق في كلمته لمساعدتك على اللجوء إلى المسيح؟
• المسيحيون: هل جلب بعض المسيحيين إلى حياتك لمساعدتك على فهم ما تدور حوله المسيحية - أنها علاقة شخصية مع المسيح؟
• الرد: هل استجبت لتوجيهاته؟  ما هي الأدلة الإضافية التي تحتاجها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628552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تخبرنا الآيات 1-2 أن أولئك الذين لا تتوقع أبدا أن يعبدوا المسيح انتهى بهم الأمر إلى البحث عنه لعبادته.  هذا مفاجئ بعض الشيء.  لكنك تعرف ما هو أكثر إثارة للدهشة من رؤية الوثنيين يسعون إلى عبادة المسيح؟  ملاحظة كيف أن أولئك الذين يجب أن يعبدوه يفشلون في القيام بذلك!  هذا ما نجده في الآيات 3-8...)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457200" rtl="1" eaLnBrk="1" fontAlgn="auto" latinLnBrk="0" hangingPunct="1">
              <a:lnSpc>
                <a:spcPct val="100000"/>
              </a:lnSpc>
              <a:spcBef>
                <a:spcPts val="0"/>
              </a:spcBef>
              <a:spcAft>
                <a:spcPts val="0"/>
              </a:spcAft>
              <a:buClrTx/>
              <a:buSzTx/>
              <a:buFontTx/>
              <a:buNone/>
              <a:tabLst/>
              <a:defRPr/>
            </a:pPr>
            <a:r>
              <a:rPr lang="ar-JO" dirty="0"/>
              <a:t>نفس الناس الذين كان ينبغي أن يكرموا يسوع رفضوه.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شعر هيرودس بالتهديد بأن حكمه قد يفقد، والغيرة في أيدي رجل يتمتع بقوة عظمى لها نتائج كارثية.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لذا فإن الشعور بالتهديد يمكن أن يدفعنا إلى رفض الآخرين ولم يكن هيرودس استثناء.  لكن...
</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Calibri" charset="0"/>
                <a:ea typeface="ＭＳ Ｐゴシック" charset="0"/>
                <a:cs typeface="ＭＳ Ｐゴシック" charset="0"/>
              </a:rPr>
              <a:t>كما انزعج أورشليم منه (2: 3 ب).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لماذا؟  كانوا يعرفون أنه حتى إمكانية وجود ملك آخر يمكن أن تؤدي إلى مزيد من القسوة من هيرودس.  كان قد أعدم بالفعل زوجته مريم بعد أن أنجبت له خمسة أطفال (27 قبل الميلاد) - وكانت زوجته المفضلة!  أدى جنون العظمة لدى هيرودس إلى قتل ابنيه وحماته وصهره وعمه وغيرهم الكثير.</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sz="1200" kern="1200" dirty="0">
                <a:solidFill>
                  <a:schemeClr val="tx1"/>
                </a:solidFill>
                <a:effectLst/>
                <a:latin typeface="+mn-lt"/>
                <a:ea typeface="+mn-ea"/>
                <a:cs typeface="Arial" panose="020B0604020202020204" pitchFamily="34" charset="0"/>
              </a:rPr>
              <a:t>لأي سبب من الأسباب، كان هؤلاء الناس في أورشليم، اليهود الذين كان من المفترض أن ينتظروا بفارغ الصبر مجيء مخلصهم، منزعجين من أنه جاء أخيرا!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0" fontAlgn="base" hangingPunct="0">
              <a:spcBef>
                <a:spcPct val="30000"/>
              </a:spcBef>
              <a:spcAft>
                <a:spcPct val="0"/>
              </a:spcAft>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وبالمناسبة، "بيت لحم" تعني "بيت الخبز".  كم هو مناسب لمكان لخبز الحياة ذاته ليدخل إلى العالم!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كانوا يعرفون المكان ولكن هؤلاء القادة لم يذهبوا أبدا لرؤيته بأنفسهم!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على بعد 8 كيلومترات فقط من ابن الله ولم يذهبوا لرؤيته!؟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لماذا أراد هيرودس أن يعرف بالضبط الوقت الذي ظهر فيه النجم؟  كان لديه خطة شريرة في جعبته ويحتاج إلى معرفة عمر الطفل في ذلك الوقت.
أفضل ما يمكن أن نقوله هو أن النجم ظهر للمجوس في الليلة التي ولد فيها المسيح، لكن الأمر استغرق منهم عدة أشهر لمغادرة الشرق والقيام برحلة طويلة إلى أورشليم.  
هل أراد هيرودس أن يعبد يسوع؟  الكاد!  أراد من الآخرين أن يقوموا بالعمل القذر من أجله من التجول في المدينة ، ثم عندما يعرف المكان سوف يدمره.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من المثير للاهتمام أننا وجدنا في هذا المقطع أولئك الذين لا تتوقع منهم أن يعبدوا المسيح يعبدونه بينما أولئك الذين نتوقع أن ينتظروا وصوله بفارغ الصبر رفضوه.  في قسمنا الأخير اليوم سنرى تتويج بحث الحكماء ...
</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وأخيرا وصل المنجمون الوثنيون إلى المسيح الطفل وسجدوا له.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dirty="0">
                <a:latin typeface="Calibri" charset="0"/>
                <a:ea typeface="ＭＳ Ｐゴシック" charset="0"/>
                <a:cs typeface="ＭＳ Ｐゴシック" charset="0"/>
              </a:rPr>
              <a:t>كرم الله التزام المجوس بعبادة المسيح بمزيد من التوجيه (2: 9-10).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b="1" dirty="0">
                <a:latin typeface="Arial" panose="020B0604020202020204" pitchFamily="34" charset="0"/>
                <a:ea typeface="ＭＳ Ｐゴシック" charset="0"/>
                <a:cs typeface="ＭＳ Ｐゴシック" charset="0"/>
              </a:rPr>
              <a:t>The Nicene Creed (AD 325) was the second oldest creedal statement of the Early Church, preceded only by The Apostle</a:t>
            </a:r>
            <a:r>
              <a:rPr lang="fr-FR" sz="1200" b="1" dirty="0">
                <a:latin typeface="Arial" panose="020B0604020202020204" pitchFamily="34" charset="0"/>
                <a:ea typeface="ＭＳ Ｐゴシック" charset="0"/>
                <a:cs typeface="ＭＳ Ｐゴシック" charset="0"/>
              </a:rPr>
              <a:t>’</a:t>
            </a:r>
            <a:r>
              <a:rPr lang="en-US" sz="1200" b="1" dirty="0">
                <a:latin typeface="Arial" panose="020B0604020202020204" pitchFamily="34" charset="0"/>
                <a:ea typeface="ＭＳ Ｐゴシック" charset="0"/>
                <a:cs typeface="ＭＳ Ｐゴシック" charset="0"/>
              </a:rPr>
              <a:t>s Creed of 1</a:t>
            </a:r>
            <a:r>
              <a:rPr lang="en-US" sz="1200" b="1" baseline="30000" dirty="0">
                <a:latin typeface="Arial" panose="020B0604020202020204" pitchFamily="34" charset="0"/>
                <a:ea typeface="ＭＳ Ｐゴシック" charset="0"/>
                <a:cs typeface="ＭＳ Ｐゴシック" charset="0"/>
              </a:rPr>
              <a:t>st to </a:t>
            </a:r>
            <a:r>
              <a:rPr lang="en-US" sz="1200" b="1" dirty="0">
                <a:latin typeface="Arial" panose="020B0604020202020204" pitchFamily="34" charset="0"/>
                <a:ea typeface="ＭＳ Ｐゴシック" charset="0"/>
                <a:cs typeface="ＭＳ Ｐゴシック" charset="0"/>
              </a:rPr>
              <a:t>3</a:t>
            </a:r>
            <a:r>
              <a:rPr lang="en-US" sz="1200" b="1" baseline="30000" dirty="0">
                <a:latin typeface="Arial" panose="020B0604020202020204" pitchFamily="34" charset="0"/>
                <a:ea typeface="ＭＳ Ｐゴシック" charset="0"/>
                <a:cs typeface="ＭＳ Ｐゴシック" charset="0"/>
              </a:rPr>
              <a:t>rd</a:t>
            </a:r>
            <a:r>
              <a:rPr lang="en-US" sz="1200" b="1" dirty="0">
                <a:latin typeface="Arial" panose="020B0604020202020204" pitchFamily="34" charset="0"/>
                <a:ea typeface="ＭＳ Ｐゴシック" charset="0"/>
                <a:cs typeface="ＭＳ Ｐゴシック" charset="0"/>
              </a:rPr>
              <a:t> centuries. But why do we have it in the first place?</a:t>
            </a:r>
          </a:p>
          <a:p>
            <a:r>
              <a:rPr lang="en-US" sz="1200" b="1" dirty="0">
                <a:latin typeface="Arial" panose="020B0604020202020204" pitchFamily="34" charset="0"/>
                <a:ea typeface="ＭＳ Ｐゴシック" charset="0"/>
                <a:cs typeface="ＭＳ Ｐゴシック" charset="0"/>
              </a:rPr>
              <a:t>___________</a:t>
            </a:r>
          </a:p>
          <a:p>
            <a:r>
              <a:rPr lang="en-US" sz="1200" b="1" dirty="0">
                <a:latin typeface="Arial" panose="020B0604020202020204" pitchFamily="34" charset="0"/>
                <a:ea typeface="ＭＳ Ｐゴシック" charset="0"/>
                <a:cs typeface="ＭＳ Ｐゴシック" charset="0"/>
              </a:rPr>
              <a:t>LC-00-Syllabus-88</a:t>
            </a:r>
          </a:p>
          <a:p>
            <a:r>
              <a:rPr lang="en-US" sz="1200" b="1" dirty="0">
                <a:latin typeface="Arial" panose="020B0604020202020204" pitchFamily="34" charset="0"/>
                <a:ea typeface="ＭＳ Ｐゴシック" charset="0"/>
                <a:cs typeface="ＭＳ Ｐゴシック" charset="0"/>
              </a:rPr>
              <a:t>NS-04-John1-12-slide 163</a:t>
            </a:r>
          </a:p>
          <a:p>
            <a:r>
              <a:rPr lang="en-US" sz="1200" b="1" dirty="0">
                <a:latin typeface="Arial" panose="020B0604020202020204" pitchFamily="34"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يسجل لوقا كيف أن المرشحين الأقل احتمالا كشهود – رعاة – شهدوا ليلة الولادة.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dirty="0">
                <a:latin typeface="Calibri" charset="0"/>
                <a:ea typeface="ＭＳ Ｐゴシック" charset="0"/>
                <a:cs typeface="ＭＳ Ｐゴシック" charset="0"/>
              </a:rPr>
              <a:t>الآن يظهر متى كيف جعل الله النجم يظهر مرة أخرى لتوجيه مرشحين آخرين غير محتملين إلى الموقع الدقيق (2: 9).
كان المصلون مبتهجين عندما رأوا النجم (2: 10).
النص اليوناني هنا يقول حرفيا: "لقد فرحوا فرحا عظيما للغاية"!
يا له من تشويق أن يؤكد الرب خطواتك!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لاحظ أنهم عبدوا المسيح في منزل ، وليس المذود - وهو درس جيد حول عدم تطوير لاهوتك من بطاقات عيد الميلاد!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t>في الواقع ، كان أشبه بطفل صغير يصل عمره إلى عامين.  لاحظ أيضا أنهم كانوا يعبدون الطفل وليس الأم.  كم هو مأساوي أن يعطي البعض مريم العبادة المستحقة للمسيح!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عبادة العين بإعطاء الهدايا (2: 11 ب).
كان جلب الهدايا ممارسة مهمة للغاية في الشرق القديم عند الاقتراب من رئيس (تخيل ذلك!  أدرك المجوس أن هذا الطفل الصغير كان متفوقا عليهم ، لذا فتحوا صناديق كنوزهم (أو خزائنهم) وأعطوا ملك الملوك هدايا!
</a:t>
            </a:r>
            <a:endParaRPr lang="en-US" b="1"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كانت الهدايا باهظة الثمن ، لكن الهدايا العادية للملوك ذات رمزية كبيرة</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الذهب هو أثمن معدن ، يصلح للملك.
الذهب يمثل الملوك (يقول البعض الإله أو النقاء). 
</a:t>
            </a:r>
            <a:endParaRPr lang="en-US" b="1"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اللبان هو صمغ متلألئ ورائحة يتم الحصول عليه عن طريق إجراء شقوق في لحاء العديد من الأشجار.  تم استخدامه كبخور.
وبما أن الكهنة أحرقوا البخور في الهيكل، فمن المرجح أن اللبان يصور المسيح على أنه رئيس كهنتنا.
___________
اللبان لتخفيف التهاب المفاصل؟  انظر </a:t>
            </a:r>
            <a:r>
              <a:rPr lang="en-US" sz="1200" kern="1200" dirty="0">
                <a:solidFill>
                  <a:schemeClr val="tx1"/>
                </a:solidFill>
                <a:effectLst/>
                <a:latin typeface="+mn-lt"/>
                <a:ea typeface="+mn-ea"/>
                <a:cs typeface="+mn-cs"/>
              </a:rPr>
              <a:t>http://</a:t>
            </a:r>
            <a:r>
              <a:rPr lang="en-US" sz="1200" kern="1200" dirty="0" err="1">
                <a:solidFill>
                  <a:schemeClr val="tx1"/>
                </a:solidFill>
                <a:effectLst/>
                <a:latin typeface="+mn-lt"/>
                <a:ea typeface="+mn-ea"/>
                <a:cs typeface="+mn-cs"/>
              </a:rPr>
              <a:t>www.biblicalarchaeology.org</a:t>
            </a:r>
            <a:r>
              <a:rPr lang="en-US" sz="1200" kern="1200" dirty="0">
                <a:solidFill>
                  <a:schemeClr val="tx1"/>
                </a:solidFill>
                <a:effectLst/>
                <a:latin typeface="+mn-lt"/>
                <a:ea typeface="+mn-ea"/>
                <a:cs typeface="+mn-cs"/>
              </a:rPr>
              <a:t>/daily/people-cultures-in-the</a:t>
            </a:r>
            <a:r>
              <a:rPr lang="en-US" dirty="0"/>
              <a:t>-bible/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ينضح المر من شجرة في الجزيرة العربية وكان توابل وعطورا قيمة - وخاصة سائل التحنيط.
يقترح المر أن المسيح سيموت موتا ذبيحة (لأنه كان يستخدم لتغليف الجثث بعد الموت).  إنه يذكرنا بأن يسوع هو مخلصنا.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b="1"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أتساءل عما إذا كان المجوس يفكرون بهذه المصطلحات.  ومع ذلك ، فمن المنطقي أن نرى هذه كذهب يصور المسيح كملك حاكم ، واللبان يظهره كرئيس كهنة ، والمر لعمله على الصليب كمخلص فدائي.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ولكن على أقل تقدير، قدم الله هذه الهدايا باهظة الثمن ليوسف ومريم لتمويل رحلتهما غير المتوقعة التي ستحدث قريبا خارج البلاد إلى مصر.
_________
</a:t>
            </a:r>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en-US" dirty="0"/>
              <a:t>(</a:t>
            </a:r>
            <a:r>
              <a:rPr lang="ar-JO" dirty="0"/>
              <a:t>يا له من شيء مدهش أن نرى هؤلاء الرجال الأمميين يطيعون توجيه الرب على طول الطريق إلى بيت لحم!  أعطاهم الله طريقة أخيرة للطاعة ، على الرغم من ...)
أطاع المجوس الله بعدم إبلاغ هيرودس (2: 12).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93259598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b="1"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344D94C-2236-3A4C-9308-17D7C10845E5}"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Visit to Jerusalem</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2:41   Now His parents went to Jerusalem every year at the Feast of the Passover.</a:t>
            </a:r>
          </a:p>
          <a:p>
            <a:endParaRPr lang="en-US" b="0" dirty="0"/>
          </a:p>
        </p:txBody>
      </p:sp>
    </p:spTree>
    <p:extLst>
      <p:ext uri="{BB962C8B-B14F-4D97-AF65-F5344CB8AC3E}">
        <p14:creationId xmlns:p14="http://schemas.microsoft.com/office/powerpoint/2010/main" val="175935180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ABC72E-643A-7796-BD60-0F5BF6CBA03F}"/>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44DC0B2-ABA6-B0FF-897F-8346ECE9A165}"/>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F66558F8-7C5C-EF3F-9FF5-3F7D583BEC4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ACA3DE01-665F-47AD-C79B-1DB91F56D18C}"/>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Passover was the most significant feast each year. Families traveled to Jerusalem, swelling the narrow streets.</a:t>
            </a:r>
          </a:p>
          <a:p>
            <a:r>
              <a:rPr lang="en-US" sz="1200" b="0" i="0" kern="1200">
                <a:solidFill>
                  <a:schemeClr val="tx1"/>
                </a:solidFill>
                <a:effectLst/>
                <a:latin typeface="Arial" panose="020B0604020202020204" pitchFamily="34" charset="0"/>
                <a:ea typeface="ＭＳ Ｐゴシック" charset="-128"/>
                <a:cs typeface="ＭＳ Ｐゴシック" charset="-128"/>
              </a:rPr>
              <a:t>____</a:t>
            </a:r>
          </a:p>
          <a:p>
            <a:r>
              <a:rPr lang="en-US" sz="1200" b="0" i="0" kern="1200">
                <a:solidFill>
                  <a:schemeClr val="tx1"/>
                </a:solidFill>
                <a:effectLst/>
                <a:latin typeface="Arial" panose="020B0604020202020204" pitchFamily="34" charset="0"/>
                <a:ea typeface="ＭＳ Ｐゴシック" charset="-128"/>
                <a:cs typeface="ＭＳ Ｐゴシック" charset="-128"/>
              </a:rPr>
              <a:t>Luke 2:42 And when He became twelve, they went up there according to the custom of the Feast.</a:t>
            </a:r>
          </a:p>
          <a:p>
            <a:endParaRPr lang="en-US" b="0" dirty="0"/>
          </a:p>
        </p:txBody>
      </p:sp>
    </p:spTree>
    <p:extLst>
      <p:ext uri="{BB962C8B-B14F-4D97-AF65-F5344CB8AC3E}">
        <p14:creationId xmlns:p14="http://schemas.microsoft.com/office/powerpoint/2010/main" val="59630514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F9B413-49A2-8F8D-11D8-D45523C872F4}"/>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03E615EE-76C3-F084-B77C-2F7386B5662F}"/>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1EBE3523-33C6-43A6-3DA3-E53D1BA92D19}"/>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9E669F7B-EBAA-A796-9E56-C39983232E2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2:43   and as they were returning, after spending the full number of days, the boy Jesus stayed behind in Jerusalem. But His parents were unaware of it.</a:t>
            </a:r>
          </a:p>
          <a:p>
            <a:endParaRPr lang="en-US" b="0" dirty="0"/>
          </a:p>
        </p:txBody>
      </p:sp>
    </p:spTree>
    <p:extLst>
      <p:ext uri="{BB962C8B-B14F-4D97-AF65-F5344CB8AC3E}">
        <p14:creationId xmlns:p14="http://schemas.microsoft.com/office/powerpoint/2010/main" val="610382366"/>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75C1F8-CEF4-58BE-1F0A-F8142026E0CC}"/>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516BE879-2934-FAB3-CA65-8242C0DF23B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C1DC551D-0AD6-E2CA-BF09-6CD212F1E99A}"/>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0538CB8C-986C-0E9B-C142-A4CD4CBB09B3}"/>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That evening, Mary and Joseph set up camp and rested.</a:t>
            </a:r>
          </a:p>
        </p:txBody>
      </p:sp>
    </p:spTree>
    <p:extLst>
      <p:ext uri="{BB962C8B-B14F-4D97-AF65-F5344CB8AC3E}">
        <p14:creationId xmlns:p14="http://schemas.microsoft.com/office/powerpoint/2010/main" val="315417331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D1F349-7595-A1F9-9CE1-FE2CA8D6EE55}"/>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67A293B7-2534-DB9C-FA28-295A37D1F98D}"/>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DE35C9B1-C172-870C-5A1A-B5F0246DC097}"/>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CD6BE1AF-0991-4DCF-6866-B675024CE295}"/>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2:44 but [Mary and Joseph] supposed Him to be in the caravan, and went a day’s journey; and they began looking for Him among their relatives and acquaintances.</a:t>
            </a:r>
            <a:endParaRPr lang="en-US" b="0" dirty="0"/>
          </a:p>
        </p:txBody>
      </p:sp>
    </p:spTree>
    <p:extLst>
      <p:ext uri="{BB962C8B-B14F-4D97-AF65-F5344CB8AC3E}">
        <p14:creationId xmlns:p14="http://schemas.microsoft.com/office/powerpoint/2010/main" val="39355884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b="1"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b="1"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F9A806-DD13-9E8E-E6DB-20758E6847E9}"/>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1453445-395A-1887-0836-2101C72746EF}"/>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4B553FEA-38BF-D45D-6617-CBF47D68FB03}"/>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C8C90812-7B91-68C2-B001-A6CBB869EEC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2:45   When they did not find Him, they returned to Jerusalem looking for Him.</a:t>
            </a:r>
          </a:p>
          <a:p>
            <a:endParaRPr lang="en-US" b="0" dirty="0"/>
          </a:p>
        </p:txBody>
      </p:sp>
    </p:spTree>
    <p:extLst>
      <p:ext uri="{BB962C8B-B14F-4D97-AF65-F5344CB8AC3E}">
        <p14:creationId xmlns:p14="http://schemas.microsoft.com/office/powerpoint/2010/main" val="1462733119"/>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2DB21A-9D9B-397C-B8C7-DE690EA11275}"/>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1A5C73B1-72B4-5C73-5BFF-38E6979C52B5}"/>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5BA25C77-E2BC-04A6-CEDE-4D6BCB3115BF}"/>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69DB0F8F-878B-7D0B-5276-28EA517540B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But they could not find Jesus.</a:t>
            </a:r>
            <a:endParaRPr lang="en-US" b="0" dirty="0"/>
          </a:p>
        </p:txBody>
      </p:sp>
    </p:spTree>
    <p:extLst>
      <p:ext uri="{BB962C8B-B14F-4D97-AF65-F5344CB8AC3E}">
        <p14:creationId xmlns:p14="http://schemas.microsoft.com/office/powerpoint/2010/main" val="3887897877"/>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124439-E6D5-129E-C52F-9D160AB5DDBB}"/>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148B219-0EF4-E1CB-2EA7-B266AED1C1B4}"/>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1A7028EC-D337-CCCC-6D0D-4BE4BB08E910}"/>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2422A9D-15FC-80C1-E31B-09FBE2DF0274}"/>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2:46 Then, after three days…</a:t>
            </a:r>
            <a:endParaRPr lang="en-US" b="0" dirty="0"/>
          </a:p>
        </p:txBody>
      </p:sp>
    </p:spTree>
    <p:extLst>
      <p:ext uri="{BB962C8B-B14F-4D97-AF65-F5344CB8AC3E}">
        <p14:creationId xmlns:p14="http://schemas.microsoft.com/office/powerpoint/2010/main" val="3562842785"/>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001231-262E-4949-593A-673F87EB4ACE}"/>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FF5A931-7390-9DDD-041C-B7B58EC9392B}"/>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E072F9FC-80C4-50AE-E809-7E29EF263D6F}"/>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38AD5A7-434B-152E-443B-ACBC7611F79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…they found Him in the temple, sitting in the midst of the teachers, both listening to them and asking them questions. </a:t>
            </a:r>
            <a:endParaRPr lang="en-US" b="0" dirty="0"/>
          </a:p>
        </p:txBody>
      </p:sp>
    </p:spTree>
    <p:extLst>
      <p:ext uri="{BB962C8B-B14F-4D97-AF65-F5344CB8AC3E}">
        <p14:creationId xmlns:p14="http://schemas.microsoft.com/office/powerpoint/2010/main" val="1215877495"/>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E3B69B-3C77-CF74-53A4-72DCF2E8750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80CF33D-93D9-9078-2907-62A278ACA67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23467264-D8E0-36C8-5411-0E21CB5635ED}"/>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09BC645E-4B56-5607-025D-80D3D488DDCB}"/>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2:47 And all who heard Him were amazed at His understanding and His answers.</a:t>
            </a:r>
            <a:endParaRPr lang="en-US" b="0" dirty="0"/>
          </a:p>
        </p:txBody>
      </p:sp>
    </p:spTree>
    <p:extLst>
      <p:ext uri="{BB962C8B-B14F-4D97-AF65-F5344CB8AC3E}">
        <p14:creationId xmlns:p14="http://schemas.microsoft.com/office/powerpoint/2010/main" val="46765939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CCD6B6-CBA9-B12B-3DF8-F59C3CF84EF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FF4641B4-4DF9-D737-9719-913A1CE5C18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803435D3-97E1-8A09-9663-EBFED1F7E12C}"/>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7FFB6BF-CA96-D8D2-F6A7-F837811DF81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2:48a When they saw Him, they were astonished.</a:t>
            </a:r>
            <a:endParaRPr lang="en-US" b="0" dirty="0"/>
          </a:p>
        </p:txBody>
      </p:sp>
    </p:spTree>
    <p:extLst>
      <p:ext uri="{BB962C8B-B14F-4D97-AF65-F5344CB8AC3E}">
        <p14:creationId xmlns:p14="http://schemas.microsoft.com/office/powerpoint/2010/main" val="401168962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2C2D90-3918-7208-9477-80DF98BFC132}"/>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DFCE82C5-1D7E-80DE-178F-23823E5F31F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891D82E9-E53E-C79C-8168-382367020AE1}"/>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AE547179-5BD8-53B2-B4AC-2F8351387DF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2:48b His mother said to Him, “Son, why have You treated us this way? Behold, Your father and I have been anxiously looking for You.”</a:t>
            </a:r>
            <a:endParaRPr lang="en-US" b="0" dirty="0"/>
          </a:p>
        </p:txBody>
      </p:sp>
    </p:spTree>
    <p:extLst>
      <p:ext uri="{BB962C8B-B14F-4D97-AF65-F5344CB8AC3E}">
        <p14:creationId xmlns:p14="http://schemas.microsoft.com/office/powerpoint/2010/main" val="404569599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8E90A5-4CA1-2804-738A-F6EF866E4173}"/>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6AE0D283-4283-594B-CEA6-F89D6D085216}"/>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4FE84201-31EA-EA9D-8D75-36C9F9B5BEE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6693F95-EB3C-6E61-99EE-76FFAA1CCB59}"/>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2:49 And He said to them, “Why is it that you were looking for Me? Did you not know that I had to be in My Father’s house?”</a:t>
            </a:r>
            <a:endParaRPr lang="en-US" b="0" dirty="0"/>
          </a:p>
        </p:txBody>
      </p:sp>
    </p:spTree>
    <p:extLst>
      <p:ext uri="{BB962C8B-B14F-4D97-AF65-F5344CB8AC3E}">
        <p14:creationId xmlns:p14="http://schemas.microsoft.com/office/powerpoint/2010/main" val="1558829853"/>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E76FC3-CF14-899C-21F5-222334901CAE}"/>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93749CE-2F18-3477-BFE3-9EA4A91F500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0053CBCA-289A-6C8A-E61F-9FCC2C02A4E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BEEA60EC-68DA-6029-D007-2205A5361217}"/>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4:50 But they did not understand the statement which He had made to them.</a:t>
            </a:r>
          </a:p>
          <a:p>
            <a:endParaRPr lang="en-US" b="0" dirty="0"/>
          </a:p>
        </p:txBody>
      </p:sp>
    </p:spTree>
    <p:extLst>
      <p:ext uri="{BB962C8B-B14F-4D97-AF65-F5344CB8AC3E}">
        <p14:creationId xmlns:p14="http://schemas.microsoft.com/office/powerpoint/2010/main" val="291531581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4FB71-B46F-F3E1-1EB7-9B22556F943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1E6DF31-DEEA-7B07-76FA-FA2FA1202EC1}"/>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30B9724B-CC39-53DB-C44F-95B8E0AA0DB8}"/>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9E84606B-6DB8-40D6-881C-1DECE4F6DF6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4:51 And He went down with them and came to Nazareth, and He continued in subjection to them; and His mother treasured all these things in her heart.</a:t>
            </a:r>
            <a:endParaRPr lang="en-US" b="0" dirty="0"/>
          </a:p>
        </p:txBody>
      </p:sp>
    </p:spTree>
    <p:extLst>
      <p:ext uri="{BB962C8B-B14F-4D97-AF65-F5344CB8AC3E}">
        <p14:creationId xmlns:p14="http://schemas.microsoft.com/office/powerpoint/2010/main" val="335804002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 The DaVinci Code, author Dan Brown claims (without support) that the Nicaea vote on whether Jesus was co-eternal with God was very close.  The truth is that the vote of the approximately 300-some leaders present was 300 to 3.  Along with Arius, </a:t>
            </a:r>
            <a:r>
              <a:rPr lang="en-US" altLang="ja-JP" b="1"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b="1" dirty="0" err="1">
                <a:latin typeface="Arial" panose="020B0604020202020204" pitchFamily="34" charset="0"/>
                <a:ea typeface="ＭＳ Ｐゴシック" charset="0"/>
                <a:cs typeface="Arial" panose="020B0604020202020204" pitchFamily="34" charset="0"/>
              </a:rPr>
              <a:t>Theonas</a:t>
            </a:r>
            <a:r>
              <a:rPr lang="en-US" altLang="ja-JP" b="1" dirty="0">
                <a:latin typeface="Arial" panose="020B0604020202020204" pitchFamily="34" charset="0"/>
                <a:ea typeface="ＭＳ Ｐゴシック" charset="0"/>
                <a:cs typeface="Arial" panose="020B0604020202020204" pitchFamily="34" charset="0"/>
              </a:rPr>
              <a:t> of </a:t>
            </a:r>
            <a:r>
              <a:rPr lang="en-US" altLang="ja-JP" b="1" dirty="0" err="1">
                <a:latin typeface="Arial" panose="020B0604020202020204" pitchFamily="34" charset="0"/>
                <a:ea typeface="ＭＳ Ｐゴシック" charset="0"/>
                <a:cs typeface="Arial" panose="020B0604020202020204" pitchFamily="34" charset="0"/>
              </a:rPr>
              <a:t>Mamarica</a:t>
            </a:r>
            <a:r>
              <a:rPr lang="en-US" altLang="ja-JP" b="1"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The Da Vinci Code: Fact or Fiction? with Hank </a:t>
            </a:r>
            <a:r>
              <a:rPr lang="en-US" altLang="ja-JP" b="1" dirty="0" err="1">
                <a:latin typeface="Arial" panose="020B0604020202020204" pitchFamily="34" charset="0"/>
                <a:ea typeface="ＭＳ Ｐゴシック" charset="0"/>
                <a:cs typeface="Arial" panose="020B0604020202020204" pitchFamily="34" charset="0"/>
              </a:rPr>
              <a:t>Hanegraaff</a:t>
            </a:r>
            <a:r>
              <a:rPr lang="en-US" altLang="ja-JP" b="1" dirty="0">
                <a:latin typeface="Arial" panose="020B0604020202020204" pitchFamily="34" charset="0"/>
                <a:ea typeface="ＭＳ Ｐゴシック" charset="0"/>
                <a:cs typeface="Arial" panose="020B0604020202020204" pitchFamily="34" charset="0"/>
              </a:rPr>
              <a:t> [Wheaton: Tyndale, 2004], 15, n. 6, on p. 73).</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B314B9-C094-100E-7F31-BD272BC4186F}"/>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E3BC42F1-8216-493D-3BC1-0A2783A1F93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08596CC7-C01D-6818-2BD1-CC4DBD3D2CC7}"/>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2A35C5D-B5A5-AB28-4ACF-76E65E14B559}"/>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Visit to Jerusalem</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2:41   Now His parents went to Jerusalem every year at the Feast of the Passover.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42</a:t>
            </a:r>
            <a:r>
              <a:rPr lang="en-US" sz="1200" b="0" i="0" kern="1200">
                <a:solidFill>
                  <a:schemeClr val="tx1"/>
                </a:solidFill>
                <a:effectLst/>
                <a:latin typeface="Arial" panose="020B0604020202020204" pitchFamily="34" charset="0"/>
                <a:ea typeface="ＭＳ Ｐゴシック" charset="-128"/>
                <a:cs typeface="ＭＳ Ｐゴシック" charset="-128"/>
              </a:rPr>
              <a:t> And when He became twelve, they went up there according to the custom of the Feast;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43</a:t>
            </a:r>
            <a:r>
              <a:rPr lang="en-US" sz="1200" b="0" i="0" kern="1200">
                <a:solidFill>
                  <a:schemeClr val="tx1"/>
                </a:solidFill>
                <a:effectLst/>
                <a:latin typeface="Arial" panose="020B0604020202020204" pitchFamily="34" charset="0"/>
                <a:ea typeface="ＭＳ Ｐゴシック" charset="-128"/>
                <a:cs typeface="ＭＳ Ｐゴシック" charset="-128"/>
              </a:rPr>
              <a:t> and as they were returning, after spending the full number of days, the boy Jesus stayed behind in Jerusalem. But His parents were unaware of it,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44</a:t>
            </a:r>
            <a:r>
              <a:rPr lang="en-US" sz="1200" b="0" i="0" kern="1200">
                <a:solidFill>
                  <a:schemeClr val="tx1"/>
                </a:solidFill>
                <a:effectLst/>
                <a:latin typeface="Arial" panose="020B0604020202020204" pitchFamily="34" charset="0"/>
                <a:ea typeface="ＭＳ Ｐゴシック" charset="-128"/>
                <a:cs typeface="ＭＳ Ｐゴシック" charset="-128"/>
              </a:rPr>
              <a:t> but supposed Him to be in the caravan, and went a day’s journey; and they began looking for Him among their relatives and acquaintances.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45</a:t>
            </a:r>
            <a:r>
              <a:rPr lang="en-US" sz="1200" b="0" i="0" kern="1200">
                <a:solidFill>
                  <a:schemeClr val="tx1"/>
                </a:solidFill>
                <a:effectLst/>
                <a:latin typeface="Arial" panose="020B0604020202020204" pitchFamily="34" charset="0"/>
                <a:ea typeface="ＭＳ Ｐゴシック" charset="-128"/>
                <a:cs typeface="ＭＳ Ｐゴシック" charset="-128"/>
              </a:rPr>
              <a:t> When they did not find Him, they returned to Jerusalem looking for Him.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46</a:t>
            </a:r>
            <a:r>
              <a:rPr lang="en-US" sz="1200" b="0" i="0" kern="1200">
                <a:solidFill>
                  <a:schemeClr val="tx1"/>
                </a:solidFill>
                <a:effectLst/>
                <a:latin typeface="Arial" panose="020B0604020202020204" pitchFamily="34" charset="0"/>
                <a:ea typeface="ＭＳ Ｐゴシック" charset="-128"/>
                <a:cs typeface="ＭＳ Ｐゴシック" charset="-128"/>
              </a:rPr>
              <a:t> Then, after three days they found Him in the temple, sitting in the midst of the teachers, both listening to them and asking them questions.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47</a:t>
            </a:r>
            <a:r>
              <a:rPr lang="en-US" sz="1200" b="0" i="0" kern="1200">
                <a:solidFill>
                  <a:schemeClr val="tx1"/>
                </a:solidFill>
                <a:effectLst/>
                <a:latin typeface="Arial" panose="020B0604020202020204" pitchFamily="34" charset="0"/>
                <a:ea typeface="ＭＳ Ｐゴシック" charset="-128"/>
                <a:cs typeface="ＭＳ Ｐゴシック" charset="-128"/>
              </a:rPr>
              <a:t> And all who heard Him were amazed at His understanding and His answers.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48</a:t>
            </a:r>
            <a:r>
              <a:rPr lang="en-US" sz="1200" b="0" i="0" kern="1200">
                <a:solidFill>
                  <a:schemeClr val="tx1"/>
                </a:solidFill>
                <a:effectLst/>
                <a:latin typeface="Arial" panose="020B0604020202020204" pitchFamily="34" charset="0"/>
                <a:ea typeface="ＭＳ Ｐゴシック" charset="-128"/>
                <a:cs typeface="ＭＳ Ｐゴシック" charset="-128"/>
              </a:rPr>
              <a:t> When they saw Him, they were astonished; and His mother said to Him, “Son, why have You treated us this way? Behold, Your father and I have been anxiously looking for You.”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49</a:t>
            </a:r>
            <a:r>
              <a:rPr lang="en-US" sz="1200" b="0" i="0" kern="1200">
                <a:solidFill>
                  <a:schemeClr val="tx1"/>
                </a:solidFill>
                <a:effectLst/>
                <a:latin typeface="Arial" panose="020B0604020202020204" pitchFamily="34" charset="0"/>
                <a:ea typeface="ＭＳ Ｐゴシック" charset="-128"/>
                <a:cs typeface="ＭＳ Ｐゴシック" charset="-128"/>
              </a:rPr>
              <a:t> And He said to them, “Why is it that you were looking for Me? Did you not know that I had to be in My Father’s house?”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50</a:t>
            </a:r>
            <a:r>
              <a:rPr lang="en-US" sz="1200" b="0" i="0" kern="1200">
                <a:solidFill>
                  <a:schemeClr val="tx1"/>
                </a:solidFill>
                <a:effectLst/>
                <a:latin typeface="Arial" panose="020B0604020202020204" pitchFamily="34" charset="0"/>
                <a:ea typeface="ＭＳ Ｐゴシック" charset="-128"/>
                <a:cs typeface="ＭＳ Ｐゴシック" charset="-128"/>
              </a:rPr>
              <a:t> But they did not understand the statement which He had made to them.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51</a:t>
            </a:r>
            <a:r>
              <a:rPr lang="en-US" sz="1200" b="0" i="0" kern="1200">
                <a:solidFill>
                  <a:schemeClr val="tx1"/>
                </a:solidFill>
                <a:effectLst/>
                <a:latin typeface="Arial" panose="020B0604020202020204" pitchFamily="34" charset="0"/>
                <a:ea typeface="ＭＳ Ｐゴシック" charset="-128"/>
                <a:cs typeface="ＭＳ Ｐゴシック" charset="-128"/>
              </a:rPr>
              <a:t> And He went down with them and came to Nazareth, and He continued in subjection to them; and His mother treasured all these things in her heart.</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2:52   And Jesus kept increasing in wisdom and stature, and in favor with God and men.</a:t>
            </a:r>
          </a:p>
          <a:p>
            <a:endParaRPr lang="en-US" b="0" dirty="0"/>
          </a:p>
        </p:txBody>
      </p:sp>
    </p:spTree>
    <p:extLst>
      <p:ext uri="{BB962C8B-B14F-4D97-AF65-F5344CB8AC3E}">
        <p14:creationId xmlns:p14="http://schemas.microsoft.com/office/powerpoint/2010/main" val="150114373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300715427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55901893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719571041"/>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342</a:t>
            </a:fld>
            <a:endParaRPr lang="en-US"/>
          </a:p>
        </p:txBody>
      </p:sp>
    </p:spTree>
    <p:extLst>
      <p:ext uri="{BB962C8B-B14F-4D97-AF65-F5344CB8AC3E}">
        <p14:creationId xmlns:p14="http://schemas.microsoft.com/office/powerpoint/2010/main" val="200699998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360</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44407881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89973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11067602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9663094"/>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2958579"/>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449722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373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pPr algn="r" rtl="1" fontAlgn="base">
              <a:spcBef>
                <a:spcPct val="30000"/>
              </a:spcBef>
              <a:spcAft>
                <a:spcPct val="0"/>
              </a:spcAft>
            </a:pPr>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8378282"/>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1"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413</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God raised up Basil and the </a:t>
            </a:r>
            <a:r>
              <a:rPr lang="en-US" altLang="ja-JP" b="1" dirty="0">
                <a:latin typeface="Arial" panose="020B0604020202020204" pitchFamily="34" charset="0"/>
                <a:ea typeface="ＭＳ Ｐゴシック" charset="0"/>
                <a:cs typeface="Arial" panose="020B0604020202020204" pitchFamily="34" charset="0"/>
              </a:rPr>
              <a:t>"Two </a:t>
            </a:r>
            <a:r>
              <a:rPr lang="en-US" altLang="ja-JP" b="1" dirty="0" err="1">
                <a:latin typeface="Arial" panose="020B0604020202020204" pitchFamily="34" charset="0"/>
                <a:ea typeface="ＭＳ Ｐゴシック" charset="0"/>
                <a:cs typeface="Arial" panose="020B0604020202020204" pitchFamily="34" charset="0"/>
              </a:rPr>
              <a:t>Gregorys</a:t>
            </a:r>
            <a:r>
              <a:rPr lang="en-US" altLang="ja-JP" b="1"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LC-01-Introduction-5, 401</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421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John begins his gospel with many clear contrasts to between John and Jesus.</a:t>
            </a:r>
          </a:p>
        </p:txBody>
      </p:sp>
    </p:spTree>
    <p:extLst>
      <p:ext uri="{BB962C8B-B14F-4D97-AF65-F5344CB8AC3E}">
        <p14:creationId xmlns:p14="http://schemas.microsoft.com/office/powerpoint/2010/main" val="29499580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4587479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a:t>
            </a:r>
          </a:p>
          <a:p>
            <a:pPr eaLnBrk="1" hangingPunct="1"/>
            <a:r>
              <a:rPr lang="en-US">
                <a:latin typeface="Arial" charset="0"/>
                <a:ea typeface="ＭＳ Ｐゴシック" charset="0"/>
                <a:cs typeface="ＭＳ Ｐゴシック" charset="0"/>
              </a:rPr>
              <a:t>BG-05-Israel NT-12</a:t>
            </a:r>
            <a:endParaRPr lang="en-US" dirty="0"/>
          </a:p>
          <a:p>
            <a:r>
              <a:rPr lang="en-US" dirty="0"/>
              <a:t>LC-01-Introduction-5</a:t>
            </a:r>
          </a:p>
          <a:p>
            <a:r>
              <a:rPr lang="en-US" dirty="0"/>
              <a:t>LC-02-Authentication-73</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B55481FD-E77C-FC4B-A55F-562CA2F42D87}" type="slidenum">
              <a:rPr lang="en-US" sz="1200" b="0">
                <a:latin typeface="Times" charset="0"/>
              </a:rPr>
              <a:pPr/>
              <a:t>49</a:t>
            </a:fld>
            <a:endParaRPr lang="en-US" sz="1200" b="0">
              <a:latin typeface="Times"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LC-01-Introduction-5, 401</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بالتبني ونسل الملك سليمان ... له الحق في الخلافة القانونية لمنح ابنه بالتبني،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78</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LC-01-Intro-40</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87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42957636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599433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355698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060752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065141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052073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577438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818970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3116760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7722087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161503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11/9/25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11/9/25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09/11/2025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09/11/2025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09/11/2025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09/11/2025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09/11/2025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09/11/2025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09/11/2025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09/11/2025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0631609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539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32246408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54545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88170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38511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36284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224210870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90500728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17211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25447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2701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655799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4330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1491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51372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186179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8769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650986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182148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5794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396839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38"/>
            <a:ext cx="246062"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1"/>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pPr>
                <a:defRPr/>
              </a:pPr>
              <a:t>‹#›</a:t>
            </a:fld>
            <a:endParaRPr lang="en-US"/>
          </a:p>
        </p:txBody>
      </p:sp>
    </p:spTree>
    <p:extLst>
      <p:ext uri="{BB962C8B-B14F-4D97-AF65-F5344CB8AC3E}">
        <p14:creationId xmlns:p14="http://schemas.microsoft.com/office/powerpoint/2010/main" val="41161712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pPr>
                <a:defRPr/>
              </a:pPr>
              <a:t>‹#›</a:t>
            </a:fld>
            <a:endParaRPr lang="en-US"/>
          </a:p>
        </p:txBody>
      </p:sp>
    </p:spTree>
    <p:extLst>
      <p:ext uri="{BB962C8B-B14F-4D97-AF65-F5344CB8AC3E}">
        <p14:creationId xmlns:p14="http://schemas.microsoft.com/office/powerpoint/2010/main" val="273489906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pPr>
                <a:defRPr/>
              </a:pPr>
              <a:t>‹#›</a:t>
            </a:fld>
            <a:endParaRPr lang="en-US"/>
          </a:p>
        </p:txBody>
      </p:sp>
    </p:spTree>
    <p:extLst>
      <p:ext uri="{BB962C8B-B14F-4D97-AF65-F5344CB8AC3E}">
        <p14:creationId xmlns:p14="http://schemas.microsoft.com/office/powerpoint/2010/main" val="37752026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pPr>
                <a:defRPr/>
              </a:pPr>
              <a:t>‹#›</a:t>
            </a:fld>
            <a:endParaRPr lang="en-US"/>
          </a:p>
        </p:txBody>
      </p:sp>
    </p:spTree>
    <p:extLst>
      <p:ext uri="{BB962C8B-B14F-4D97-AF65-F5344CB8AC3E}">
        <p14:creationId xmlns:p14="http://schemas.microsoft.com/office/powerpoint/2010/main" val="16635600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pPr>
                <a:defRPr/>
              </a:pPr>
              <a:t>‹#›</a:t>
            </a:fld>
            <a:endParaRPr lang="en-US"/>
          </a:p>
        </p:txBody>
      </p:sp>
    </p:spTree>
    <p:extLst>
      <p:ext uri="{BB962C8B-B14F-4D97-AF65-F5344CB8AC3E}">
        <p14:creationId xmlns:p14="http://schemas.microsoft.com/office/powerpoint/2010/main" val="207590580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pPr>
                <a:defRPr/>
              </a:pPr>
              <a:t>‹#›</a:t>
            </a:fld>
            <a:endParaRPr lang="en-US"/>
          </a:p>
        </p:txBody>
      </p:sp>
    </p:spTree>
    <p:extLst>
      <p:ext uri="{BB962C8B-B14F-4D97-AF65-F5344CB8AC3E}">
        <p14:creationId xmlns:p14="http://schemas.microsoft.com/office/powerpoint/2010/main" val="180121513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pPr>
                <a:defRPr/>
              </a:pPr>
              <a:t>‹#›</a:t>
            </a:fld>
            <a:endParaRPr lang="en-US"/>
          </a:p>
        </p:txBody>
      </p:sp>
    </p:spTree>
    <p:extLst>
      <p:ext uri="{BB962C8B-B14F-4D97-AF65-F5344CB8AC3E}">
        <p14:creationId xmlns:p14="http://schemas.microsoft.com/office/powerpoint/2010/main" val="31477270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pPr>
                <a:defRPr/>
              </a:pPr>
              <a:t>‹#›</a:t>
            </a:fld>
            <a:endParaRPr lang="en-US"/>
          </a:p>
        </p:txBody>
      </p:sp>
    </p:spTree>
    <p:extLst>
      <p:ext uri="{BB962C8B-B14F-4D97-AF65-F5344CB8AC3E}">
        <p14:creationId xmlns:p14="http://schemas.microsoft.com/office/powerpoint/2010/main" val="22300537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pPr>
                <a:defRPr/>
              </a:pPr>
              <a:t>‹#›</a:t>
            </a:fld>
            <a:endParaRPr lang="en-US"/>
          </a:p>
        </p:txBody>
      </p:sp>
    </p:spTree>
    <p:extLst>
      <p:ext uri="{BB962C8B-B14F-4D97-AF65-F5344CB8AC3E}">
        <p14:creationId xmlns:p14="http://schemas.microsoft.com/office/powerpoint/2010/main" val="175888564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pPr>
                <a:defRPr/>
              </a:pPr>
              <a:t>‹#›</a:t>
            </a:fld>
            <a:endParaRPr lang="en-US"/>
          </a:p>
        </p:txBody>
      </p:sp>
    </p:spTree>
    <p:extLst>
      <p:ext uri="{BB962C8B-B14F-4D97-AF65-F5344CB8AC3E}">
        <p14:creationId xmlns:p14="http://schemas.microsoft.com/office/powerpoint/2010/main" val="34016138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pPr>
                <a:defRPr/>
              </a:pPr>
              <a:t>‹#›</a:t>
            </a:fld>
            <a:endParaRPr lang="en-US"/>
          </a:p>
        </p:txBody>
      </p:sp>
    </p:spTree>
    <p:extLst>
      <p:ext uri="{BB962C8B-B14F-4D97-AF65-F5344CB8AC3E}">
        <p14:creationId xmlns:p14="http://schemas.microsoft.com/office/powerpoint/2010/main" val="27960339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90119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416133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89144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59497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475251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94449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09563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9338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01584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20621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288384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228968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68676865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073275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6001423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78302593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203516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81932336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48633863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59702168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75098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38154224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7201651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68184365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1415162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4538368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235675444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31046419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106044406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101447838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85785162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6157324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137309702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5575929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58114060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223575290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8477531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428110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236759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840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409452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723046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4135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49494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949006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325521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47583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54343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121741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908847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264289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498382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0161211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2913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16289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94828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0480831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3998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58492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53597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866088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02448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08936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753318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700446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92635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048982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844767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117540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42583565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9819917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419911133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7499921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11/9/25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143512848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11/9/25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3216790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11/9/25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2900793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1182646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12401057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149799697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5701035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01127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a:solidFill>
                <a:srgbClr val="FFFFFF"/>
              </a:solidFill>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75574565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3041135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499702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22894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7786440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63650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53833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267568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6680485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2535882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3033313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7378098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43263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247287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391392449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10205157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A8A1543-462F-2D45-8E56-754230938964}" type="slidenum">
              <a:rPr lang="en-US" smtClean="0"/>
              <a:pPr>
                <a:defRPr/>
              </a:pPr>
              <a:t>‹#›</a:t>
            </a:fld>
            <a:endParaRPr lang="en-US" dirty="0"/>
          </a:p>
        </p:txBody>
      </p:sp>
    </p:spTree>
    <p:extLst>
      <p:ext uri="{BB962C8B-B14F-4D97-AF65-F5344CB8AC3E}">
        <p14:creationId xmlns:p14="http://schemas.microsoft.com/office/powerpoint/2010/main" val="206716523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4EB6F9D-B02C-6C4C-AF45-6FA8ADE81A52}" type="slidenum">
              <a:rPr lang="en-US" smtClean="0"/>
              <a:pPr>
                <a:defRPr/>
              </a:pPr>
              <a:t>‹#›</a:t>
            </a:fld>
            <a:endParaRPr lang="en-US" dirty="0"/>
          </a:p>
        </p:txBody>
      </p:sp>
    </p:spTree>
    <p:extLst>
      <p:ext uri="{BB962C8B-B14F-4D97-AF65-F5344CB8AC3E}">
        <p14:creationId xmlns:p14="http://schemas.microsoft.com/office/powerpoint/2010/main" val="281496388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7131736-1D08-124E-AC5F-A3386CA8A75D}" type="slidenum">
              <a:rPr lang="en-US" smtClean="0"/>
              <a:pPr>
                <a:defRPr/>
              </a:pPr>
              <a:t>‹#›</a:t>
            </a:fld>
            <a:endParaRPr lang="en-US" dirty="0"/>
          </a:p>
        </p:txBody>
      </p:sp>
    </p:spTree>
    <p:extLst>
      <p:ext uri="{BB962C8B-B14F-4D97-AF65-F5344CB8AC3E}">
        <p14:creationId xmlns:p14="http://schemas.microsoft.com/office/powerpoint/2010/main" val="241588707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2B0F525-9CAA-DF4B-97C2-B85A65F69FC3}" type="slidenum">
              <a:rPr lang="en-US" smtClean="0"/>
              <a:pPr>
                <a:defRPr/>
              </a:pPr>
              <a:t>‹#›</a:t>
            </a:fld>
            <a:endParaRPr lang="en-US" dirty="0"/>
          </a:p>
        </p:txBody>
      </p:sp>
    </p:spTree>
    <p:extLst>
      <p:ext uri="{BB962C8B-B14F-4D97-AF65-F5344CB8AC3E}">
        <p14:creationId xmlns:p14="http://schemas.microsoft.com/office/powerpoint/2010/main" val="30510275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5D4A66B-F017-F245-8B0B-C75BBE933BA0}" type="slidenum">
              <a:rPr lang="en-US" smtClean="0"/>
              <a:pPr>
                <a:defRPr/>
              </a:pPr>
              <a:t>‹#›</a:t>
            </a:fld>
            <a:endParaRPr lang="en-US" dirty="0"/>
          </a:p>
        </p:txBody>
      </p:sp>
    </p:spTree>
    <p:extLst>
      <p:ext uri="{BB962C8B-B14F-4D97-AF65-F5344CB8AC3E}">
        <p14:creationId xmlns:p14="http://schemas.microsoft.com/office/powerpoint/2010/main" val="2879505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B31B50-1E73-D547-B79C-BAC104936FA0}" type="slidenum">
              <a:rPr lang="en-US" smtClean="0"/>
              <a:pPr>
                <a:defRPr/>
              </a:pPr>
              <a:t>‹#›</a:t>
            </a:fld>
            <a:endParaRPr lang="en-US" dirty="0"/>
          </a:p>
        </p:txBody>
      </p:sp>
    </p:spTree>
    <p:extLst>
      <p:ext uri="{BB962C8B-B14F-4D97-AF65-F5344CB8AC3E}">
        <p14:creationId xmlns:p14="http://schemas.microsoft.com/office/powerpoint/2010/main" val="7658452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E084925-E6AA-0D4C-BBE8-C9BF295EABA7}" type="slidenum">
              <a:rPr lang="en-US" smtClean="0"/>
              <a:pPr>
                <a:defRPr/>
              </a:pPr>
              <a:t>‹#›</a:t>
            </a:fld>
            <a:endParaRPr lang="en-US" dirty="0"/>
          </a:p>
        </p:txBody>
      </p:sp>
    </p:spTree>
    <p:extLst>
      <p:ext uri="{BB962C8B-B14F-4D97-AF65-F5344CB8AC3E}">
        <p14:creationId xmlns:p14="http://schemas.microsoft.com/office/powerpoint/2010/main" val="309687479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BB2EB5-B953-C34A-A53B-599B42D56D14}" type="slidenum">
              <a:rPr lang="en-US" smtClean="0"/>
              <a:pPr>
                <a:defRPr/>
              </a:pPr>
              <a:t>‹#›</a:t>
            </a:fld>
            <a:endParaRPr lang="en-US" dirty="0"/>
          </a:p>
        </p:txBody>
      </p:sp>
    </p:spTree>
    <p:extLst>
      <p:ext uri="{BB962C8B-B14F-4D97-AF65-F5344CB8AC3E}">
        <p14:creationId xmlns:p14="http://schemas.microsoft.com/office/powerpoint/2010/main" val="150939640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8FE7BE6-B580-FD4D-BA71-933263BDE347}" type="slidenum">
              <a:rPr lang="en-US" smtClean="0"/>
              <a:pPr>
                <a:defRPr/>
              </a:pPr>
              <a:t>‹#›</a:t>
            </a:fld>
            <a:endParaRPr lang="en-US" dirty="0"/>
          </a:p>
        </p:txBody>
      </p:sp>
    </p:spTree>
    <p:extLst>
      <p:ext uri="{BB962C8B-B14F-4D97-AF65-F5344CB8AC3E}">
        <p14:creationId xmlns:p14="http://schemas.microsoft.com/office/powerpoint/2010/main" val="173123538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29F6CD-48F7-A040-874F-8293F0E356E2}" type="slidenum">
              <a:rPr lang="en-US" smtClean="0"/>
              <a:pPr>
                <a:defRPr/>
              </a:pPr>
              <a:t>‹#›</a:t>
            </a:fld>
            <a:endParaRPr lang="en-US" dirty="0"/>
          </a:p>
        </p:txBody>
      </p:sp>
    </p:spTree>
    <p:extLst>
      <p:ext uri="{BB962C8B-B14F-4D97-AF65-F5344CB8AC3E}">
        <p14:creationId xmlns:p14="http://schemas.microsoft.com/office/powerpoint/2010/main" val="179037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91CCE70-982D-284C-B4BC-0675C04C1998}" type="slidenum">
              <a:rPr lang="en-US" smtClean="0"/>
              <a:pPr>
                <a:defRPr/>
              </a:pPr>
              <a:t>‹#›</a:t>
            </a:fld>
            <a:endParaRPr lang="en-US" dirty="0"/>
          </a:p>
        </p:txBody>
      </p:sp>
    </p:spTree>
    <p:extLst>
      <p:ext uri="{BB962C8B-B14F-4D97-AF65-F5344CB8AC3E}">
        <p14:creationId xmlns:p14="http://schemas.microsoft.com/office/powerpoint/2010/main" val="170334613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005D6C-6428-6B4F-A1FA-6EDAE95945A4}" type="slidenum">
              <a:rPr lang="en-US" smtClean="0"/>
              <a:pPr>
                <a:defRPr/>
              </a:pPr>
              <a:t>‹#›</a:t>
            </a:fld>
            <a:endParaRPr lang="en-US" dirty="0"/>
          </a:p>
        </p:txBody>
      </p:sp>
    </p:spTree>
    <p:extLst>
      <p:ext uri="{BB962C8B-B14F-4D97-AF65-F5344CB8AC3E}">
        <p14:creationId xmlns:p14="http://schemas.microsoft.com/office/powerpoint/2010/main" val="234782434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EC7390D-2922-BA49-BC2E-DA2FB5DAEF7A}" type="slidenum">
              <a:rPr lang="en-US" smtClean="0"/>
              <a:pPr>
                <a:defRPr/>
              </a:pPr>
              <a:t>‹#›</a:t>
            </a:fld>
            <a:endParaRPr lang="en-US" dirty="0"/>
          </a:p>
        </p:txBody>
      </p:sp>
    </p:spTree>
    <p:extLst>
      <p:ext uri="{BB962C8B-B14F-4D97-AF65-F5344CB8AC3E}">
        <p14:creationId xmlns:p14="http://schemas.microsoft.com/office/powerpoint/2010/main" val="38633295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5487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1369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95229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377524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678573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626209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0968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807214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13811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08230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7681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84629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3199004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05689476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8048798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15FEDC-5BFD-F440-BB5B-548172FC4F9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61268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C8B137-8201-A14D-8EAB-788913F1FE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041672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F2ABAC-A42B-C148-9170-1B8C3DB0647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5188344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55103-836A-C243-A26E-3555F6FA0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05010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AF850-EDBD-F24C-995C-5DCE95EEFE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238716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25C05-FB1A-E343-947F-6A20F044E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953783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F4C216-2838-1043-AD18-E54ED4A4E9D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0279014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523AD-9297-E84C-8FB0-F0ADE7B5B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292633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C1EE35-D303-E346-B276-46264E9596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477228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7CF051-1FF7-1C43-9974-8F6B35EEADE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271753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30174946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2468040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92067087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30302837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56135888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7035101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43604075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3343114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91563125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380448910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253168161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51269-7D21-BD45-AC3B-E907316033D5}" type="slidenum">
              <a:rPr lang="en-US" smtClean="0"/>
              <a:pPr>
                <a:defRPr/>
              </a:pPr>
              <a:t>‹#›</a:t>
            </a:fld>
            <a:endParaRPr lang="en-US" dirty="0"/>
          </a:p>
        </p:txBody>
      </p:sp>
    </p:spTree>
    <p:extLst>
      <p:ext uri="{BB962C8B-B14F-4D97-AF65-F5344CB8AC3E}">
        <p14:creationId xmlns:p14="http://schemas.microsoft.com/office/powerpoint/2010/main" val="28499198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650157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845682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841030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71940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94566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24344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484480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641188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790491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4042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7146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003278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75457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31390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915088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124213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44017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177749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514277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61537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89189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6740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7375129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3766202-7EFF-3742-B623-FFD89D09532E}" type="slidenum">
              <a:rPr lang="en-US" smtClean="0"/>
              <a:pPr>
                <a:defRPr/>
              </a:pPr>
              <a:t>‹#›</a:t>
            </a:fld>
            <a:endParaRPr lang="en-US" dirty="0"/>
          </a:p>
        </p:txBody>
      </p:sp>
    </p:spTree>
    <p:extLst>
      <p:ext uri="{BB962C8B-B14F-4D97-AF65-F5344CB8AC3E}">
        <p14:creationId xmlns:p14="http://schemas.microsoft.com/office/powerpoint/2010/main" val="311144284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522697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Tree>
    <p:extLst>
      <p:ext uri="{BB962C8B-B14F-4D97-AF65-F5344CB8AC3E}">
        <p14:creationId xmlns:p14="http://schemas.microsoft.com/office/powerpoint/2010/main" val="87969248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16321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Tree>
    <p:extLst>
      <p:ext uri="{BB962C8B-B14F-4D97-AF65-F5344CB8AC3E}">
        <p14:creationId xmlns:p14="http://schemas.microsoft.com/office/powerpoint/2010/main" val="111308498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075512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47343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10969146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58453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227071001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371057789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252387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944159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2479756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761642"/>
      </p:ext>
    </p:extLst>
  </p:cSld>
  <p:clrMapOvr>
    <a:masterClrMapping/>
  </p:clrMapOvr>
  <p:transition>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73926"/>
      </p:ext>
    </p:extLst>
  </p:cSld>
  <p:clrMapOvr>
    <a:masterClrMapping/>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960998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3962788"/>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57493959"/>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376186606"/>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77202637"/>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54239"/>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641334"/>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4493556"/>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221367370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24040431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42362967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353594723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11/9/25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271027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11/9/25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83771345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40282263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4527075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09907264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257617345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17959076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smtClean="0">
                <a:solidFill>
                  <a:srgbClr val="000000"/>
                </a:solidFill>
                <a:latin typeface="Arial" panose="020B0604020202020204" pitchFamily="34" charset="0"/>
              </a:defRPr>
            </a:lvl1pPr>
          </a:lstStyle>
          <a:p>
            <a:pPr defTabSz="457200">
              <a:defRPr/>
            </a:pPr>
            <a:fld id="{E1A8F1B6-AC51-C240-AE91-C0AA9A81AE82}" type="slidenum">
              <a:rPr lang="en-US" smtClean="0"/>
              <a:pPr defTabSz="457200">
                <a:defRPr/>
              </a:pPr>
              <a:t>‹#›</a:t>
            </a:fld>
            <a:endParaRPr lang="en-US" dirty="0"/>
          </a:p>
        </p:txBody>
      </p:sp>
    </p:spTree>
    <p:extLst>
      <p:ext uri="{BB962C8B-B14F-4D97-AF65-F5344CB8AC3E}">
        <p14:creationId xmlns:p14="http://schemas.microsoft.com/office/powerpoint/2010/main" val="206600079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4AA3BD2D-3447-534A-895F-2BCFBC5DDCB8}" type="slidenum">
              <a:rPr lang="en-US" smtClean="0"/>
              <a:pPr>
                <a:defRPr/>
              </a:pPr>
              <a:t>‹#›</a:t>
            </a:fld>
            <a:endParaRPr lang="en-US" dirty="0"/>
          </a:p>
        </p:txBody>
      </p:sp>
    </p:spTree>
    <p:extLst>
      <p:ext uri="{BB962C8B-B14F-4D97-AF65-F5344CB8AC3E}">
        <p14:creationId xmlns:p14="http://schemas.microsoft.com/office/powerpoint/2010/main" val="11262048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smtClean="0">
                <a:latin typeface="Arial" panose="020B0604020202020204" pitchFamily="34" charset="0"/>
                <a:cs typeface="ＭＳ Ｐゴシック" charset="0"/>
              </a:defRPr>
            </a:lvl1pPr>
          </a:lstStyle>
          <a:p>
            <a:pPr>
              <a:defRPr/>
            </a:pPr>
            <a:fld id="{F42725BA-DE48-B740-9E1E-2CE9D0816539}" type="slidenum">
              <a:rPr lang="en-US" smtClean="0"/>
              <a:pPr>
                <a:defRPr/>
              </a:pPr>
              <a:t>‹#›</a:t>
            </a:fld>
            <a:endParaRPr lang="en-US" dirty="0"/>
          </a:p>
        </p:txBody>
      </p:sp>
    </p:spTree>
    <p:extLst>
      <p:ext uri="{BB962C8B-B14F-4D97-AF65-F5344CB8AC3E}">
        <p14:creationId xmlns:p14="http://schemas.microsoft.com/office/powerpoint/2010/main" val="33007565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9457F10-7020-3B44-BD3B-BDBA321735FD}" type="datetime1">
              <a:rPr lang="en-US" smtClean="0"/>
              <a:pPr>
                <a:defRPr/>
              </a:pPr>
              <a:t>11/9/25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smtClean="0">
                <a:latin typeface="Arial" panose="020B0604020202020204" pitchFamily="34" charset="0"/>
                <a:cs typeface="Arial" panose="020B0604020202020204" pitchFamily="34" charset="0"/>
              </a:defRPr>
            </a:lvl1pPr>
          </a:lstStyle>
          <a:p>
            <a:pPr>
              <a:defRPr/>
            </a:pPr>
            <a:fld id="{FA077D48-DFE4-B04A-A621-1FA071D3B0F2}" type="slidenum">
              <a:rPr lang="en-US" smtClean="0"/>
              <a:pPr>
                <a:defRPr/>
              </a:pPr>
              <a:t>‹#›</a:t>
            </a:fld>
            <a:endParaRPr lang="en-US" dirty="0"/>
          </a:p>
        </p:txBody>
      </p:sp>
    </p:spTree>
    <p:extLst>
      <p:ext uri="{BB962C8B-B14F-4D97-AF65-F5344CB8AC3E}">
        <p14:creationId xmlns:p14="http://schemas.microsoft.com/office/powerpoint/2010/main" val="69298340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98112417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F0E62B9-4F3A-2144-B353-DDC02D27F08E}" type="slidenum">
              <a:rPr lang="en-US" smtClean="0"/>
              <a:pPr/>
              <a:t>‹#›</a:t>
            </a:fld>
            <a:endParaRPr lang="en-US" dirty="0"/>
          </a:p>
        </p:txBody>
      </p:sp>
    </p:spTree>
    <p:extLst>
      <p:ext uri="{BB962C8B-B14F-4D97-AF65-F5344CB8AC3E}">
        <p14:creationId xmlns:p14="http://schemas.microsoft.com/office/powerpoint/2010/main" val="9091737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D3F50D6-A74F-EA4E-8BAA-614C687E3159}" type="slidenum">
              <a:rPr lang="en-US" smtClean="0"/>
              <a:pPr/>
              <a:t>‹#›</a:t>
            </a:fld>
            <a:endParaRPr lang="en-US" dirty="0"/>
          </a:p>
        </p:txBody>
      </p:sp>
    </p:spTree>
    <p:extLst>
      <p:ext uri="{BB962C8B-B14F-4D97-AF65-F5344CB8AC3E}">
        <p14:creationId xmlns:p14="http://schemas.microsoft.com/office/powerpoint/2010/main" val="39799938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FE0E9A73-D6F3-FB4B-B676-AB2D6ACB3033}" type="slidenum">
              <a:rPr lang="en-US" smtClean="0"/>
              <a:pPr/>
              <a:t>‹#›</a:t>
            </a:fld>
            <a:endParaRPr lang="en-US" dirty="0"/>
          </a:p>
        </p:txBody>
      </p:sp>
    </p:spTree>
    <p:extLst>
      <p:ext uri="{BB962C8B-B14F-4D97-AF65-F5344CB8AC3E}">
        <p14:creationId xmlns:p14="http://schemas.microsoft.com/office/powerpoint/2010/main" val="101185042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21B05C86-5CA8-C640-83F6-0464EF60335F}" type="slidenum">
              <a:rPr lang="en-US" smtClean="0"/>
              <a:pPr/>
              <a:t>‹#›</a:t>
            </a:fld>
            <a:endParaRPr lang="en-US" dirty="0"/>
          </a:p>
        </p:txBody>
      </p:sp>
    </p:spTree>
    <p:extLst>
      <p:ext uri="{BB962C8B-B14F-4D97-AF65-F5344CB8AC3E}">
        <p14:creationId xmlns:p14="http://schemas.microsoft.com/office/powerpoint/2010/main" val="36758697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CCBC2C85-5B23-2743-8351-2458AC3B1C6F}" type="slidenum">
              <a:rPr lang="en-US" smtClean="0"/>
              <a:pPr/>
              <a:t>‹#›</a:t>
            </a:fld>
            <a:endParaRPr lang="en-US" dirty="0"/>
          </a:p>
        </p:txBody>
      </p:sp>
    </p:spTree>
    <p:extLst>
      <p:ext uri="{BB962C8B-B14F-4D97-AF65-F5344CB8AC3E}">
        <p14:creationId xmlns:p14="http://schemas.microsoft.com/office/powerpoint/2010/main" val="205942932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4668B637-F1B0-CD4B-945A-E1B24BE0055F}" type="slidenum">
              <a:rPr lang="en-US" smtClean="0"/>
              <a:pPr/>
              <a:t>‹#›</a:t>
            </a:fld>
            <a:endParaRPr lang="en-US" dirty="0"/>
          </a:p>
        </p:txBody>
      </p:sp>
    </p:spTree>
    <p:extLst>
      <p:ext uri="{BB962C8B-B14F-4D97-AF65-F5344CB8AC3E}">
        <p14:creationId xmlns:p14="http://schemas.microsoft.com/office/powerpoint/2010/main" val="408357788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9DDB0FBA-1AA2-7A41-A7E8-827850B26E1B}" type="slidenum">
              <a:rPr lang="en-US" smtClean="0"/>
              <a:pPr/>
              <a:t>‹#›</a:t>
            </a:fld>
            <a:endParaRPr lang="en-US" dirty="0"/>
          </a:p>
        </p:txBody>
      </p:sp>
    </p:spTree>
    <p:extLst>
      <p:ext uri="{BB962C8B-B14F-4D97-AF65-F5344CB8AC3E}">
        <p14:creationId xmlns:p14="http://schemas.microsoft.com/office/powerpoint/2010/main" val="6808471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474792B-817A-344D-BDC3-98766AAD8EB6}" type="slidenum">
              <a:rPr lang="en-US" smtClean="0"/>
              <a:pPr/>
              <a:t>‹#›</a:t>
            </a:fld>
            <a:endParaRPr lang="en-US" dirty="0"/>
          </a:p>
        </p:txBody>
      </p:sp>
    </p:spTree>
    <p:extLst>
      <p:ext uri="{BB962C8B-B14F-4D97-AF65-F5344CB8AC3E}">
        <p14:creationId xmlns:p14="http://schemas.microsoft.com/office/powerpoint/2010/main" val="310746936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D80BDE67-5EFE-FF4D-AC25-976BBC3D78DA}" type="slidenum">
              <a:rPr lang="en-US" smtClean="0"/>
              <a:pPr/>
              <a:t>‹#›</a:t>
            </a:fld>
            <a:endParaRPr lang="en-US" dirty="0"/>
          </a:p>
        </p:txBody>
      </p:sp>
    </p:spTree>
    <p:extLst>
      <p:ext uri="{BB962C8B-B14F-4D97-AF65-F5344CB8AC3E}">
        <p14:creationId xmlns:p14="http://schemas.microsoft.com/office/powerpoint/2010/main" val="13431986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4114420-13EE-2946-AB89-0A59875297C0}" type="slidenum">
              <a:rPr lang="en-US" smtClean="0"/>
              <a:pPr/>
              <a:t>‹#›</a:t>
            </a:fld>
            <a:endParaRPr lang="en-US" dirty="0"/>
          </a:p>
        </p:txBody>
      </p:sp>
    </p:spTree>
    <p:extLst>
      <p:ext uri="{BB962C8B-B14F-4D97-AF65-F5344CB8AC3E}">
        <p14:creationId xmlns:p14="http://schemas.microsoft.com/office/powerpoint/2010/main" val="202705372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3B7A85-E23B-5643-8A85-771F7BBB32A7}" type="slidenum">
              <a:rPr lang="en-US" smtClean="0"/>
              <a:pPr>
                <a:defRPr/>
              </a:pPr>
              <a:t>‹#›</a:t>
            </a:fld>
            <a:endParaRPr lang="en-US" dirty="0"/>
          </a:p>
        </p:txBody>
      </p:sp>
    </p:spTree>
    <p:extLst>
      <p:ext uri="{BB962C8B-B14F-4D97-AF65-F5344CB8AC3E}">
        <p14:creationId xmlns:p14="http://schemas.microsoft.com/office/powerpoint/2010/main" val="50988623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147C76D-1031-F84C-8178-6021A919F917}" type="datetime1">
              <a:rPr lang="en-US" smtClean="0"/>
              <a:pPr>
                <a:defRPr/>
              </a:pPr>
              <a:t>11/9/25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DFA72C7-2665-D64F-ADAC-357F25897CAE}" type="slidenum">
              <a:rPr lang="en-US" smtClean="0"/>
              <a:pPr>
                <a:defRPr/>
              </a:pPr>
              <a:t>‹#›</a:t>
            </a:fld>
            <a:endParaRPr lang="en-US" dirty="0"/>
          </a:p>
        </p:txBody>
      </p:sp>
    </p:spTree>
    <p:extLst>
      <p:ext uri="{BB962C8B-B14F-4D97-AF65-F5344CB8AC3E}">
        <p14:creationId xmlns:p14="http://schemas.microsoft.com/office/powerpoint/2010/main" val="19788474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A2D2F8AC-35E8-1F43-A639-3189D64B8FA4}" type="slidenum">
              <a:rPr lang="en-US" smtClean="0"/>
              <a:pPr>
                <a:defRPr/>
              </a:pPr>
              <a:t>‹#›</a:t>
            </a:fld>
            <a:endParaRPr lang="en-US" dirty="0"/>
          </a:p>
        </p:txBody>
      </p:sp>
    </p:spTree>
    <p:extLst>
      <p:ext uri="{BB962C8B-B14F-4D97-AF65-F5344CB8AC3E}">
        <p14:creationId xmlns:p14="http://schemas.microsoft.com/office/powerpoint/2010/main" val="386110717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1B815622-4497-B94C-BA67-72C417F37E96}" type="datetime1">
              <a:rPr lang="en-US" smtClean="0"/>
              <a:pPr>
                <a:defRPr/>
              </a:pPr>
              <a:t>11/9/25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893BD53C-2B77-E141-8EC6-39ACD380E887}" type="slidenum">
              <a:rPr lang="en-US" smtClean="0"/>
              <a:pPr>
                <a:defRPr/>
              </a:pPr>
              <a:t>‹#›</a:t>
            </a:fld>
            <a:endParaRPr lang="en-US" dirty="0"/>
          </a:p>
        </p:txBody>
      </p:sp>
    </p:spTree>
    <p:extLst>
      <p:ext uri="{BB962C8B-B14F-4D97-AF65-F5344CB8AC3E}">
        <p14:creationId xmlns:p14="http://schemas.microsoft.com/office/powerpoint/2010/main" val="306582052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10883108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F0E62B9-4F3A-2144-B353-DDC02D27F08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57261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D3F50D6-A74F-EA4E-8BAA-614C687E315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25474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FE0E9A73-D6F3-FB4B-B676-AB2D6ACB303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96284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21B05C86-5CA8-C640-83F6-0464EF6033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292160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CCBC2C85-5B23-2743-8351-2458AC3B1C6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997200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4668B637-F1B0-CD4B-945A-E1B24BE005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58668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9DDB0FBA-1AA2-7A41-A7E8-827850B26E1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156632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474792B-817A-344D-BDC3-98766AAD8E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5971097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D80BDE67-5EFE-FF4D-AC25-976BBC3D78D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4407445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4114420-13EE-2946-AB89-0A59875297C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085713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521464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11370917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31188600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192080319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7642475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14308518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172676613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99476444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077617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91290011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67946596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1239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11/9/25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39184690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3338538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60579505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6890538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3339090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358546500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21626086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307837761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44597583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5778987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11/9/25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894566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5488940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890755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697272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068244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015301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935472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184840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9993079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08592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11/9/25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7323535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3930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232163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090131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467468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85522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48238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885666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247400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220909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6210273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95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43107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75405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0915496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66114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4209126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944028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997014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39596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32572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31023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0721857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660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7245016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212547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b="1" i="0">
                <a:latin typeface="Arial" panose="020B0604020202020204" pitchFamily="34" charset="0"/>
              </a:defRPr>
            </a:lvl1pPr>
          </a:lstStyle>
          <a:p>
            <a:fld id="{24C84A23-8988-FA47-AF2E-B91F1BB93C67}" type="slidenum">
              <a:rPr lang="en-US" altLang="en-US" smtClean="0"/>
              <a:pPr/>
              <a:t>‹#›</a:t>
            </a:fld>
            <a:endParaRPr lang="en-US" altLang="en-US" dirty="0"/>
          </a:p>
        </p:txBody>
      </p:sp>
    </p:spTree>
    <p:extLst>
      <p:ext uri="{BB962C8B-B14F-4D97-AF65-F5344CB8AC3E}">
        <p14:creationId xmlns:p14="http://schemas.microsoft.com/office/powerpoint/2010/main" val="198913215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b="1" i="0">
                <a:latin typeface="Arial" panose="020B0604020202020204" pitchFamily="34" charset="0"/>
              </a:defRPr>
            </a:lvl1pPr>
          </a:lstStyle>
          <a:p>
            <a:fld id="{92DFE674-78E0-634B-B6B9-95BCEE4F4AEA}" type="slidenum">
              <a:rPr lang="en-US" altLang="en-US" smtClean="0"/>
              <a:pPr/>
              <a:t>‹#›</a:t>
            </a:fld>
            <a:endParaRPr lang="en-US" altLang="en-US" dirty="0"/>
          </a:p>
        </p:txBody>
      </p:sp>
    </p:spTree>
    <p:extLst>
      <p:ext uri="{BB962C8B-B14F-4D97-AF65-F5344CB8AC3E}">
        <p14:creationId xmlns:p14="http://schemas.microsoft.com/office/powerpoint/2010/main" val="141635902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b="1" i="0">
                <a:latin typeface="Arial" panose="020B0604020202020204" pitchFamily="34" charset="0"/>
              </a:defRPr>
            </a:lvl1pPr>
          </a:lstStyle>
          <a:p>
            <a:fld id="{207E85E4-1345-074C-8184-361AD84E921C}" type="slidenum">
              <a:rPr lang="en-US" altLang="en-US" smtClean="0"/>
              <a:pPr/>
              <a:t>‹#›</a:t>
            </a:fld>
            <a:endParaRPr lang="en-US" altLang="en-US" dirty="0"/>
          </a:p>
        </p:txBody>
      </p:sp>
    </p:spTree>
    <p:extLst>
      <p:ext uri="{BB962C8B-B14F-4D97-AF65-F5344CB8AC3E}">
        <p14:creationId xmlns:p14="http://schemas.microsoft.com/office/powerpoint/2010/main" val="405766192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b="1" i="0">
                <a:latin typeface="Arial" panose="020B0604020202020204" pitchFamily="34" charset="0"/>
              </a:defRPr>
            </a:lvl1pPr>
          </a:lstStyle>
          <a:p>
            <a:fld id="{0877A89F-7CE3-7A4B-9992-8B0633EEDAB7}" type="slidenum">
              <a:rPr lang="en-US" altLang="en-US" smtClean="0"/>
              <a:pPr/>
              <a:t>‹#›</a:t>
            </a:fld>
            <a:endParaRPr lang="en-US" altLang="en-US" dirty="0"/>
          </a:p>
        </p:txBody>
      </p:sp>
    </p:spTree>
    <p:extLst>
      <p:ext uri="{BB962C8B-B14F-4D97-AF65-F5344CB8AC3E}">
        <p14:creationId xmlns:p14="http://schemas.microsoft.com/office/powerpoint/2010/main" val="4525195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b="1" i="0">
                <a:latin typeface="Arial" panose="020B0604020202020204" pitchFamily="34" charset="0"/>
              </a:defRPr>
            </a:lvl1pPr>
          </a:lstStyle>
          <a:p>
            <a:fld id="{7F2945F7-F42C-8A4D-84E1-9552F81AD92D}" type="slidenum">
              <a:rPr lang="en-US" altLang="en-US" smtClean="0"/>
              <a:pPr/>
              <a:t>‹#›</a:t>
            </a:fld>
            <a:endParaRPr lang="en-US" altLang="en-US" dirty="0"/>
          </a:p>
        </p:txBody>
      </p:sp>
    </p:spTree>
    <p:extLst>
      <p:ext uri="{BB962C8B-B14F-4D97-AF65-F5344CB8AC3E}">
        <p14:creationId xmlns:p14="http://schemas.microsoft.com/office/powerpoint/2010/main" val="41414922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b="1" i="0">
                <a:latin typeface="Arial" panose="020B0604020202020204" pitchFamily="34" charset="0"/>
              </a:defRPr>
            </a:lvl1pPr>
          </a:lstStyle>
          <a:p>
            <a:fld id="{6157D41E-31B8-D947-BBFA-2D73EB83E16C}" type="slidenum">
              <a:rPr lang="en-US" altLang="en-US" smtClean="0"/>
              <a:pPr/>
              <a:t>‹#›</a:t>
            </a:fld>
            <a:endParaRPr lang="en-US" altLang="en-US" dirty="0"/>
          </a:p>
        </p:txBody>
      </p:sp>
    </p:spTree>
    <p:extLst>
      <p:ext uri="{BB962C8B-B14F-4D97-AF65-F5344CB8AC3E}">
        <p14:creationId xmlns:p14="http://schemas.microsoft.com/office/powerpoint/2010/main" val="268500418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b="1" i="0">
                <a:latin typeface="Arial" panose="020B0604020202020204" pitchFamily="34" charset="0"/>
              </a:defRPr>
            </a:lvl1pPr>
          </a:lstStyle>
          <a:p>
            <a:fld id="{3C9A72B8-1A6C-254D-BA7C-00BE5DC20692}" type="slidenum">
              <a:rPr lang="en-US" altLang="en-US" smtClean="0"/>
              <a:pPr/>
              <a:t>‹#›</a:t>
            </a:fld>
            <a:endParaRPr lang="en-US" altLang="en-US" dirty="0"/>
          </a:p>
        </p:txBody>
      </p:sp>
    </p:spTree>
    <p:extLst>
      <p:ext uri="{BB962C8B-B14F-4D97-AF65-F5344CB8AC3E}">
        <p14:creationId xmlns:p14="http://schemas.microsoft.com/office/powerpoint/2010/main" val="225642724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b="1" i="0">
                <a:latin typeface="Arial" panose="020B0604020202020204" pitchFamily="34" charset="0"/>
              </a:defRPr>
            </a:lvl1pPr>
          </a:lstStyle>
          <a:p>
            <a:fld id="{44CBF079-11CB-1545-817D-7C726A5E389F}" type="slidenum">
              <a:rPr lang="en-US" altLang="en-US" smtClean="0"/>
              <a:pPr/>
              <a:t>‹#›</a:t>
            </a:fld>
            <a:endParaRPr lang="en-US" altLang="en-US" dirty="0"/>
          </a:p>
        </p:txBody>
      </p:sp>
    </p:spTree>
    <p:extLst>
      <p:ext uri="{BB962C8B-B14F-4D97-AF65-F5344CB8AC3E}">
        <p14:creationId xmlns:p14="http://schemas.microsoft.com/office/powerpoint/2010/main" val="215905368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dirty="0"/>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b="1" i="0">
                <a:latin typeface="Arial" panose="020B0604020202020204" pitchFamily="34" charset="0"/>
              </a:defRPr>
            </a:lvl1pPr>
          </a:lstStyle>
          <a:p>
            <a:fld id="{6C782D3B-5349-A145-ABF8-6444948C252F}" type="slidenum">
              <a:rPr lang="en-US" altLang="en-US" smtClean="0"/>
              <a:pPr/>
              <a:t>‹#›</a:t>
            </a:fld>
            <a:endParaRPr lang="en-US" altLang="en-US" dirty="0"/>
          </a:p>
        </p:txBody>
      </p:sp>
    </p:spTree>
    <p:extLst>
      <p:ext uri="{BB962C8B-B14F-4D97-AF65-F5344CB8AC3E}">
        <p14:creationId xmlns:p14="http://schemas.microsoft.com/office/powerpoint/2010/main" val="362392517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b="1" i="0">
                <a:latin typeface="Arial" panose="020B0604020202020204" pitchFamily="34" charset="0"/>
              </a:defRPr>
            </a:lvl1pPr>
          </a:lstStyle>
          <a:p>
            <a:fld id="{A41635BD-FF24-CA42-A904-D4F4C28CF729}" type="slidenum">
              <a:rPr lang="en-US" altLang="en-US" smtClean="0"/>
              <a:pPr/>
              <a:t>‹#›</a:t>
            </a:fld>
            <a:endParaRPr lang="en-US" altLang="en-US" dirty="0"/>
          </a:p>
        </p:txBody>
      </p:sp>
    </p:spTree>
    <p:extLst>
      <p:ext uri="{BB962C8B-B14F-4D97-AF65-F5344CB8AC3E}">
        <p14:creationId xmlns:p14="http://schemas.microsoft.com/office/powerpoint/2010/main" val="22027189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b="1" i="0">
                <a:latin typeface="Arial" panose="020B0604020202020204" pitchFamily="34" charset="0"/>
              </a:defRPr>
            </a:lvl1pPr>
          </a:lstStyle>
          <a:p>
            <a:fld id="{40A6E063-3299-9C45-B7E4-4B801F134582}" type="slidenum">
              <a:rPr lang="en-US" altLang="en-US" smtClean="0"/>
              <a:pPr/>
              <a:t>‹#›</a:t>
            </a:fld>
            <a:endParaRPr lang="en-US" altLang="en-US" dirty="0"/>
          </a:p>
        </p:txBody>
      </p:sp>
    </p:spTree>
    <p:extLst>
      <p:ext uri="{BB962C8B-B14F-4D97-AF65-F5344CB8AC3E}">
        <p14:creationId xmlns:p14="http://schemas.microsoft.com/office/powerpoint/2010/main" val="27095546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9350421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4910526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60333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2674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3691997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9475561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717495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5221147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5143387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409374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2400692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0746682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680384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4C5DA-0DD5-514B-A820-2BE7F1D60209}" type="slidenum">
              <a:rPr lang="en-US" smtClean="0"/>
              <a:pPr>
                <a:defRPr/>
              </a:pPr>
              <a:t>‹#›</a:t>
            </a:fld>
            <a:endParaRPr lang="en-US" dirty="0"/>
          </a:p>
        </p:txBody>
      </p:sp>
    </p:spTree>
    <p:extLst>
      <p:ext uri="{BB962C8B-B14F-4D97-AF65-F5344CB8AC3E}">
        <p14:creationId xmlns:p14="http://schemas.microsoft.com/office/powerpoint/2010/main" val="180898250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E4625A-FBCD-674C-B6C3-BA1C3782E7BA}" type="slidenum">
              <a:rPr lang="en-US" smtClean="0"/>
              <a:pPr>
                <a:defRPr/>
              </a:pPr>
              <a:t>‹#›</a:t>
            </a:fld>
            <a:endParaRPr lang="en-US" dirty="0"/>
          </a:p>
        </p:txBody>
      </p:sp>
    </p:spTree>
    <p:extLst>
      <p:ext uri="{BB962C8B-B14F-4D97-AF65-F5344CB8AC3E}">
        <p14:creationId xmlns:p14="http://schemas.microsoft.com/office/powerpoint/2010/main" val="240404218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BB6E3A-4786-A349-A31C-045DA78F183E}" type="slidenum">
              <a:rPr lang="en-US" smtClean="0"/>
              <a:pPr>
                <a:defRPr/>
              </a:pPr>
              <a:t>‹#›</a:t>
            </a:fld>
            <a:endParaRPr lang="en-US" dirty="0"/>
          </a:p>
        </p:txBody>
      </p:sp>
    </p:spTree>
    <p:extLst>
      <p:ext uri="{BB962C8B-B14F-4D97-AF65-F5344CB8AC3E}">
        <p14:creationId xmlns:p14="http://schemas.microsoft.com/office/powerpoint/2010/main" val="8990706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2446F-B643-3C47-889E-0BE5535CCF43}" type="slidenum">
              <a:rPr lang="en-US" smtClean="0"/>
              <a:pPr>
                <a:defRPr/>
              </a:pPr>
              <a:t>‹#›</a:t>
            </a:fld>
            <a:endParaRPr lang="en-US" dirty="0"/>
          </a:p>
        </p:txBody>
      </p:sp>
    </p:spTree>
    <p:extLst>
      <p:ext uri="{BB962C8B-B14F-4D97-AF65-F5344CB8AC3E}">
        <p14:creationId xmlns:p14="http://schemas.microsoft.com/office/powerpoint/2010/main" val="95953138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DA242D-CCF1-164C-ABCB-73D1BB453BEF}" type="slidenum">
              <a:rPr lang="en-US" smtClean="0"/>
              <a:pPr>
                <a:defRPr/>
              </a:pPr>
              <a:t>‹#›</a:t>
            </a:fld>
            <a:endParaRPr lang="en-US" dirty="0"/>
          </a:p>
        </p:txBody>
      </p:sp>
    </p:spTree>
    <p:extLst>
      <p:ext uri="{BB962C8B-B14F-4D97-AF65-F5344CB8AC3E}">
        <p14:creationId xmlns:p14="http://schemas.microsoft.com/office/powerpoint/2010/main" val="262924888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98624-F42F-9341-95EA-B043D59CB4A8}" type="slidenum">
              <a:rPr lang="en-US" smtClean="0"/>
              <a:pPr>
                <a:defRPr/>
              </a:pPr>
              <a:t>‹#›</a:t>
            </a:fld>
            <a:endParaRPr lang="en-US" dirty="0"/>
          </a:p>
        </p:txBody>
      </p:sp>
    </p:spTree>
    <p:extLst>
      <p:ext uri="{BB962C8B-B14F-4D97-AF65-F5344CB8AC3E}">
        <p14:creationId xmlns:p14="http://schemas.microsoft.com/office/powerpoint/2010/main" val="400360191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3243E-A685-A74D-9F64-929A8A6C6495}" type="slidenum">
              <a:rPr lang="en-US" smtClean="0"/>
              <a:pPr>
                <a:defRPr/>
              </a:pPr>
              <a:t>‹#›</a:t>
            </a:fld>
            <a:endParaRPr lang="en-US" dirty="0"/>
          </a:p>
        </p:txBody>
      </p:sp>
    </p:spTree>
    <p:extLst>
      <p:ext uri="{BB962C8B-B14F-4D97-AF65-F5344CB8AC3E}">
        <p14:creationId xmlns:p14="http://schemas.microsoft.com/office/powerpoint/2010/main" val="290352845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123298-842D-CD4B-835C-615820226F58}" type="slidenum">
              <a:rPr lang="en-US" smtClean="0"/>
              <a:pPr>
                <a:defRPr/>
              </a:pPr>
              <a:t>‹#›</a:t>
            </a:fld>
            <a:endParaRPr lang="en-US" dirty="0"/>
          </a:p>
        </p:txBody>
      </p:sp>
    </p:spTree>
    <p:extLst>
      <p:ext uri="{BB962C8B-B14F-4D97-AF65-F5344CB8AC3E}">
        <p14:creationId xmlns:p14="http://schemas.microsoft.com/office/powerpoint/2010/main" val="287307764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F3385D-713A-A94A-AD83-0E3BFC570DB8}" type="slidenum">
              <a:rPr lang="en-US" smtClean="0"/>
              <a:pPr>
                <a:defRPr/>
              </a:pPr>
              <a:t>‹#›</a:t>
            </a:fld>
            <a:endParaRPr lang="en-US" dirty="0"/>
          </a:p>
        </p:txBody>
      </p:sp>
    </p:spTree>
    <p:extLst>
      <p:ext uri="{BB962C8B-B14F-4D97-AF65-F5344CB8AC3E}">
        <p14:creationId xmlns:p14="http://schemas.microsoft.com/office/powerpoint/2010/main" val="264141321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D5CEBB-30C8-C34C-ABDC-5781D138117E}" type="slidenum">
              <a:rPr lang="en-US" smtClean="0"/>
              <a:pPr>
                <a:defRPr/>
              </a:pPr>
              <a:t>‹#›</a:t>
            </a:fld>
            <a:endParaRPr lang="en-US" dirty="0"/>
          </a:p>
        </p:txBody>
      </p:sp>
    </p:spTree>
    <p:extLst>
      <p:ext uri="{BB962C8B-B14F-4D97-AF65-F5344CB8AC3E}">
        <p14:creationId xmlns:p14="http://schemas.microsoft.com/office/powerpoint/2010/main" val="2824406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A4314A-F553-9748-8AF3-568F098B5AC6}" type="slidenum">
              <a:rPr lang="en-US" smtClean="0"/>
              <a:pPr>
                <a:defRPr/>
              </a:pPr>
              <a:t>‹#›</a:t>
            </a:fld>
            <a:endParaRPr lang="en-US" dirty="0"/>
          </a:p>
        </p:txBody>
      </p:sp>
    </p:spTree>
    <p:extLst>
      <p:ext uri="{BB962C8B-B14F-4D97-AF65-F5344CB8AC3E}">
        <p14:creationId xmlns:p14="http://schemas.microsoft.com/office/powerpoint/2010/main" val="12470074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0249233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50158403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47579464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7877406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9767298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00356916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3239786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7534358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10110795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65268392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6889616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406412158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14072126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5279430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55862716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2796237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602060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2951290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490330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565852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2998008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3554900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5274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02951386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724622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1887684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327191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69404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61787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1380310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040321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876692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7901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07136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667553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58053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678751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59814889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2787097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305270667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160857365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40150749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7317900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206821890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36108847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68795141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258168595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53941288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37382168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50912196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11/9/25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244633469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11/9/25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249101918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790443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7321551"/>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9479181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393511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4036691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922433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49944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4468219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4702149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0692547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8256253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7892234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6631156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0.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50.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8.xml"/><Relationship Id="rId13" Type="http://schemas.openxmlformats.org/officeDocument/2006/relationships/slideLayout" Target="../slideLayouts/slideLayout263.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slideLayout" Target="../slideLayouts/slideLayout262.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1.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4.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76.xml"/><Relationship Id="rId1" Type="http://schemas.openxmlformats.org/officeDocument/2006/relationships/slideLayout" Target="../slideLayouts/slideLayout275.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8.xml"/><Relationship Id="rId1" Type="http://schemas.openxmlformats.org/officeDocument/2006/relationships/slideLayout" Target="../slideLayouts/slideLayout27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theme" Target="../theme/theme27.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8.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0.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1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2.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2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4.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5" Type="http://schemas.openxmlformats.org/officeDocument/2006/relationships/slideLayout" Target="../slideLayouts/slideLayout342.xml"/><Relationship Id="rId10" Type="http://schemas.openxmlformats.org/officeDocument/2006/relationships/image" Target="../media/image8.jpeg"/><Relationship Id="rId4" Type="http://schemas.openxmlformats.org/officeDocument/2006/relationships/slideLayout" Target="../slideLayouts/slideLayout341.xml"/><Relationship Id="rId9"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6.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59.xml"/><Relationship Id="rId1" Type="http://schemas.openxmlformats.org/officeDocument/2006/relationships/slideLayout" Target="../slideLayouts/slideLayout35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8.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9.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10.pn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40.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theme" Target="../theme/theme41.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2.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416.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theme" Target="../theme/theme44.xml"/><Relationship Id="rId1" Type="http://schemas.openxmlformats.org/officeDocument/2006/relationships/slideLayout" Target="../slideLayouts/slideLayout417.xml"/><Relationship Id="rId4" Type="http://schemas.openxmlformats.org/officeDocument/2006/relationships/image" Target="../media/image13.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image" Target="../media/image14.jpeg"/><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5.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6.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7.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8.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9.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49.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473.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theme" Target="../theme/theme51.xml"/><Relationship Id="rId1" Type="http://schemas.openxmlformats.org/officeDocument/2006/relationships/slideLayout" Target="../slideLayouts/slideLayout47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3.xml"/><Relationship Id="rId1" Type="http://schemas.openxmlformats.org/officeDocument/2006/relationships/slideLayout" Target="../slideLayouts/slideLayout488.xml"/></Relationships>
</file>

<file path=ppt/slideMasters/_rels/slideMaster5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4.xml"/><Relationship Id="rId1" Type="http://schemas.openxmlformats.org/officeDocument/2006/relationships/slideLayout" Target="../slideLayouts/slideLayout4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theme" Target="../theme/theme56.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15.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17.xml"/><Relationship Id="rId1" Type="http://schemas.openxmlformats.org/officeDocument/2006/relationships/slideLayout" Target="../slideLayouts/slideLayout5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8.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image" Target="../media/image17.png"/><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theme" Target="../theme/theme59.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0.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3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2.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3.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62.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4" Type="http://schemas.openxmlformats.org/officeDocument/2006/relationships/image" Target="../media/image20.pn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6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3.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theme" Target="../theme/theme6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4.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6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59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59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601.xml"/><Relationship Id="rId1" Type="http://schemas.openxmlformats.org/officeDocument/2006/relationships/slideLayout" Target="../slideLayouts/slideLayout60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2.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614.xml"/><Relationship Id="rId1" Type="http://schemas.openxmlformats.org/officeDocument/2006/relationships/slideLayout" Target="../slideLayouts/slideLayout613.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616.xml"/><Relationship Id="rId1" Type="http://schemas.openxmlformats.org/officeDocument/2006/relationships/slideLayout" Target="../slideLayouts/slideLayout61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75.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76.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20.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77.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slideLayout" Target="../slideLayouts/slideLayout662.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slideLayout" Target="../slideLayouts/slideLayout661.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5" Type="http://schemas.openxmlformats.org/officeDocument/2006/relationships/theme" Target="../theme/theme78.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4" Type="http://schemas.openxmlformats.org/officeDocument/2006/relationships/slideLayout" Target="../slideLayouts/slideLayout66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8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8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21.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83.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734.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86.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theme" Target="../theme/theme88.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slideLayout" Target="../slideLayouts/slideLayout769.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9.xml.rels><?xml version="1.0" encoding="UTF-8" standalone="yes"?>
<Relationships xmlns="http://schemas.openxmlformats.org/package/2006/relationships"><Relationship Id="rId3" Type="http://schemas.openxmlformats.org/officeDocument/2006/relationships/slideLayout" Target="../slideLayouts/slideLayout772.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slideLayout" Target="../slideLayouts/slideLayout785.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slideLayout" Target="../slideLayouts/slideLayout784.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 Id="rId14" Type="http://schemas.openxmlformats.org/officeDocument/2006/relationships/theme" Target="../theme/theme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11/9/25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09/11/2025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accent2"/>
                </a:solidFill>
                <a:miter lim="800000"/>
                <a:headEnd/>
                <a:tailEnd/>
              </a14:hiddenLine>
            </a:ext>
            <a:ext uri="{AF507438-7753-43e0-B8FC-AC1667EBCBE1}">
              <a14:hiddenEffects xmlns="" xmlns:a14="http://schemas.microsoft.com/office/drawing/2010/main">
                <a:effectLst>
                  <a:outerShdw blurRad="63500" dist="81320" dir="2319588"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574660"/>
      </p:ext>
    </p:extLst>
  </p:cSld>
  <p:clrMap bg1="dk2" tx1="lt1" bg2="dk1" tx2="lt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738809"/>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pPr>
                <a:defRPr/>
              </a:pPr>
              <a:t>‹#›</a:t>
            </a:fld>
            <a:endParaRPr lang="en-US"/>
          </a:p>
        </p:txBody>
      </p:sp>
    </p:spTree>
    <p:extLst>
      <p:ext uri="{BB962C8B-B14F-4D97-AF65-F5344CB8AC3E}">
        <p14:creationId xmlns:p14="http://schemas.microsoft.com/office/powerpoint/2010/main" val="3302766142"/>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6343" algn="ctr" rtl="0" fontAlgn="base">
        <a:spcBef>
          <a:spcPct val="0"/>
        </a:spcBef>
        <a:spcAft>
          <a:spcPct val="0"/>
        </a:spcAft>
        <a:defRPr sz="4400">
          <a:solidFill>
            <a:schemeClr val="tx2"/>
          </a:solidFill>
          <a:latin typeface="Arial" pitchFamily="-108" charset="0"/>
        </a:defRPr>
      </a:lvl6pPr>
      <a:lvl7pPr marL="912690" algn="ctr" rtl="0" fontAlgn="base">
        <a:spcBef>
          <a:spcPct val="0"/>
        </a:spcBef>
        <a:spcAft>
          <a:spcPct val="0"/>
        </a:spcAft>
        <a:defRPr sz="4400">
          <a:solidFill>
            <a:schemeClr val="tx2"/>
          </a:solidFill>
          <a:latin typeface="Arial" pitchFamily="-108" charset="0"/>
        </a:defRPr>
      </a:lvl7pPr>
      <a:lvl8pPr marL="1369016" algn="ctr" rtl="0" fontAlgn="base">
        <a:spcBef>
          <a:spcPct val="0"/>
        </a:spcBef>
        <a:spcAft>
          <a:spcPct val="0"/>
        </a:spcAft>
        <a:defRPr sz="4400">
          <a:solidFill>
            <a:schemeClr val="tx2"/>
          </a:solidFill>
          <a:latin typeface="Arial" pitchFamily="-108" charset="0"/>
        </a:defRPr>
      </a:lvl8pPr>
      <a:lvl9pPr marL="1825374" algn="ctr" rtl="0" fontAlgn="base">
        <a:spcBef>
          <a:spcPct val="0"/>
        </a:spcBef>
        <a:spcAft>
          <a:spcPct val="0"/>
        </a:spcAft>
        <a:defRPr sz="4400">
          <a:solidFill>
            <a:schemeClr val="tx2"/>
          </a:solidFill>
          <a:latin typeface="Arial" pitchFamily="-108" charset="0"/>
        </a:defRPr>
      </a:lvl9pPr>
    </p:titleStyle>
    <p:bodyStyle>
      <a:lvl1pPr marL="342254" indent="-342254"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1546" indent="-285218"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0839" indent="-228172"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597194" indent="-228172"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3524" indent="-228172"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09864" indent="-228172" algn="l" rtl="0" fontAlgn="base">
        <a:spcBef>
          <a:spcPct val="20000"/>
        </a:spcBef>
        <a:spcAft>
          <a:spcPct val="0"/>
        </a:spcAft>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249948989"/>
      </p:ext>
    </p:extLst>
  </p:cSld>
  <p:clrMap bg1="lt1" tx1="dk1" bg2="lt2" tx2="dk2" accent1="accent1" accent2="accent2" accent3="accent3" accent4="accent4" accent5="accent5" accent6="accent6" hlink="hlink" folHlink="folHlink"/>
  <p:sldLayoutIdLst>
    <p:sldLayoutId id="2147484191" r:id="rId1"/>
    <p:sldLayoutId id="2147484192" r:id="rId2"/>
    <p:sldLayoutId id="2147484193" r:id="rId3"/>
    <p:sldLayoutId id="2147484194" r:id="rId4"/>
    <p:sldLayoutId id="2147484195" r:id="rId5"/>
    <p:sldLayoutId id="2147484196" r:id="rId6"/>
    <p:sldLayoutId id="2147484197" r:id="rId7"/>
    <p:sldLayoutId id="2147484198" r:id="rId8"/>
    <p:sldLayoutId id="2147484199" r:id="rId9"/>
    <p:sldLayoutId id="2147484200" r:id="rId10"/>
    <p:sldLayoutId id="2147484201" r:id="rId11"/>
    <p:sldLayoutId id="214748420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129922746"/>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3850850056"/>
      </p:ext>
    </p:extLst>
  </p:cSld>
  <p:clrMap bg1="lt1" tx1="dk1" bg2="lt2" tx2="dk2" accent1="accent1" accent2="accent2" accent3="accent3" accent4="accent4" accent5="accent5" accent6="accent6" hlink="hlink" folHlink="folHlink"/>
  <p:sldLayoutIdLst>
    <p:sldLayoutId id="2147484216"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5298096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1995681096"/>
      </p:ext>
    </p:extLst>
  </p:cSld>
  <p:clrMap bg1="lt1" tx1="dk1" bg2="lt2" tx2="dk2" accent1="accent1" accent2="accent2" accent3="accent3" accent4="accent4" accent5="accent5" accent6="accent6" hlink="hlink" folHlink="folHlink"/>
  <p:sldLayoutIdLst>
    <p:sldLayoutId id="2147484222" r:id="rId1"/>
    <p:sldLayoutId id="2147484223" r:id="rId2"/>
    <p:sldLayoutId id="2147484224" r:id="rId3"/>
    <p:sldLayoutId id="2147484225" r:id="rId4"/>
    <p:sldLayoutId id="2147484226" r:id="rId5"/>
    <p:sldLayoutId id="2147484227" r:id="rId6"/>
    <p:sldLayoutId id="2147484228" r:id="rId7"/>
    <p:sldLayoutId id="2147484229" r:id="rId8"/>
    <p:sldLayoutId id="2147484230" r:id="rId9"/>
    <p:sldLayoutId id="2147484231" r:id="rId10"/>
    <p:sldLayoutId id="2147484232"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642686"/>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87696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2961807"/>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779952727"/>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5808286"/>
      </p:ext>
    </p:extLst>
  </p:cSld>
  <p:clrMap bg1="dk2" tx1="lt1" bg2="dk1" tx2="lt2" accent1="accent1" accent2="accent2" accent3="accent3" accent4="accent4" accent5="accent5" accent6="accent6" hlink="hlink" folHlink="folHlink"/>
  <p:sldLayoutIdLst>
    <p:sldLayoutId id="214748428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5880857"/>
      </p:ext>
    </p:extLst>
  </p:cSld>
  <p:clrMap bg1="dk2" tx1="lt1" bg2="dk1" tx2="lt2" accent1="accent1" accent2="accent2" accent3="accent3" accent4="accent4" accent5="accent5" accent6="accent6" hlink="hlink" folHlink="folHlink"/>
  <p:sldLayoutIdLst>
    <p:sldLayoutId id="2147484284"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62688454"/>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510569957"/>
      </p:ext>
    </p:extLst>
  </p:cSld>
  <p:clrMap bg1="lt1" tx1="dk1" bg2="lt2" tx2="dk2" accent1="accent1" accent2="accent2" accent3="accent3" accent4="accent4" accent5="accent5" accent6="accent6" hlink="hlink" folHlink="folHlink"/>
  <p:sldLayoutIdLst>
    <p:sldLayoutId id="214748430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592533428"/>
      </p:ext>
    </p:extLst>
  </p:cSld>
  <p:clrMap bg1="lt1" tx1="dk1" bg2="lt2" tx2="dk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45491F41-B2F5-CD49-BA61-C8939334FB68}" type="slidenum">
              <a:rPr lang="en-US" smtClean="0"/>
              <a:pPr>
                <a:defRPr/>
              </a:pPr>
              <a:t>‹#›</a:t>
            </a:fld>
            <a:endParaRPr lang="en-US" dirty="0"/>
          </a:p>
        </p:txBody>
      </p:sp>
    </p:spTree>
    <p:extLst>
      <p:ext uri="{BB962C8B-B14F-4D97-AF65-F5344CB8AC3E}">
        <p14:creationId xmlns:p14="http://schemas.microsoft.com/office/powerpoint/2010/main" val="4247013705"/>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i="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defRPr>
      </a:lvl1pPr>
      <a:lvl2pPr marL="739354" indent="-284372" algn="l" rtl="0" eaLnBrk="0" fontAlgn="base" hangingPunct="0">
        <a:spcBef>
          <a:spcPct val="20000"/>
        </a:spcBef>
        <a:spcAft>
          <a:spcPct val="0"/>
        </a:spcAft>
        <a:buChar char="–"/>
        <a:defRPr sz="28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37471" indent="-227503" algn="l" rtl="0" eaLnBrk="0" fontAlgn="base" hangingPunct="0">
        <a:spcBef>
          <a:spcPct val="20000"/>
        </a:spcBef>
        <a:spcAft>
          <a:spcPct val="0"/>
        </a:spcAft>
        <a:buChar char="•"/>
        <a:defRPr sz="24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2476"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47459"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8955180"/>
      </p:ext>
    </p:extLst>
  </p:cSld>
  <p:clrMap bg1="dk2" tx1="lt1" bg2="dk1" tx2="lt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856501288"/>
      </p:ext>
    </p:extLst>
  </p:cSld>
  <p:clrMap bg1="dk2" tx1="lt1" bg2="dk1" tx2="lt2" accent1="accent1" accent2="accent2" accent3="accent3" accent4="accent4" accent5="accent5" accent6="accent6" hlink="hlink" folHlink="folHlink"/>
  <p:sldLayoutIdLst>
    <p:sldLayoutId id="2147484331" r:id="rId1"/>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336561024"/>
      </p:ext>
    </p:extLst>
  </p:cSld>
  <p:clrMap bg1="dk2" tx1="lt1" bg2="dk1" tx2="lt2" accent1="accent1" accent2="accent2" accent3="accent3" accent4="accent4" accent5="accent5" accent6="accent6" hlink="hlink" folHlink="folHlink"/>
  <p:sldLayoutIdLst>
    <p:sldLayoutId id="2147484333" r:id="rId1"/>
    <p:sldLayoutId id="2147484334" r:id="rId2"/>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AA336FCD-6F11-0141-A062-845E0683101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303905"/>
      </p:ext>
    </p:extLst>
  </p:cSld>
  <p:clrMap bg1="dk2" tx1="lt1" bg2="dk1" tx2="lt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5890133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C4983F2-1FE2-2C49-A2C6-C6AB79EB1B8C}" type="slidenum">
              <a:rPr lang="en-US" smtClean="0"/>
              <a:pPr>
                <a:defRPr/>
              </a:pPr>
              <a:t>‹#›</a:t>
            </a:fld>
            <a:endParaRPr lang="en-US" dirty="0"/>
          </a:p>
        </p:txBody>
      </p:sp>
    </p:spTree>
    <p:extLst>
      <p:ext uri="{BB962C8B-B14F-4D97-AF65-F5344CB8AC3E}">
        <p14:creationId xmlns:p14="http://schemas.microsoft.com/office/powerpoint/2010/main" val="2933836363"/>
      </p:ext>
    </p:extLst>
  </p:cSld>
  <p:clrMap bg1="lt1" tx1="dk1" bg2="lt2" tx2="dk2" accent1="accent1" accent2="accent2" accent3="accent3" accent4="accent4" accent5="accent5" accent6="accent6" hlink="hlink" folHlink="folHlink"/>
  <p:sldLayoutIdLst>
    <p:sldLayoutId id="2147484359" r:id="rId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7994722"/>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6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6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179164"/>
      </p:ext>
    </p:extLst>
  </p:cSld>
  <p:clrMap bg1="lt1" tx1="dk1" bg2="lt2" tx2="dk2" accent1="accent1" accent2="accent2" accent3="accent3" accent4="accent4" accent5="accent5" accent6="accent6" hlink="hlink" folHlink="folHlink"/>
  <p:sldLayoutIdLst>
    <p:sldLayoutId id="2147484373" r:id="rId1"/>
    <p:sldLayoutId id="2147484374" r:id="rId2"/>
    <p:sldLayoutId id="2147484375" r:id="rId3"/>
    <p:sldLayoutId id="2147484376" r:id="rId4"/>
    <p:sldLayoutId id="2147484377" r:id="rId5"/>
    <p:sldLayoutId id="2147484378" r:id="rId6"/>
    <p:sldLayoutId id="2147484379" r:id="rId7"/>
    <p:sldLayoutId id="2147484380" r:id="rId8"/>
    <p:sldLayoutId id="2147484381" r:id="rId9"/>
    <p:sldLayoutId id="2147484382" r:id="rId10"/>
    <p:sldLayoutId id="21474843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208802462"/>
      </p:ext>
    </p:extLst>
  </p:cSld>
  <p:clrMap bg1="dk2" tx1="lt1" bg2="dk1" tx2="lt2" accent1="accent1" accent2="accent2" accent3="accent3" accent4="accent4" accent5="accent5" accent6="accent6" hlink="hlink" folHlink="folHlink"/>
  <p:sldLayoutIdLst>
    <p:sldLayoutId id="21474843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b="1" i="0">
                <a:solidFill>
                  <a:srgbClr val="5B87F2"/>
                </a:solidFill>
                <a:latin typeface="Arial" panose="020B0604020202020204" pitchFamily="34" charset="0"/>
              </a:defRPr>
            </a:lvl1pPr>
          </a:lstStyle>
          <a:p>
            <a:pPr>
              <a:defRPr/>
            </a:pPr>
            <a:fld id="{BAED61FA-8395-B745-986F-3AFEDF435E79}" type="slidenum">
              <a:rPr lang="en-US" smtClean="0"/>
              <a:pPr>
                <a:defRPr/>
              </a:pPr>
              <a:t>‹#›</a:t>
            </a:fld>
            <a:endParaRPr lang="en-US" dirty="0"/>
          </a:p>
        </p:txBody>
      </p:sp>
    </p:spTree>
    <p:extLst>
      <p:ext uri="{BB962C8B-B14F-4D97-AF65-F5344CB8AC3E}">
        <p14:creationId xmlns:p14="http://schemas.microsoft.com/office/powerpoint/2010/main" val="842152317"/>
      </p:ext>
    </p:extLst>
  </p:cSld>
  <p:clrMap bg1="lt1" tx1="dk1" bg2="lt2" tx2="dk2" accent1="accent1" accent2="accent2" accent3="accent3" accent4="accent4" accent5="accent5" accent6="accent6" hlink="hlink" folHlink="folHlink"/>
  <p:sldLayoutIdLst>
    <p:sldLayoutId id="2147484387" r:id="rId1"/>
    <p:sldLayoutId id="214748438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dirty="0"/>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9014692"/>
      </p:ext>
    </p:extLst>
  </p:cSld>
  <p:clrMap bg1="dk2" tx1="lt1" bg2="dk1" tx2="lt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2111674717"/>
      </p:ext>
    </p:extLst>
  </p:cSld>
  <p:clrMap bg1="dk2" tx1="lt1" bg2="dk1" tx2="lt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217391800"/>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797348341"/>
      </p:ext>
    </p:extLst>
  </p:cSld>
  <p:clrMap bg1="lt1" tx1="dk1" bg2="lt2" tx2="dk2" accent1="accent1" accent2="accent2" accent3="accent3" accent4="accent4" accent5="accent5" accent6="accent6" hlink="hlink" folHlink="folHlink"/>
  <p:sldLayoutIdLst>
    <p:sldLayoutId id="2147484426"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000000"/>
                </a:solidFill>
                <a:latin typeface="Arial" panose="020B0604020202020204" pitchFamily="34" charset="0"/>
                <a:ea typeface="ヒラギノ角ゴ Pro W3" charset="0"/>
                <a:cs typeface="ヒラギノ角ゴ Pro W3" charset="0"/>
              </a:defRPr>
            </a:lvl1pPr>
          </a:lstStyle>
          <a:p>
            <a:pPr defTabSz="457200">
              <a:defRPr/>
            </a:pPr>
            <a:fld id="{108FE75C-07C4-4A43-9E5F-EDCA81A7A8ED}" type="slidenum">
              <a:rPr lang="en-US" smtClean="0"/>
              <a:pPr defTabSz="457200">
                <a:defRPr/>
              </a:pPr>
              <a:t>‹#›</a:t>
            </a:fld>
            <a:endParaRPr lang="en-US" dirty="0"/>
          </a:p>
        </p:txBody>
      </p:sp>
    </p:spTree>
    <p:extLst>
      <p:ext uri="{BB962C8B-B14F-4D97-AF65-F5344CB8AC3E}">
        <p14:creationId xmlns:p14="http://schemas.microsoft.com/office/powerpoint/2010/main" val="2011800793"/>
      </p:ext>
    </p:extLst>
  </p:cSld>
  <p:clrMap bg1="lt1" tx1="dk1" bg2="lt2" tx2="dk2" accent1="accent1" accent2="accent2" accent3="accent3" accent4="accent4" accent5="accent5" accent6="accent6" hlink="hlink" folHlink="folHlink"/>
  <p:sldLayoutIdLst>
    <p:sldLayoutId id="21474844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smtClean="0">
                <a:solidFill>
                  <a:srgbClr val="000000"/>
                </a:solidFill>
                <a:latin typeface="Arial" panose="020B0604020202020204" pitchFamily="34" charset="0"/>
                <a:cs typeface="Arial" panose="020B0604020202020204" pitchFamily="34" charset="0"/>
              </a:defRPr>
            </a:lvl1pPr>
          </a:lstStyle>
          <a:p>
            <a:pPr defTabSz="457200" eaLnBrk="1" hangingPunct="1">
              <a:defRPr/>
            </a:pPr>
            <a:fld id="{D46DF21B-6B46-864C-89C3-3B6C2C941117}" type="slidenum">
              <a:rPr lang="en-US" smtClean="0"/>
              <a:pPr defTabSz="457200" eaLnBrk="1" hangingPunct="1">
                <a:defRPr/>
              </a:pPr>
              <a:t>‹#›</a:t>
            </a:fld>
            <a:endParaRPr lang="en-US" dirty="0"/>
          </a:p>
        </p:txBody>
      </p:sp>
    </p:spTree>
    <p:extLst>
      <p:ext uri="{BB962C8B-B14F-4D97-AF65-F5344CB8AC3E}">
        <p14:creationId xmlns:p14="http://schemas.microsoft.com/office/powerpoint/2010/main" val="2933855959"/>
      </p:ext>
    </p:extLst>
  </p:cSld>
  <p:clrMap bg1="lt1" tx1="dk1" bg2="lt2" tx2="dk2" accent1="accent1" accent2="accent2" accent3="accent3" accent4="accent4" accent5="accent5" accent6="accent6" hlink="hlink" folHlink="folHlink"/>
  <p:sldLayoutIdLst>
    <p:sldLayoutId id="2147484430" r:id="rId1"/>
    <p:sldLayoutId id="214748443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5672975"/>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200" eaLnBrk="1" hangingPunct="1">
              <a:defRPr/>
            </a:pPr>
            <a:fld id="{05654F4A-B958-544E-80BA-6C556B71E2D1}" type="slidenum">
              <a:rPr lang="en-US" smtClean="0"/>
              <a:pPr defTabSz="457200" eaLnBrk="1" hangingPunct="1">
                <a:defRPr/>
              </a:pPr>
              <a:t>‹#›</a:t>
            </a:fld>
            <a:endParaRPr lang="en-US" dirty="0"/>
          </a:p>
        </p:txBody>
      </p:sp>
    </p:spTree>
    <p:extLst>
      <p:ext uri="{BB962C8B-B14F-4D97-AF65-F5344CB8AC3E}">
        <p14:creationId xmlns:p14="http://schemas.microsoft.com/office/powerpoint/2010/main" val="4203777026"/>
      </p:ext>
    </p:extLst>
  </p:cSld>
  <p:clrMap bg1="lt1" tx1="dk1" bg2="lt2" tx2="dk2" accent1="accent1" accent2="accent2" accent3="accent3" accent4="accent4" accent5="accent5" accent6="accent6" hlink="hlink" folHlink="folHlink"/>
  <p:sldLayoutIdLst>
    <p:sldLayoutId id="2147484445" r:id="rId1"/>
    <p:sldLayoutId id="21474844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7200">
              <a:defRPr/>
            </a:pPr>
            <a:fld id="{8ADA2326-A1B0-854D-9FE7-50400C5C825F}" type="slidenum">
              <a:rPr lang="en-US" smtClean="0"/>
              <a:pPr defTabSz="457200">
                <a:defRPr/>
              </a:pPr>
              <a:t>‹#›</a:t>
            </a:fld>
            <a:endParaRPr lang="en-US" dirty="0"/>
          </a:p>
        </p:txBody>
      </p:sp>
    </p:spTree>
    <p:extLst>
      <p:ext uri="{BB962C8B-B14F-4D97-AF65-F5344CB8AC3E}">
        <p14:creationId xmlns:p14="http://schemas.microsoft.com/office/powerpoint/2010/main" val="2358222382"/>
      </p:ext>
    </p:extLst>
  </p:cSld>
  <p:clrMap bg1="lt1" tx1="dk1" bg2="lt2" tx2="dk2" accent1="accent1" accent2="accent2" accent3="accent3" accent4="accent4" accent5="accent5" accent6="accent6" hlink="hlink" folHlink="folHlink"/>
  <p:sldLayoutIdLst>
    <p:sldLayoutId id="2147484448" r:id="rId1"/>
    <p:sldLayoutId id="2147484449"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34413514"/>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15557346"/>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4251161544"/>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283380"/>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 id="2147484498" r:id="rId12"/>
    <p:sldLayoutId id="2147484499" r:id="rId13"/>
    <p:sldLayoutId id="214748450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393558"/>
      </p:ext>
    </p:extLst>
  </p:cSld>
  <p:clrMap bg1="lt1" tx1="dk1" bg2="lt2" tx2="dk2" accent1="accent1" accent2="accent2" accent3="accent3" accent4="accent4" accent5="accent5" accent6="accent6" hlink="hlink" folHlink="folHlink"/>
  <p:sldLayoutIdLst>
    <p:sldLayoutId id="2147484502" r:id="rId1"/>
    <p:sldLayoutId id="2147484503" r:id="rId2"/>
    <p:sldLayoutId id="2147484504" r:id="rId3"/>
    <p:sldLayoutId id="2147484505" r:id="rId4"/>
    <p:sldLayoutId id="2147484506" r:id="rId5"/>
    <p:sldLayoutId id="2147484507" r:id="rId6"/>
    <p:sldLayoutId id="2147484508" r:id="rId7"/>
    <p:sldLayoutId id="2147484509" r:id="rId8"/>
    <p:sldLayoutId id="2147484510" r:id="rId9"/>
    <p:sldLayoutId id="2147484511" r:id="rId10"/>
    <p:sldLayoutId id="21474845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2462228"/>
      </p:ext>
    </p:extLst>
  </p:cSld>
  <p:clrMap bg1="lt1" tx1="dk1" bg2="lt2" tx2="dk2" accent1="accent1" accent2="accent2" accent3="accent3" accent4="accent4" accent5="accent5" accent6="accent6" hlink="hlink" folHlink="folHlink"/>
  <p:sldLayoutIdLst>
    <p:sldLayoutId id="2147484514" r:id="rId1"/>
    <p:sldLayoutId id="2147484515" r:id="rId2"/>
    <p:sldLayoutId id="2147484516" r:id="rId3"/>
    <p:sldLayoutId id="2147484517" r:id="rId4"/>
    <p:sldLayoutId id="2147484518" r:id="rId5"/>
    <p:sldLayoutId id="2147484519" r:id="rId6"/>
    <p:sldLayoutId id="2147484520" r:id="rId7"/>
    <p:sldLayoutId id="2147484521" r:id="rId8"/>
    <p:sldLayoutId id="2147484522" r:id="rId9"/>
    <p:sldLayoutId id="2147484523" r:id="rId10"/>
    <p:sldLayoutId id="21474845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41ABB732-3104-E64F-AAF2-BF08335E28C9}" type="slidenum">
              <a:rPr lang="en-US" altLang="en-US" smtClean="0"/>
              <a:pPr/>
              <a:t>‹#›</a:t>
            </a:fld>
            <a:endParaRPr lang="en-US" altLang="en-US" dirty="0"/>
          </a:p>
        </p:txBody>
      </p:sp>
    </p:spTree>
    <p:extLst>
      <p:ext uri="{BB962C8B-B14F-4D97-AF65-F5344CB8AC3E}">
        <p14:creationId xmlns:p14="http://schemas.microsoft.com/office/powerpoint/2010/main" val="2498465031"/>
      </p:ext>
    </p:extLst>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055277617"/>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 id="2147484549" r:id="rId12"/>
    <p:sldLayoutId id="21474845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C4E20677-9415-2046-B67B-575EFD38156D}" type="slidenum">
              <a:rPr lang="en-US" smtClean="0"/>
              <a:pPr>
                <a:defRPr/>
              </a:pPr>
              <a:t>‹#›</a:t>
            </a:fld>
            <a:endParaRPr lang="en-US" dirty="0"/>
          </a:p>
        </p:txBody>
      </p:sp>
    </p:spTree>
    <p:extLst>
      <p:ext uri="{BB962C8B-B14F-4D97-AF65-F5344CB8AC3E}">
        <p14:creationId xmlns:p14="http://schemas.microsoft.com/office/powerpoint/2010/main" val="2035204219"/>
      </p:ext>
    </p:extLst>
  </p:cSld>
  <p:clrMap bg1="dk2" tx1="lt1" bg2="dk1" tx2="lt2" accent1="accent1" accent2="accent2" accent3="accent3" accent4="accent4" accent5="accent5" accent6="accent6" hlink="hlink" folHlink="folHlink"/>
  <p:sldLayoutIdLst>
    <p:sldLayoutId id="2147484552" r:id="rId1"/>
    <p:sldLayoutId id="2147484553" r:id="rId2"/>
    <p:sldLayoutId id="2147484554" r:id="rId3"/>
    <p:sldLayoutId id="2147484555" r:id="rId4"/>
    <p:sldLayoutId id="2147484556" r:id="rId5"/>
    <p:sldLayoutId id="2147484557" r:id="rId6"/>
    <p:sldLayoutId id="2147484558" r:id="rId7"/>
    <p:sldLayoutId id="2147484559" r:id="rId8"/>
    <p:sldLayoutId id="2147484560" r:id="rId9"/>
    <p:sldLayoutId id="2147484561" r:id="rId10"/>
    <p:sldLayoutId id="21474845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2735945"/>
      </p:ext>
    </p:extLst>
  </p:cSld>
  <p:clrMap bg1="dk2" tx1="lt1" bg2="dk1" tx2="lt2" accent1="accent1" accent2="accent2" accent3="accent3" accent4="accent4" accent5="accent5" accent6="accent6" hlink="hlink" folHlink="folHlink"/>
  <p:sldLayoutIdLst>
    <p:sldLayoutId id="2147484564" r:id="rId1"/>
    <p:sldLayoutId id="2147484565" r:id="rId2"/>
    <p:sldLayoutId id="2147484566" r:id="rId3"/>
    <p:sldLayoutId id="2147484567" r:id="rId4"/>
    <p:sldLayoutId id="2147484568" r:id="rId5"/>
    <p:sldLayoutId id="2147484569" r:id="rId6"/>
    <p:sldLayoutId id="2147484570" r:id="rId7"/>
    <p:sldLayoutId id="2147484571" r:id="rId8"/>
    <p:sldLayoutId id="2147484572" r:id="rId9"/>
    <p:sldLayoutId id="2147484573" r:id="rId10"/>
    <p:sldLayoutId id="2147484574" r:id="rId11"/>
    <p:sldLayoutId id="2147484575" r:id="rId12"/>
    <p:sldLayoutId id="214748457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1364988192"/>
      </p:ext>
    </p:extLst>
  </p:cSld>
  <p:clrMap bg1="lt1" tx1="dk1" bg2="lt2" tx2="dk2" accent1="accent1" accent2="accent2" accent3="accent3" accent4="accent4" accent5="accent5" accent6="accent6" hlink="hlink" folHlink="folHlink"/>
  <p:sldLayoutIdLst>
    <p:sldLayoutId id="2147484578"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780287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4280567"/>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1872768765"/>
      </p:ext>
    </p:extLst>
  </p:cSld>
  <p:clrMap bg1="dk2" tx1="lt1" bg2="dk1" tx2="lt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1196188921"/>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0437047"/>
      </p:ext>
    </p:extLst>
  </p:cSld>
  <p:clrMap bg1="lt1" tx1="dk1" bg2="lt2" tx2="dk2" accent1="accent1" accent2="accent2" accent3="accent3" accent4="accent4" accent5="accent5" accent6="accent6" hlink="hlink" folHlink="folHlink"/>
  <p:sldLayoutIdLst>
    <p:sldLayoutId id="2147484622" r:id="rId1"/>
    <p:sldLayoutId id="2147484623" r:id="rId2"/>
    <p:sldLayoutId id="2147484624" r:id="rId3"/>
    <p:sldLayoutId id="2147484625" r:id="rId4"/>
    <p:sldLayoutId id="2147484626" r:id="rId5"/>
    <p:sldLayoutId id="2147484627" r:id="rId6"/>
    <p:sldLayoutId id="2147484628" r:id="rId7"/>
    <p:sldLayoutId id="2147484629" r:id="rId8"/>
    <p:sldLayoutId id="2147484630" r:id="rId9"/>
    <p:sldLayoutId id="2147484631" r:id="rId10"/>
    <p:sldLayoutId id="2147484632" r:id="rId11"/>
    <p:sldLayoutId id="2147484633" r:id="rId12"/>
    <p:sldLayoutId id="214748463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88.xml"/></Relationships>
</file>

<file path=ppt/slides/_rels/slide10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1.xml"/><Relationship Id="rId1" Type="http://schemas.openxmlformats.org/officeDocument/2006/relationships/slideLayout" Target="../slideLayouts/slideLayout230.xml"/></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230.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3.xml"/><Relationship Id="rId1" Type="http://schemas.openxmlformats.org/officeDocument/2006/relationships/slideLayout" Target="../slideLayouts/slideLayout230.xml"/></Relationships>
</file>

<file path=ppt/slides/_rels/slide10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4.xml"/><Relationship Id="rId1" Type="http://schemas.openxmlformats.org/officeDocument/2006/relationships/slideLayout" Target="../slideLayouts/slideLayout230.xml"/></Relationships>
</file>

<file path=ppt/slides/_rels/slide10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5.xml"/><Relationship Id="rId1" Type="http://schemas.openxmlformats.org/officeDocument/2006/relationships/slideLayout" Target="../slideLayouts/slideLayout230.xml"/></Relationships>
</file>

<file path=ppt/slides/_rels/slide10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6.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7.xml"/><Relationship Id="rId1" Type="http://schemas.openxmlformats.org/officeDocument/2006/relationships/slideLayout" Target="../slideLayouts/slideLayout230.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8.xml"/><Relationship Id="rId1" Type="http://schemas.openxmlformats.org/officeDocument/2006/relationships/slideLayout" Target="../slideLayouts/slideLayout230.xm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230.xml"/></Relationships>
</file>

<file path=ppt/slides/_rels/slide10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0.xml"/><Relationship Id="rId1" Type="http://schemas.openxmlformats.org/officeDocument/2006/relationships/slideLayout" Target="../slideLayouts/slideLayout230.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489.xml"/></Relationships>
</file>

<file path=ppt/slides/_rels/slide11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1.xml"/><Relationship Id="rId1" Type="http://schemas.openxmlformats.org/officeDocument/2006/relationships/slideLayout" Target="../slideLayouts/slideLayout23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2.xml"/><Relationship Id="rId1" Type="http://schemas.openxmlformats.org/officeDocument/2006/relationships/slideLayout" Target="../slideLayouts/slideLayout230.xml"/></Relationships>
</file>

<file path=ppt/slides/_rels/slide11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71.xml"/></Relationships>
</file>

<file path=ppt/slides/_rels/slide1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4.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5.xml"/><Relationship Id="rId1" Type="http://schemas.openxmlformats.org/officeDocument/2006/relationships/slideLayout" Target="../slideLayouts/slideLayout23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6.xml"/><Relationship Id="rId1" Type="http://schemas.openxmlformats.org/officeDocument/2006/relationships/slideLayout" Target="../slideLayouts/slideLayout230.xml"/></Relationships>
</file>

<file path=ppt/slides/_rels/slide11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7.xml"/><Relationship Id="rId1" Type="http://schemas.openxmlformats.org/officeDocument/2006/relationships/slideLayout" Target="../slideLayouts/slideLayout230.xml"/></Relationships>
</file>

<file path=ppt/slides/_rels/slide11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8.xml"/><Relationship Id="rId1" Type="http://schemas.openxmlformats.org/officeDocument/2006/relationships/slideLayout" Target="../slideLayouts/slideLayout230.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9.xml"/><Relationship Id="rId1" Type="http://schemas.openxmlformats.org/officeDocument/2006/relationships/slideLayout" Target="../slideLayouts/slideLayout230.xml"/></Relationships>
</file>

<file path=ppt/slides/_rels/slide12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230.xml"/></Relationships>
</file>

<file path=ppt/slides/_rels/slide12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2.xml"/><Relationship Id="rId1" Type="http://schemas.openxmlformats.org/officeDocument/2006/relationships/slideLayout" Target="../slideLayouts/slideLayout230.xml"/></Relationships>
</file>

<file path=ppt/slides/_rels/slide12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3.xml"/><Relationship Id="rId1" Type="http://schemas.openxmlformats.org/officeDocument/2006/relationships/slideLayout" Target="../slideLayouts/slideLayout230.xml"/></Relationships>
</file>

<file path=ppt/slides/_rels/slide12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2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4.xml"/><Relationship Id="rId1" Type="http://schemas.openxmlformats.org/officeDocument/2006/relationships/slideLayout" Target="../slideLayouts/slideLayout424.xml"/><Relationship Id="rId4" Type="http://schemas.openxmlformats.org/officeDocument/2006/relationships/image" Target="../media/image114.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4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20.jpeg"/><Relationship Id="rId1" Type="http://schemas.openxmlformats.org/officeDocument/2006/relationships/slideLayout" Target="../slideLayouts/slideLayout429.xml"/><Relationship Id="rId4" Type="http://schemas.openxmlformats.org/officeDocument/2006/relationships/image" Target="../media/image88.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446.xml"/><Relationship Id="rId1" Type="http://schemas.openxmlformats.org/officeDocument/2006/relationships/themeOverride" Target="../theme/themeOverride3.xml"/><Relationship Id="rId4" Type="http://schemas.openxmlformats.org/officeDocument/2006/relationships/image" Target="../media/image121.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446.xml"/><Relationship Id="rId1" Type="http://schemas.openxmlformats.org/officeDocument/2006/relationships/themeOverride" Target="../theme/themeOverride4.xml"/><Relationship Id="rId4" Type="http://schemas.openxmlformats.org/officeDocument/2006/relationships/image" Target="../media/image122.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446.xml"/><Relationship Id="rId1" Type="http://schemas.openxmlformats.org/officeDocument/2006/relationships/themeOverride" Target="../theme/themeOverride5.xml"/><Relationship Id="rId4" Type="http://schemas.openxmlformats.org/officeDocument/2006/relationships/image" Target="../media/image1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6.xml"/><Relationship Id="rId1" Type="http://schemas.openxmlformats.org/officeDocument/2006/relationships/themeOverride" Target="../theme/themeOverride6.xml"/><Relationship Id="rId4" Type="http://schemas.openxmlformats.org/officeDocument/2006/relationships/image" Target="../media/image124.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6.xml"/><Relationship Id="rId1" Type="http://schemas.openxmlformats.org/officeDocument/2006/relationships/themeOverride" Target="../theme/themeOverride7.xml"/><Relationship Id="rId4" Type="http://schemas.openxmlformats.org/officeDocument/2006/relationships/image" Target="../media/image125.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6.xml"/><Relationship Id="rId1" Type="http://schemas.openxmlformats.org/officeDocument/2006/relationships/themeOverride" Target="../theme/themeOverride8.xml"/><Relationship Id="rId4" Type="http://schemas.openxmlformats.org/officeDocument/2006/relationships/image" Target="../media/image126.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6.xml"/><Relationship Id="rId1" Type="http://schemas.openxmlformats.org/officeDocument/2006/relationships/themeOverride" Target="../theme/themeOverride9.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6.xml"/><Relationship Id="rId1" Type="http://schemas.openxmlformats.org/officeDocument/2006/relationships/themeOverride" Target="../theme/themeOverride10.xml"/><Relationship Id="rId4" Type="http://schemas.openxmlformats.org/officeDocument/2006/relationships/image" Target="../media/image127.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6.xml"/><Relationship Id="rId1" Type="http://schemas.openxmlformats.org/officeDocument/2006/relationships/themeOverride" Target="../theme/themeOverride11.xml"/><Relationship Id="rId4" Type="http://schemas.openxmlformats.org/officeDocument/2006/relationships/image" Target="../media/image128.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6.xml"/><Relationship Id="rId1" Type="http://schemas.openxmlformats.org/officeDocument/2006/relationships/themeOverride" Target="../theme/themeOverride12.xml"/><Relationship Id="rId4" Type="http://schemas.openxmlformats.org/officeDocument/2006/relationships/image" Target="../media/image129.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446.xml"/><Relationship Id="rId1" Type="http://schemas.openxmlformats.org/officeDocument/2006/relationships/themeOverride" Target="../theme/themeOverride13.xml"/><Relationship Id="rId4" Type="http://schemas.openxmlformats.org/officeDocument/2006/relationships/image" Target="../media/image130.jpeg"/></Relationships>
</file>

<file path=ppt/slides/_rels/slide14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1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9.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0.xml"/><Relationship Id="rId1" Type="http://schemas.openxmlformats.org/officeDocument/2006/relationships/slideLayout" Target="../slideLayouts/slideLayout230.xml"/></Relationships>
</file>

<file path=ppt/slides/_rels/slide15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1.xml"/><Relationship Id="rId1" Type="http://schemas.openxmlformats.org/officeDocument/2006/relationships/slideLayout" Target="../slideLayouts/slideLayout230.xml"/></Relationships>
</file>

<file path=ppt/slides/_rels/slide15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2.xml"/><Relationship Id="rId1" Type="http://schemas.openxmlformats.org/officeDocument/2006/relationships/slideLayout" Target="../slideLayouts/slideLayout230.xml"/></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3.xml"/><Relationship Id="rId1" Type="http://schemas.openxmlformats.org/officeDocument/2006/relationships/slideLayout" Target="../slideLayouts/slideLayout230.xml"/></Relationships>
</file>

<file path=ppt/slides/_rels/slide15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4.xml"/><Relationship Id="rId1" Type="http://schemas.openxmlformats.org/officeDocument/2006/relationships/slideLayout" Target="../slideLayouts/slideLayout230.xml"/></Relationships>
</file>

<file path=ppt/slides/_rels/slide15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5.xml"/><Relationship Id="rId1" Type="http://schemas.openxmlformats.org/officeDocument/2006/relationships/slideLayout" Target="../slideLayouts/slideLayout230.xml"/></Relationships>
</file>

<file path=ppt/slides/_rels/slide1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6.xml"/><Relationship Id="rId1" Type="http://schemas.openxmlformats.org/officeDocument/2006/relationships/slideLayout" Target="../slideLayouts/slideLayout230.xml"/></Relationships>
</file>

<file path=ppt/slides/_rels/slide157.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7.xml"/><Relationship Id="rId1" Type="http://schemas.openxmlformats.org/officeDocument/2006/relationships/slideLayout" Target="../slideLayouts/slideLayout230.xml"/></Relationships>
</file>

<file path=ppt/slides/_rels/slide15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39.xml"/><Relationship Id="rId1" Type="http://schemas.openxmlformats.org/officeDocument/2006/relationships/slideLayout" Target="../slideLayouts/slideLayout2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8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0.xml"/><Relationship Id="rId1" Type="http://schemas.openxmlformats.org/officeDocument/2006/relationships/slideLayout" Target="../slideLayouts/slideLayout664.xml"/><Relationship Id="rId5" Type="http://schemas.openxmlformats.org/officeDocument/2006/relationships/image" Target="../media/image88.jpeg"/><Relationship Id="rId4" Type="http://schemas.openxmlformats.org/officeDocument/2006/relationships/image" Target="../media/image87.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681.xml"/><Relationship Id="rId1" Type="http://schemas.openxmlformats.org/officeDocument/2006/relationships/themeOverride" Target="../theme/themeOverride14.xml"/><Relationship Id="rId4" Type="http://schemas.openxmlformats.org/officeDocument/2006/relationships/image" Target="../media/image121.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681.xml"/><Relationship Id="rId1" Type="http://schemas.openxmlformats.org/officeDocument/2006/relationships/themeOverride" Target="../theme/themeOverride15.xml"/><Relationship Id="rId4" Type="http://schemas.openxmlformats.org/officeDocument/2006/relationships/image" Target="../media/image122.jpeg"/></Relationships>
</file>

<file path=ppt/slides/_rels/slide16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3.xml"/><Relationship Id="rId1" Type="http://schemas.openxmlformats.org/officeDocument/2006/relationships/slideLayout" Target="../slideLayouts/slideLayout692.xml"/></Relationships>
</file>

<file path=ppt/slides/_rels/slide16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4.xml"/><Relationship Id="rId1" Type="http://schemas.openxmlformats.org/officeDocument/2006/relationships/slideLayout" Target="../slideLayouts/slideLayout692.xml"/></Relationships>
</file>

<file path=ppt/slides/_rels/slide165.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5.xml"/><Relationship Id="rId1" Type="http://schemas.openxmlformats.org/officeDocument/2006/relationships/slideLayout" Target="../slideLayouts/slideLayout692.xml"/></Relationships>
</file>

<file path=ppt/slides/_rels/slide16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6.xml"/><Relationship Id="rId1" Type="http://schemas.openxmlformats.org/officeDocument/2006/relationships/slideLayout" Target="../slideLayouts/slideLayout6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7.xml"/><Relationship Id="rId1" Type="http://schemas.openxmlformats.org/officeDocument/2006/relationships/slideLayout" Target="../slideLayouts/slideLayout69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681.xml"/><Relationship Id="rId1" Type="http://schemas.openxmlformats.org/officeDocument/2006/relationships/themeOverride" Target="../theme/themeOverride16.xml"/><Relationship Id="rId4" Type="http://schemas.openxmlformats.org/officeDocument/2006/relationships/image" Target="../media/image126.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9.xml"/><Relationship Id="rId1" Type="http://schemas.openxmlformats.org/officeDocument/2006/relationships/slideLayout" Target="../slideLayouts/slideLayout69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81.xml"/></Relationships>
</file>

<file path=ppt/slides/_rels/slide17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0.xml"/><Relationship Id="rId1" Type="http://schemas.openxmlformats.org/officeDocument/2006/relationships/slideLayout" Target="../slideLayouts/slideLayout692.xml"/></Relationships>
</file>

<file path=ppt/slides/_rels/slide17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1.xml"/><Relationship Id="rId1" Type="http://schemas.openxmlformats.org/officeDocument/2006/relationships/slideLayout" Target="../slideLayouts/slideLayout69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681.xml"/><Relationship Id="rId1" Type="http://schemas.openxmlformats.org/officeDocument/2006/relationships/themeOverride" Target="../theme/themeOverride17.xml"/><Relationship Id="rId4" Type="http://schemas.openxmlformats.org/officeDocument/2006/relationships/image" Target="../media/image128.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681.xml"/><Relationship Id="rId1" Type="http://schemas.openxmlformats.org/officeDocument/2006/relationships/themeOverride" Target="../theme/themeOverride18.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681.xml"/><Relationship Id="rId1" Type="http://schemas.openxmlformats.org/officeDocument/2006/relationships/themeOverride" Target="../theme/themeOverride19.xml"/><Relationship Id="rId4" Type="http://schemas.openxmlformats.org/officeDocument/2006/relationships/image" Target="../media/image130.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5.xml"/><Relationship Id="rId1" Type="http://schemas.openxmlformats.org/officeDocument/2006/relationships/slideLayout" Target="../slideLayouts/slideLayout711.xml"/><Relationship Id="rId4" Type="http://schemas.openxmlformats.org/officeDocument/2006/relationships/image" Target="../media/image147.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773.xml"/><Relationship Id="rId1" Type="http://schemas.openxmlformats.org/officeDocument/2006/relationships/themeOverride" Target="../theme/themeOverride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7.xml"/><Relationship Id="rId1" Type="http://schemas.openxmlformats.org/officeDocument/2006/relationships/slideLayout" Target="../slideLayouts/slideLayout692.xml"/></Relationships>
</file>

<file path=ppt/slides/_rels/slide17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8.xml"/><Relationship Id="rId1" Type="http://schemas.openxmlformats.org/officeDocument/2006/relationships/slideLayout" Target="../slideLayouts/slideLayout692.xml"/></Relationships>
</file>

<file path=ppt/slides/_rels/slide17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9.xml"/><Relationship Id="rId1" Type="http://schemas.openxmlformats.org/officeDocument/2006/relationships/slideLayout" Target="../slideLayouts/slideLayout692.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481.xml"/><Relationship Id="rId4" Type="http://schemas.openxmlformats.org/officeDocument/2006/relationships/image" Target="../media/image32.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0.xml"/><Relationship Id="rId1" Type="http://schemas.openxmlformats.org/officeDocument/2006/relationships/slideLayout" Target="../slideLayouts/slideLayout69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681.xml"/><Relationship Id="rId1" Type="http://schemas.openxmlformats.org/officeDocument/2006/relationships/themeOverride" Target="../theme/themeOverride21.xml"/><Relationship Id="rId4" Type="http://schemas.openxmlformats.org/officeDocument/2006/relationships/image" Target="../media/image123.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681.xml"/><Relationship Id="rId1" Type="http://schemas.openxmlformats.org/officeDocument/2006/relationships/themeOverride" Target="../theme/themeOverride22.xml"/><Relationship Id="rId4" Type="http://schemas.openxmlformats.org/officeDocument/2006/relationships/image" Target="../media/image124.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681.xml"/><Relationship Id="rId1" Type="http://schemas.openxmlformats.org/officeDocument/2006/relationships/themeOverride" Target="../theme/themeOverride23.xml"/><Relationship Id="rId4" Type="http://schemas.openxmlformats.org/officeDocument/2006/relationships/image" Target="../media/image125.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681.xml"/><Relationship Id="rId1" Type="http://schemas.openxmlformats.org/officeDocument/2006/relationships/themeOverride" Target="../theme/themeOverride24.xml"/><Relationship Id="rId4" Type="http://schemas.openxmlformats.org/officeDocument/2006/relationships/image" Target="../media/image129.jpeg"/></Relationships>
</file>

<file path=ppt/slides/_rels/slide18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75.xml"/></Relationships>
</file>

<file path=ppt/slides/_rels/slide18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5.xml"/><Relationship Id="rId1" Type="http://schemas.openxmlformats.org/officeDocument/2006/relationships/slideLayout" Target="../slideLayouts/slideLayout303.xml"/><Relationship Id="rId5" Type="http://schemas.openxmlformats.org/officeDocument/2006/relationships/image" Target="../media/image154.png"/><Relationship Id="rId4" Type="http://schemas.openxmlformats.org/officeDocument/2006/relationships/image" Target="../media/image153.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6.xml"/><Relationship Id="rId1" Type="http://schemas.openxmlformats.org/officeDocument/2006/relationships/slideLayout" Target="../slideLayouts/slideLayout303.xml"/></Relationships>
</file>

<file path=ppt/slides/_rels/slide18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7.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48.xml"/></Relationships>
</file>

<file path=ppt/slides/_rels/slide1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8.xml"/></Relationships>
</file>

<file path=ppt/slides/_rels/slide19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248.xml"/></Relationships>
</file>

<file path=ppt/slides/_rels/slide192.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248.xml"/></Relationships>
</file>

<file path=ppt/slides/_rels/slide193.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8.xml"/></Relationships>
</file>

<file path=ppt/slides/_rels/slide194.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8.xml"/></Relationships>
</file>

<file path=ppt/slides/_rels/slide195.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8.xml"/></Relationships>
</file>

<file path=ppt/slides/_rels/slide196.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8.xml"/></Relationships>
</file>

<file path=ppt/slides/_rels/slide197.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8.xml"/></Relationships>
</file>

<file path=ppt/slides/_rels/slide198.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68.xml"/><Relationship Id="rId1" Type="http://schemas.openxmlformats.org/officeDocument/2006/relationships/slideLayout" Target="../slideLayouts/slideLayout248.xml"/></Relationships>
</file>

<file path=ppt/slides/_rels/slide199.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48.xml"/></Relationships>
</file>

<file path=ppt/slides/_rels/slide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xml"/><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491.xml"/></Relationships>
</file>

<file path=ppt/slides/_rels/slide20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69.xml"/><Relationship Id="rId1" Type="http://schemas.openxmlformats.org/officeDocument/2006/relationships/slideLayout" Target="../slideLayouts/slideLayout248.xml"/></Relationships>
</file>

<file path=ppt/slides/_rels/slide20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0.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2.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91.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79.xml"/><Relationship Id="rId2" Type="http://schemas.openxmlformats.org/officeDocument/2006/relationships/slideLayout" Target="../slideLayouts/slideLayout23.xml"/><Relationship Id="rId1" Type="http://schemas.openxmlformats.org/officeDocument/2006/relationships/themeOverride" Target="../theme/themeOverride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9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3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2.xml"/><Relationship Id="rId1" Type="http://schemas.openxmlformats.org/officeDocument/2006/relationships/slideLayout" Target="../slideLayouts/slideLayout257.xml"/></Relationships>
</file>

<file path=ppt/slides/_rels/slide22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3.xml"/><Relationship Id="rId1" Type="http://schemas.openxmlformats.org/officeDocument/2006/relationships/slideLayout" Target="../slideLayouts/slideLayout248.xml"/></Relationships>
</file>

<file path=ppt/slides/_rels/slide2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491.xml"/><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slideLayout" Target="../slideLayouts/slideLayout265.xml"/><Relationship Id="rId1" Type="http://schemas.openxmlformats.org/officeDocument/2006/relationships/themeOverride" Target="../theme/themeOverride26.xml"/></Relationships>
</file>

<file path=ppt/slides/_rels/slide23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7.xml"/><Relationship Id="rId1" Type="http://schemas.openxmlformats.org/officeDocument/2006/relationships/slideLayout" Target="../slideLayouts/slideLayout628.xml"/></Relationships>
</file>

<file path=ppt/slides/_rels/slide23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8.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9.xml"/><Relationship Id="rId1" Type="http://schemas.openxmlformats.org/officeDocument/2006/relationships/slideLayout" Target="../slideLayouts/slideLayout303.xml"/><Relationship Id="rId5" Type="http://schemas.openxmlformats.org/officeDocument/2006/relationships/image" Target="../media/image83.png"/><Relationship Id="rId4" Type="http://schemas.openxmlformats.org/officeDocument/2006/relationships/image" Target="../media/image18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04.xml"/><Relationship Id="rId1" Type="http://schemas.openxmlformats.org/officeDocument/2006/relationships/themeOverride" Target="../theme/themeOverride2.xml"/><Relationship Id="rId4" Type="http://schemas.openxmlformats.org/officeDocument/2006/relationships/image" Target="../media/image38.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03.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03.xml"/></Relationships>
</file>

<file path=ppt/slides/_rels/slide24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02.xml"/><Relationship Id="rId1" Type="http://schemas.openxmlformats.org/officeDocument/2006/relationships/slideLayout" Target="../slideLayouts/slideLayout303.xml"/></Relationships>
</file>

<file path=ppt/slides/_rels/slide2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3.xml"/><Relationship Id="rId1" Type="http://schemas.openxmlformats.org/officeDocument/2006/relationships/slideLayout" Target="../slideLayouts/slideLayout305.xml"/><Relationship Id="rId4" Type="http://schemas.openxmlformats.org/officeDocument/2006/relationships/image" Target="../media/image182.jpeg"/></Relationships>
</file>

<file path=ppt/slides/_rels/slide24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04.xml"/><Relationship Id="rId1" Type="http://schemas.openxmlformats.org/officeDocument/2006/relationships/slideLayout" Target="../slideLayouts/slideLayout303.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303.xml"/></Relationships>
</file>

<file path=ppt/slides/_rels/slide2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7.xml"/><Relationship Id="rId1" Type="http://schemas.openxmlformats.org/officeDocument/2006/relationships/slideLayout" Target="../slideLayouts/slideLayout9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75.xml"/></Relationships>
</file>

<file path=ppt/slides/_rels/slide24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7.xml"/></Relationships>
</file>

<file path=ppt/slides/_rels/slide2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1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9.xml"/><Relationship Id="rId1" Type="http://schemas.openxmlformats.org/officeDocument/2006/relationships/slideLayout" Target="../slideLayouts/slideLayout303.xml"/></Relationships>
</file>

<file path=ppt/slides/_rels/slide2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10.xml"/><Relationship Id="rId1" Type="http://schemas.openxmlformats.org/officeDocument/2006/relationships/slideLayout" Target="../slideLayouts/slideLayout302.xml"/></Relationships>
</file>

<file path=ppt/slides/_rels/slide25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1.xml"/><Relationship Id="rId1" Type="http://schemas.openxmlformats.org/officeDocument/2006/relationships/slideLayout" Target="../slideLayouts/slideLayout308.xml"/><Relationship Id="rId4" Type="http://schemas.openxmlformats.org/officeDocument/2006/relationships/image" Target="../media/image189.jpeg"/></Relationships>
</file>

<file path=ppt/slides/_rels/slide254.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12.xml"/><Relationship Id="rId1" Type="http://schemas.openxmlformats.org/officeDocument/2006/relationships/slideLayout" Target="../slideLayouts/slideLayout308.xml"/></Relationships>
</file>

<file path=ppt/slides/_rels/slide25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13.xml"/><Relationship Id="rId1" Type="http://schemas.openxmlformats.org/officeDocument/2006/relationships/slideLayout" Target="../slideLayouts/slideLayout358.xml"/></Relationships>
</file>

<file path=ppt/slides/_rels/slide256.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214.xml"/><Relationship Id="rId1" Type="http://schemas.openxmlformats.org/officeDocument/2006/relationships/slideLayout" Target="../slideLayouts/slideLayout308.xml"/></Relationships>
</file>

<file path=ppt/slides/_rels/slide25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5.xml"/><Relationship Id="rId1" Type="http://schemas.openxmlformats.org/officeDocument/2006/relationships/slideLayout" Target="../slideLayouts/slideLayout3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6.xml"/><Relationship Id="rId1" Type="http://schemas.openxmlformats.org/officeDocument/2006/relationships/slideLayout" Target="../slideLayouts/slideLayout3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7.xml"/><Relationship Id="rId1" Type="http://schemas.openxmlformats.org/officeDocument/2006/relationships/slideLayout" Target="../slideLayouts/slideLayout303.xml"/></Relationships>
</file>

<file path=ppt/slides/_rels/slide2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517.xml"/></Relationships>
</file>

<file path=ppt/slides/_rels/slide26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8.xml"/><Relationship Id="rId1" Type="http://schemas.openxmlformats.org/officeDocument/2006/relationships/slideLayout" Target="../slideLayouts/slideLayout3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9.xml"/><Relationship Id="rId1" Type="http://schemas.openxmlformats.org/officeDocument/2006/relationships/slideLayout" Target="../slideLayouts/slideLayout3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220.xml"/><Relationship Id="rId1" Type="http://schemas.openxmlformats.org/officeDocument/2006/relationships/slideLayout" Target="../slideLayouts/slideLayout59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21.xml"/><Relationship Id="rId1" Type="http://schemas.openxmlformats.org/officeDocument/2006/relationships/slideLayout" Target="../slideLayouts/slideLayout59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2.xml"/><Relationship Id="rId1" Type="http://schemas.openxmlformats.org/officeDocument/2006/relationships/slideLayout" Target="../slideLayouts/slideLayout588.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3.xml"/><Relationship Id="rId1" Type="http://schemas.openxmlformats.org/officeDocument/2006/relationships/slideLayout" Target="../slideLayouts/slideLayout599.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4.xml"/><Relationship Id="rId1" Type="http://schemas.openxmlformats.org/officeDocument/2006/relationships/slideLayout" Target="../slideLayouts/slideLayout600.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600.xml"/><Relationship Id="rId1" Type="http://schemas.openxmlformats.org/officeDocument/2006/relationships/themeOverride" Target="../theme/themeOverride27.xml"/><Relationship Id="rId4" Type="http://schemas.openxmlformats.org/officeDocument/2006/relationships/image" Target="../media/image197.png"/></Relationships>
</file>

<file path=ppt/slides/_rels/slide26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6.xml"/><Relationship Id="rId1" Type="http://schemas.openxmlformats.org/officeDocument/2006/relationships/slideLayout" Target="../slideLayouts/slideLayout600.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7.xml"/><Relationship Id="rId1" Type="http://schemas.openxmlformats.org/officeDocument/2006/relationships/slideLayout" Target="../slideLayouts/slideLayout600.xml"/></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518.xml"/><Relationship Id="rId4" Type="http://schemas.openxmlformats.org/officeDocument/2006/relationships/image" Target="../media/image17.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600.xml"/><Relationship Id="rId1" Type="http://schemas.openxmlformats.org/officeDocument/2006/relationships/themeOverride" Target="../theme/themeOverride28.xml"/><Relationship Id="rId4" Type="http://schemas.openxmlformats.org/officeDocument/2006/relationships/image" Target="../media/image200.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600.xml"/><Relationship Id="rId1" Type="http://schemas.openxmlformats.org/officeDocument/2006/relationships/themeOverride" Target="../theme/themeOverride29.xml"/><Relationship Id="rId4" Type="http://schemas.openxmlformats.org/officeDocument/2006/relationships/image" Target="../media/image201.pn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600.xml"/><Relationship Id="rId1" Type="http://schemas.openxmlformats.org/officeDocument/2006/relationships/themeOverride" Target="../theme/themeOverride30.xml"/><Relationship Id="rId4" Type="http://schemas.openxmlformats.org/officeDocument/2006/relationships/image" Target="../media/image202.png"/></Relationships>
</file>

<file path=ppt/slides/_rels/slide27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31.xml"/><Relationship Id="rId1" Type="http://schemas.openxmlformats.org/officeDocument/2006/relationships/slideLayout" Target="../slideLayouts/slideLayout600.xml"/></Relationships>
</file>

<file path=ppt/slides/_rels/slide27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32.xml"/><Relationship Id="rId1" Type="http://schemas.openxmlformats.org/officeDocument/2006/relationships/slideLayout" Target="../slideLayouts/slideLayout600.xml"/><Relationship Id="rId4" Type="http://schemas.openxmlformats.org/officeDocument/2006/relationships/image" Target="../media/image204.png"/></Relationships>
</file>

<file path=ppt/slides/_rels/slide27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33.xml"/><Relationship Id="rId1" Type="http://schemas.openxmlformats.org/officeDocument/2006/relationships/slideLayout" Target="../slideLayouts/slideLayout600.xml"/></Relationships>
</file>

<file path=ppt/slides/_rels/slide276.xml.rels><?xml version="1.0" encoding="UTF-8" standalone="yes"?>
<Relationships xmlns="http://schemas.openxmlformats.org/package/2006/relationships"><Relationship Id="rId3" Type="http://schemas.openxmlformats.org/officeDocument/2006/relationships/image" Target="../media/image206.png"/><Relationship Id="rId7" Type="http://schemas.openxmlformats.org/officeDocument/2006/relationships/image" Target="../media/image210.png"/><Relationship Id="rId2" Type="http://schemas.openxmlformats.org/officeDocument/2006/relationships/notesSlide" Target="../notesSlides/notesSlide234.xml"/><Relationship Id="rId1" Type="http://schemas.openxmlformats.org/officeDocument/2006/relationships/slideLayout" Target="../slideLayouts/slideLayout600.xml"/><Relationship Id="rId6" Type="http://schemas.openxmlformats.org/officeDocument/2006/relationships/image" Target="../media/image209.png"/><Relationship Id="rId5" Type="http://schemas.openxmlformats.org/officeDocument/2006/relationships/image" Target="../media/image208.png"/><Relationship Id="rId4" Type="http://schemas.openxmlformats.org/officeDocument/2006/relationships/image" Target="../media/image207.png"/></Relationships>
</file>

<file path=ppt/slides/_rels/slide27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35.xml"/><Relationship Id="rId1" Type="http://schemas.openxmlformats.org/officeDocument/2006/relationships/slideLayout" Target="../slideLayouts/slideLayout600.xml"/></Relationships>
</file>

<file path=ppt/slides/_rels/slide278.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236.xml"/><Relationship Id="rId1" Type="http://schemas.openxmlformats.org/officeDocument/2006/relationships/slideLayout" Target="../slideLayouts/slideLayout600.xml"/></Relationships>
</file>

<file path=ppt/slides/_rels/slide279.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7.xml"/><Relationship Id="rId1" Type="http://schemas.openxmlformats.org/officeDocument/2006/relationships/slideLayout" Target="../slideLayouts/slideLayout602.xml"/></Relationships>
</file>

<file path=ppt/slides/_rels/slide2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53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8.xml"/><Relationship Id="rId1" Type="http://schemas.openxmlformats.org/officeDocument/2006/relationships/slideLayout" Target="../slideLayouts/slideLayout58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9.xml"/><Relationship Id="rId1" Type="http://schemas.openxmlformats.org/officeDocument/2006/relationships/slideLayout" Target="../slideLayouts/slideLayout613.xml"/></Relationships>
</file>

<file path=ppt/slides/_rels/slide282.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0.xml"/><Relationship Id="rId1" Type="http://schemas.openxmlformats.org/officeDocument/2006/relationships/slideLayout" Target="../slideLayouts/slideLayout613.xml"/></Relationships>
</file>

<file path=ppt/slides/_rels/slide2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41.xml"/><Relationship Id="rId1" Type="http://schemas.openxmlformats.org/officeDocument/2006/relationships/slideLayout" Target="../slideLayouts/slideLayout613.xml"/></Relationships>
</file>

<file path=ppt/slides/_rels/slide28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2.xml"/><Relationship Id="rId1" Type="http://schemas.openxmlformats.org/officeDocument/2006/relationships/slideLayout" Target="../slideLayouts/slideLayout600.xml"/></Relationships>
</file>

<file path=ppt/slides/_rels/slide28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3.xml"/><Relationship Id="rId1" Type="http://schemas.openxmlformats.org/officeDocument/2006/relationships/slideLayout" Target="../slideLayouts/slideLayout602.xml"/></Relationships>
</file>

<file path=ppt/slides/_rels/slide28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4.xml"/><Relationship Id="rId1" Type="http://schemas.openxmlformats.org/officeDocument/2006/relationships/slideLayout" Target="../slideLayouts/slideLayout602.xml"/></Relationships>
</file>

<file path=ppt/slides/_rels/slide28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5.xml"/><Relationship Id="rId1" Type="http://schemas.openxmlformats.org/officeDocument/2006/relationships/slideLayout" Target="../slideLayouts/slideLayout5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6.xml"/><Relationship Id="rId1" Type="http://schemas.openxmlformats.org/officeDocument/2006/relationships/slideLayout" Target="../slideLayouts/slideLayout58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7.xml"/><Relationship Id="rId1" Type="http://schemas.openxmlformats.org/officeDocument/2006/relationships/slideLayout" Target="../slideLayouts/slideLayout615.xml"/><Relationship Id="rId4" Type="http://schemas.openxmlformats.org/officeDocument/2006/relationships/image" Target="../media/image223.png"/></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5.xml"/><Relationship Id="rId1" Type="http://schemas.openxmlformats.org/officeDocument/2006/relationships/slideLayout" Target="../slideLayouts/slideLayout539.xml"/></Relationships>
</file>

<file path=ppt/slides/_rels/slide290.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8.xml"/><Relationship Id="rId1" Type="http://schemas.openxmlformats.org/officeDocument/2006/relationships/slideLayout" Target="../slideLayouts/slideLayout615.xml"/><Relationship Id="rId5" Type="http://schemas.openxmlformats.org/officeDocument/2006/relationships/image" Target="../media/image226.png"/><Relationship Id="rId4" Type="http://schemas.openxmlformats.org/officeDocument/2006/relationships/image" Target="../media/image225.png"/></Relationships>
</file>

<file path=ppt/slides/_rels/slide291.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9.xml"/><Relationship Id="rId1" Type="http://schemas.openxmlformats.org/officeDocument/2006/relationships/slideLayout" Target="../slideLayouts/slideLayout615.xml"/><Relationship Id="rId5" Type="http://schemas.openxmlformats.org/officeDocument/2006/relationships/image" Target="../media/image229.png"/><Relationship Id="rId4" Type="http://schemas.openxmlformats.org/officeDocument/2006/relationships/image" Target="../media/image228.png"/></Relationships>
</file>

<file path=ppt/slides/_rels/slide292.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50.xml"/><Relationship Id="rId1" Type="http://schemas.openxmlformats.org/officeDocument/2006/relationships/slideLayout" Target="../slideLayouts/slideLayout616.xml"/></Relationships>
</file>

<file path=ppt/slides/_rels/slide293.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303.xml"/></Relationships>
</file>

<file path=ppt/slides/_rels/slide29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1.xml"/><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52.xml"/><Relationship Id="rId1" Type="http://schemas.openxmlformats.org/officeDocument/2006/relationships/slideLayout" Target="../slideLayouts/slideLayout10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3.xml"/><Relationship Id="rId1" Type="http://schemas.openxmlformats.org/officeDocument/2006/relationships/slideLayout" Target="../slideLayouts/slideLayout303.xml"/></Relationships>
</file>

<file path=ppt/slides/_rels/slide297.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4.xml"/><Relationship Id="rId1" Type="http://schemas.openxmlformats.org/officeDocument/2006/relationships/slideLayout" Target="../slideLayouts/slideLayout603.xml"/></Relationships>
</file>

<file path=ppt/slides/_rels/slide298.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5.xml"/><Relationship Id="rId1" Type="http://schemas.openxmlformats.org/officeDocument/2006/relationships/slideLayout" Target="../slideLayouts/slideLayout603.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6.xml"/><Relationship Id="rId1" Type="http://schemas.openxmlformats.org/officeDocument/2006/relationships/slideLayout" Target="../slideLayouts/slideLayout303.xml"/><Relationship Id="rId4" Type="http://schemas.openxmlformats.org/officeDocument/2006/relationships/image" Target="../media/image236.jpeg"/></Relationships>
</file>

<file path=ppt/slides/_rels/slide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xml"/><Relationship Id="rId1" Type="http://schemas.openxmlformats.org/officeDocument/2006/relationships/slideLayout" Target="../slideLayouts/slideLayout80.xml"/><Relationship Id="rId4" Type="http://schemas.openxmlformats.org/officeDocument/2006/relationships/image" Target="../media/image23.emf"/></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6.xml"/><Relationship Id="rId1" Type="http://schemas.openxmlformats.org/officeDocument/2006/relationships/slideLayout" Target="../slideLayouts/slideLayout546.xml"/></Relationships>
</file>

<file path=ppt/slides/_rels/slide30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17.xml"/></Relationships>
</file>

<file path=ppt/slides/_rels/slide30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7.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8.xml"/><Relationship Id="rId1" Type="http://schemas.openxmlformats.org/officeDocument/2006/relationships/slideLayout" Target="../slideLayouts/slideLayout303.xml"/><Relationship Id="rId6" Type="http://schemas.openxmlformats.org/officeDocument/2006/relationships/image" Target="../media/image239.jpeg"/><Relationship Id="rId5" Type="http://schemas.openxmlformats.org/officeDocument/2006/relationships/hyperlink" Target="Nazareth%20Street-1894-1.jpg" TargetMode="External"/><Relationship Id="rId4" Type="http://schemas.openxmlformats.org/officeDocument/2006/relationships/image" Target="../media/image238.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60.xml"/><Relationship Id="rId1" Type="http://schemas.openxmlformats.org/officeDocument/2006/relationships/slideLayout" Target="../slideLayouts/slideLayout302.xml"/></Relationships>
</file>

<file path=ppt/slides/_rels/slide3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2.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3.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4.xml"/><Relationship Id="rId1" Type="http://schemas.openxmlformats.org/officeDocument/2006/relationships/slideLayout" Target="../slideLayouts/slideLayout727.xml"/></Relationships>
</file>

<file path=ppt/slides/_rels/slide309.xml.rels><?xml version="1.0" encoding="UTF-8" standalone="yes"?>
<Relationships xmlns="http://schemas.openxmlformats.org/package/2006/relationships"><Relationship Id="rId3" Type="http://schemas.openxmlformats.org/officeDocument/2006/relationships/image" Target="../media/image241.jpg"/><Relationship Id="rId2" Type="http://schemas.openxmlformats.org/officeDocument/2006/relationships/notesSlide" Target="../notesSlides/notesSlide265.xml"/><Relationship Id="rId1" Type="http://schemas.openxmlformats.org/officeDocument/2006/relationships/slideLayout" Target="../slideLayouts/slideLayout628.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7.xml"/><Relationship Id="rId1" Type="http://schemas.openxmlformats.org/officeDocument/2006/relationships/slideLayout" Target="../slideLayouts/slideLayout551.xml"/><Relationship Id="rId5" Type="http://schemas.openxmlformats.org/officeDocument/2006/relationships/image" Target="../media/image47.svg"/><Relationship Id="rId4" Type="http://schemas.openxmlformats.org/officeDocument/2006/relationships/image" Target="../media/image46.png"/></Relationships>
</file>

<file path=ppt/slides/_rels/slide310.xml.rels><?xml version="1.0" encoding="UTF-8" standalone="yes"?>
<Relationships xmlns="http://schemas.openxmlformats.org/package/2006/relationships"><Relationship Id="rId3" Type="http://schemas.openxmlformats.org/officeDocument/2006/relationships/image" Target="../media/image242.jpg"/><Relationship Id="rId2" Type="http://schemas.openxmlformats.org/officeDocument/2006/relationships/notesSlide" Target="../notesSlides/notesSlide266.xml"/><Relationship Id="rId1" Type="http://schemas.openxmlformats.org/officeDocument/2006/relationships/slideLayout" Target="../slideLayouts/slideLayout628.xml"/></Relationships>
</file>

<file path=ppt/slides/_rels/slide311.xml.rels><?xml version="1.0" encoding="UTF-8" standalone="yes"?>
<Relationships xmlns="http://schemas.openxmlformats.org/package/2006/relationships"><Relationship Id="rId3" Type="http://schemas.openxmlformats.org/officeDocument/2006/relationships/image" Target="../media/image243.jpg"/><Relationship Id="rId2" Type="http://schemas.openxmlformats.org/officeDocument/2006/relationships/notesSlide" Target="../notesSlides/notesSlide267.xml"/><Relationship Id="rId1" Type="http://schemas.openxmlformats.org/officeDocument/2006/relationships/slideLayout" Target="../slideLayouts/slideLayout628.xml"/></Relationships>
</file>

<file path=ppt/slides/_rels/slide312.xml.rels><?xml version="1.0" encoding="UTF-8" standalone="yes"?>
<Relationships xmlns="http://schemas.openxmlformats.org/package/2006/relationships"><Relationship Id="rId3" Type="http://schemas.openxmlformats.org/officeDocument/2006/relationships/image" Target="../media/image244.jpg"/><Relationship Id="rId2" Type="http://schemas.openxmlformats.org/officeDocument/2006/relationships/notesSlide" Target="../notesSlides/notesSlide268.xml"/><Relationship Id="rId1" Type="http://schemas.openxmlformats.org/officeDocument/2006/relationships/slideLayout" Target="../slideLayouts/slideLayout628.xml"/></Relationships>
</file>

<file path=ppt/slides/_rels/slide313.xml.rels><?xml version="1.0" encoding="UTF-8" standalone="yes"?>
<Relationships xmlns="http://schemas.openxmlformats.org/package/2006/relationships"><Relationship Id="rId3" Type="http://schemas.openxmlformats.org/officeDocument/2006/relationships/image" Target="../media/image245.jpg"/><Relationship Id="rId2" Type="http://schemas.openxmlformats.org/officeDocument/2006/relationships/notesSlide" Target="../notesSlides/notesSlide269.xml"/><Relationship Id="rId1" Type="http://schemas.openxmlformats.org/officeDocument/2006/relationships/slideLayout" Target="../slideLayouts/slideLayout628.xml"/></Relationships>
</file>

<file path=ppt/slides/_rels/slide314.xml.rels><?xml version="1.0" encoding="UTF-8" standalone="yes"?>
<Relationships xmlns="http://schemas.openxmlformats.org/package/2006/relationships"><Relationship Id="rId3" Type="http://schemas.openxmlformats.org/officeDocument/2006/relationships/image" Target="../media/image246.jpg"/><Relationship Id="rId2" Type="http://schemas.openxmlformats.org/officeDocument/2006/relationships/notesSlide" Target="../notesSlides/notesSlide270.xml"/><Relationship Id="rId1" Type="http://schemas.openxmlformats.org/officeDocument/2006/relationships/slideLayout" Target="../slideLayouts/slideLayout628.xml"/></Relationships>
</file>

<file path=ppt/slides/_rels/slide315.xml.rels><?xml version="1.0" encoding="UTF-8" standalone="yes"?>
<Relationships xmlns="http://schemas.openxmlformats.org/package/2006/relationships"><Relationship Id="rId3" Type="http://schemas.openxmlformats.org/officeDocument/2006/relationships/image" Target="../media/image247.jpg"/><Relationship Id="rId2" Type="http://schemas.openxmlformats.org/officeDocument/2006/relationships/notesSlide" Target="../notesSlides/notesSlide271.xml"/><Relationship Id="rId1" Type="http://schemas.openxmlformats.org/officeDocument/2006/relationships/slideLayout" Target="../slideLayouts/slideLayout628.xml"/></Relationships>
</file>

<file path=ppt/slides/_rels/slide316.xml.rels><?xml version="1.0" encoding="UTF-8" standalone="yes"?>
<Relationships xmlns="http://schemas.openxmlformats.org/package/2006/relationships"><Relationship Id="rId3" Type="http://schemas.openxmlformats.org/officeDocument/2006/relationships/image" Target="../media/image248.jpg"/><Relationship Id="rId2" Type="http://schemas.openxmlformats.org/officeDocument/2006/relationships/notesSlide" Target="../notesSlides/notesSlide272.xml"/><Relationship Id="rId1" Type="http://schemas.openxmlformats.org/officeDocument/2006/relationships/slideLayout" Target="../slideLayouts/slideLayout628.xml"/></Relationships>
</file>

<file path=ppt/slides/_rels/slide317.xml.rels><?xml version="1.0" encoding="UTF-8" standalone="yes"?>
<Relationships xmlns="http://schemas.openxmlformats.org/package/2006/relationships"><Relationship Id="rId3" Type="http://schemas.openxmlformats.org/officeDocument/2006/relationships/image" Target="../media/image249.jpg"/><Relationship Id="rId2" Type="http://schemas.openxmlformats.org/officeDocument/2006/relationships/notesSlide" Target="../notesSlides/notesSlide273.xml"/><Relationship Id="rId1" Type="http://schemas.openxmlformats.org/officeDocument/2006/relationships/slideLayout" Target="../slideLayouts/slideLayout628.xml"/></Relationships>
</file>

<file path=ppt/slides/_rels/slide318.xml.rels><?xml version="1.0" encoding="UTF-8" standalone="yes"?>
<Relationships xmlns="http://schemas.openxmlformats.org/package/2006/relationships"><Relationship Id="rId3" Type="http://schemas.openxmlformats.org/officeDocument/2006/relationships/image" Target="../media/image250.jpg"/><Relationship Id="rId2" Type="http://schemas.openxmlformats.org/officeDocument/2006/relationships/notesSlide" Target="../notesSlides/notesSlide274.xml"/><Relationship Id="rId1" Type="http://schemas.openxmlformats.org/officeDocument/2006/relationships/slideLayout" Target="../slideLayouts/slideLayout628.xml"/></Relationships>
</file>

<file path=ppt/slides/_rels/slide319.xml.rels><?xml version="1.0" encoding="UTF-8" standalone="yes"?>
<Relationships xmlns="http://schemas.openxmlformats.org/package/2006/relationships"><Relationship Id="rId3" Type="http://schemas.openxmlformats.org/officeDocument/2006/relationships/image" Target="../media/image251.jpg"/><Relationship Id="rId2" Type="http://schemas.openxmlformats.org/officeDocument/2006/relationships/notesSlide" Target="../notesSlides/notesSlide275.xml"/><Relationship Id="rId1" Type="http://schemas.openxmlformats.org/officeDocument/2006/relationships/slideLayout" Target="../slideLayouts/slideLayout6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62.xml"/></Relationships>
</file>

<file path=ppt/slides/_rels/slide320.xml.rels><?xml version="1.0" encoding="UTF-8" standalone="yes"?>
<Relationships xmlns="http://schemas.openxmlformats.org/package/2006/relationships"><Relationship Id="rId3" Type="http://schemas.openxmlformats.org/officeDocument/2006/relationships/image" Target="../media/image252.jpg"/><Relationship Id="rId2" Type="http://schemas.openxmlformats.org/officeDocument/2006/relationships/notesSlide" Target="../notesSlides/notesSlide276.xml"/><Relationship Id="rId1" Type="http://schemas.openxmlformats.org/officeDocument/2006/relationships/slideLayout" Target="../slideLayouts/slideLayout628.xml"/></Relationships>
</file>

<file path=ppt/slides/_rels/slide321.xml.rels><?xml version="1.0" encoding="UTF-8" standalone="yes"?>
<Relationships xmlns="http://schemas.openxmlformats.org/package/2006/relationships"><Relationship Id="rId3" Type="http://schemas.openxmlformats.org/officeDocument/2006/relationships/image" Target="../media/image253.jpg"/><Relationship Id="rId2" Type="http://schemas.openxmlformats.org/officeDocument/2006/relationships/notesSlide" Target="../notesSlides/notesSlide277.xml"/><Relationship Id="rId1" Type="http://schemas.openxmlformats.org/officeDocument/2006/relationships/slideLayout" Target="../slideLayouts/slideLayout628.xml"/></Relationships>
</file>

<file path=ppt/slides/_rels/slide322.xml.rels><?xml version="1.0" encoding="UTF-8" standalone="yes"?>
<Relationships xmlns="http://schemas.openxmlformats.org/package/2006/relationships"><Relationship Id="rId3" Type="http://schemas.openxmlformats.org/officeDocument/2006/relationships/image" Target="../media/image254.jpg"/><Relationship Id="rId2" Type="http://schemas.openxmlformats.org/officeDocument/2006/relationships/notesSlide" Target="../notesSlides/notesSlide278.xml"/><Relationship Id="rId1" Type="http://schemas.openxmlformats.org/officeDocument/2006/relationships/slideLayout" Target="../slideLayouts/slideLayout628.xml"/></Relationships>
</file>

<file path=ppt/slides/_rels/slide323.xml.rels><?xml version="1.0" encoding="UTF-8" standalone="yes"?>
<Relationships xmlns="http://schemas.openxmlformats.org/package/2006/relationships"><Relationship Id="rId3" Type="http://schemas.openxmlformats.org/officeDocument/2006/relationships/image" Target="../media/image255.jpg"/><Relationship Id="rId2" Type="http://schemas.openxmlformats.org/officeDocument/2006/relationships/notesSlide" Target="../notesSlides/notesSlide279.xml"/><Relationship Id="rId1" Type="http://schemas.openxmlformats.org/officeDocument/2006/relationships/slideLayout" Target="../slideLayouts/slideLayout628.xml"/></Relationships>
</file>

<file path=ppt/slides/_rels/slide324.xml.rels><?xml version="1.0" encoding="UTF-8" standalone="yes"?>
<Relationships xmlns="http://schemas.openxmlformats.org/package/2006/relationships"><Relationship Id="rId3" Type="http://schemas.openxmlformats.org/officeDocument/2006/relationships/image" Target="../media/image256.jpg"/><Relationship Id="rId2" Type="http://schemas.openxmlformats.org/officeDocument/2006/relationships/notesSlide" Target="../notesSlides/notesSlide280.xml"/><Relationship Id="rId1" Type="http://schemas.openxmlformats.org/officeDocument/2006/relationships/slideLayout" Target="../slideLayouts/slideLayout628.xml"/></Relationships>
</file>

<file path=ppt/slides/_rels/slide3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1.xml"/><Relationship Id="rId1" Type="http://schemas.openxmlformats.org/officeDocument/2006/relationships/slideLayout" Target="../slideLayouts/slideLayout6.xml"/></Relationships>
</file>

<file path=ppt/slides/_rels/slide32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82.xml"/><Relationship Id="rId1" Type="http://schemas.openxmlformats.org/officeDocument/2006/relationships/slideLayout" Target="../slideLayouts/slideLayout645.xml"/></Relationships>
</file>

<file path=ppt/slides/_rels/slide32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83.xml"/><Relationship Id="rId1" Type="http://schemas.openxmlformats.org/officeDocument/2006/relationships/slideLayout" Target="../slideLayouts/slideLayout6.xml"/></Relationships>
</file>

<file path=ppt/slides/_rels/slide32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4.xml"/><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5.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9.xml"/><Relationship Id="rId1" Type="http://schemas.openxmlformats.org/officeDocument/2006/relationships/slideLayout" Target="../slideLayouts/slideLayout563.xml"/></Relationships>
</file>

<file path=ppt/slides/_rels/slide330.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86.xml"/><Relationship Id="rId1" Type="http://schemas.openxmlformats.org/officeDocument/2006/relationships/slideLayout" Target="../slideLayouts/slideLayout285.xml"/></Relationships>
</file>

<file path=ppt/slides/_rels/slide331.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87.xml"/><Relationship Id="rId1" Type="http://schemas.openxmlformats.org/officeDocument/2006/relationships/slideLayout" Target="../slideLayouts/slideLayout740.xml"/><Relationship Id="rId4" Type="http://schemas.openxmlformats.org/officeDocument/2006/relationships/image" Target="../media/image259.jpeg"/></Relationships>
</file>

<file path=ppt/slides/_rels/slide33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88.xml"/><Relationship Id="rId1" Type="http://schemas.openxmlformats.org/officeDocument/2006/relationships/slideLayout" Target="../slideLayouts/slideLayout753.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764.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1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734.xml"/></Relationships>
</file>

<file path=ppt/slides/_rels/slide33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92.xml"/><Relationship Id="rId1" Type="http://schemas.openxmlformats.org/officeDocument/2006/relationships/slideLayout" Target="../slideLayouts/slideLayout416.xml"/></Relationships>
</file>

<file path=ppt/slides/_rels/slide3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3.xml"/><Relationship Id="rId1" Type="http://schemas.openxmlformats.org/officeDocument/2006/relationships/slideLayout" Target="../slideLayouts/slideLayout6.xml"/></Relationships>
</file>

<file path=ppt/slides/_rels/slide338.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94.xml"/><Relationship Id="rId1" Type="http://schemas.openxmlformats.org/officeDocument/2006/relationships/slideLayout" Target="../slideLayouts/slideLayout740.xml"/></Relationships>
</file>

<file path=ppt/slides/_rels/slide339.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5.xml"/><Relationship Id="rId1" Type="http://schemas.openxmlformats.org/officeDocument/2006/relationships/slideLayout" Target="../slideLayouts/slideLayout741.xml"/></Relationships>
</file>

<file path=ppt/slides/_rels/slide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564.xml"/></Relationships>
</file>

<file path=ppt/slides/_rels/slide340.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285.xml"/></Relationships>
</file>

<file path=ppt/slides/_rels/slide34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96.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4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97.xml"/><Relationship Id="rId1" Type="http://schemas.openxmlformats.org/officeDocument/2006/relationships/slideLayout" Target="../slideLayouts/slideLayout296.xml"/></Relationships>
</file>

<file path=ppt/slides/_rels/slide34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98.xml"/><Relationship Id="rId1" Type="http://schemas.openxmlformats.org/officeDocument/2006/relationships/slideLayout" Target="../slideLayouts/slideLayout296.xml"/></Relationships>
</file>

<file path=ppt/slides/_rels/slide345.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99.xml"/><Relationship Id="rId1" Type="http://schemas.openxmlformats.org/officeDocument/2006/relationships/slideLayout" Target="../slideLayouts/slideLayout296.xml"/></Relationships>
</file>

<file path=ppt/slides/_rels/slide346.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0.xml"/><Relationship Id="rId1" Type="http://schemas.openxmlformats.org/officeDocument/2006/relationships/slideLayout" Target="../slideLayouts/slideLayout296.xml"/></Relationships>
</file>

<file path=ppt/slides/_rels/slide347.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01.xml"/><Relationship Id="rId1" Type="http://schemas.openxmlformats.org/officeDocument/2006/relationships/slideLayout" Target="../slideLayouts/slideLayout296.xml"/></Relationships>
</file>

<file path=ppt/slides/_rels/slide348.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2.xml"/><Relationship Id="rId1" Type="http://schemas.openxmlformats.org/officeDocument/2006/relationships/slideLayout" Target="../slideLayouts/slideLayout296.xml"/></Relationships>
</file>

<file path=ppt/slides/_rels/slide34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3.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1.xml"/><Relationship Id="rId1" Type="http://schemas.openxmlformats.org/officeDocument/2006/relationships/slideLayout" Target="../slideLayouts/slideLayout546.xml"/></Relationships>
</file>

<file path=ppt/slides/_rels/slide35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4.xml"/><Relationship Id="rId1" Type="http://schemas.openxmlformats.org/officeDocument/2006/relationships/slideLayout" Target="../slideLayouts/slideLayout296.xml"/></Relationships>
</file>

<file path=ppt/slides/_rels/slide35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05.xml"/><Relationship Id="rId1" Type="http://schemas.openxmlformats.org/officeDocument/2006/relationships/slideLayout" Target="../slideLayouts/slideLayout296.xml"/></Relationships>
</file>

<file path=ppt/slides/_rels/slide35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06.xml"/><Relationship Id="rId1" Type="http://schemas.openxmlformats.org/officeDocument/2006/relationships/slideLayout" Target="../slideLayouts/slideLayout296.xml"/></Relationships>
</file>

<file path=ppt/slides/_rels/slide353.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07.xml"/><Relationship Id="rId1" Type="http://schemas.openxmlformats.org/officeDocument/2006/relationships/slideLayout" Target="../slideLayouts/slideLayout296.xml"/></Relationships>
</file>

<file path=ppt/slides/_rels/slide35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8.xml"/><Relationship Id="rId1" Type="http://schemas.openxmlformats.org/officeDocument/2006/relationships/slideLayout" Target="../slideLayouts/slideLayout296.xml"/></Relationships>
</file>

<file path=ppt/slides/_rels/slide35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09.xml"/><Relationship Id="rId1" Type="http://schemas.openxmlformats.org/officeDocument/2006/relationships/slideLayout" Target="../slideLayouts/slideLayout296.xml"/></Relationships>
</file>

<file path=ppt/slides/_rels/slide35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0.xml"/><Relationship Id="rId1" Type="http://schemas.openxmlformats.org/officeDocument/2006/relationships/slideLayout" Target="../slideLayouts/slideLayout296.xml"/></Relationships>
</file>

<file path=ppt/slides/_rels/slide35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1.xml"/><Relationship Id="rId1" Type="http://schemas.openxmlformats.org/officeDocument/2006/relationships/slideLayout" Target="../slideLayouts/slideLayout296.xml"/></Relationships>
</file>

<file path=ppt/slides/_rels/slide35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2.xml"/><Relationship Id="rId1" Type="http://schemas.openxmlformats.org/officeDocument/2006/relationships/slideLayout" Target="../slideLayouts/slideLayout296.xml"/></Relationships>
</file>

<file path=ppt/slides/_rels/slide359.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90.xml"/></Relationships>
</file>

<file path=ppt/slides/_rels/slide3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36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13.xml"/><Relationship Id="rId1" Type="http://schemas.openxmlformats.org/officeDocument/2006/relationships/slideLayout" Target="../slideLayouts/slideLayout6.xml"/></Relationships>
</file>

<file path=ppt/slides/_rels/slide36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14.xml"/><Relationship Id="rId1" Type="http://schemas.openxmlformats.org/officeDocument/2006/relationships/slideLayout" Target="../slideLayouts/slideLayout76.xml"/><Relationship Id="rId5" Type="http://schemas.openxmlformats.org/officeDocument/2006/relationships/image" Target="../media/image56.svg"/><Relationship Id="rId4" Type="http://schemas.openxmlformats.org/officeDocument/2006/relationships/image" Target="../media/image55.png"/></Relationships>
</file>

<file path=ppt/slides/_rels/slide3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15.xml"/><Relationship Id="rId1" Type="http://schemas.openxmlformats.org/officeDocument/2006/relationships/slideLayout" Target="../slideLayouts/slideLayout88.xml"/></Relationships>
</file>

<file path=ppt/slides/_rels/slide363.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316.xml"/><Relationship Id="rId1" Type="http://schemas.openxmlformats.org/officeDocument/2006/relationships/slideLayout" Target="../slideLayouts/slideLayout101.xml"/></Relationships>
</file>

<file path=ppt/slides/_rels/slide36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17.xml"/><Relationship Id="rId1" Type="http://schemas.openxmlformats.org/officeDocument/2006/relationships/slideLayout" Target="../slideLayouts/slideLayout6.xml"/></Relationships>
</file>

<file path=ppt/slides/_rels/slide365.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18.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66.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19.xml"/><Relationship Id="rId1" Type="http://schemas.openxmlformats.org/officeDocument/2006/relationships/slideLayout" Target="../slideLayouts/slideLayout296.xml"/></Relationships>
</file>

<file path=ppt/slides/_rels/slide36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20.xml"/><Relationship Id="rId1" Type="http://schemas.openxmlformats.org/officeDocument/2006/relationships/slideLayout" Target="../slideLayouts/slideLayout296.xml"/></Relationships>
</file>

<file path=ppt/slides/_rels/slide368.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1.xml"/><Relationship Id="rId1" Type="http://schemas.openxmlformats.org/officeDocument/2006/relationships/slideLayout" Target="../slideLayouts/slideLayout296.xml"/></Relationships>
</file>

<file path=ppt/slides/_rels/slide369.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22.xml"/><Relationship Id="rId1" Type="http://schemas.openxmlformats.org/officeDocument/2006/relationships/slideLayout" Target="../slideLayouts/slideLayout296.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3.xml"/><Relationship Id="rId1" Type="http://schemas.openxmlformats.org/officeDocument/2006/relationships/slideLayout" Target="../slideLayouts/slideLayout546.xml"/></Relationships>
</file>

<file path=ppt/slides/_rels/slide370.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23.xml"/><Relationship Id="rId1" Type="http://schemas.openxmlformats.org/officeDocument/2006/relationships/slideLayout" Target="../slideLayouts/slideLayout296.xml"/></Relationships>
</file>

<file path=ppt/slides/_rels/slide37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93.xml"/></Relationships>
</file>

<file path=ppt/slides/_rels/slide37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37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4.xml"/><Relationship Id="rId1" Type="http://schemas.openxmlformats.org/officeDocument/2006/relationships/slideLayout" Target="../slideLayouts/slideLayout6.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325.xml"/><Relationship Id="rId2" Type="http://schemas.openxmlformats.org/officeDocument/2006/relationships/slideLayout" Target="../slideLayouts/slideLayout301.xml"/><Relationship Id="rId1" Type="http://schemas.openxmlformats.org/officeDocument/2006/relationships/themeOverride" Target="../theme/themeOverride31.xml"/><Relationship Id="rId5" Type="http://schemas.openxmlformats.org/officeDocument/2006/relationships/image" Target="../media/image284.jpeg"/><Relationship Id="rId4" Type="http://schemas.openxmlformats.org/officeDocument/2006/relationships/image" Target="../media/image283.png"/></Relationships>
</file>

<file path=ppt/slides/_rels/slide37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26.xml"/><Relationship Id="rId1" Type="http://schemas.openxmlformats.org/officeDocument/2006/relationships/slideLayout" Target="../slideLayouts/slideLayout327.xml"/></Relationships>
</file>

<file path=ppt/slides/_rels/slide37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27.xml"/><Relationship Id="rId1" Type="http://schemas.openxmlformats.org/officeDocument/2006/relationships/slideLayout" Target="../slideLayouts/slideLayout388.xml"/></Relationships>
</file>

<file path=ppt/slides/_rels/slide377.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78.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79.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539.xml"/><Relationship Id="rId4" Type="http://schemas.openxmlformats.org/officeDocument/2006/relationships/image" Target="../media/image52.jpeg"/></Relationships>
</file>

<file path=ppt/slides/_rels/slide380.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1.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2.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3.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4.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44.xml"/></Relationships>
</file>

<file path=ppt/slides/_rels/slide385.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28.xml"/><Relationship Id="rId1" Type="http://schemas.openxmlformats.org/officeDocument/2006/relationships/slideLayout" Target="../slideLayouts/slideLayout346.xml"/></Relationships>
</file>

<file path=ppt/slides/_rels/slide386.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347.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347.xml"/></Relationships>
</file>

<file path=ppt/slides/_rels/slide38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330.xml"/><Relationship Id="rId1" Type="http://schemas.openxmlformats.org/officeDocument/2006/relationships/slideLayout" Target="../slideLayouts/slideLayout347.xml"/><Relationship Id="rId4" Type="http://schemas.openxmlformats.org/officeDocument/2006/relationships/image" Target="../media/image289.png"/></Relationships>
</file>

<file path=ppt/slides/_rels/slide389.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31.xml"/><Relationship Id="rId1" Type="http://schemas.openxmlformats.org/officeDocument/2006/relationships/slideLayout" Target="../slideLayouts/slideLayout357.xml"/></Relationships>
</file>

<file path=ppt/slides/_rels/slide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5.xml"/><Relationship Id="rId1" Type="http://schemas.openxmlformats.org/officeDocument/2006/relationships/slideLayout" Target="../slideLayouts/slideLayout539.xml"/></Relationships>
</file>

<file path=ppt/slides/_rels/slide39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32.xml"/><Relationship Id="rId1" Type="http://schemas.openxmlformats.org/officeDocument/2006/relationships/slideLayout" Target="../slideLayouts/slideLayout357.xml"/><Relationship Id="rId4" Type="http://schemas.openxmlformats.org/officeDocument/2006/relationships/image" Target="../media/image290.png"/></Relationships>
</file>

<file path=ppt/slides/_rels/slide391.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33.xml"/><Relationship Id="rId1" Type="http://schemas.openxmlformats.org/officeDocument/2006/relationships/slideLayout" Target="../slideLayouts/slideLayout357.xml"/></Relationships>
</file>

<file path=ppt/slides/_rels/slide392.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34.xml"/><Relationship Id="rId1" Type="http://schemas.openxmlformats.org/officeDocument/2006/relationships/slideLayout" Target="../slideLayouts/slideLayout35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394.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35.xml"/><Relationship Id="rId1" Type="http://schemas.openxmlformats.org/officeDocument/2006/relationships/slideLayout" Target="../slideLayouts/slideLayout357.xml"/></Relationships>
</file>

<file path=ppt/slides/_rels/slide395.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36.xml"/><Relationship Id="rId1" Type="http://schemas.openxmlformats.org/officeDocument/2006/relationships/slideLayout" Target="../slideLayouts/slideLayout357.xml"/></Relationships>
</file>

<file path=ppt/slides/_rels/slide396.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7.xml"/><Relationship Id="rId1" Type="http://schemas.openxmlformats.org/officeDocument/2006/relationships/slideLayout" Target="../slideLayouts/slideLayout357.xml"/></Relationships>
</file>

<file path=ppt/slides/_rels/slide397.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38.xml"/><Relationship Id="rId1" Type="http://schemas.openxmlformats.org/officeDocument/2006/relationships/slideLayout" Target="../slideLayouts/slideLayout347.xml"/></Relationships>
</file>

<file path=ppt/slides/_rels/slide398.xml.rels><?xml version="1.0" encoding="UTF-8" standalone="yes"?>
<Relationships xmlns="http://schemas.openxmlformats.org/package/2006/relationships"><Relationship Id="rId2" Type="http://schemas.openxmlformats.org/officeDocument/2006/relationships/image" Target="../media/image297.jpeg"/><Relationship Id="rId1" Type="http://schemas.openxmlformats.org/officeDocument/2006/relationships/slideLayout" Target="../slideLayouts/slideLayout347.xml"/></Relationships>
</file>

<file path=ppt/slides/_rels/slide399.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47.xml"/></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xml"/><Relationship Id="rId1" Type="http://schemas.openxmlformats.org/officeDocument/2006/relationships/slideLayout" Target="../slideLayouts/slideLayout651.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6.xml"/><Relationship Id="rId1" Type="http://schemas.openxmlformats.org/officeDocument/2006/relationships/slideLayout" Target="../slideLayouts/slideLayout568.xml"/><Relationship Id="rId4" Type="http://schemas.openxmlformats.org/officeDocument/2006/relationships/image" Target="../media/image54.emf"/></Relationships>
</file>

<file path=ppt/slides/_rels/slide400.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347.xml"/></Relationships>
</file>

<file path=ppt/slides/_rels/slide401.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347.xml"/></Relationships>
</file>

<file path=ppt/slides/_rels/slide402.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39.xml"/><Relationship Id="rId1" Type="http://schemas.openxmlformats.org/officeDocument/2006/relationships/slideLayout" Target="../slideLayouts/slideLayout352.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35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352.xml"/></Relationships>
</file>

<file path=ppt/slides/_rels/slide4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42.xml"/><Relationship Id="rId1" Type="http://schemas.openxmlformats.org/officeDocument/2006/relationships/slideLayout" Target="../slideLayouts/slideLayout6.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363.xml"/></Relationships>
</file>

<file path=ppt/slides/_rels/slide40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44.xml"/><Relationship Id="rId1" Type="http://schemas.openxmlformats.org/officeDocument/2006/relationships/slideLayout" Target="../slideLayouts/slideLayout6.xml"/></Relationships>
</file>

<file path=ppt/slides/_rels/slide408.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45.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40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46.xml"/><Relationship Id="rId1" Type="http://schemas.openxmlformats.org/officeDocument/2006/relationships/slideLayout" Target="../slideLayouts/slideLayout457.xml"/></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7.xml"/><Relationship Id="rId1" Type="http://schemas.openxmlformats.org/officeDocument/2006/relationships/slideLayout" Target="../slideLayouts/slideLayout6.xml"/><Relationship Id="rId5" Type="http://schemas.openxmlformats.org/officeDocument/2006/relationships/image" Target="../media/image56.svg"/><Relationship Id="rId4" Type="http://schemas.openxmlformats.org/officeDocument/2006/relationships/image" Target="../media/image55.png"/></Relationships>
</file>

<file path=ppt/slides/_rels/slide410.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47.xml"/><Relationship Id="rId1" Type="http://schemas.openxmlformats.org/officeDocument/2006/relationships/slideLayout" Target="../slideLayouts/slideLayout457.xml"/></Relationships>
</file>

<file path=ppt/slides/_rels/slide41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48.xml"/><Relationship Id="rId1" Type="http://schemas.openxmlformats.org/officeDocument/2006/relationships/slideLayout" Target="../slideLayouts/slideLayout457.xml"/></Relationships>
</file>

<file path=ppt/slides/_rels/slide41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image" Target="../media/image301.jpeg"/><Relationship Id="rId1" Type="http://schemas.openxmlformats.org/officeDocument/2006/relationships/slideLayout" Target="../slideLayouts/slideLayout462.xml"/></Relationships>
</file>

<file path=ppt/slides/_rels/slide413.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49.xml"/><Relationship Id="rId1" Type="http://schemas.openxmlformats.org/officeDocument/2006/relationships/slideLayout" Target="../slideLayouts/slideLayout462.xml"/><Relationship Id="rId4" Type="http://schemas.openxmlformats.org/officeDocument/2006/relationships/image" Target="../media/image265.jpeg"/></Relationships>
</file>

<file path=ppt/slides/_rels/slide4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50.xml"/><Relationship Id="rId1" Type="http://schemas.openxmlformats.org/officeDocument/2006/relationships/slideLayout" Target="../slideLayouts/slideLayout6.xml"/></Relationships>
</file>

<file path=ppt/slides/_rels/slide415.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30.xml"/></Relationships>
</file>

<file path=ppt/slides/_rels/slide416.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2.xml"/></Relationships>
</file>

<file path=ppt/slides/_rels/slide417.xml.rels><?xml version="1.0" encoding="UTF-8" standalone="yes"?>
<Relationships xmlns="http://schemas.openxmlformats.org/package/2006/relationships"><Relationship Id="rId3" Type="http://schemas.openxmlformats.org/officeDocument/2006/relationships/notesSlide" Target="../notesSlides/notesSlide351.xml"/><Relationship Id="rId2" Type="http://schemas.openxmlformats.org/officeDocument/2006/relationships/slideLayout" Target="../slideLayouts/slideLayout54.xml"/><Relationship Id="rId1" Type="http://schemas.openxmlformats.org/officeDocument/2006/relationships/themeOverride" Target="../theme/themeOverride33.xml"/><Relationship Id="rId4" Type="http://schemas.openxmlformats.org/officeDocument/2006/relationships/image" Target="../media/image26.png"/></Relationships>
</file>

<file path=ppt/slides/_rels/slide418.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60.xml"/></Relationships>
</file>

<file path=ppt/slides/_rels/slide41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4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8.xml"/><Relationship Id="rId1" Type="http://schemas.openxmlformats.org/officeDocument/2006/relationships/slideLayout" Target="../slideLayouts/slideLayout76.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21.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52.xml"/><Relationship Id="rId1" Type="http://schemas.openxmlformats.org/officeDocument/2006/relationships/slideLayout" Target="../slideLayouts/slideLayout23.xml"/><Relationship Id="rId4" Type="http://schemas.openxmlformats.org/officeDocument/2006/relationships/image" Target="../media/image304.png"/></Relationships>
</file>

<file path=ppt/slides/_rels/slide4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4.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4.xml"/><Relationship Id="rId1" Type="http://schemas.openxmlformats.org/officeDocument/2006/relationships/themeOverride" Target="../theme/themeOverride1.xml"/><Relationship Id="rId4" Type="http://schemas.openxmlformats.org/officeDocument/2006/relationships/image" Target="../media/image26.png"/></Relationships>
</file>

<file path=ppt/slides/_rels/slide5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582.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582.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7.xml"/><Relationship Id="rId1" Type="http://schemas.openxmlformats.org/officeDocument/2006/relationships/slideLayout" Target="../slideLayouts/slideLayout58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8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82.xml"/></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8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8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8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8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8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8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8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8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82.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4.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68.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9.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70.xml"/><Relationship Id="rId1" Type="http://schemas.openxmlformats.org/officeDocument/2006/relationships/slideLayout" Target="../slideLayouts/slideLayout167.xml"/><Relationship Id="rId5" Type="http://schemas.openxmlformats.org/officeDocument/2006/relationships/image" Target="../media/image69.emf"/><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73.xml"/></Relationships>
</file>

<file path=ppt/slides/_rels/slide7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8.xml"/><Relationship Id="rId1" Type="http://schemas.openxmlformats.org/officeDocument/2006/relationships/slideLayout" Target="../slideLayouts/slideLayout474.xml"/></Relationships>
</file>

<file path=ppt/slides/_rels/slide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94.xml"/></Relationships>
</file>

<file path=ppt/slides/_rels/slide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2.xml"/><Relationship Id="rId1" Type="http://schemas.openxmlformats.org/officeDocument/2006/relationships/slideLayout" Target="../slideLayouts/slideLayout199.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3.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4.xml"/><Relationship Id="rId1" Type="http://schemas.openxmlformats.org/officeDocument/2006/relationships/slideLayout" Target="../slideLayouts/slideLayout30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05.xml"/></Relationships>
</file>

<file path=ppt/slides/_rels/slide85.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76.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77.xml"/><Relationship Id="rId1" Type="http://schemas.openxmlformats.org/officeDocument/2006/relationships/slideLayout" Target="../slideLayouts/slideLayout30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1.xml"/></Relationships>
</file>

<file path=ppt/slides/_rels/slide9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1.xml"/><Relationship Id="rId1" Type="http://schemas.openxmlformats.org/officeDocument/2006/relationships/slideLayout" Target="../slideLayouts/slideLayout302.xml"/></Relationships>
</file>

<file path=ppt/slides/_rels/slide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2.xml"/><Relationship Id="rId1" Type="http://schemas.openxmlformats.org/officeDocument/2006/relationships/slideLayout" Target="../slideLayouts/slideLayout305.xml"/><Relationship Id="rId4" Type="http://schemas.openxmlformats.org/officeDocument/2006/relationships/image" Target="../media/image78.jpeg"/></Relationships>
</file>

<file path=ppt/slides/_rels/slide9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3.xml"/><Relationship Id="rId1" Type="http://schemas.openxmlformats.org/officeDocument/2006/relationships/slideLayout" Target="../slideLayouts/slideLayout308.xml"/><Relationship Id="rId5" Type="http://schemas.openxmlformats.org/officeDocument/2006/relationships/image" Target="../media/image80.png"/><Relationship Id="rId4" Type="http://schemas.openxmlformats.org/officeDocument/2006/relationships/image" Target="../media/image79.jpeg"/></Relationships>
</file>

<file path=ppt/slides/_rels/slide9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4.xml"/><Relationship Id="rId1" Type="http://schemas.openxmlformats.org/officeDocument/2006/relationships/slideLayout" Target="../slideLayouts/slideLayout308.xml"/><Relationship Id="rId5" Type="http://schemas.openxmlformats.org/officeDocument/2006/relationships/image" Target="file://localhost/http://www.wels.net/wmc/Downloads/163.gif" TargetMode="External"/><Relationship Id="rId4" Type="http://schemas.openxmlformats.org/officeDocument/2006/relationships/image" Target="../media/image82.png"/></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5.xml"/><Relationship Id="rId1" Type="http://schemas.openxmlformats.org/officeDocument/2006/relationships/slideLayout" Target="../slideLayouts/slideLayout308.xml"/><Relationship Id="rId6" Type="http://schemas.openxmlformats.org/officeDocument/2006/relationships/image" Target="file://localhost/http://www.wels.net/wmc/Downloads/173.gif" TargetMode="External"/><Relationship Id="rId5" Type="http://schemas.openxmlformats.org/officeDocument/2006/relationships/image" Target="../media/image85.png"/><Relationship Id="rId4" Type="http://schemas.openxmlformats.org/officeDocument/2006/relationships/image" Target="../media/image84.jpeg"/></Relationships>
</file>

<file path=ppt/slides/_rels/slide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7.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8.xml"/><Relationship Id="rId1" Type="http://schemas.openxmlformats.org/officeDocument/2006/relationships/slideLayout" Target="../slideLayouts/slideLayout230.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230.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0.xml"/><Relationship Id="rId1" Type="http://schemas.openxmlformats.org/officeDocument/2006/relationships/slideLayout" Target="../slideLayouts/slideLayout23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dirty="0">
                <a:solidFill>
                  <a:srgbClr val="FFFFFF"/>
                </a:solidFill>
                <a:effectLst>
                  <a:glow rad="228600">
                    <a:srgbClr val="000000"/>
                  </a:glow>
                </a:effectLst>
                <a:latin typeface="Arial"/>
                <a:cs typeface="Arial"/>
              </a:rPr>
              <a:t>تقديم</a:t>
            </a:r>
            <a:r>
              <a:rPr lang="en-US" sz="7200" b="1" dirty="0">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dirty="0">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323528" y="3429000"/>
            <a:ext cx="856895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الهوية المسيانية ليسوع المسيح واضحة في مجيئه، </a:t>
            </a:r>
          </a:p>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شهادة يوحنا وقد تم تأكيدها في معموديته وتجربته</a:t>
            </a:r>
            <a:endParaRPr lang="en-US" sz="3200" b="1" kern="0" dirty="0">
              <a:solidFill>
                <a:srgbClr val="FFFFFF"/>
              </a:solidFill>
              <a:effectLst>
                <a:glow rad="228600">
                  <a:schemeClr val="bg2"/>
                </a:glow>
              </a:effectLst>
              <a:latin typeface="Arial"/>
              <a:cs typeface="Arial"/>
            </a:endParaRP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a:cs typeface="Arial"/>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a:cs typeface="Arial"/>
            </a:endParaRP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lang="ar-JO" sz="16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36004" y="2332880"/>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chemeClr val="bg2"/>
                  </a:glow>
                </a:effectLst>
                <a:latin typeface="Arial"/>
                <a:cs typeface="Arial"/>
              </a:rPr>
              <a:t>27-1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060848"/>
            <a:ext cx="685800" cy="7848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48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407224"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cs typeface="Times New Roman"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21627"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697952"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69004"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315756"/>
            <a:ext cx="9143999" cy="156962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ينتهي سفر الأعمال بسجن بولس لمدة سنتين، نهايتهما في 62 م وقد كتب إنجيل لوقا قبل سفر الأعمال. التوقع المحتمل الأفضل أن لوقا كتب قصته خلال سجن بولس لسنتين في قيصرية (حزيران 57- آب 59)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ar-JO" dirty="0">
                <a:solidFill>
                  <a:srgbClr val="000000"/>
                </a:solidFill>
              </a:rPr>
              <a:t>من هوثاوفيلس؟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a:t>
            </a:r>
            <a:r>
              <a:rPr kumimoji="0" lang="ar-JO" sz="3200" b="1" i="0" u="none" strike="noStrike" kern="0" cap="none" spc="0" normalizeH="0" baseline="0" noProof="0" dirty="0">
                <a:ln>
                  <a:noFill/>
                </a:ln>
                <a:solidFill>
                  <a:srgbClr val="000000"/>
                </a:solidFill>
                <a:effectLst/>
                <a:uLnTx/>
                <a:uFillTx/>
                <a:latin typeface="Helvetica"/>
                <a:ea typeface="Osaka"/>
                <a:cs typeface="Osaka"/>
              </a:rPr>
              <a:t>حبيب الرب</a:t>
            </a:r>
            <a:r>
              <a:rPr kumimoji="0" lang="en-US" sz="3200" b="1" i="0" u="none" strike="noStrike" kern="0" cap="none" spc="0" normalizeH="0" baseline="0" noProof="0" dirty="0">
                <a:ln>
                  <a:noFill/>
                </a:ln>
                <a:solidFill>
                  <a:srgbClr val="000000"/>
                </a:solidFill>
                <a:effectLst/>
                <a:uLnTx/>
                <a:uFillTx/>
                <a:latin typeface="Helvetica"/>
                <a:ea typeface="Osaka"/>
                <a:cs typeface="Osaka"/>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مؤمن بيسوع</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ربما يكون هوالمستفيد الثري</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p:txBody>
      </p:sp>
    </p:spTree>
    <p:extLst>
      <p:ext uri="{BB962C8B-B14F-4D97-AF65-F5344CB8AC3E}">
        <p14:creationId xmlns:p14="http://schemas.microsoft.com/office/powerpoint/2010/main" val="197392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429132"/>
            <a:ext cx="9144000" cy="621731"/>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بشارة ولادة يسوع لمريم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26-38</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لمريم العذراء أنها ستحبل بالمسيا  يسوع معجزياً بحيث يصير الله متجسداً بدون طبيعة ساقطة حيث عرفت مريم أنها ستصير حبلى بالروح القدس</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لوقا 1: 26-38</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الأصل / المستلمون</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على افتراض أن التاريخ المقدم صحيح فقد كتب لوقا من قيصرية ويتضح أنه كتب إلى ثاوفيلس.</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13376533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زكريا</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ردود الفعل حول أخبار الولادة المدهشة</a:t>
            </a:r>
            <a:endParaRPr lang="en-US" sz="4000" b="1" dirty="0">
              <a:effectLst>
                <a:glow rad="152400">
                  <a:schemeClr val="tx1"/>
                </a:glow>
              </a:effectLst>
              <a:latin typeface="Arial" panose="020B0604020202020204" pitchFamily="34" charset="0"/>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مريم</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عجوز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صغيرة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يمكن أن أتأكد؟</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يكون هذا؟</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شك في كلمة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سألت عن طريقة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بغباء</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بخضوع</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101ج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كانت بيت لحم هي مدينة داود</a:t>
            </a:r>
            <a:endPar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وَابْنَ</a:t>
            </a:r>
            <a:br>
              <a:rPr lang="en-US"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
        <p:nvSpPr>
          <p:cNvPr id="7" name="Text Box 4"/>
          <p:cNvSpPr txBox="1">
            <a:spLocks noChangeArrowheads="1"/>
          </p:cNvSpPr>
          <p:nvPr/>
        </p:nvSpPr>
        <p:spPr bwMode="auto">
          <a:xfrm>
            <a:off x="3888746" y="1151525"/>
            <a:ext cx="5255254" cy="397028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بالتزامن مع الكتابة للأمم فإن لوقا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يترجم المصطلحات الآرامية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يتتبع نسب المسيح بالرجوع إلى آدم،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يشير للحكام الرومان للتأكيد على الناحية الزمنية</a:t>
            </a: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يتجنب ذكر تتميم النبوات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يقتبس من الترجمة السبعينية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يوضح العادات اليهودية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جغرافيا أرض إسرائيل </a:t>
            </a:r>
            <a:r>
              <a:rPr kumimoji="0" lang="en-US"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٣٢</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نبوات عن ميلاد المسيح</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العهدين القديم والجديد</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وصول مريم إلى اليهودية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39-45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تزور مريم نسيبتها أليصابات لتشجيعها ولتأكيد ما قاله الملاك جبرائيل لها عن حملها أولقضاء بعض الوقت بالتفكير بعيداً عن يوسف لكن هذه الزيارة كانت تأكيداً لزكريا وأليصابات ومريم أن إعلانات الله النبوية بخصوص الطفلين يوحنا ويسوع سوف تتحقق بالتأكيد</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28977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نشيد 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46-56</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تسبيح مريم الله على نعمته بالسماح لامرأة متواضعة مثلها بأن تحمل المسيا موضحة أنها قد فهمت المضامين المسيانية لهذا الحمل كتتميم للعهد الإبراهيمي بقوة الله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ج. ولادة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57-80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ولادة يوحنا ونبوة زكريا في ختان الطفل سجلت كشهادة عن طرق سيادة الله في تتميم العهد الإبراهيمي والداوودي والجديد من خلال المسيا الذي سيسبقه يوحنا في البرية بدلاً من كهنة الهيكل</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9220AC2-37B6-FCBD-EB9B-F2D627C653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p:cNvSpPr txBox="1"/>
          <p:nvPr/>
        </p:nvSpPr>
        <p:spPr>
          <a:xfrm>
            <a:off x="107504" y="11708"/>
            <a:ext cx="2868028"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لوقا 1: 57-80</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p>
          </p:txBody>
        </p:sp>
      </p:grpSp>
      <p:sp>
        <p:nvSpPr>
          <p:cNvPr id="6" name="TextBox 5">
            <a:extLst>
              <a:ext uri="{FF2B5EF4-FFF2-40B4-BE49-F238E27FC236}">
                <a16:creationId xmlns:a16="http://schemas.microsoft.com/office/drawing/2014/main" id="{89A8EF90-B3C5-52C5-057E-B386CC350A0A}"/>
              </a:ext>
            </a:extLst>
          </p:cNvPr>
          <p:cNvSpPr txBox="1"/>
          <p:nvPr/>
        </p:nvSpPr>
        <p:spPr>
          <a:xfrm>
            <a:off x="467544" y="4077073"/>
            <a:ext cx="6588450" cy="1107963"/>
          </a:xfrm>
          <a:prstGeom prst="rect">
            <a:avLst/>
          </a:prstGeom>
          <a:noFill/>
        </p:spPr>
        <p:txBody>
          <a:bodyPr wrap="square" lIns="91408" tIns="45704" rIns="91408" bIns="45704">
            <a:spAutoFit/>
          </a:bodyPr>
          <a:lstStyle>
            <a:defPPr>
              <a:defRPr lang="en-US"/>
            </a:defPPr>
            <a:lvl1pPr marL="0" marR="0" lvl="0" indent="0" defTabSz="914400" eaLnBrk="0" latinLnBrk="0" hangingPunct="0">
              <a:lnSpc>
                <a:spcPct val="100000"/>
              </a:lnSpc>
              <a:buClrTx/>
              <a:buSzTx/>
              <a:buFontTx/>
              <a:buNone/>
              <a:tabLst/>
              <a:defRPr kumimoji="0" sz="5400" b="1" i="0" u="none" strike="noStrike" cap="none" spc="0" normalizeH="0" baseline="0">
                <a:ln>
                  <a:noFill/>
                </a:ln>
                <a:solidFill>
                  <a:srgbClr val="6BCBF4"/>
                </a:solidFill>
                <a:effectLst>
                  <a:outerShdw blurRad="50800" dist="38100" dir="2700000" algn="tl" rotWithShape="0">
                    <a:srgbClr val="000000"/>
                  </a:outerShdw>
                </a:effectLst>
                <a:uLnTx/>
                <a:uFillTx/>
                <a:latin typeface="Arial" charset="0"/>
              </a:defRPr>
            </a:lvl1pPr>
          </a:lstStyle>
          <a:p>
            <a:r>
              <a:rPr lang="ar-JO" sz="6600" dirty="0"/>
              <a:t>ولادة يوحنا</a:t>
            </a:r>
            <a:endParaRPr lang="en-US" sz="6600" dirty="0"/>
          </a:p>
        </p:txBody>
      </p:sp>
    </p:spTree>
    <p:extLst>
      <p:ext uri="{BB962C8B-B14F-4D97-AF65-F5344CB8AC3E}">
        <p14:creationId xmlns:p14="http://schemas.microsoft.com/office/powerpoint/2010/main" val="32548520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تعليمي / تنويري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خلاصي / كرازي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دفاعي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كنسي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رواية تاريخية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مصالحة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القصد</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ح. اعلان ولادة يسوع ليوسف</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18-25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ملاك الرب ليوسف أن مريم ستحمل المسيا كعذراء فعلى يوسف أن يستعد ليكون الأب الراعي بأن يتزوجها وأظهر يوسف إيماناً صريحاً من خلال الحفاظ عليها كعذراء حتى ولادة يسوع</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يوسف زوج مريم</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أسلوب رائع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الغفران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التاريخ العلماني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شمولي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صلاة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المال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الهيكل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الإرسالية الفدائية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بشرية المسيح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السبعينية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الإبراهيمي والداوودي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الخصائص</a:t>
            </a:r>
            <a:endParaRPr lang="en-US" sz="2800" dirty="0">
              <a:solidFill>
                <a:schemeClr val="bg2"/>
              </a:solidFill>
              <a:ea typeface="SimSun" charset="0"/>
              <a:cs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التركيز على المرأة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نبوءات عن ميلاد يسوع
</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05061" cy="1077081"/>
          </a:xfrm>
          <a:prstGeom prst="rect">
            <a:avLst/>
          </a:prstGeom>
          <a:noFill/>
        </p:spPr>
        <p:txBody>
          <a:bodyPr wrap="non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العهدان القديم والجديد
</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CCB5720A-2D9A-D6C8-3DEC-8D4E84EC9954}"/>
              </a:ext>
            </a:extLst>
          </p:cNvPr>
          <p:cNvGrpSpPr/>
          <p:nvPr/>
        </p:nvGrpSpPr>
        <p:grpSpPr>
          <a:xfrm>
            <a:off x="193164" y="188640"/>
            <a:ext cx="2827758" cy="1421500"/>
            <a:chOff x="5508104" y="620689"/>
            <a:chExt cx="2827758" cy="1421500"/>
          </a:xfrm>
        </p:grpSpPr>
        <p:grpSp>
          <p:nvGrpSpPr>
            <p:cNvPr id="5" name="Group 4">
              <a:extLst>
                <a:ext uri="{FF2B5EF4-FFF2-40B4-BE49-F238E27FC236}">
                  <a16:creationId xmlns:a16="http://schemas.microsoft.com/office/drawing/2014/main" id="{06D51CF6-DD86-5718-A2CB-BA717231F33D}"/>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FA3B8719-6B43-29D3-912F-2DC9DF806182}"/>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C3F698CB-3091-363F-446D-FC3F16238C20}"/>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9ED7F14C-0EB0-4D31-11BD-6D335DECB34C}"/>
                </a:ext>
              </a:extLst>
            </p:cNvPr>
            <p:cNvSpPr txBox="1"/>
            <p:nvPr/>
          </p:nvSpPr>
          <p:spPr>
            <a:xfrm>
              <a:off x="6804248" y="648153"/>
              <a:ext cx="1531614" cy="1394036"/>
            </a:xfrm>
            <a:prstGeom prst="rect">
              <a:avLst/>
            </a:prstGeom>
            <a:noFill/>
          </p:spPr>
          <p:txBody>
            <a:bodyPr wrap="square" rtlCol="0">
              <a:spAutoFit/>
            </a:body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endParaRPr kumimoji="0" lang="en-GB" sz="5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15484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أَمَّا وِلاَدَةُ يَسُوعَ الْمَسِيحِ فَكَانَتْ هَكَذَا: لَمَّا كَانَتْ مَرْيَمُ أُمُّهُ مَخْطُوبَةً لِيُوسُفَ</a:t>
            </a:r>
            <a:r>
              <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2123521"/>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قَبْلَ أَنْ يَجْتَمِعَا وُجِدَتْ حُبْلَى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Mary</a:t>
            </a:r>
            <a:r>
              <a:rPr lang="mr-IN" sz="3600" dirty="0">
                <a:effectLst>
                  <a:glow rad="127000">
                    <a:schemeClr val="tx1"/>
                  </a:glow>
                </a:effectLst>
                <a:ea typeface="ＭＳ Ｐゴシック" charset="0"/>
                <a:cs typeface="ＭＳ Ｐゴシック" charset="0"/>
              </a:rPr>
              <a:t>'</a:t>
            </a:r>
            <a:r>
              <a:rPr lang="en-US" sz="3600" dirty="0">
                <a:effectLst>
                  <a:glow rad="127000">
                    <a:schemeClr val="tx1"/>
                  </a:glow>
                </a:effectLst>
                <a:ea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2509922"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فَيُوسُفُ رَجُلُهَا إِذْ كَانَ بَارّاً وَلَمْ يَشَأْ أَنْ يُشْهِرَهَا أَرَادَ تَخْلِيَتَهَا سِرّاً.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1138873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3131840" y="432350"/>
            <a:ext cx="5904656"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وَلَكِنْ فِيمَا هُوَ مُتَفَكِّرٌ فِي هَذِهِ الأُمُورِ إِذَا مَلاَكُ الرَّبِّ قَدْ ظَهَرَ لَهُ فِي حُلْمٍ قَائِلاً: «يَا يُوسُفُ ابْنَ دَاوُدَ لاَ تَخَفْ أَنْ تَأْخُذَ مَرْيَمَ امْرَأَتَكَ لأَنَّ الَّذِي حُبِلَ بِهِ فِيهَا هُوَ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29155806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يقوم لوقا بهذه المهمة ببراعة من خلال تتبع رسالة الملكوت الموجهة إلهياً من اليهود إلى الأمم.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الحجة</a:t>
            </a:r>
            <a:endParaRPr lang="en-US" sz="2800" dirty="0">
              <a:solidFill>
                <a:srgbClr val="000000"/>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2800629"/>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فَسَتَلِدُ ابْناً وَتَدْعُو اسْمَهُ يَسُوعَ لأَنَّهُ يُخَلِّصُ شَعْبَهُ مِنْ خَطَايَاهُمْ».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0942726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908720"/>
            <a:ext cx="8640960" cy="769304"/>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وَهَذَا كُلُّهُ كَانَ لِكَيْ يَتِمَّ مَا قِيلَ مِنَ الرَّبِّ بِالنَّبِيِّ:</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916832"/>
            <a:ext cx="8640960" cy="1446413"/>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«هُوَذَا الْعَذْرَاءُ تَحْبَلُ وَتَلِدُ ابْناً وَيَدْعُونَ اسْمَهُ </a:t>
            </a:r>
            <a:r>
              <a:rPr kumimoji="0" lang="ar-SA" sz="4400" b="1" i="0" u="none" strike="noStrike" kern="1200" cap="none" spc="0" normalizeH="0" baseline="0" noProof="0" dirty="0" err="1">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عِمَّانُوئِيلَ</a:t>
            </a: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(الَّذِي تَفْسِيرُهُ: اَللَّهُ مَعَنَا).</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70125596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3477738"/>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فَلَمَّا اسْتَيْقَظَ يُوسُفُ مِنَ النَّوْمِ فَعَلَ كَمَا أَمَرَهُ مَلاَكُ الرَّبِّ وَأَخَذَ امْرَأَتَهُ. وَلَمْ يَعْرِفْهَا حَتَّى وَلَدَتِ ابْنَهَا الْبِكْرَ. وَدَعَا اسْمَهُ يَسُوعَ.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1040065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ar-JO" sz="3200" b="1" dirty="0">
                <a:solidFill>
                  <a:schemeClr val="tx1"/>
                </a:solidFill>
                <a:effectLst>
                  <a:outerShdw blurRad="38100" dist="38100" dir="2700000" algn="tl">
                    <a:srgbClr val="003366"/>
                  </a:outerShdw>
                </a:effectLst>
                <a:latin typeface="Arial" panose="020B0604020202020204" pitchFamily="34" charset="0"/>
                <a:ea typeface="ＭＳ Ｐゴシック" charset="0"/>
                <a:cs typeface="Arial" panose="020B0604020202020204" pitchFamily="34" charset="0"/>
              </a:rPr>
              <a:t>ماذا يوجد في الاسم؟
</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/tag/humble/</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 أسقط لأنه لا يوجد حرف يوناني للعبري العين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يشوع:
"الرب هو الخلاص</a:t>
            </a:r>
            <a:r>
              <a:rPr kumimoji="0" lang="ar-SA"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t>
            </a:r>
            <a:endParaRPr kumimoji="0" lang="en-US" sz="36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 هو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الترجمة الحرفية للعبرية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شكل قصير من العبرية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شين انخفض لأنه لا يوجد حرف يوناني للشين العبري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يي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اليونانية ياه</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 اليونانية المكافئة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اي سوس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س</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أضيفت باللغة اليونانية كحالة اسمية تنتهي (تشير إلى اسم)</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 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تم استبداله في إصدارات الملك جيمس الإنجليزية اللاحقة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 إسوس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أسقط في الترجمة الحرفية الإنجليزية في نسخة الملك جيمس الأصلية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0070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المصادر 1: 1-4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العاطفة 22-23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الأخيرة 24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 قبل الحياة العامة 1: 5-4: 13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الخدمة 4: 14- 21: 38</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الفرضية</a:t>
            </a:r>
            <a:endParaRPr lang="en-US" sz="2800" dirty="0">
              <a:solidFill>
                <a:srgbClr val="000000"/>
              </a:solidFill>
              <a:ea typeface="SimSun" charset="0"/>
              <a:cs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769304"/>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البطريرك ابراهيم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ابراهيم</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إسحاق</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520271"/>
            <a:ext cx="5688632" cy="1077081"/>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جاء يسوع من سلالة يهوذا الملكية، التي يرمز إليها بالأسد. </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تك 49: 10</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الإحتلال الروماني
</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solidFill>
                  <a:schemeClr val="tx1"/>
                </a:solidFill>
                <a:latin typeface="Arial" panose="020B0604020202020204" pitchFamily="34" charset="0"/>
                <a:cs typeface="Arial" panose="020B0604020202020204" pitchFamily="34" charset="0"/>
              </a:rPr>
              <a:t>استخدمت بإذن رسمي</a:t>
            </a:r>
            <a:endParaRPr sz="2400" dirty="0">
              <a:solidFill>
                <a:schemeClr val="tx1"/>
              </a:solidFill>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pPr>
              <a:buFontTx/>
              <a:buNone/>
            </a:pPr>
            <a:r>
              <a:rPr lang="ar-JO" sz="4000" b="1" dirty="0">
                <a:solidFill>
                  <a:srgbClr val="002060"/>
                </a:solidFill>
                <a:effectLst>
                  <a:outerShdw blurRad="38100" dist="38100" dir="2700000" algn="tl">
                    <a:srgbClr val="000000"/>
                  </a:outerShdw>
                </a:effectLst>
              </a:rPr>
              <a:t>خطوبة، عقد زواج ملزم</a:t>
            </a: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lgn="r" rtl="1"/>
            <a:r>
              <a:rPr lang="ar-JO" sz="4000" b="1" dirty="0">
                <a:solidFill>
                  <a:srgbClr val="002060"/>
                </a:solidFill>
                <a:effectLst>
                  <a:outerShdw blurRad="38100" dist="38100" dir="2700000" algn="tl">
                    <a:srgbClr val="000000"/>
                  </a:outerShdw>
                </a:effectLst>
              </a:rPr>
              <a:t>يحدث الزواج بعد سنة</a:t>
            </a:r>
            <a:endParaRPr lang="en-US" sz="4000" b="1" dirty="0">
              <a:solidFill>
                <a:srgbClr val="002060"/>
              </a:solidFill>
              <a:effectLst>
                <a:outerShdw blurRad="38100" dist="38100" dir="2700000" algn="tl">
                  <a:srgbClr val="000000"/>
                </a:outerShdw>
              </a:effectLst>
            </a:endParaRP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 xmlns:a14="http://schemas.microsoft.com/office/drawing/2010/main">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742950" marR="0" lvl="0" indent="-742950" algn="ctr" defTabSz="914400" rtl="0" eaLnBrk="1" fontAlgn="base" latinLnBrk="0" hangingPunct="1">
              <a:lnSpc>
                <a:spcPct val="100000"/>
              </a:lnSpc>
              <a:spcBef>
                <a:spcPct val="0"/>
              </a:spcBef>
              <a:spcAft>
                <a:spcPct val="0"/>
              </a:spcAft>
              <a:buClrTx/>
              <a:buSzTx/>
              <a:tabLst/>
              <a:defRPr/>
            </a:pPr>
            <a:r>
              <a:rPr lang="ar-JO" sz="4400" b="1" noProof="0" dirty="0">
                <a:solidFill>
                  <a:srgbClr val="333399"/>
                </a:solidFill>
                <a:effectLst>
                  <a:outerShdw blurRad="38100" dist="38100" dir="2700000" algn="tl">
                    <a:srgbClr val="DDDDDD"/>
                  </a:outerShdw>
                </a:effectLst>
                <a:latin typeface="Arial" charset="0"/>
                <a:cs typeface="Arial" charset="0"/>
              </a:rPr>
              <a:t>1. الميلاد العذراوي               </a:t>
            </a:r>
            <a:r>
              <a:rPr lang="ar-JO" sz="2800" b="1" noProof="0" dirty="0">
                <a:solidFill>
                  <a:srgbClr val="333399"/>
                </a:solidFill>
                <a:effectLst>
                  <a:outerShdw blurRad="38100" dist="38100" dir="2700000" algn="tl">
                    <a:srgbClr val="DDDDDD"/>
                  </a:outerShdw>
                </a:effectLst>
                <a:latin typeface="Arial" charset="0"/>
                <a:cs typeface="Arial" charset="0"/>
              </a:rPr>
              <a:t>(1: 18-25)</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052"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عادات الزواج</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par>
                                <p:cTn id="11" presetID="17" presetClass="entr" presetSubtype="10" fill="hold" nodeType="withEffect">
                                  <p:stCondLst>
                                    <p:cond delay="0"/>
                                  </p:stCondLst>
                                  <p:childTnLst>
                                    <p:set>
                                      <p:cBhvr>
                                        <p:cTn id="12" dur="1" fill="hold">
                                          <p:stCondLst>
                                            <p:cond delay="0"/>
                                          </p:stCondLst>
                                        </p:cTn>
                                        <p:tgtEl>
                                          <p:spTgt spid="23555">
                                            <p:txEl>
                                              <p:pRg st="1" end="1"/>
                                            </p:txEl>
                                          </p:spTgt>
                                        </p:tgtEl>
                                        <p:attrNameLst>
                                          <p:attrName>style.visibility</p:attrName>
                                        </p:attrNameLst>
                                      </p:cBhvr>
                                      <p:to>
                                        <p:strVal val="visible"/>
                                      </p:to>
                                    </p:set>
                                    <p:anim calcmode="lin" valueType="num">
                                      <p:cBhvr>
                                        <p:cTn id="13"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3555">
                                            <p:txEl>
                                              <p:pRg st="1" end="1"/>
                                            </p:txEl>
                                          </p:spTgt>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23557"/>
                                        </p:tgtEl>
                                        <p:attrNameLst>
                                          <p:attrName>style.visibility</p:attrName>
                                        </p:attrNameLst>
                                      </p:cBhvr>
                                      <p:to>
                                        <p:strVal val="visible"/>
                                      </p:to>
                                    </p:set>
                                    <p:anim calcmode="lin" valueType="num">
                                      <p:cBhvr>
                                        <p:cTn id="18" dur="1000" fill="hold"/>
                                        <p:tgtEl>
                                          <p:spTgt spid="23557"/>
                                        </p:tgtEl>
                                        <p:attrNameLst>
                                          <p:attrName>ppt_x</p:attrName>
                                        </p:attrNameLst>
                                      </p:cBhvr>
                                      <p:tavLst>
                                        <p:tav tm="0">
                                          <p:val>
                                            <p:strVal val="#ppt_x-.2"/>
                                          </p:val>
                                        </p:tav>
                                        <p:tav tm="100000">
                                          <p:val>
                                            <p:strVal val="#ppt_x"/>
                                          </p:val>
                                        </p:tav>
                                      </p:tavLst>
                                    </p:anim>
                                    <p:anim calcmode="lin" valueType="num">
                                      <p:cBhvr>
                                        <p:cTn id="19"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0" dur="1000"/>
                                        <p:tgtEl>
                                          <p:spTgt spid="23557"/>
                                        </p:tgtEl>
                                      </p:cBhvr>
                                    </p:animEffect>
                                  </p:childTnLst>
                                </p:cTn>
                              </p:par>
                              <p:par>
                                <p:cTn id="21" presetID="30" presetClass="entr" presetSubtype="0" fill="hold" nodeType="withEffect">
                                  <p:stCondLst>
                                    <p:cond delay="0"/>
                                  </p:stCondLst>
                                  <p:childTnLst>
                                    <p:set>
                                      <p:cBhvr>
                                        <p:cTn id="22" dur="1" fill="hold">
                                          <p:stCondLst>
                                            <p:cond delay="0"/>
                                          </p:stCondLst>
                                        </p:cTn>
                                        <p:tgtEl>
                                          <p:spTgt spid="23555">
                                            <p:txEl>
                                              <p:pRg st="4" end="4"/>
                                            </p:txEl>
                                          </p:spTgt>
                                        </p:tgtEl>
                                        <p:attrNameLst>
                                          <p:attrName>style.visibility</p:attrName>
                                        </p:attrNameLst>
                                      </p:cBhvr>
                                      <p:to>
                                        <p:strVal val="visible"/>
                                      </p:to>
                                    </p:set>
                                    <p:animEffect transition="in" filter="fade">
                                      <p:cBhvr>
                                        <p:cTn id="23" dur="800" decel="100000"/>
                                        <p:tgtEl>
                                          <p:spTgt spid="23555">
                                            <p:txEl>
                                              <p:pRg st="4" end="4"/>
                                            </p:txEl>
                                          </p:spTgt>
                                        </p:tgtEl>
                                      </p:cBhvr>
                                    </p:animEffect>
                                    <p:anim calcmode="lin" valueType="num">
                                      <p:cBhvr>
                                        <p:cTn id="24"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childTnLst>
                          </p:cTn>
                        </p:par>
                        <p:par>
                          <p:cTn id="29" fill="hold" nodeType="afterGroup">
                            <p:stCondLst>
                              <p:cond delay="2000"/>
                            </p:stCondLst>
                            <p:childTnLst>
                              <p:par>
                                <p:cTn id="30" presetID="58" presetClass="entr" presetSubtype="0" accel="100000" fill="hold" nodeType="afterEffect">
                                  <p:stCondLst>
                                    <p:cond delay="0"/>
                                  </p:stCondLst>
                                  <p:childTnLst>
                                    <p:set>
                                      <p:cBhvr>
                                        <p:cTn id="31" dur="1" fill="hold">
                                          <p:stCondLst>
                                            <p:cond delay="0"/>
                                          </p:stCondLst>
                                        </p:cTn>
                                        <p:tgtEl>
                                          <p:spTgt spid="23556"/>
                                        </p:tgtEl>
                                        <p:attrNameLst>
                                          <p:attrName>style.visibility</p:attrName>
                                        </p:attrNameLst>
                                      </p:cBhvr>
                                      <p:to>
                                        <p:strVal val="visible"/>
                                      </p:to>
                                    </p:set>
                                    <p:anim calcmode="lin" valueType="num">
                                      <p:cBhvr>
                                        <p:cTn id="32" dur="500" fill="hold"/>
                                        <p:tgtEl>
                                          <p:spTgt spid="23556"/>
                                        </p:tgtEl>
                                        <p:attrNameLst>
                                          <p:attrName>ppt_w</p:attrName>
                                        </p:attrNameLst>
                                      </p:cBhvr>
                                      <p:tavLst>
                                        <p:tav tm="0">
                                          <p:val>
                                            <p:strVal val="#ppt_w*2.5"/>
                                          </p:val>
                                        </p:tav>
                                        <p:tav tm="100000">
                                          <p:val>
                                            <p:strVal val="#ppt_w"/>
                                          </p:val>
                                        </p:tav>
                                      </p:tavLst>
                                    </p:anim>
                                    <p:anim calcmode="lin" valueType="num">
                                      <p:cBhvr>
                                        <p:cTn id="33" dur="500" fill="hold"/>
                                        <p:tgtEl>
                                          <p:spTgt spid="23556"/>
                                        </p:tgtEl>
                                        <p:attrNameLst>
                                          <p:attrName>ppt_h</p:attrName>
                                        </p:attrNameLst>
                                      </p:cBhvr>
                                      <p:tavLst>
                                        <p:tav tm="0">
                                          <p:val>
                                            <p:strVal val="#ppt_h*0.01"/>
                                          </p:val>
                                        </p:tav>
                                        <p:tav tm="100000">
                                          <p:val>
                                            <p:strVal val="#ppt_h"/>
                                          </p:val>
                                        </p:tav>
                                      </p:tavLst>
                                    </p:anim>
                                    <p:anim calcmode="lin" valueType="num">
                                      <p:cBhvr>
                                        <p:cTn id="34" dur="500" fill="hold"/>
                                        <p:tgtEl>
                                          <p:spTgt spid="23556"/>
                                        </p:tgtEl>
                                        <p:attrNameLst>
                                          <p:attrName>ppt_x</p:attrName>
                                        </p:attrNameLst>
                                      </p:cBhvr>
                                      <p:tavLst>
                                        <p:tav tm="0">
                                          <p:val>
                                            <p:strVal val="#ppt_x"/>
                                          </p:val>
                                        </p:tav>
                                        <p:tav tm="100000">
                                          <p:val>
                                            <p:strVal val="#ppt_x"/>
                                          </p:val>
                                        </p:tav>
                                      </p:tavLst>
                                    </p:anim>
                                    <p:anim calcmode="lin" valueType="num">
                                      <p:cBhvr>
                                        <p:cTn id="35" dur="500" fill="hold"/>
                                        <p:tgtEl>
                                          <p:spTgt spid="23556"/>
                                        </p:tgtEl>
                                        <p:attrNameLst>
                                          <p:attrName>ppt_y</p:attrName>
                                        </p:attrNameLst>
                                      </p:cBhvr>
                                      <p:tavLst>
                                        <p:tav tm="0">
                                          <p:val>
                                            <p:strVal val="#ppt_h+1"/>
                                          </p:val>
                                        </p:tav>
                                        <p:tav tm="100000">
                                          <p:val>
                                            <p:strVal val="#ppt_y"/>
                                          </p:val>
                                        </p:tav>
                                      </p:tavLst>
                                    </p:anim>
                                    <p:animEffect transition="in" filter="fade">
                                      <p:cBhvr>
                                        <p:cTn id="36"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1579563" y="0"/>
            <a:ext cx="6116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فستلد ابناً وتدعواسمه </a:t>
            </a:r>
            <a:r>
              <a:rPr kumimoji="0" lang="ar-JO" altLang="ja-JP" sz="4400" b="1" i="0" u="none" strike="noStrike" kern="1200" cap="none" spc="0" normalizeH="0" baseline="0" noProof="0" dirty="0">
                <a:ln>
                  <a:noFill/>
                </a:ln>
                <a:solidFill>
                  <a:srgbClr val="FF0000"/>
                </a:solidFill>
                <a:effectLst>
                  <a:outerShdw blurRad="38100" dist="38100" dir="2700000" algn="tl">
                    <a:srgbClr val="FFFFFF"/>
                  </a:outerShdw>
                </a:effectLst>
                <a:uLnTx/>
                <a:uFillTx/>
                <a:latin typeface="Arial"/>
                <a:ea typeface="ＭＳ Ｐゴシック" charset="0"/>
                <a:cs typeface="Arial" charset="0"/>
              </a:rPr>
              <a:t>يسوع</a:t>
            </a: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 </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لأنه يخلص شعبه من خطاياهم</a:t>
            </a:r>
          </a:p>
          <a:p>
            <a:pPr marL="342900" marR="0" lvl="0" indent="-342900" algn="ctr" defTabSz="914400" rtl="0" eaLnBrk="1" fontAlgn="base" latinLnBrk="0" hangingPunct="1">
              <a:lnSpc>
                <a:spcPct val="100000"/>
              </a:lnSpc>
              <a:spcBef>
                <a:spcPct val="20000"/>
              </a:spcBef>
              <a:spcAft>
                <a:spcPct val="0"/>
              </a:spcAft>
              <a:buClrTx/>
              <a:buSzTx/>
              <a:buFontTx/>
              <a:buNone/>
              <a:tabLst/>
              <a:defRPr/>
            </a:pP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يهوه يخلص</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4400" b="1" dirty="0">
                <a:solidFill>
                  <a:srgbClr val="0033CC"/>
                </a:solidFill>
                <a:effectLst>
                  <a:outerShdw blurRad="38100" dist="38100" dir="2700000" algn="tl">
                    <a:srgbClr val="FFFFFF"/>
                  </a:outerShdw>
                </a:effectLst>
                <a:latin typeface="Algerian" charset="0"/>
                <a:cs typeface="Arial" charset="0"/>
              </a:rPr>
              <a:t>أويهوه خلاص</a:t>
            </a:r>
            <a:endPar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endParaRP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ar-JO" dirty="0"/>
              <a:t>متى 1: 21</a:t>
            </a:r>
            <a:endParaRPr lang="en-US" dirty="0"/>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nodeType="clickEffect">
                                  <p:stCondLst>
                                    <p:cond delay="0"/>
                                  </p:stCondLst>
                                  <p:childTnLst>
                                    <p:set>
                                      <p:cBhvr>
                                        <p:cTn id="15" dur="1" fill="hold">
                                          <p:stCondLst>
                                            <p:cond delay="0"/>
                                          </p:stCondLst>
                                        </p:cTn>
                                        <p:tgtEl>
                                          <p:spTgt spid="9225">
                                            <p:txEl>
                                              <p:pRg st="2" end="2"/>
                                            </p:txEl>
                                          </p:spTgt>
                                        </p:tgtEl>
                                        <p:attrNameLst>
                                          <p:attrName>style.visibility</p:attrName>
                                        </p:attrNameLst>
                                      </p:cBhvr>
                                      <p:to>
                                        <p:strVal val="visible"/>
                                      </p:to>
                                    </p:set>
                                    <p:anim calcmode="lin" valueType="num">
                                      <p:cBhvr>
                                        <p:cTn id="16" dur="500" fill="hold"/>
                                        <p:tgtEl>
                                          <p:spTgt spid="9225">
                                            <p:txEl>
                                              <p:pRg st="2" end="2"/>
                                            </p:txEl>
                                          </p:spTgt>
                                        </p:tgtEl>
                                        <p:attrNameLst>
                                          <p:attrName>ppt_w</p:attrName>
                                        </p:attrNameLst>
                                      </p:cBhvr>
                                      <p:tavLst>
                                        <p:tav tm="0">
                                          <p:val>
                                            <p:strVal val="#ppt_w*0.05"/>
                                          </p:val>
                                        </p:tav>
                                        <p:tav tm="100000">
                                          <p:val>
                                            <p:strVal val="#ppt_w"/>
                                          </p:val>
                                        </p:tav>
                                      </p:tavLst>
                                    </p:anim>
                                    <p:anim calcmode="lin" valueType="num">
                                      <p:cBhvr>
                                        <p:cTn id="17" dur="500" fill="hold"/>
                                        <p:tgtEl>
                                          <p:spTgt spid="9225">
                                            <p:txEl>
                                              <p:pRg st="2" end="2"/>
                                            </p:txEl>
                                          </p:spTgt>
                                        </p:tgtEl>
                                        <p:attrNameLst>
                                          <p:attrName>ppt_h</p:attrName>
                                        </p:attrNameLst>
                                      </p:cBhvr>
                                      <p:tavLst>
                                        <p:tav tm="0">
                                          <p:val>
                                            <p:strVal val="#ppt_h"/>
                                          </p:val>
                                        </p:tav>
                                        <p:tav tm="100000">
                                          <p:val>
                                            <p:strVal val="#ppt_h"/>
                                          </p:val>
                                        </p:tav>
                                      </p:tavLst>
                                    </p:anim>
                                    <p:anim calcmode="lin" valueType="num">
                                      <p:cBhvr>
                                        <p:cTn id="18" dur="500" fill="hold"/>
                                        <p:tgtEl>
                                          <p:spTgt spid="9225">
                                            <p:txEl>
                                              <p:pRg st="2" end="2"/>
                                            </p:txEl>
                                          </p:spTgt>
                                        </p:tgtEl>
                                        <p:attrNameLst>
                                          <p:attrName>ppt_x</p:attrName>
                                        </p:attrNameLst>
                                      </p:cBhvr>
                                      <p:tavLst>
                                        <p:tav tm="0">
                                          <p:val>
                                            <p:strVal val="#ppt_x-.2"/>
                                          </p:val>
                                        </p:tav>
                                        <p:tav tm="100000">
                                          <p:val>
                                            <p:strVal val="#ppt_x"/>
                                          </p:val>
                                        </p:tav>
                                      </p:tavLst>
                                    </p:anim>
                                    <p:anim calcmode="lin" valueType="num">
                                      <p:cBhvr>
                                        <p:cTn id="19" dur="500" fill="hold"/>
                                        <p:tgtEl>
                                          <p:spTgt spid="9225">
                                            <p:txEl>
                                              <p:pRg st="2" end="2"/>
                                            </p:txEl>
                                          </p:spTgt>
                                        </p:tgtEl>
                                        <p:attrNameLst>
                                          <p:attrName>ppt_y</p:attrName>
                                        </p:attrNameLst>
                                      </p:cBhvr>
                                      <p:tavLst>
                                        <p:tav tm="0">
                                          <p:val>
                                            <p:strVal val="#ppt_y"/>
                                          </p:val>
                                        </p:tav>
                                        <p:tav tm="100000">
                                          <p:val>
                                            <p:strVal val="#ppt_y"/>
                                          </p:val>
                                        </p:tav>
                                      </p:tavLst>
                                    </p:anim>
                                    <p:animEffect transition="in" filter="fade">
                                      <p:cBhvr>
                                        <p:cTn id="20" dur="500"/>
                                        <p:tgtEl>
                                          <p:spTgt spid="9225">
                                            <p:txEl>
                                              <p:pRg st="2" end="2"/>
                                            </p:txEl>
                                          </p:spTgt>
                                        </p:tgtEl>
                                      </p:cBhvr>
                                    </p:animEffect>
                                  </p:childTnLst>
                                </p:cTn>
                              </p:par>
                            </p:childTnLst>
                          </p:cTn>
                        </p:par>
                        <p:par>
                          <p:cTn id="21" fill="hold" nodeType="afterGroup">
                            <p:stCondLst>
                              <p:cond delay="500"/>
                            </p:stCondLst>
                            <p:childTnLst>
                              <p:par>
                                <p:cTn id="22" presetID="31" presetClass="entr" presetSubtype="0" fill="hold" grpId="0" nodeType="afterEffect">
                                  <p:stCondLst>
                                    <p:cond delay="0"/>
                                  </p:stCondLst>
                                  <p:iterate type="lt">
                                    <p:tmPct val="5000"/>
                                  </p:iterate>
                                  <p:childTnLst>
                                    <p:set>
                                      <p:cBhvr>
                                        <p:cTn id="23" dur="1" fill="hold">
                                          <p:stCondLst>
                                            <p:cond delay="0"/>
                                          </p:stCondLst>
                                        </p:cTn>
                                        <p:tgtEl>
                                          <p:spTgt spid="9228"/>
                                        </p:tgtEl>
                                        <p:attrNameLst>
                                          <p:attrName>style.visibility</p:attrName>
                                        </p:attrNameLst>
                                      </p:cBhvr>
                                      <p:to>
                                        <p:strVal val="visible"/>
                                      </p:to>
                                    </p:set>
                                    <p:anim calcmode="lin" valueType="num">
                                      <p:cBhvr>
                                        <p:cTn id="24" dur="1000" fill="hold"/>
                                        <p:tgtEl>
                                          <p:spTgt spid="9228"/>
                                        </p:tgtEl>
                                        <p:attrNameLst>
                                          <p:attrName>ppt_w</p:attrName>
                                        </p:attrNameLst>
                                      </p:cBhvr>
                                      <p:tavLst>
                                        <p:tav tm="0">
                                          <p:val>
                                            <p:fltVal val="0"/>
                                          </p:val>
                                        </p:tav>
                                        <p:tav tm="100000">
                                          <p:val>
                                            <p:strVal val="#ppt_w"/>
                                          </p:val>
                                        </p:tav>
                                      </p:tavLst>
                                    </p:anim>
                                    <p:anim calcmode="lin" valueType="num">
                                      <p:cBhvr>
                                        <p:cTn id="25" dur="1000" fill="hold"/>
                                        <p:tgtEl>
                                          <p:spTgt spid="9228"/>
                                        </p:tgtEl>
                                        <p:attrNameLst>
                                          <p:attrName>ppt_h</p:attrName>
                                        </p:attrNameLst>
                                      </p:cBhvr>
                                      <p:tavLst>
                                        <p:tav tm="0">
                                          <p:val>
                                            <p:fltVal val="0"/>
                                          </p:val>
                                        </p:tav>
                                        <p:tav tm="100000">
                                          <p:val>
                                            <p:strVal val="#ppt_h"/>
                                          </p:val>
                                        </p:tav>
                                      </p:tavLst>
                                    </p:anim>
                                    <p:anim calcmode="lin" valueType="num">
                                      <p:cBhvr>
                                        <p:cTn id="26" dur="1000" fill="hold"/>
                                        <p:tgtEl>
                                          <p:spTgt spid="9228"/>
                                        </p:tgtEl>
                                        <p:attrNameLst>
                                          <p:attrName>style.rotation</p:attrName>
                                        </p:attrNameLst>
                                      </p:cBhvr>
                                      <p:tavLst>
                                        <p:tav tm="0">
                                          <p:val>
                                            <p:fltVal val="90"/>
                                          </p:val>
                                        </p:tav>
                                        <p:tav tm="100000">
                                          <p:val>
                                            <p:fltVal val="0"/>
                                          </p:val>
                                        </p:tav>
                                      </p:tavLst>
                                    </p:anim>
                                    <p:animEffect transition="in" filter="fade">
                                      <p:cBhvr>
                                        <p:cTn id="27" dur="1000"/>
                                        <p:tgtEl>
                                          <p:spTgt spid="92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9229"/>
                                        </p:tgtEl>
                                        <p:attrNameLst>
                                          <p:attrName>style.visibility</p:attrName>
                                        </p:attrNameLst>
                                      </p:cBhvr>
                                      <p:to>
                                        <p:strVal val="visible"/>
                                      </p:to>
                                    </p:set>
                                    <p:animEffect transition="in" filter="fade">
                                      <p:cBhvr>
                                        <p:cTn id="32" dur="2000"/>
                                        <p:tgtEl>
                                          <p:spTgt spid="92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5" presetClass="entr" presetSubtype="0" fill="hold" nodeType="clickEffect">
                                  <p:stCondLst>
                                    <p:cond delay="0"/>
                                  </p:stCondLst>
                                  <p:childTnLst>
                                    <p:set>
                                      <p:cBhvr>
                                        <p:cTn id="36" dur="1" fill="hold">
                                          <p:stCondLst>
                                            <p:cond delay="0"/>
                                          </p:stCondLst>
                                        </p:cTn>
                                        <p:tgtEl>
                                          <p:spTgt spid="9225">
                                            <p:txEl>
                                              <p:pRg st="5" end="5"/>
                                            </p:txEl>
                                          </p:spTgt>
                                        </p:tgtEl>
                                        <p:attrNameLst>
                                          <p:attrName>style.visibility</p:attrName>
                                        </p:attrNameLst>
                                      </p:cBhvr>
                                      <p:to>
                                        <p:strVal val="visible"/>
                                      </p:to>
                                    </p:set>
                                    <p:anim calcmode="lin" valueType="num">
                                      <p:cBhvr>
                                        <p:cTn id="37" dur="500" decel="50000" fill="hold">
                                          <p:stCondLst>
                                            <p:cond delay="0"/>
                                          </p:stCondLst>
                                        </p:cTn>
                                        <p:tgtEl>
                                          <p:spTgt spid="9225">
                                            <p:txEl>
                                              <p:pRg st="5" end="5"/>
                                            </p:txEl>
                                          </p:spTgt>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9225">
                                            <p:txEl>
                                              <p:pRg st="5" end="5"/>
                                            </p:txEl>
                                          </p:spTgt>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9225">
                                            <p:txEl>
                                              <p:pRg st="5" end="5"/>
                                            </p:txEl>
                                          </p:spTgt>
                                        </p:tgtEl>
                                        <p:attrNameLst>
                                          <p:attrName>ppt_w</p:attrName>
                                        </p:attrNameLst>
                                      </p:cBhvr>
                                      <p:tavLst>
                                        <p:tav tm="0">
                                          <p:val>
                                            <p:strVal val="#ppt_w*.05"/>
                                          </p:val>
                                        </p:tav>
                                        <p:tav tm="100000">
                                          <p:val>
                                            <p:strVal val="#ppt_w"/>
                                          </p:val>
                                        </p:tav>
                                      </p:tavLst>
                                    </p:anim>
                                    <p:anim calcmode="lin" valueType="num">
                                      <p:cBhvr>
                                        <p:cTn id="40" dur="1000" fill="hold"/>
                                        <p:tgtEl>
                                          <p:spTgt spid="9225">
                                            <p:txEl>
                                              <p:pRg st="5" end="5"/>
                                            </p:txEl>
                                          </p:spTgt>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9225">
                                            <p:txEl>
                                              <p:pRg st="5" end="5"/>
                                            </p:txEl>
                                          </p:spTgt>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9225">
                                            <p:txEl>
                                              <p:pRg st="5" end="5"/>
                                            </p:txEl>
                                          </p:spTgt>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9225">
                                            <p:txEl>
                                              <p:pRg st="5" end="5"/>
                                            </p:txEl>
                                          </p:spTgt>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9225">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5" presetClass="entr" presetSubtype="0" fill="hold" nodeType="clickEffect">
                                  <p:stCondLst>
                                    <p:cond delay="0"/>
                                  </p:stCondLst>
                                  <p:childTnLst>
                                    <p:set>
                                      <p:cBhvr>
                                        <p:cTn id="48" dur="1" fill="hold">
                                          <p:stCondLst>
                                            <p:cond delay="0"/>
                                          </p:stCondLst>
                                        </p:cTn>
                                        <p:tgtEl>
                                          <p:spTgt spid="9225">
                                            <p:txEl>
                                              <p:pRg st="6" end="6"/>
                                            </p:txEl>
                                          </p:spTgt>
                                        </p:tgtEl>
                                        <p:attrNameLst>
                                          <p:attrName>style.visibility</p:attrName>
                                        </p:attrNameLst>
                                      </p:cBhvr>
                                      <p:to>
                                        <p:strVal val="visible"/>
                                      </p:to>
                                    </p:set>
                                    <p:anim calcmode="lin" valueType="num">
                                      <p:cBhvr>
                                        <p:cTn id="49" dur="500" decel="50000" fill="hold">
                                          <p:stCondLst>
                                            <p:cond delay="0"/>
                                          </p:stCondLst>
                                        </p:cTn>
                                        <p:tgtEl>
                                          <p:spTgt spid="9225">
                                            <p:txEl>
                                              <p:pRg st="6" end="6"/>
                                            </p:txEl>
                                          </p:spTgt>
                                        </p:tgtEl>
                                        <p:attrNameLst>
                                          <p:attrName>style.rotation</p:attrName>
                                        </p:attrNameLst>
                                      </p:cBhvr>
                                      <p:tavLst>
                                        <p:tav tm="0">
                                          <p:val>
                                            <p:fltVal val="-90"/>
                                          </p:val>
                                        </p:tav>
                                        <p:tav tm="100000">
                                          <p:val>
                                            <p:fltVal val="0"/>
                                          </p:val>
                                        </p:tav>
                                      </p:tavLst>
                                    </p:anim>
                                    <p:anim calcmode="lin" valueType="num">
                                      <p:cBhvr>
                                        <p:cTn id="50" dur="500" decel="50000" fill="hold">
                                          <p:stCondLst>
                                            <p:cond delay="0"/>
                                          </p:stCondLst>
                                        </p:cTn>
                                        <p:tgtEl>
                                          <p:spTgt spid="9225">
                                            <p:txEl>
                                              <p:pRg st="6" end="6"/>
                                            </p:txEl>
                                          </p:spTgt>
                                        </p:tgtEl>
                                        <p:attrNameLst>
                                          <p:attrName>ppt_w</p:attrName>
                                        </p:attrNameLst>
                                      </p:cBhvr>
                                      <p:tavLst>
                                        <p:tav tm="0">
                                          <p:val>
                                            <p:strVal val="#ppt_w"/>
                                          </p:val>
                                        </p:tav>
                                        <p:tav tm="100000">
                                          <p:val>
                                            <p:strVal val="#ppt_w*.05"/>
                                          </p:val>
                                        </p:tav>
                                      </p:tavLst>
                                    </p:anim>
                                    <p:anim calcmode="lin" valueType="num">
                                      <p:cBhvr>
                                        <p:cTn id="51" dur="500" accel="50000" fill="hold">
                                          <p:stCondLst>
                                            <p:cond delay="500"/>
                                          </p:stCondLst>
                                        </p:cTn>
                                        <p:tgtEl>
                                          <p:spTgt spid="9225">
                                            <p:txEl>
                                              <p:pRg st="6" end="6"/>
                                            </p:txEl>
                                          </p:spTgt>
                                        </p:tgtEl>
                                        <p:attrNameLst>
                                          <p:attrName>ppt_w</p:attrName>
                                        </p:attrNameLst>
                                      </p:cBhvr>
                                      <p:tavLst>
                                        <p:tav tm="0">
                                          <p:val>
                                            <p:strVal val="#ppt_w*.05"/>
                                          </p:val>
                                        </p:tav>
                                        <p:tav tm="100000">
                                          <p:val>
                                            <p:strVal val="#ppt_w"/>
                                          </p:val>
                                        </p:tav>
                                      </p:tavLst>
                                    </p:anim>
                                    <p:anim calcmode="lin" valueType="num">
                                      <p:cBhvr>
                                        <p:cTn id="52" dur="1000" fill="hold"/>
                                        <p:tgtEl>
                                          <p:spTgt spid="9225">
                                            <p:txEl>
                                              <p:pRg st="6" end="6"/>
                                            </p:txEl>
                                          </p:spTgt>
                                        </p:tgtEl>
                                        <p:attrNameLst>
                                          <p:attrName>ppt_h</p:attrName>
                                        </p:attrNameLst>
                                      </p:cBhvr>
                                      <p:tavLst>
                                        <p:tav tm="0">
                                          <p:val>
                                            <p:strVal val="#ppt_h"/>
                                          </p:val>
                                        </p:tav>
                                        <p:tav tm="100000">
                                          <p:val>
                                            <p:strVal val="#ppt_h"/>
                                          </p:val>
                                        </p:tav>
                                      </p:tavLst>
                                    </p:anim>
                                    <p:anim calcmode="lin" valueType="num">
                                      <p:cBhvr>
                                        <p:cTn id="53" dur="500" decel="50000" fill="hold">
                                          <p:stCondLst>
                                            <p:cond delay="0"/>
                                          </p:stCondLst>
                                        </p:cTn>
                                        <p:tgtEl>
                                          <p:spTgt spid="9225">
                                            <p:txEl>
                                              <p:pRg st="6" end="6"/>
                                            </p:txEl>
                                          </p:spTgt>
                                        </p:tgtEl>
                                        <p:attrNameLst>
                                          <p:attrName>ppt_x</p:attrName>
                                        </p:attrNameLst>
                                      </p:cBhvr>
                                      <p:tavLst>
                                        <p:tav tm="0">
                                          <p:val>
                                            <p:strVal val="#ppt_x+.4"/>
                                          </p:val>
                                        </p:tav>
                                        <p:tav tm="100000">
                                          <p:val>
                                            <p:strVal val="#ppt_x"/>
                                          </p:val>
                                        </p:tav>
                                      </p:tavLst>
                                    </p:anim>
                                    <p:anim calcmode="lin" valueType="num">
                                      <p:cBhvr>
                                        <p:cTn id="54" dur="500" decel="50000" fill="hold">
                                          <p:stCondLst>
                                            <p:cond delay="0"/>
                                          </p:stCondLst>
                                        </p:cTn>
                                        <p:tgtEl>
                                          <p:spTgt spid="9225">
                                            <p:txEl>
                                              <p:pRg st="6" end="6"/>
                                            </p:txEl>
                                          </p:spTgt>
                                        </p:tgtEl>
                                        <p:attrNameLst>
                                          <p:attrName>ppt_y</p:attrName>
                                        </p:attrNameLst>
                                      </p:cBhvr>
                                      <p:tavLst>
                                        <p:tav tm="0">
                                          <p:val>
                                            <p:strVal val="#ppt_y-.2"/>
                                          </p:val>
                                        </p:tav>
                                        <p:tav tm="100000">
                                          <p:val>
                                            <p:strVal val="#ppt_y+.1"/>
                                          </p:val>
                                        </p:tav>
                                      </p:tavLst>
                                    </p:anim>
                                    <p:anim calcmode="lin" valueType="num">
                                      <p:cBhvr>
                                        <p:cTn id="55" dur="500" accel="50000" fill="hold">
                                          <p:stCondLst>
                                            <p:cond delay="500"/>
                                          </p:stCondLst>
                                        </p:cTn>
                                        <p:tgtEl>
                                          <p:spTgt spid="9225">
                                            <p:txEl>
                                              <p:pRg st="6" end="6"/>
                                            </p:txEl>
                                          </p:spTgt>
                                        </p:tgtEl>
                                        <p:attrNameLst>
                                          <p:attrName>ppt_y</p:attrName>
                                        </p:attrNameLst>
                                      </p:cBhvr>
                                      <p:tavLst>
                                        <p:tav tm="0">
                                          <p:val>
                                            <p:strVal val="#ppt_y+.1"/>
                                          </p:val>
                                        </p:tav>
                                        <p:tav tm="100000">
                                          <p:val>
                                            <p:strVal val="#ppt_y"/>
                                          </p:val>
                                        </p:tav>
                                      </p:tavLst>
                                    </p:anim>
                                    <p:animEffect transition="in" filter="fade">
                                      <p:cBhvr>
                                        <p:cTn id="56" dur="1000" decel="50000">
                                          <p:stCondLst>
                                            <p:cond delay="0"/>
                                          </p:stCondLst>
                                        </p:cTn>
                                        <p:tgtEl>
                                          <p:spTgt spid="922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خ. ولادة يسوع</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10</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1-7</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ولد يسوع في أبسط ظروف في بيت لحم خلال الإكتتاب في حكم أغسطس قيصر (5 كانون أول – 4 كانون ثاني ق.م) كدليل على أنه من نسل داود تتميماً</a:t>
            </a:r>
          </a:p>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 لميخا 5: 2 حتى يموت باعتباره الله الإنسان المسيا المصور في قماطه </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1224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12EBA586-0FB0-E311-854A-D0AB44FFE2D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ب. الوجود السابق للمسيح</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a:t>
            </a:r>
            <a:endParaRPr kumimoji="0" lang="is-I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1-18</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429000"/>
            <a:ext cx="914400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يوحنا قصته عن علاقات المسيح مع الآب والخليقة والإنسان ويوحنا المعمدان ليثبت ألوهيته بصفته من يعلن عن الآب كونه الإنسان والفادي للذين يؤمنون، مع أنه رفض كونه مسيا إسرائيل</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تأكد أنه الطفل</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06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هدف للسرقة</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b="1" kern="1200" dirty="0">
                <a:solidFill>
                  <a:srgbClr val="FFFFFF"/>
                </a:solidFill>
                <a:effectLst>
                  <a:glow rad="177800">
                    <a:srgbClr val="000000"/>
                  </a:glow>
                </a:effectLst>
                <a:latin typeface="Arial"/>
                <a:ea typeface="ＭＳ Ｐゴシック" charset="0"/>
                <a:cs typeface="Arial"/>
              </a:rPr>
              <a:t>جهاز أمان بريكهاوس عبر الأقمار الصناعية</a:t>
            </a:r>
            <a:endParaRPr lang="en-US" sz="4000" b="1" kern="1200" dirty="0">
              <a:solidFill>
                <a:srgbClr val="FFFFFF"/>
              </a:solidFill>
              <a:effectLst>
                <a:glow rad="177800">
                  <a:srgbClr val="000000"/>
                </a:glow>
              </a:effectLst>
              <a:latin typeface="Arial"/>
              <a:ea typeface="ＭＳ Ｐゴシック" charset="0"/>
              <a:cs typeface="Arial"/>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يتكلم الله بلغة مكتوبة وشفوية</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
        <p:nvSpPr>
          <p:cNvPr id="2" name="Title 1"/>
          <p:cNvSpPr>
            <a:spLocks noGrp="1"/>
          </p:cNvSpPr>
          <p:nvPr>
            <p:ph type="title"/>
          </p:nvPr>
        </p:nvSpPr>
        <p:spPr>
          <a:xfrm>
            <a:off x="683568" y="2780928"/>
            <a:ext cx="7772400" cy="2708920"/>
          </a:xfrm>
        </p:spPr>
        <p:txBody>
          <a:bodyPr/>
          <a:lstStyle/>
          <a:p>
            <a:r>
              <a:rPr lang="ar-JO" sz="8000" b="1" dirty="0">
                <a:solidFill>
                  <a:srgbClr val="FFFFFF"/>
                </a:solidFill>
                <a:effectLst>
                  <a:glow rad="228600">
                    <a:srgbClr val="000000"/>
                  </a:glow>
                </a:effectLst>
                <a:latin typeface="Arial"/>
                <a:cs typeface="Arial"/>
              </a:rPr>
              <a:t>تاريخ ولادة يسوع</a:t>
            </a:r>
            <a:endParaRPr lang="en-US" sz="8000" b="1"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حقيقة أم خيال</a:t>
            </a:r>
            <a:endParaRPr kumimoji="0" lang="en-US"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endParaRP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rPr>
              <a:t>جوردان تان رقم 172</a:t>
            </a:r>
            <a:endParaRPr kumimoji="0" lang="en-US"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2725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ولدت في السنة الحادية عشرة من استقلال سنغافورة</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بدأت دراستي في كلية سنغافورة للكتاب المقدس في سن 28</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0" i="0" u="none" strike="noStrike" kern="1200" cap="none" spc="0" normalizeH="0" baseline="0" noProof="0" dirty="0">
                <a:ln>
                  <a:noFill/>
                </a:ln>
                <a:solidFill>
                  <a:srgbClr val="FFFFCC"/>
                </a:solidFill>
                <a:effectLst/>
                <a:uLnTx/>
                <a:uFillTx/>
                <a:latin typeface="Arial"/>
                <a:ea typeface="ＭＳ Ｐゴシック" charset="0"/>
                <a:cs typeface="Arial"/>
              </a:rPr>
              <a:t>في أي سنة ولدت؟</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2143108" y="1219200"/>
            <a:ext cx="1500198"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1965</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5" name="Text Box 7"/>
          <p:cNvSpPr txBox="1">
            <a:spLocks noChangeArrowheads="1"/>
          </p:cNvSpPr>
          <p:nvPr/>
        </p:nvSpPr>
        <p:spPr bwMode="auto">
          <a:xfrm>
            <a:off x="2428860" y="2928934"/>
            <a:ext cx="6915184"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تموز 2004</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1976</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يسوع</a:t>
            </a:r>
            <a:endParaRPr kumimoji="0" lang="en-US"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التاريخي</a:t>
            </a:r>
            <a:endParaRPr kumimoji="0" lang="en-US"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3279971" y="0"/>
            <a:ext cx="2553904" cy="584775"/>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660033"/>
                </a:solidFill>
                <a:effectLst/>
                <a:uLnTx/>
                <a:uFillTx/>
                <a:latin typeface="Arial" charset="0"/>
                <a:ea typeface="宋体" charset="0"/>
                <a:cs typeface="宋体" charset="0"/>
              </a:rPr>
              <a:t>رف العهد الجديد</a:t>
            </a:r>
            <a:endParaRPr kumimoji="0" lang="en-US" sz="3200" b="1" i="0" u="none" strike="noStrike" kern="1200" cap="none" spc="0" normalizeH="0" baseline="0" noProof="0" dirty="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764744" y="487363"/>
            <a:ext cx="877163" cy="430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الأناجيل</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57" name="Group 57"/>
          <p:cNvGrpSpPr>
            <a:grpSpLocks/>
          </p:cNvGrpSpPr>
          <p:nvPr/>
        </p:nvGrpSpPr>
        <p:grpSpPr bwMode="auto">
          <a:xfrm>
            <a:off x="304800" y="1412880"/>
            <a:ext cx="3048000" cy="644527"/>
            <a:chOff x="192" y="890"/>
            <a:chExt cx="1920" cy="406"/>
          </a:xfrm>
        </p:grpSpPr>
        <p:sp>
          <p:nvSpPr>
            <p:cNvPr id="230405" name="Text Box 5"/>
            <p:cNvSpPr txBox="1">
              <a:spLocks noChangeArrowheads="1"/>
            </p:cNvSpPr>
            <p:nvPr/>
          </p:nvSpPr>
          <p:spPr bwMode="auto">
            <a:xfrm rot="16200000">
              <a:off x="1128" y="949"/>
              <a:ext cx="369"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56338"/>
            <a:chOff x="81" y="307"/>
            <a:chExt cx="5583" cy="3941"/>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72" y="1392"/>
              <a:ext cx="5437" cy="1533"/>
              <a:chOff x="172" y="1392"/>
              <a:chExt cx="5437" cy="1533"/>
            </a:xfrm>
          </p:grpSpPr>
          <p:sp>
            <p:nvSpPr>
              <p:cNvPr id="230403" name="Text Box 3"/>
              <p:cNvSpPr txBox="1">
                <a:spLocks noChangeArrowheads="1"/>
              </p:cNvSpPr>
              <p:nvPr/>
            </p:nvSpPr>
            <p:spPr bwMode="auto">
              <a:xfrm rot="16200000">
                <a:off x="2127" y="2479"/>
                <a:ext cx="64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فيلبي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nvGrpSpPr>
              <p:cNvPr id="230450" name="Group 50"/>
              <p:cNvGrpSpPr>
                <a:grpSpLocks/>
              </p:cNvGrpSpPr>
              <p:nvPr/>
            </p:nvGrpSpPr>
            <p:grpSpPr bwMode="auto">
              <a:xfrm>
                <a:off x="172" y="1392"/>
                <a:ext cx="5437" cy="1533"/>
                <a:chOff x="172" y="1392"/>
                <a:chExt cx="5437" cy="1533"/>
              </a:xfrm>
            </p:grpSpPr>
            <p:sp>
              <p:nvSpPr>
                <p:cNvPr id="230408" name="Text Box 8"/>
                <p:cNvSpPr txBox="1">
                  <a:spLocks noChangeArrowheads="1"/>
                </p:cNvSpPr>
                <p:nvPr/>
              </p:nvSpPr>
              <p:spPr bwMode="auto">
                <a:xfrm>
                  <a:off x="2376" y="1392"/>
                  <a:ext cx="849"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رسائل بولس</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09" name="Group 9"/>
                <p:cNvGrpSpPr>
                  <a:grpSpLocks/>
                </p:cNvGrpSpPr>
                <p:nvPr/>
              </p:nvGrpSpPr>
              <p:grpSpPr bwMode="auto">
                <a:xfrm>
                  <a:off x="172" y="1933"/>
                  <a:ext cx="5437" cy="992"/>
                  <a:chOff x="172" y="1933"/>
                  <a:chExt cx="5437" cy="992"/>
                </a:xfrm>
              </p:grpSpPr>
              <p:sp>
                <p:nvSpPr>
                  <p:cNvPr id="230410" name="Text Box 10"/>
                  <p:cNvSpPr txBox="1">
                    <a:spLocks noChangeArrowheads="1"/>
                  </p:cNvSpPr>
                  <p:nvPr/>
                </p:nvSpPr>
                <p:spPr bwMode="auto">
                  <a:xfrm rot="16200000">
                    <a:off x="19" y="2521"/>
                    <a:ext cx="557"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رومية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1" name="Text Box 11"/>
                  <p:cNvSpPr txBox="1">
                    <a:spLocks noChangeArrowheads="1"/>
                  </p:cNvSpPr>
                  <p:nvPr/>
                </p:nvSpPr>
                <p:spPr bwMode="auto">
                  <a:xfrm rot="16200000">
                    <a:off x="27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2" name="Text Box 12"/>
                  <p:cNvSpPr txBox="1">
                    <a:spLocks noChangeArrowheads="1"/>
                  </p:cNvSpPr>
                  <p:nvPr/>
                </p:nvSpPr>
                <p:spPr bwMode="auto">
                  <a:xfrm rot="16200000">
                    <a:off x="69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3" name="Text Box 13"/>
                  <p:cNvSpPr txBox="1">
                    <a:spLocks noChangeArrowheads="1"/>
                  </p:cNvSpPr>
                  <p:nvPr/>
                </p:nvSpPr>
                <p:spPr bwMode="auto">
                  <a:xfrm rot="16200000">
                    <a:off x="1266" y="2482"/>
                    <a:ext cx="634"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غلاطية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4" name="Text Box 14"/>
                  <p:cNvSpPr txBox="1">
                    <a:spLocks noChangeArrowheads="1"/>
                  </p:cNvSpPr>
                  <p:nvPr/>
                </p:nvSpPr>
                <p:spPr bwMode="auto">
                  <a:xfrm rot="16200000">
                    <a:off x="1701" y="2484"/>
                    <a:ext cx="629"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أفسس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5" name="Text Box 15"/>
                  <p:cNvSpPr txBox="1">
                    <a:spLocks noChangeArrowheads="1"/>
                  </p:cNvSpPr>
                  <p:nvPr/>
                </p:nvSpPr>
                <p:spPr bwMode="auto">
                  <a:xfrm rot="16200000">
                    <a:off x="2486" y="2451"/>
                    <a:ext cx="696"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كولوسي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6" name="Text Box 16"/>
                  <p:cNvSpPr txBox="1">
                    <a:spLocks noChangeArrowheads="1"/>
                  </p:cNvSpPr>
                  <p:nvPr/>
                </p:nvSpPr>
                <p:spPr bwMode="auto">
                  <a:xfrm rot="16200000">
                    <a:off x="276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7" name="Text Box 17"/>
                  <p:cNvSpPr txBox="1">
                    <a:spLocks noChangeArrowheads="1"/>
                  </p:cNvSpPr>
                  <p:nvPr/>
                </p:nvSpPr>
                <p:spPr bwMode="auto">
                  <a:xfrm rot="16200000">
                    <a:off x="324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8" name="Text Box 18"/>
                  <p:cNvSpPr txBox="1">
                    <a:spLocks noChangeArrowheads="1"/>
                  </p:cNvSpPr>
                  <p:nvPr/>
                </p:nvSpPr>
                <p:spPr bwMode="auto">
                  <a:xfrm rot="16200000">
                    <a:off x="3787"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9" name="Text Box 19"/>
                  <p:cNvSpPr txBox="1">
                    <a:spLocks noChangeArrowheads="1"/>
                  </p:cNvSpPr>
                  <p:nvPr/>
                </p:nvSpPr>
                <p:spPr bwMode="auto">
                  <a:xfrm rot="16200000">
                    <a:off x="4219"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0" name="Text Box 20"/>
                  <p:cNvSpPr txBox="1">
                    <a:spLocks noChangeArrowheads="1"/>
                  </p:cNvSpPr>
                  <p:nvPr/>
                </p:nvSpPr>
                <p:spPr bwMode="auto">
                  <a:xfrm rot="16200000">
                    <a:off x="4825" y="2560"/>
                    <a:ext cx="433"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تيطس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1" name="Text Box 21"/>
                  <p:cNvSpPr txBox="1">
                    <a:spLocks noChangeArrowheads="1"/>
                  </p:cNvSpPr>
                  <p:nvPr/>
                </p:nvSpPr>
                <p:spPr bwMode="auto">
                  <a:xfrm rot="16200000">
                    <a:off x="5172" y="2488"/>
                    <a:ext cx="62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فليمون</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grpSp>
          <p:nvGrpSpPr>
            <p:cNvPr id="230454" name="Group 54"/>
            <p:cNvGrpSpPr>
              <a:grpSpLocks/>
            </p:cNvGrpSpPr>
            <p:nvPr/>
          </p:nvGrpSpPr>
          <p:grpSpPr bwMode="auto">
            <a:xfrm>
              <a:off x="312" y="770"/>
              <a:ext cx="1557" cy="497"/>
              <a:chOff x="312" y="770"/>
              <a:chExt cx="1557" cy="497"/>
            </a:xfrm>
          </p:grpSpPr>
          <p:sp>
            <p:nvSpPr>
              <p:cNvPr id="230424" name="Text Box 24"/>
              <p:cNvSpPr txBox="1">
                <a:spLocks noChangeArrowheads="1"/>
              </p:cNvSpPr>
              <p:nvPr/>
            </p:nvSpPr>
            <p:spPr bwMode="auto">
              <a:xfrm rot="16200000">
                <a:off x="193" y="889"/>
                <a:ext cx="490"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متى</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5" name="Text Box 25"/>
              <p:cNvSpPr txBox="1">
                <a:spLocks noChangeArrowheads="1"/>
              </p:cNvSpPr>
              <p:nvPr/>
            </p:nvSpPr>
            <p:spPr bwMode="auto">
              <a:xfrm rot="16200000">
                <a:off x="642" y="905"/>
                <a:ext cx="458"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مرقس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6" name="Text Box 26"/>
              <p:cNvSpPr txBox="1">
                <a:spLocks noChangeArrowheads="1"/>
              </p:cNvSpPr>
              <p:nvPr/>
            </p:nvSpPr>
            <p:spPr bwMode="auto">
              <a:xfrm rot="16200000">
                <a:off x="1540" y="939"/>
                <a:ext cx="405"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nvGrpSpPr>
            <p:cNvPr id="230451" name="Group 51"/>
            <p:cNvGrpSpPr>
              <a:grpSpLocks/>
            </p:cNvGrpSpPr>
            <p:nvPr/>
          </p:nvGrpSpPr>
          <p:grpSpPr bwMode="auto">
            <a:xfrm>
              <a:off x="130" y="3072"/>
              <a:ext cx="3147" cy="1048"/>
              <a:chOff x="130" y="3072"/>
              <a:chExt cx="3147" cy="1048"/>
            </a:xfrm>
          </p:grpSpPr>
          <p:sp>
            <p:nvSpPr>
              <p:cNvPr id="230429" name="Text Box 29"/>
              <p:cNvSpPr txBox="1">
                <a:spLocks noChangeArrowheads="1"/>
              </p:cNvSpPr>
              <p:nvPr/>
            </p:nvSpPr>
            <p:spPr bwMode="auto">
              <a:xfrm>
                <a:off x="845" y="3072"/>
                <a:ext cx="932"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الرسائل العامة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30" name="Group 30"/>
              <p:cNvGrpSpPr>
                <a:grpSpLocks/>
              </p:cNvGrpSpPr>
              <p:nvPr/>
            </p:nvGrpSpPr>
            <p:grpSpPr bwMode="auto">
              <a:xfrm>
                <a:off x="130" y="3501"/>
                <a:ext cx="3147" cy="619"/>
                <a:chOff x="130" y="3501"/>
                <a:chExt cx="3147" cy="619"/>
              </a:xfrm>
            </p:grpSpPr>
            <p:sp>
              <p:nvSpPr>
                <p:cNvPr id="230431" name="Text Box 31"/>
                <p:cNvSpPr txBox="1">
                  <a:spLocks noChangeArrowheads="1"/>
                </p:cNvSpPr>
                <p:nvPr/>
              </p:nvSpPr>
              <p:spPr bwMode="auto">
                <a:xfrm rot="16200000">
                  <a:off x="-30" y="3661"/>
                  <a:ext cx="571"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عبرانيين</a:t>
                  </a:r>
                </a:p>
              </p:txBody>
            </p:sp>
            <p:sp>
              <p:nvSpPr>
                <p:cNvPr id="230432" name="Text Box 32"/>
                <p:cNvSpPr txBox="1">
                  <a:spLocks noChangeArrowheads="1"/>
                </p:cNvSpPr>
                <p:nvPr/>
              </p:nvSpPr>
              <p:spPr bwMode="auto">
                <a:xfrm rot="16200000">
                  <a:off x="399" y="3732"/>
                  <a:ext cx="474"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يعقوب</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3" name="Text Box 33"/>
                <p:cNvSpPr txBox="1">
                  <a:spLocks noChangeArrowheads="1"/>
                </p:cNvSpPr>
                <p:nvPr/>
              </p:nvSpPr>
              <p:spPr bwMode="auto">
                <a:xfrm rot="16200000">
                  <a:off x="772" y="3691"/>
                  <a:ext cx="595"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4" name="Text Box 34"/>
                <p:cNvSpPr txBox="1">
                  <a:spLocks noChangeArrowheads="1"/>
                </p:cNvSpPr>
                <p:nvPr/>
              </p:nvSpPr>
              <p:spPr bwMode="auto">
                <a:xfrm rot="16200000">
                  <a:off x="1175" y="3697"/>
                  <a:ext cx="595"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5" name="Text Box 35"/>
                <p:cNvSpPr txBox="1">
                  <a:spLocks noChangeArrowheads="1"/>
                </p:cNvSpPr>
                <p:nvPr/>
              </p:nvSpPr>
              <p:spPr bwMode="auto">
                <a:xfrm rot="16200000">
                  <a:off x="1616"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6" name="Text Box 36"/>
                <p:cNvSpPr txBox="1">
                  <a:spLocks noChangeArrowheads="1"/>
                </p:cNvSpPr>
                <p:nvPr/>
              </p:nvSpPr>
              <p:spPr bwMode="auto">
                <a:xfrm rot="16200000">
                  <a:off x="2048"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7" name="Text Box 37"/>
                <p:cNvSpPr txBox="1">
                  <a:spLocks noChangeArrowheads="1"/>
                </p:cNvSpPr>
                <p:nvPr/>
              </p:nvSpPr>
              <p:spPr bwMode="auto">
                <a:xfrm rot="16200000">
                  <a:off x="2481"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3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8" name="Text Box 38"/>
                <p:cNvSpPr txBox="1">
                  <a:spLocks noChangeArrowheads="1"/>
                </p:cNvSpPr>
                <p:nvPr/>
              </p:nvSpPr>
              <p:spPr bwMode="auto">
                <a:xfrm rot="16200000">
                  <a:off x="2953" y="3775"/>
                  <a:ext cx="396"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يهوذا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nvGrpSpPr>
            <p:cNvPr id="230449" name="Group 49"/>
            <p:cNvGrpSpPr>
              <a:grpSpLocks/>
            </p:cNvGrpSpPr>
            <p:nvPr/>
          </p:nvGrpSpPr>
          <p:grpSpPr bwMode="auto">
            <a:xfrm>
              <a:off x="3354" y="307"/>
              <a:ext cx="816" cy="873"/>
              <a:chOff x="3354" y="307"/>
              <a:chExt cx="816" cy="873"/>
            </a:xfrm>
          </p:grpSpPr>
          <p:sp>
            <p:nvSpPr>
              <p:cNvPr id="230441" name="Text Box 41"/>
              <p:cNvSpPr txBox="1">
                <a:spLocks noChangeArrowheads="1"/>
              </p:cNvSpPr>
              <p:nvPr/>
            </p:nvSpPr>
            <p:spPr bwMode="auto">
              <a:xfrm>
                <a:off x="3380" y="307"/>
                <a:ext cx="510"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التاريخ</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2" name="Text Box 42"/>
              <p:cNvSpPr txBox="1">
                <a:spLocks noChangeArrowheads="1"/>
              </p:cNvSpPr>
              <p:nvPr/>
            </p:nvSpPr>
            <p:spPr bwMode="auto">
              <a:xfrm rot="16200000">
                <a:off x="3376" y="823"/>
                <a:ext cx="462" cy="252"/>
              </a:xfrm>
              <a:prstGeom prst="rect">
                <a:avLst/>
              </a:prstGeom>
              <a:solidFill>
                <a:srgbClr val="00CC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أعمال </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411" y="3072"/>
              <a:ext cx="821" cy="1176"/>
              <a:chOff x="4411" y="3072"/>
              <a:chExt cx="821" cy="1176"/>
            </a:xfrm>
          </p:grpSpPr>
          <p:sp>
            <p:nvSpPr>
              <p:cNvPr id="230445" name="Text Box 45"/>
              <p:cNvSpPr txBox="1">
                <a:spLocks noChangeArrowheads="1"/>
              </p:cNvSpPr>
              <p:nvPr/>
            </p:nvSpPr>
            <p:spPr bwMode="auto">
              <a:xfrm>
                <a:off x="4411" y="3072"/>
                <a:ext cx="433"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النبوة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6" name="Text Box 46"/>
              <p:cNvSpPr txBox="1">
                <a:spLocks noChangeArrowheads="1"/>
              </p:cNvSpPr>
              <p:nvPr/>
            </p:nvSpPr>
            <p:spPr bwMode="auto">
              <a:xfrm rot="16200000">
                <a:off x="4357" y="3821"/>
                <a:ext cx="565" cy="252"/>
              </a:xfrm>
              <a:prstGeom prst="rect">
                <a:avLst/>
              </a:prstGeom>
              <a:solidFill>
                <a:schemeClr val="accent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رؤيا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14678" y="2590800"/>
            <a:ext cx="2786082" cy="1446550"/>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ar-JO" b="1" dirty="0">
                <a:latin typeface="Times" charset="0"/>
              </a:rPr>
              <a:t>هيكل لوقا</a:t>
            </a:r>
            <a:endParaRPr lang="en-US" b="1" dirty="0">
              <a:latin typeface="Times" charset="0"/>
            </a:endParaRP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1-2</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1" name="Text Box 23"/>
          <p:cNvSpPr txBox="1">
            <a:spLocks noChangeArrowheads="1"/>
          </p:cNvSpPr>
          <p:nvPr/>
        </p:nvSpPr>
        <p:spPr bwMode="auto">
          <a:xfrm>
            <a:off x="1142976" y="4038600"/>
            <a:ext cx="762024"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3: 1-4: 13</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2" name="Text Box 24"/>
          <p:cNvSpPr txBox="1">
            <a:spLocks noChangeArrowheads="1"/>
          </p:cNvSpPr>
          <p:nvPr/>
        </p:nvSpPr>
        <p:spPr bwMode="auto">
          <a:xfrm>
            <a:off x="2133600" y="4038600"/>
            <a:ext cx="1219200"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4: 14-9: 50</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3" name="Text Box 25"/>
          <p:cNvSpPr txBox="1">
            <a:spLocks noChangeArrowheads="1"/>
          </p:cNvSpPr>
          <p:nvPr/>
        </p:nvSpPr>
        <p:spPr bwMode="auto">
          <a:xfrm>
            <a:off x="3810000" y="4038600"/>
            <a:ext cx="2209800" cy="369332"/>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18: 34</a:t>
            </a: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9: 51</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4" name="Text Box 26"/>
          <p:cNvSpPr txBox="1">
            <a:spLocks noChangeArrowheads="1"/>
          </p:cNvSpPr>
          <p:nvPr/>
        </p:nvSpPr>
        <p:spPr bwMode="auto">
          <a:xfrm>
            <a:off x="6477000" y="4038600"/>
            <a:ext cx="1524000"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800" b="1" dirty="0">
                <a:solidFill>
                  <a:srgbClr val="220011"/>
                </a:solidFill>
                <a:latin typeface="Times New Roman" pitchFamily="18" charset="0"/>
                <a:ea typeface="宋体" charset="0"/>
                <a:cs typeface="Times New Roman" pitchFamily="18" charset="0"/>
              </a:rPr>
              <a:t>18: 35- 21: 38</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5" name="Text Box 27"/>
          <p:cNvSpPr txBox="1">
            <a:spLocks noChangeArrowheads="1"/>
          </p:cNvSpPr>
          <p:nvPr/>
        </p:nvSpPr>
        <p:spPr bwMode="auto">
          <a:xfrm>
            <a:off x="8153400" y="4038600"/>
            <a:ext cx="838200" cy="369332"/>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22-24</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8" name="Text Box 30"/>
          <p:cNvSpPr txBox="1">
            <a:spLocks noChangeArrowheads="1"/>
          </p:cNvSpPr>
          <p:nvPr/>
        </p:nvSpPr>
        <p:spPr bwMode="auto">
          <a:xfrm>
            <a:off x="7162800" y="5562600"/>
            <a:ext cx="19050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الآلام والقيامة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قصة السفر</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بدء خدمة يسوع</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30997"/>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يسوع في الجليل</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30997"/>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الخدمة في وقرب أورشليم</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66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66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928794" y="1752600"/>
            <a:ext cx="5286412" cy="341632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يسوع</a:t>
            </a:r>
            <a:endParaRPr kumimoji="0" lang="en-US"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ولادة المسيح</a:t>
            </a:r>
            <a:endParaRPr kumimoji="0" lang="en-US"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endParaRP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1. ديونيسيوس إكسيجيوس           1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2. الملك هيرودس                     4-6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3. نجم بيت لحم                        5-7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4. كيرينيوس                           6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لوقا 2: 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وهذا الإكتتاب الأول جرى إذ كان كيرينيوس</a:t>
            </a:r>
            <a:r>
              <a:rPr kumimoji="0" lang="ar-JO" sz="2800" b="1" i="0" u="none" strike="noStrike" kern="1200" cap="none" spc="0" normalizeH="0" noProof="0" dirty="0">
                <a:ln>
                  <a:noFill/>
                </a:ln>
                <a:solidFill>
                  <a:srgbClr val="FFFFFF"/>
                </a:solidFill>
                <a:effectLst/>
                <a:uLnTx/>
                <a:uFillTx/>
                <a:latin typeface="Arial"/>
                <a:ea typeface="ＭＳ Ｐゴシック" charset="0"/>
                <a:cs typeface="Arial"/>
              </a:rPr>
              <a:t> والي سورية</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لوقا 3: 23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ولما ابتدأ يسوع كان له نحوثلاثين سنة وهوعلى ما كان يظن ابن يوسف ابن هالي</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1</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3600" dirty="0">
                <a:solidFill>
                  <a:srgbClr val="FFCC00"/>
                </a:solidFill>
                <a:latin typeface="Arial"/>
                <a:cs typeface="Arial"/>
              </a:rPr>
              <a:t>ولد يسوع خلال اكتتاب كيرينيوس</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2</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CC00"/>
                </a:solidFill>
                <a:effectLst/>
                <a:uLnTx/>
                <a:uFillTx/>
                <a:latin typeface="Arial"/>
                <a:ea typeface="ＭＳ Ｐゴシック" charset="0"/>
                <a:cs typeface="Arial"/>
              </a:rPr>
              <a:t>كان عمر يسوع حوالي ثلاثين سنة حين بدأ خدمته</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31430" name="WordArt 6"/>
          <p:cNvSpPr>
            <a:spLocks noChangeArrowheads="1" noChangeShapeType="1" noTextEdit="1"/>
          </p:cNvSpPr>
          <p:nvPr/>
        </p:nvSpPr>
        <p:spPr bwMode="auto">
          <a:xfrm>
            <a:off x="0" y="1600200"/>
            <a:ext cx="8686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714611" cy="3141142"/>
          </a:xfrm>
          <a:prstGeom prst="rect">
            <a:avLst/>
          </a:prstGeom>
          <a:noFill/>
          <a:extLst>
            <a:ext uri="{909E8E84-426E-40dd-AFC4-6F175D3DCCD1}">
              <a14:hiddenFill xmlns="" xmlns:a14="http://schemas.microsoft.com/office/drawing/2010/main">
                <a:solidFill>
                  <a:srgbClr val="FFFFFF"/>
                </a:solidFill>
              </a14:hiddenFill>
            </a:ext>
          </a:extLst>
        </p:spPr>
      </p:pic>
      <p:sp>
        <p:nvSpPr>
          <p:cNvPr id="231432" name="Rectangle 8"/>
          <p:cNvSpPr>
            <a:spLocks noChangeArrowheads="1"/>
          </p:cNvSpPr>
          <p:nvPr/>
        </p:nvSpPr>
        <p:spPr bwMode="auto">
          <a:xfrm>
            <a:off x="0" y="4229100"/>
            <a:ext cx="8915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بخصوص كيرينيوس والإكتتاب؟</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لكنه تكلم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بشكل خاص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من خلال شخص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يسوع المسيح</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يسوع هواللوجوس (الكلمة)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يسوع أعلن من هوالله بشكل كامل</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هوالإعلان الكامل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par>
                                <p:cTn id="10" presetID="52" presetClass="entr" presetSubtype="0"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Scale>
                                      <p:cBhvr>
                                        <p:cTn id="12" dur="1000" decel="50000" fill="hold">
                                          <p:stCondLst>
                                            <p:cond delay="0"/>
                                          </p:stCondLst>
                                        </p:cTn>
                                        <p:tgtEl>
                                          <p:spTgt spid="4">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xEl>
                                              <p:pRg st="1" end="1"/>
                                            </p:txEl>
                                          </p:spTgt>
                                        </p:tgtEl>
                                        <p:attrNameLst>
                                          <p:attrName>ppt_x</p:attrName>
                                          <p:attrName>ppt_y</p:attrName>
                                        </p:attrNameLst>
                                      </p:cBhvr>
                                    </p:animMotion>
                                    <p:animEffect transition="in" filter="fade">
                                      <p:cBhvr>
                                        <p:cTn id="14" dur="1000"/>
                                        <p:tgtEl>
                                          <p:spTgt spid="4">
                                            <p:txEl>
                                              <p:pRg st="1" end="1"/>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Scale>
                                      <p:cBhvr>
                                        <p:cTn id="17" dur="1000" decel="50000" fill="hold">
                                          <p:stCondLst>
                                            <p:cond delay="0"/>
                                          </p:stCondLst>
                                        </p:cTn>
                                        <p:tgtEl>
                                          <p:spTgt spid="4">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xEl>
                                              <p:pRg st="2" end="2"/>
                                            </p:txEl>
                                          </p:spTgt>
                                        </p:tgtEl>
                                        <p:attrNameLst>
                                          <p:attrName>ppt_x</p:attrName>
                                          <p:attrName>ppt_y</p:attrName>
                                        </p:attrNameLst>
                                      </p:cBhvr>
                                    </p:animMotion>
                                    <p:animEffect transition="in" filter="fade">
                                      <p:cBhvr>
                                        <p:cTn id="19" dur="1000"/>
                                        <p:tgtEl>
                                          <p:spTgt spid="4">
                                            <p:txEl>
                                              <p:pRg st="2" end="2"/>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Scale>
                                      <p:cBhvr>
                                        <p:cTn id="22" dur="1000" decel="50000" fill="hold">
                                          <p:stCondLst>
                                            <p:cond delay="0"/>
                                          </p:stCondLst>
                                        </p:cTn>
                                        <p:tgtEl>
                                          <p:spTgt spid="4">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
                                            <p:txEl>
                                              <p:pRg st="3" end="3"/>
                                            </p:txEl>
                                          </p:spTgt>
                                        </p:tgtEl>
                                        <p:attrNameLst>
                                          <p:attrName>ppt_x</p:attrName>
                                          <p:attrName>ppt_y</p:attrName>
                                        </p:attrNameLst>
                                      </p:cBhvr>
                                    </p:animMotion>
                                    <p:animEffect transition="in" filter="fade">
                                      <p:cBhvr>
                                        <p:cTn id="24" dur="1000"/>
                                        <p:tgtEl>
                                          <p:spTgt spid="4">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4" presetClass="entr" presetSubtype="0" accel="100000"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30"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31"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32"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4" presetClass="entr" presetSubtype="0" accel="100000" fill="hold" nodeType="clickEffect">
                                  <p:stCondLst>
                                    <p:cond delay="0"/>
                                  </p:stCondLst>
                                  <p:childTnLst>
                                    <p:set>
                                      <p:cBhvr>
                                        <p:cTn id="37" dur="1" fill="hold">
                                          <p:stCondLst>
                                            <p:cond delay="0"/>
                                          </p:stCondLst>
                                        </p:cTn>
                                        <p:tgtEl>
                                          <p:spTgt spid="7">
                                            <p:txEl>
                                              <p:pRg st="1" end="1"/>
                                            </p:txEl>
                                          </p:spTgt>
                                        </p:tgtEl>
                                        <p:attrNameLst>
                                          <p:attrName>style.visibility</p:attrName>
                                        </p:attrNameLst>
                                      </p:cBhvr>
                                      <p:to>
                                        <p:strVal val="visible"/>
                                      </p:to>
                                    </p:set>
                                    <p:anim calcmode="lin" valueType="num">
                                      <p:cBhvr>
                                        <p:cTn id="38"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39"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40"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41"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42" dur="500"/>
                                        <p:tgtEl>
                                          <p:spTgt spid="7">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4" presetClass="entr" presetSubtype="0" accel="10000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visible"/>
                                      </p:to>
                                    </p:set>
                                    <p:anim calcmode="lin" valueType="num">
                                      <p:cBhvr>
                                        <p:cTn id="47"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48"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49"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50"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51"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200" b="1" dirty="0"/>
              <a:t>تم إرسال كيرينيوس من قبل أغسطس ليكون حاكمًا لسوريا (ويهوذا) في 6 م (وليس 6 قبل الميلاد) وبعد ذلك قام بإجراء إحصاء ملحوظ للإمبراطورية. </a:t>
            </a:r>
          </a:p>
          <a:p>
            <a:pPr lvl="0" algn="ctr">
              <a:spcBef>
                <a:spcPct val="50000"/>
              </a:spcBef>
              <a:defRPr/>
            </a:pPr>
            <a:r>
              <a:rPr lang="ar-JO" sz="3200" b="1" dirty="0"/>
              <a:t>يخبرنا يوسيفوس أن كيرينيوس زار يهودا في 6-7 م لتقييم ممتلكات اليهود استعدادًا لتسجيل تلك الممتلكات وفرض الضرائب عليها. ولا يوجد دليل على أنه كان والي المنطقة مرتين أوأنه أجرى إحصاء سكاني للمنطقة مرتين. </a:t>
            </a:r>
          </a:p>
          <a:p>
            <a:pPr lvl="0" algn="ctr">
              <a:spcBef>
                <a:spcPct val="50000"/>
              </a:spcBef>
              <a:defRPr/>
            </a:pPr>
            <a:r>
              <a:rPr lang="ar-JO" sz="3200" b="1" dirty="0"/>
              <a:t>لقد تم اقتراح أن لوقا ربما خلط بين كيرينيوس و. في مقابل ذلك ، كان من الواضح أن لوقا كان على دراية بالأسماء اللاتينية وكان سيعرف اسمًا قريبًا من كيرينيوس مثل اسم كوانتيليوس </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8630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لم يكن الإحصاء الروماني يتطلب من اليهود السفر إلى موطن أجدادهم للتسجيل. على أي حال ، هل من المحتمل أن يقوم الرومان بإجراء مثل هذا الإحصاء السكاني في دولة تابعة لها بالفعل حاكمها (هيرودس)؟ استجابة لهذه المشاكل ، تم تقديم إجابات مختلفة. في المقام الأول ، إذا كان هناك إحصاء سكاني أثر على يهوذا في عهد هيرودس الكبير ، فمن المحتمل أن يسير على غرار التعداد اليهودي ، وليس الروماني. في هذه الحالة ، من المعقول أن يعود اليهود إلى منازل أجدادهم وأن يذهب كلا الراشدين (خاصةً إذا كانت مريم أيضًا من أصل داودي).</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8101588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909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ثانيًا ، يُظهر لوقا في أماكن أخرى معرفته بالإحصاء الأخير الذي أجراه كيرينيوس والذي أدى إلى ثورة يهوذا الجليلي في 6-7 م (أعمال الرسل 5:37). </a:t>
            </a:r>
          </a:p>
          <a:p>
            <a:pPr lvl="0" algn="ctr">
              <a:spcBef>
                <a:spcPct val="50000"/>
              </a:spcBef>
              <a:defRPr/>
            </a:pPr>
            <a:r>
              <a:rPr lang="ar-JO" sz="3600" b="1" dirty="0"/>
              <a:t>هل من المحتمل أنه كان سيخلط بين هذا الإحصاء ، الذي عرف أنه لاحقًا ، مع واحد في عهد هيرودس؟ ليس من المؤكد أن لوقا في 2: 1 يعني أن أغسطس قد أجرى إحصاءً هائلاً واحدًا للإمبراطورية بأكملها. اللغة عامة وقد لا تعني أكثر من أن الأجزاء المختلفة من الإمبراطورية كانت خاضعة لتعدادات مختلفة خلال زمن أغسطس...</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4325613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 xmlns:a14="http://schemas.microsoft.com/office/drawing/2010/main">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33239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كيرينيوس</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2800" b="1" dirty="0">
                <a:solidFill>
                  <a:srgbClr val="FFFFCC"/>
                </a:solidFill>
                <a:effectLst>
                  <a:outerShdw blurRad="38100" dist="38100" dir="2700000" algn="tl">
                    <a:srgbClr val="000000"/>
                  </a:outerShdw>
                </a:effectLst>
                <a:latin typeface="Arial"/>
                <a:ea typeface="宋体" charset="0"/>
                <a:cs typeface="Arial"/>
              </a:rPr>
              <a:t>1. أرسل كيرينيوس من قبل أغسطس ليكون حاكم سوريا في 6-7 م حيث قام بعمل إحصار مكتوب لصالح الإمبراطورية الرومانية.</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2. كما عين كيرينيوس قنصلاً في وقت أبكر أي حوالي 12 ق.م.</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3. حاكماً يمكن أن تعني عدة أدوار قيادية وهناك نقوش عديدة تظهر أنه في الفترة بين 7-10 ق.م أنجز كيرينيوس مهاماً عسكرية في سوريا. </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CC"/>
                </a:solidFill>
                <a:latin typeface="Arial"/>
                <a:cs typeface="Arial"/>
              </a:rPr>
              <a:t>يوئيل ب. غرين، قاموس يسوع والأناجيل ، 66</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الإحصاءات</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514350" marR="0" lvl="0" indent="-514350" algn="r" defTabSz="914400" rtl="1" eaLnBrk="1" fontAlgn="base" latinLnBrk="0" hangingPunct="1">
              <a:lnSpc>
                <a:spcPct val="100000"/>
              </a:lnSpc>
              <a:spcBef>
                <a:spcPct val="50000"/>
              </a:spcBef>
              <a:spcAft>
                <a:spcPct val="0"/>
              </a:spcAft>
              <a:buClrTx/>
              <a:buSzTx/>
              <a:buAutoNum type="arabicPeriod"/>
              <a:tabLst/>
              <a:defRPr/>
            </a:pPr>
            <a:r>
              <a:rPr lang="ar-JO" sz="2800" b="1" dirty="0">
                <a:solidFill>
                  <a:srgbClr val="FFFFCC"/>
                </a:solidFill>
                <a:effectLst>
                  <a:outerShdw blurRad="38100" dist="38100" dir="2700000" algn="tl">
                    <a:srgbClr val="000000"/>
                  </a:outerShdw>
                </a:effectLst>
                <a:latin typeface="Arial"/>
                <a:cs typeface="Arial"/>
              </a:rPr>
              <a:t>تتم الإحصاءات الرومانية كل 14 سنة.</a:t>
            </a:r>
            <a:endParaRPr lang="en-US" sz="2800" b="1" dirty="0">
              <a:solidFill>
                <a:srgbClr val="FFFFCC"/>
              </a:solidFill>
              <a:effectLst>
                <a:outerShdw blurRad="38100" dist="38100" dir="2700000" algn="tl">
                  <a:srgbClr val="000000"/>
                </a:outerShdw>
              </a:effectLst>
              <a:latin typeface="Arial"/>
              <a:cs typeface="Arial"/>
            </a:endParaRPr>
          </a:p>
          <a:p>
            <a:pPr lvl="0" algn="r" rtl="1">
              <a:spcBef>
                <a:spcPct val="50000"/>
              </a:spcBef>
              <a:buFontTx/>
              <a:buAutoNum type="arabicPeriod"/>
              <a:defRPr/>
            </a:pP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en-US" altLang="zh-CN" sz="2800" b="1" i="1" dirty="0" err="1">
                <a:solidFill>
                  <a:srgbClr val="FFFFCC"/>
                </a:solidFill>
                <a:effectLst>
                  <a:outerShdw blurRad="38100" dist="38100" dir="2700000" algn="tl">
                    <a:srgbClr val="000000"/>
                  </a:outerShdw>
                </a:effectLst>
                <a:latin typeface="Arial"/>
                <a:ea typeface="宋体" charset="0"/>
                <a:cs typeface="Arial"/>
              </a:rPr>
              <a:t>prōtē</a:t>
            </a: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ar-JO" altLang="zh-CN" sz="2800" b="1" dirty="0">
                <a:solidFill>
                  <a:srgbClr val="FFFFCC"/>
                </a:solidFill>
                <a:latin typeface="Arial"/>
                <a:ea typeface="宋体" charset="0"/>
                <a:cs typeface="Arial"/>
              </a:rPr>
              <a:t> الأول أوالسابق؟</a:t>
            </a:r>
            <a:br>
              <a:rPr lang="en-US" altLang="zh-CN" sz="2800" b="1" dirty="0">
                <a:solidFill>
                  <a:srgbClr val="FFFFCC"/>
                </a:solidFill>
                <a:latin typeface="Arial"/>
                <a:ea typeface="宋体" charset="0"/>
                <a:cs typeface="Arial"/>
              </a:rPr>
            </a:br>
            <a:r>
              <a:rPr lang="ar-JO" sz="2800" dirty="0"/>
              <a:t> </a:t>
            </a:r>
            <a:r>
              <a:rPr lang="ar-JO" sz="2800" b="1" dirty="0"/>
              <a:t>قد تعني صياغة لوقا الدقيقة أنه يشير إما إلى أول تعداد سكاني أوسابق تحت حكم كيرينيوس لسوريا. </a:t>
            </a:r>
          </a:p>
          <a:p>
            <a:pPr lvl="0" algn="r" rtl="1">
              <a:spcBef>
                <a:spcPct val="50000"/>
              </a:spcBef>
              <a:defRPr/>
            </a:pPr>
            <a:r>
              <a:rPr lang="ar-JO" sz="2800" b="1" dirty="0"/>
              <a:t>     هذا يعني قبل 6 م.</a:t>
            </a:r>
            <a:endParaRPr lang="en-US" altLang="zh-CN" sz="2800" b="1" dirty="0">
              <a:solidFill>
                <a:srgbClr val="FFFFCC"/>
              </a:solidFill>
              <a:latin typeface="Arial"/>
              <a:ea typeface="宋体" charset="0"/>
              <a:cs typeface="Arial"/>
            </a:endParaRPr>
          </a:p>
          <a:p>
            <a:pPr marL="0" marR="0" lvl="0" indent="0" algn="r" defTabSz="914400" rtl="1" eaLnBrk="1" fontAlgn="base" latinLnBrk="0" hangingPunct="1">
              <a:lnSpc>
                <a:spcPct val="100000"/>
              </a:lnSpc>
              <a:spcBef>
                <a:spcPct val="50000"/>
              </a:spcBef>
              <a:spcAft>
                <a:spcPct val="0"/>
              </a:spcAft>
              <a:buClrTx/>
              <a:buSzTx/>
              <a:tabLst/>
              <a:defRPr/>
            </a:pPr>
            <a:endParaRPr kumimoji="0" lang="en-US"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lvl="0" algn="r">
              <a:spcBef>
                <a:spcPct val="50000"/>
              </a:spcBef>
              <a:defRPr/>
            </a:pPr>
            <a:r>
              <a:rPr lang="ar-JO" sz="2000" b="1" dirty="0">
                <a:solidFill>
                  <a:srgbClr val="FFFFCC"/>
                </a:solidFill>
                <a:latin typeface="Arial"/>
                <a:cs typeface="Arial"/>
              </a:rPr>
              <a:t>يوئيل ب. غرين، قاموس يسوع والأناجيل ، 66</a:t>
            </a:r>
            <a:endParaRPr lang="en-US" sz="2000" b="1" dirty="0">
              <a:solidFill>
                <a:srgbClr val="FFFFCC"/>
              </a:solidFill>
              <a:latin typeface="Arial"/>
              <a:cs typeface="Arial"/>
            </a:endParaRPr>
          </a:p>
        </p:txBody>
      </p:sp>
    </p:spTree>
    <p:extLst>
      <p:ext uri="{BB962C8B-B14F-4D97-AF65-F5344CB8AC3E}">
        <p14:creationId xmlns:p14="http://schemas.microsoft.com/office/powerpoint/2010/main" val="211610696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 التالي</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عن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6000" b="1" dirty="0">
                <a:solidFill>
                  <a:srgbClr val="FFFFCC"/>
                </a:solidFill>
                <a:effectLst>
                  <a:glow rad="228600">
                    <a:srgbClr val="000000"/>
                  </a:glow>
                  <a:outerShdw blurRad="38100" dist="38100" dir="2700000" algn="tl">
                    <a:srgbClr val="000000"/>
                  </a:outerShdw>
                </a:effectLst>
                <a:latin typeface="Arial"/>
                <a:cs typeface="Arial"/>
              </a:rPr>
              <a:t>هيرودس؟</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52014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الملك هيرودس</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3200" dirty="0">
                <a:solidFill>
                  <a:srgbClr val="FFFFCC"/>
                </a:solidFill>
                <a:latin typeface="Arial"/>
                <a:cs typeface="Arial"/>
              </a:rPr>
              <a:t>بحسب سجلات يوسيفوس نعرف أن هيرودس مات حوالي 4 ق.م</a:t>
            </a:r>
            <a:endParaRPr kumimoji="0" lang="en-US" sz="32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ولما ولد يسوع في بيت لحم اليهودية في أيام هيرودس الملك إذا مجوس من المشرق قد جاؤوا إلى أورشليم</a:t>
            </a: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16</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حينئذ لما رأى هيرودس</a:t>
            </a:r>
            <a:r>
              <a:rPr kumimoji="0" lang="ar-JO" sz="2800" b="0" i="0" u="none" strike="noStrike" kern="1200" cap="none" spc="0" normalizeH="0" noProof="0" dirty="0">
                <a:ln>
                  <a:noFill/>
                </a:ln>
                <a:solidFill>
                  <a:srgbClr val="FFFFCC"/>
                </a:solidFill>
                <a:effectLst/>
                <a:uLnTx/>
                <a:uFillTx/>
                <a:latin typeface="Arial"/>
                <a:ea typeface="ＭＳ Ｐゴシック" charset="0"/>
                <a:cs typeface="Arial"/>
              </a:rPr>
              <a:t> أن المجوس سخروا به غضب جداً فأرسل وقتل جميع الصبيان الذين في بيت لحم وفي كل تخومها من ابن سنتين فما دون بحسب الزمان الذي تحققه من المجوس</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4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786050" y="228600"/>
            <a:ext cx="635795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ar-JO" sz="36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وضع الأمور معاً</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5388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إحصاء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CC"/>
                </a:solidFill>
                <a:latin typeface="Arial"/>
                <a:cs typeface="Arial"/>
              </a:rPr>
              <a:t>كيرينيوس</a:t>
            </a:r>
            <a:br>
              <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CC"/>
                </a:solidFill>
                <a:effectLst/>
                <a:uLnTx/>
                <a:uFillTx/>
                <a:latin typeface="Arial"/>
                <a:ea typeface="ＭＳ Ｐゴシック" charset="0"/>
                <a:cs typeface="Arial"/>
              </a:rPr>
              <a:t>6-7 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7" name="Text Box 11"/>
          <p:cNvSpPr txBox="1">
            <a:spLocks noChangeArrowheads="1"/>
          </p:cNvSpPr>
          <p:nvPr/>
        </p:nvSpPr>
        <p:spPr bwMode="auto">
          <a:xfrm>
            <a:off x="2209800" y="2438400"/>
            <a:ext cx="2209800" cy="13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موت</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sz="2800" b="1" dirty="0">
                <a:solidFill>
                  <a:srgbClr val="FFFFCC"/>
                </a:solidFill>
                <a:latin typeface="Arial"/>
                <a:cs typeface="Arial"/>
              </a:rPr>
              <a:t>الملك هيرودس</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4</a:t>
            </a:r>
            <a:r>
              <a:rPr kumimoji="0" lang="ar-JO" sz="2800" b="1" i="0" u="none" strike="noStrike" kern="1200" cap="none" spc="0" normalizeH="0" noProof="0" dirty="0">
                <a:ln>
                  <a:noFill/>
                </a:ln>
                <a:solidFill>
                  <a:srgbClr val="FFFFCC"/>
                </a:solidFill>
                <a:effectLst/>
                <a:uLnTx/>
                <a:uFillTx/>
                <a:latin typeface="Arial"/>
                <a:ea typeface="ＭＳ Ｐゴシック" charset="0"/>
                <a:cs typeface="Arial"/>
              </a:rPr>
              <a:t>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الإحصاء</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dirty="0">
                <a:solidFill>
                  <a:srgbClr val="FFFFCC"/>
                </a:solidFill>
              </a:rPr>
              <a:t>السابق</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8-7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14 سنة</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 xmlns:a14="http://schemas.microsoft.com/office/drawing/2010/main">
                <a:solidFill>
                  <a:srgbClr val="FFFFFF"/>
                </a:solidFill>
              </a14:hiddenFill>
            </a:ext>
          </a:extLst>
        </p:spPr>
      </p:pic>
      <p:sp>
        <p:nvSpPr>
          <p:cNvPr id="239642" name="Text Box 26"/>
          <p:cNvSpPr txBox="1">
            <a:spLocks noChangeArrowheads="1"/>
          </p:cNvSpPr>
          <p:nvPr/>
        </p:nvSpPr>
        <p:spPr bwMode="auto">
          <a:xfrm>
            <a:off x="1524000" y="5486400"/>
            <a:ext cx="5943600" cy="11695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لهذا يمكننا أن نستنتج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أن يسوع ولد بين 8-4 ق.م</a:t>
            </a:r>
            <a:endParaRPr kumimoji="0" lang="en-US" sz="2800" b="1" i="0" u="none" strike="noStrike" kern="1200" cap="none" spc="0" normalizeH="0" baseline="0" noProof="0" dirty="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2: 2</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وهذا الإكتتاب الأول جرى إذ كان كيرينيوس والي سورية</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3: 23</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lang="ar-JO" sz="2800" b="1" dirty="0">
                <a:solidFill>
                  <a:srgbClr val="FFCC00"/>
                </a:solidFill>
                <a:latin typeface="Arial"/>
                <a:cs typeface="Arial"/>
              </a:rPr>
              <a:t>ولما ابتدأ يسوع كان له نحوثلاثين سنة وهوعلى ما كان يظن ابن يوسف بن هالي</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250887" name="Text Box 7"/>
          <p:cNvSpPr txBox="1">
            <a:spLocks noChangeArrowheads="1"/>
          </p:cNvSpPr>
          <p:nvPr/>
        </p:nvSpPr>
        <p:spPr bwMode="auto">
          <a:xfrm>
            <a:off x="3428992" y="332656"/>
            <a:ext cx="5715008" cy="26314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ولد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بين 4-7 ق.م</a:t>
            </a:r>
            <a:endParaRPr kumimoji="0" lang="en-US"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كبير آخر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071801" cy="3554455"/>
          </a:xfrm>
          <a:prstGeom prst="rect">
            <a:avLst/>
          </a:prstGeom>
          <a:noFill/>
          <a:extLst>
            <a:ext uri="{909E8E84-426E-40dd-AFC4-6F175D3DCCD1}">
              <a14:hiddenFill xmlns="" xmlns:a14="http://schemas.microsoft.com/office/drawing/2010/main">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كان عمر يسوع حوالي ثلاثين</a:t>
            </a:r>
            <a:r>
              <a:rPr kumimoji="0" lang="ar-JO" sz="6000" b="1" i="0" u="none" strike="noStrike" kern="1200" cap="none" spc="0" normalizeH="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 سنة حين بدأ خدمته</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إذاً؟؟</a:t>
            </a:r>
            <a:endParaRPr kumimoji="0" lang="en-US"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panose="020B0604020202020204" pitchFamily="34" charset="0"/>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064739"/>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العهد القديم: الذي يكمن وراء</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343" name="Rectangle 14"/>
          <p:cNvSpPr>
            <a:spLocks noChangeArrowheads="1"/>
          </p:cNvSpPr>
          <p:nvPr/>
        </p:nvSpPr>
        <p:spPr bwMode="auto">
          <a:xfrm>
            <a:off x="1757424" y="708026"/>
            <a:ext cx="2738437" cy="2070143"/>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الفلسفة</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اليونانية </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المنطق</a:t>
            </a:r>
          </a:p>
        </p:txBody>
      </p:sp>
      <p:sp>
        <p:nvSpPr>
          <p:cNvPr id="99344" name="Rectangle 15"/>
          <p:cNvSpPr>
            <a:spLocks noChangeArrowheads="1"/>
          </p:cNvSpPr>
          <p:nvPr/>
        </p:nvSpPr>
        <p:spPr bwMode="auto">
          <a:xfrm>
            <a:off x="5867400" y="1316042"/>
            <a:ext cx="2794000" cy="1557182"/>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فيلو: متحد مع الله لكن متميز عنه، خالق، ثابت ومعلن</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ar-JO" sz="2900" dirty="0">
                <a:solidFill>
                  <a:srgbClr val="FFEA18"/>
                </a:solidFill>
                <a:latin typeface="Comic Sans MS" charset="0"/>
              </a:rPr>
              <a:t>اللوجوس</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نعرف من التاريخ اليهودي أن اللاويين يبدأون خدمتهم في عمر الثلاثين</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على كل حال فإن التقاليد التاريخية اليهودية تستخدم الأرقام التقريبية وليس الدقيقة للأعمار</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هذا يقودنا للإعتقاد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أن يسوع بدأ خدمته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بين 25-27 م</a:t>
            </a:r>
            <a:endParaRPr kumimoji="0" lang="en-US" sz="60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ar-JO" b="1" dirty="0">
                <a:solidFill>
                  <a:schemeClr val="bg1"/>
                </a:solidFill>
                <a:latin typeface="Arial" panose="020B0604020202020204" pitchFamily="34" charset="0"/>
                <a:cs typeface="Arial" panose="020B0604020202020204" pitchFamily="34" charset="0"/>
              </a:rPr>
              <a:t>ومع ذلك يجب علينا أيضًا النظر في هذا العمل النهائي</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ar-JO" sz="3600" b="1" i="0" dirty="0">
                <a:solidFill>
                  <a:schemeClr val="bg1"/>
                </a:solidFill>
                <a:latin typeface="Arial" charset="0"/>
                <a:cs typeface="Arial" charset="0"/>
              </a:rPr>
              <a:t>تأريخ ولادة المسيح</a:t>
            </a:r>
            <a:endParaRPr lang="en-US" sz="3600" b="1" i="0" dirty="0">
              <a:solidFill>
                <a:schemeClr val="bg1"/>
              </a:solidFill>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تاريخ الميلاد</a:t>
            </a:r>
            <a:r>
              <a:rPr kumimoji="0" lang="ar-JO" sz="28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كانون أول 5 ق.م / كانون 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ولد يسوع بين هذين</a:t>
            </a:r>
            <a:r>
              <a:rPr kumimoji="0" lang="ar-JO" sz="24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29 آذار – 11 نيسان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endParaRP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إحصاء</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كيرينيوس</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لوقا 2: 1-5</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هيرودس الكبير</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(مت 2: 1، لو1: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charset="0"/>
                <a:cs typeface="Arial" charset="0"/>
              </a:rPr>
              <a:t>تأريخ بداية خدمة المسيح</a:t>
            </a:r>
            <a:endParaRPr lang="en-US" sz="3600" b="1" i="0" dirty="0">
              <a:solidFill>
                <a:srgbClr val="F2FCFF"/>
              </a:solidFill>
              <a:effectLst>
                <a:outerShdw blurRad="38100" dist="38100" dir="2700000" algn="tl">
                  <a:srgbClr val="000000">
                    <a:alpha val="43137"/>
                  </a:srgbClr>
                </a:outerShdw>
              </a:effectLst>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800" b="1" i="0" dirty="0">
                <a:solidFill>
                  <a:srgbClr val="F2FCFF"/>
                </a:solidFill>
                <a:effectLst>
                  <a:outerShdw blurRad="38100" dist="38100" dir="2700000" algn="tl">
                    <a:srgbClr val="000000">
                      <a:alpha val="43137"/>
                    </a:srgbClr>
                  </a:outerShdw>
                </a:effectLst>
                <a:latin typeface="Arial" charset="0"/>
                <a:cs typeface="Arial" charset="0"/>
              </a:rPr>
              <a:t>بدء الخدمة: خريف 29 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ربما بدأ يسوع خدمته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السنة الخامسة عشر من حكم طيباريوس</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lang="ar-JO" sz="2400" b="1" i="0" dirty="0">
                <a:solidFill>
                  <a:srgbClr val="F2FCFF"/>
                </a:solidFill>
                <a:effectLst>
                  <a:outerShdw blurRad="38100" dist="38100" dir="2700000" algn="tl">
                    <a:srgbClr val="000000">
                      <a:alpha val="43137"/>
                    </a:srgbClr>
                  </a:outerShdw>
                </a:effectLst>
                <a:latin typeface="Arial" charset="0"/>
                <a:cs typeface="Arial" charset="0"/>
              </a:rPr>
              <a:t>لوقا 3: 1-3</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آب</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28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كانون أول</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i="0" dirty="0">
                <a:solidFill>
                  <a:srgbClr val="F2FCFF"/>
                </a:solidFill>
                <a:effectLst>
                  <a:outerShdw blurRad="38100" dist="38100" dir="2700000" algn="tl">
                    <a:srgbClr val="000000">
                      <a:alpha val="43137"/>
                    </a:srgbClr>
                  </a:outerShdw>
                </a:effectLst>
                <a:latin typeface="Arial" charset="0"/>
                <a:cs typeface="Arial" charset="0"/>
              </a:rPr>
              <a:t>* محسوب إما من التقويم اليولياني أوسنة طيباريوس الملكية</a:t>
            </a:r>
            <a:endPar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1" hangingPunct="1">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lang="en-US" sz="1600" b="1" dirty="0">
              <a:solidFill>
                <a:srgbClr val="FFFFFF"/>
              </a:solidFill>
              <a:effectLst>
                <a:outerShdw blurRad="38100" dist="38100" dir="2700000" algn="tl">
                  <a:srgbClr val="000000">
                    <a:alpha val="43137"/>
                  </a:srgbClr>
                </a:outerShdw>
              </a:effectLst>
              <a:ea typeface="MS Gothic" charset="0"/>
            </a:endParaRP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692224" y="116632"/>
            <a:ext cx="7696200" cy="1295400"/>
          </a:xfrm>
          <a:prstGeom prst="rect">
            <a:avLst/>
          </a:prstGeom>
        </p:spPr>
        <p:txBody>
          <a:bodyPr wrap="none" fromWordArt="1">
            <a:prstTxWarp prst="textPlain">
              <a:avLst>
                <a:gd name="adj" fmla="val 50000"/>
              </a:avLst>
            </a:prstTxWarp>
          </a:bodyPr>
          <a:lstStyle/>
          <a:p>
            <a:pPr lvl="0" algn="ctr">
              <a:defRPr/>
            </a:pPr>
            <a:r>
              <a:rPr lang="ar-JO"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rPr>
              <a:t>الخلاصة</a:t>
            </a:r>
            <a:endParaRPr lang="en-US"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endParaRPr>
          </a:p>
        </p:txBody>
      </p:sp>
      <p:sp>
        <p:nvSpPr>
          <p:cNvPr id="241669" name="Rectangle 5"/>
          <p:cNvSpPr>
            <a:spLocks noChangeArrowheads="1"/>
          </p:cNvSpPr>
          <p:nvPr/>
        </p:nvSpPr>
        <p:spPr bwMode="auto">
          <a:xfrm>
            <a:off x="395536" y="1844824"/>
            <a:ext cx="8763000" cy="35394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lvl="0" algn="ctr">
              <a:spcBef>
                <a:spcPct val="50000"/>
              </a:spcBef>
              <a:defRPr/>
            </a:pPr>
            <a:r>
              <a:rPr lang="ar-JO" sz="3200" b="1" dirty="0">
                <a:latin typeface="Arial" pitchFamily="34" charset="0"/>
                <a:cs typeface="Arial" pitchFamily="34" charset="0"/>
              </a:rPr>
              <a:t>يؤكد لنا لوقا ، نحن قراء الكتاب ، أن يسوع كان موجودًا تاريخيًا من خلال إظهار تاريخ ميلاده وفقًا لتاريخ العالم الحالي في عصره.</a:t>
            </a:r>
            <a:endParaRPr lang="en-US" sz="3200" b="1" dirty="0">
              <a:solidFill>
                <a:srgbClr val="FFFFCC"/>
              </a:solidFill>
              <a:latin typeface="Arial" pitchFamily="34" charset="0"/>
              <a:cs typeface="Arial" pitchFamily="34" charset="0"/>
            </a:endParaRPr>
          </a:p>
          <a:p>
            <a:pPr lvl="0" algn="ctr">
              <a:spcBef>
                <a:spcPct val="50000"/>
              </a:spcBef>
              <a:defRPr/>
            </a:pPr>
            <a:endParaRPr lang="en-US" sz="3200" b="1" dirty="0">
              <a:latin typeface="Arial" pitchFamily="34" charset="0"/>
              <a:cs typeface="Arial" pitchFamily="34" charset="0"/>
            </a:endParaRPr>
          </a:p>
          <a:p>
            <a:pPr lvl="0" algn="ctr">
              <a:spcBef>
                <a:spcPct val="50000"/>
              </a:spcBef>
              <a:defRPr/>
            </a:pPr>
            <a:r>
              <a:rPr lang="ar-JO" sz="3200" b="1" dirty="0">
                <a:latin typeface="Arial" pitchFamily="34" charset="0"/>
                <a:cs typeface="Arial" pitchFamily="34" charset="0"/>
              </a:rPr>
              <a:t>عندما نعترف بيسوع ونظهره كشخصية تاريخية أصيلة وحقيقية ، فإن ذلك يساعدنا على دحض الحجج المتعلقة بما إذا كان موجودًا بالفعل أم أنه مجرد أسطورة.</a:t>
            </a:r>
            <a:endParaRPr lang="en-US" sz="3200" b="1" dirty="0">
              <a:solidFill>
                <a:srgbClr val="FFFFCC"/>
              </a:solidFill>
              <a:latin typeface="Arial" pitchFamily="34" charset="0"/>
              <a:cs typeface="Arial" pitchFamily="34" charset="0"/>
            </a:endParaRPr>
          </a:p>
        </p:txBody>
      </p:sp>
      <p:sp>
        <p:nvSpPr>
          <p:cNvPr id="241670" name="WordArt 6"/>
          <p:cNvSpPr>
            <a:spLocks noChangeArrowheads="1" noChangeShapeType="1" noTextEdit="1"/>
          </p:cNvSpPr>
          <p:nvPr/>
        </p:nvSpPr>
        <p:spPr bwMode="auto">
          <a:xfrm>
            <a:off x="533400" y="3115340"/>
            <a:ext cx="8610600" cy="3810000"/>
          </a:xfrm>
          <a:prstGeom prst="rect">
            <a:avLst/>
          </a:prstGeom>
        </p:spPr>
        <p:txBody>
          <a:bodyPr wrap="none" fromWordArt="1">
            <a:prstTxWarp prst="textPlain">
              <a:avLst>
                <a:gd name="adj" fmla="val 50000"/>
              </a:avLst>
            </a:prstTxWarp>
          </a:bodyPr>
          <a:lstStyle/>
          <a:p>
            <a:pPr lvl="0" algn="ctr">
              <a:defRPr/>
            </a:pPr>
            <a:r>
              <a:rPr lang="ar-JO"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rPr>
              <a:t>حقيقة أم خيال؟</a:t>
            </a:r>
            <a:endParaRPr lang="en-US"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endParaRPr>
          </a:p>
        </p:txBody>
      </p:sp>
    </p:spTree>
    <p:extLst>
      <p:ext uri="{BB962C8B-B14F-4D97-AF65-F5344CB8AC3E}">
        <p14:creationId xmlns:p14="http://schemas.microsoft.com/office/powerpoint/2010/main" val="3268554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childTnLst>
                          </p:cTn>
                        </p:par>
                        <p:par>
                          <p:cTn id="12" fill="hold">
                            <p:stCondLst>
                              <p:cond delay="0"/>
                            </p:stCondLst>
                            <p:childTnLst>
                              <p:par>
                                <p:cTn id="13" presetID="20" presetClass="entr" presetSubtype="0" fill="hold" grpId="0" nodeType="afterEffect">
                                  <p:stCondLst>
                                    <p:cond delay="0"/>
                                  </p:stCondLst>
                                  <p:childTnLst>
                                    <p:set>
                                      <p:cBhvr>
                                        <p:cTn id="14" dur="1" fill="hold">
                                          <p:stCondLst>
                                            <p:cond delay="0"/>
                                          </p:stCondLst>
                                        </p:cTn>
                                        <p:tgtEl>
                                          <p:spTgt spid="241669">
                                            <p:txEl>
                                              <p:pRg st="2" end="2"/>
                                            </p:txEl>
                                          </p:spTgt>
                                        </p:tgtEl>
                                        <p:attrNameLst>
                                          <p:attrName>style.visibility</p:attrName>
                                        </p:attrNameLst>
                                      </p:cBhvr>
                                      <p:to>
                                        <p:strVal val="visible"/>
                                      </p:to>
                                    </p:set>
                                    <p:animEffect transition="in" filter="wedge">
                                      <p:cBhvr>
                                        <p:cTn id="15" dur="2000"/>
                                        <p:tgtEl>
                                          <p:spTgt spid="241669">
                                            <p:txEl>
                                              <p:pRg st="2" end="2"/>
                                            </p:txEl>
                                          </p:spTgt>
                                        </p:tgtEl>
                                      </p:cBhvr>
                                    </p:animEffect>
                                  </p:childTnLst>
                                </p:cTn>
                              </p:par>
                              <p:par>
                                <p:cTn id="16" presetID="64" presetClass="path" presetSubtype="0" accel="50000" decel="50000" fill="hold" grpId="2" nodeType="withEffect">
                                  <p:stCondLst>
                                    <p:cond delay="0"/>
                                  </p:stCondLst>
                                  <p:childTnLst>
                                    <p:animMotion origin="layout" path="M 5E-6 7.40741E-7 L 5E-6 -0.3331 " pathEditMode="relative" rAng="0" ptsTypes="AA">
                                      <p:cBhvr>
                                        <p:cTn id="17" dur="2000" fill="hold"/>
                                        <p:tgtEl>
                                          <p:spTgt spid="241669">
                                            <p:txEl>
                                              <p:pRg st="0" end="0"/>
                                            </p:txEl>
                                          </p:spTgt>
                                        </p:tgtEl>
                                        <p:attrNameLst>
                                          <p:attrName>ppt_x</p:attrName>
                                          <p:attrName>ppt_y</p:attrName>
                                        </p:attrNameLst>
                                      </p:cBhvr>
                                      <p:rCtr x="0" y="-16667"/>
                                    </p:animMotion>
                                  </p:childTnLst>
                                </p:cTn>
                              </p:par>
                              <p:par>
                                <p:cTn id="18" presetID="64" presetClass="path" presetSubtype="0" accel="50000" decel="50000" fill="hold" grpId="2" nodeType="withEffect">
                                  <p:stCondLst>
                                    <p:cond delay="0"/>
                                  </p:stCondLst>
                                  <p:childTnLst>
                                    <p:animMotion origin="layout" path="M 4.16667E-6 -2.59259E-6 L 4.16667E-6 -0.3331 " pathEditMode="relative" rAng="0" ptsTypes="AA">
                                      <p:cBhvr>
                                        <p:cTn id="19" dur="2000" fill="hold"/>
                                        <p:tgtEl>
                                          <p:spTgt spid="241669">
                                            <p:txEl>
                                              <p:pRg st="2" end="2"/>
                                            </p:txEl>
                                          </p:spTgt>
                                        </p:tgtEl>
                                        <p:attrNameLst>
                                          <p:attrName>ppt_x</p:attrName>
                                          <p:attrName>ppt_y</p:attrName>
                                        </p:attrNameLst>
                                      </p:cBhvr>
                                      <p:rCtr x="0" y="-16667"/>
                                    </p:animMotion>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241669">
                                            <p:txEl>
                                              <p:pRg st="2" end="2"/>
                                            </p:txEl>
                                          </p:spTgt>
                                        </p:tgtEl>
                                        <p:attrNameLst>
                                          <p:attrName>style.visibility</p:attrName>
                                        </p:attrNameLst>
                                      </p:cBhvr>
                                      <p:to>
                                        <p:strVal val="hidden"/>
                                      </p:to>
                                    </p:set>
                                  </p:childTnLst>
                                </p:cTn>
                              </p:par>
                              <p:par>
                                <p:cTn id="24" presetID="3" presetClass="exit" presetSubtype="0" fill="hold" grpId="0" nodeType="withEffect">
                                  <p:stCondLst>
                                    <p:cond delay="0"/>
                                  </p:stCondLst>
                                  <p:childTnLst>
                                    <p:set>
                                      <p:cBhvr>
                                        <p:cTn id="25" dur="1" fill="hold">
                                          <p:stCondLst>
                                            <p:cond delay="0"/>
                                          </p:stCondLst>
                                        </p:cTn>
                                        <p:tgtEl>
                                          <p:spTgt spid="241668"/>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41670"/>
                                        </p:tgtEl>
                                        <p:attrNameLst>
                                          <p:attrName>style.visibility</p:attrName>
                                        </p:attrNameLst>
                                      </p:cBhvr>
                                      <p:to>
                                        <p:strVal val="visible"/>
                                      </p:to>
                                    </p:set>
                                    <p:anim calcmode="lin" valueType="num">
                                      <p:cBhvr>
                                        <p:cTn id="28" dur="500" fill="hold"/>
                                        <p:tgtEl>
                                          <p:spTgt spid="241670"/>
                                        </p:tgtEl>
                                        <p:attrNameLst>
                                          <p:attrName>ppt_w</p:attrName>
                                        </p:attrNameLst>
                                      </p:cBhvr>
                                      <p:tavLst>
                                        <p:tav tm="0">
                                          <p:val>
                                            <p:fltVal val="0"/>
                                          </p:val>
                                        </p:tav>
                                        <p:tav tm="100000">
                                          <p:val>
                                            <p:strVal val="#ppt_w"/>
                                          </p:val>
                                        </p:tav>
                                      </p:tavLst>
                                    </p:anim>
                                    <p:anim calcmode="lin" valueType="num">
                                      <p:cBhvr>
                                        <p:cTn id="29" dur="500" fill="hold"/>
                                        <p:tgtEl>
                                          <p:spTgt spid="241670"/>
                                        </p:tgtEl>
                                        <p:attrNameLst>
                                          <p:attrName>ppt_h</p:attrName>
                                        </p:attrNameLst>
                                      </p:cBhvr>
                                      <p:tavLst>
                                        <p:tav tm="0">
                                          <p:val>
                                            <p:fltVal val="0"/>
                                          </p:val>
                                        </p:tav>
                                        <p:tav tm="100000">
                                          <p:val>
                                            <p:strVal val="#ppt_h"/>
                                          </p:val>
                                        </p:tav>
                                      </p:tavLst>
                                    </p:anim>
                                    <p:anim calcmode="lin" valueType="num">
                                      <p:cBhvr>
                                        <p:cTn id="30" dur="500" fill="hold"/>
                                        <p:tgtEl>
                                          <p:spTgt spid="241670"/>
                                        </p:tgtEl>
                                        <p:attrNameLst>
                                          <p:attrName>style.rotation</p:attrName>
                                        </p:attrNameLst>
                                      </p:cBhvr>
                                      <p:tavLst>
                                        <p:tav tm="0">
                                          <p:val>
                                            <p:fltVal val="360"/>
                                          </p:val>
                                        </p:tav>
                                        <p:tav tm="100000">
                                          <p:val>
                                            <p:fltVal val="0"/>
                                          </p:val>
                                        </p:tav>
                                      </p:tavLst>
                                    </p:anim>
                                    <p:animEffect transition="in" filter="fade">
                                      <p:cBhvr>
                                        <p:cTn id="31"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د. إعلان الرعاة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11</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8-20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ar-JO" sz="3200" b="1" kern="0" dirty="0">
                <a:solidFill>
                  <a:srgbClr val="FFFFFF"/>
                </a:solidFill>
                <a:effectLst>
                  <a:glow rad="228600">
                    <a:srgbClr val="220011"/>
                  </a:glow>
                </a:effectLst>
                <a:latin typeface="Arial"/>
                <a:cs typeface="Arial"/>
              </a:rPr>
              <a:t>تعلن ملائكة الله للرعاة أنهم الشهود غير المحتملين حتى الآن غير المتحيزين وأنهم قد يعرفون أن الله قد قدم علامة على حضوره في ولادة المخلص الذي جاء كمسيا ، حاكم وفادي إسرائيل في المملكة المسيانية.</a:t>
            </a:r>
          </a:p>
        </p:txBody>
      </p:sp>
    </p:spTree>
    <p:extLst>
      <p:ext uri="{BB962C8B-B14F-4D97-AF65-F5344CB8AC3E}">
        <p14:creationId xmlns:p14="http://schemas.microsoft.com/office/powerpoint/2010/main" val="273506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7" name="Text Box 5"/>
          <p:cNvSpPr txBox="1">
            <a:spLocks noChangeArrowheads="1"/>
          </p:cNvSpPr>
          <p:nvPr/>
        </p:nvSpPr>
        <p:spPr bwMode="auto">
          <a:xfrm>
            <a:off x="1392609" y="6019801"/>
            <a:ext cx="6364178" cy="584743"/>
          </a:xfrm>
          <a:prstGeom prst="rect">
            <a:avLst/>
          </a:prstGeom>
          <a:solidFill>
            <a:srgbClr val="CC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200" dirty="0">
                <a:solidFill>
                  <a:srgbClr val="FFFFFF"/>
                </a:solidFill>
                <a:cs typeface="Arial" charset="0"/>
              </a:rPr>
              <a:t>لا يوجد شيء مدهش يحدث في مثل هذه الوظيفة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ولد لكم اليوم في مدينة داود مخلص هوالمسيح الرب</a:t>
            </a:r>
            <a:b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(لوقا 2: 11)</a:t>
            </a:r>
            <a: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403084782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746661919"/>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3163373871"/>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خلق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السماوات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 الكلمة</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1: 1</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ar-JO" dirty="0"/>
              <a:t>بدايات دقيقة</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7601050"/>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9230142"/>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24159577"/>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3. طفولته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أحداث منتقاة من طفولة يسوع مسجلة بترتيب لتؤكد أن يسوع هوالمسيا الموعود</a:t>
            </a:r>
          </a:p>
        </p:txBody>
      </p:sp>
    </p:spTree>
    <p:extLst>
      <p:ext uri="{BB962C8B-B14F-4D97-AF65-F5344CB8AC3E}">
        <p14:creationId xmlns:p14="http://schemas.microsoft.com/office/powerpoint/2010/main" val="1501580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ختانه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21</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ختن يسوع كعلامة على العهد الإبراهيمي حتى يكون قادراً على تتميم الوعود التي أعطاها الله لإبراهيم</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تقديمه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22-38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يسوع في الهيكل طاعة للناموس حتى تتطهر مريم طقسياً وحتى يفتدى يسوع بحسب الكهنوت الهاروني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بارك سمعان يسوع في الهيكل</a:t>
            </a:r>
            <a:br>
              <a:rPr lang="ar-JO"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 (لو2: 21-32)</a:t>
            </a:r>
            <a:r>
              <a:rPr lang="en-US" b="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طفولته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14-16</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عبادة المجوس، الهروب إلى مصر وإلى الناصرة كلها معاً تتمم النبوة حتى تثبت أن المسيح هومسيا إسرائيل </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0" name="Text Box 12"/>
            <p:cNvSpPr txBox="1">
              <a:spLocks noChangeArrowheads="1"/>
            </p:cNvSpPr>
            <p:nvPr/>
          </p:nvSpPr>
          <p:spPr bwMode="auto">
            <a:xfrm>
              <a:off x="710" y="1498"/>
              <a:ext cx="786"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685" cy="330"/>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2" name="Text Box 14"/>
            <p:cNvSpPr txBox="1">
              <a:spLocks noChangeArrowheads="1"/>
            </p:cNvSpPr>
            <p:nvPr/>
          </p:nvSpPr>
          <p:spPr bwMode="auto">
            <a:xfrm>
              <a:off x="3648" y="2016"/>
              <a:ext cx="48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مصر</a:t>
              </a:r>
              <a:endPar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0" cap="none" spc="880" normalizeH="0" baseline="0" noProof="0" dirty="0">
                <a:ln>
                  <a:noFill/>
                </a:ln>
                <a:solidFill>
                  <a:srgbClr val="FF3300"/>
                </a:solidFill>
                <a:effectLst/>
                <a:uLnTx/>
                <a:uFillTx/>
                <a:latin typeface="Harrington"/>
                <a:ea typeface="Harrington"/>
                <a:cs typeface="Harrington"/>
              </a:rPr>
              <a:t>الإصحاح الثاني</a:t>
            </a:r>
            <a:endParaRPr kumimoji="0" lang="en-US" sz="4400" b="1" i="0" u="none" strike="noStrike" kern="10" cap="none" spc="880" normalizeH="0" baseline="0" noProof="0" dirty="0">
              <a:ln>
                <a:noFill/>
              </a:ln>
              <a:solidFill>
                <a:srgbClr val="FF3300"/>
              </a:solidFill>
              <a:effectLst/>
              <a:uLnTx/>
              <a:uFillTx/>
              <a:latin typeface="Harrington"/>
              <a:ea typeface="Harrington"/>
              <a:cs typeface="Harrington"/>
            </a:endParaRP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هوالله دائماً</a:t>
            </a:r>
            <a:endParaRPr lang="en-US" b="1"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dirty="0">
                <a:solidFill>
                  <a:srgbClr val="FF9933"/>
                </a:solidFill>
                <a:effectLst>
                  <a:outerShdw blurRad="38100" dist="38100" dir="2700000" algn="tl">
                    <a:srgbClr val="FFFFFF"/>
                  </a:outerShdw>
                </a:effectLst>
                <a:latin typeface="Pristina" charset="0"/>
                <a:ea typeface="SimSun" charset="0"/>
                <a:cs typeface="SimSun" charset="0"/>
              </a:rPr>
              <a:t>	</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تم هذا كله لكي </a:t>
            </a:r>
            <a:r>
              <a:rPr lang="ar-JO" sz="5000" b="1" dirty="0">
                <a:solidFill>
                  <a:srgbClr val="92D050"/>
                </a:solidFill>
                <a:effectLst>
                  <a:outerShdw blurRad="38100" dist="38100" dir="2700000" algn="tl">
                    <a:srgbClr val="FFFFFF"/>
                  </a:outerShdw>
                </a:effectLst>
                <a:latin typeface="Pristina" charset="0"/>
                <a:ea typeface="SimSun" charset="0"/>
                <a:cs typeface="SimSun" charset="0"/>
              </a:rPr>
              <a:t>يتم</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 ما قيل بالنبي</a:t>
            </a:r>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16288"/>
            <a:chOff x="1888" y="1929"/>
            <a:chExt cx="3062" cy="2089"/>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20163402">
              <a:off x="1888" y="2383"/>
              <a:ext cx="2988" cy="1221"/>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يكتمل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38100" dist="38100" dir="2700000" algn="tl">
                      <a:srgbClr val="000000"/>
                    </a:outerShdw>
                  </a:effectLst>
                  <a:latin typeface="Algerian" charset="0"/>
                  <a:cs typeface="Arial" charset="0"/>
                </a:rPr>
                <a:t>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يملأ بالكامل</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rPr>
              <a:t>يتم</a:t>
            </a:r>
            <a:endPar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endParaRP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dirty="0">
              <a:solidFill>
                <a:srgbClr val="FFFF66"/>
              </a:solidFill>
              <a:effectLst>
                <a:outerShdw blurRad="38100" dist="38100" dir="2700000" algn="tl">
                  <a:srgbClr val="000000"/>
                </a:outerShdw>
              </a:effectLst>
            </a:endParaRPr>
          </a:p>
          <a:p>
            <a:pPr marL="0" indent="0" algn="ctr">
              <a:buFontTx/>
              <a:buNone/>
            </a:pPr>
            <a:r>
              <a:rPr lang="ar-JO" sz="4800" b="1" dirty="0">
                <a:solidFill>
                  <a:srgbClr val="FFFF66"/>
                </a:solidFill>
                <a:effectLst>
                  <a:outerShdw blurRad="38100" dist="38100" dir="2700000" algn="tl">
                    <a:srgbClr val="000000"/>
                  </a:outerShdw>
                </a:effectLst>
              </a:rPr>
              <a:t>نبوات مباشرة</a:t>
            </a:r>
            <a:endParaRPr lang="en-US" sz="4800" b="1" dirty="0">
              <a:solidFill>
                <a:srgbClr val="FFFF66"/>
              </a:solidFill>
              <a:effectLst>
                <a:outerShdw blurRad="38100" dist="38100" dir="2700000" algn="tl">
                  <a:srgbClr val="000000"/>
                </a:outerShdw>
              </a:effectLst>
            </a:endParaRP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حرفي</a:t>
            </a:r>
            <a:endParaRPr kumimoji="0" lang="en-US"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46093" name="Text Box 13"/>
          <p:cNvSpPr txBox="1">
            <a:spLocks noChangeArrowheads="1"/>
          </p:cNvSpPr>
          <p:nvPr/>
        </p:nvSpPr>
        <p:spPr bwMode="auto">
          <a:xfrm>
            <a:off x="3886200" y="3962400"/>
            <a:ext cx="45720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مكان الولادة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66"/>
                </a:solidFill>
                <a:effectLst>
                  <a:outerShdw blurRad="38100" dist="38100" dir="2700000" algn="tl">
                    <a:srgbClr val="000000"/>
                  </a:outerShdw>
                </a:effectLst>
                <a:latin typeface="Arial" charset="0"/>
                <a:cs typeface="Arial" charset="0"/>
              </a:rPr>
              <a:t>في بيت لحم</a:t>
            </a:r>
            <a:br>
              <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مت 2: 6</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ميخا 5:</a:t>
            </a:r>
            <a:r>
              <a:rPr kumimoji="0" lang="ar-JO" sz="4400" b="1" i="0" u="none" strike="noStrike" kern="1200" cap="none" spc="0" normalizeH="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 2</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تصنيفي</a:t>
            </a:r>
            <a:endParaRPr kumimoji="0" lang="en-US"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a:t>
            </a:r>
            <a:r>
              <a:rPr kumimoji="0" lang="ar-JO" sz="5400" b="1" i="0" u="none" strike="noStrike" kern="10" cap="none" spc="0" normalizeH="0" noProof="0" dirty="0">
                <a:ln w="19050">
                  <a:round/>
                  <a:headEnd/>
                  <a:tailEnd/>
                </a:ln>
                <a:solidFill>
                  <a:srgbClr val="333399"/>
                </a:solidFill>
                <a:effectLst/>
                <a:uLnTx/>
                <a:uFillTx/>
                <a:latin typeface="Pristina"/>
                <a:ea typeface="Pristina"/>
                <a:cs typeface="Pristina"/>
              </a:rPr>
              <a:t>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2238" name="Text Box 14"/>
          <p:cNvSpPr txBox="1">
            <a:spLocks noChangeArrowheads="1"/>
          </p:cNvSpPr>
          <p:nvPr/>
        </p:nvSpPr>
        <p:spPr bwMode="auto">
          <a:xfrm>
            <a:off x="626239" y="3124200"/>
            <a:ext cx="7955383"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التواصل بين أحداث العهد القديم والعهد الجديد</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66"/>
                </a:solidFill>
                <a:effectLst>
                  <a:outerShdw blurRad="38100" dist="38100" dir="2700000" algn="tl">
                    <a:srgbClr val="000000"/>
                  </a:outerShdw>
                </a:effectLst>
                <a:latin typeface="Arial" charset="0"/>
                <a:cs typeface="Arial" charset="0"/>
              </a:rPr>
              <a:t>مثل هوشع 11: 1 ---- متى 2: 15</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charset="0"/>
              </a:rPr>
              <a:t>من مصر دعوت ابني</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ar-JO" sz="4000" b="1" dirty="0">
                <a:solidFill>
                  <a:srgbClr val="002060"/>
                </a:solidFill>
                <a:effectLst>
                  <a:outerShdw blurRad="38100" dist="38100" dir="2700000" algn="tl">
                    <a:srgbClr val="000000"/>
                  </a:outerShdw>
                </a:effectLst>
              </a:rPr>
              <a:t>هوشع 11: 1</a:t>
            </a:r>
            <a:endParaRPr lang="en-US" sz="4000" b="1" dirty="0">
              <a:solidFill>
                <a:srgbClr val="002060"/>
              </a:solidFill>
              <a:effectLst>
                <a:outerShdw blurRad="38100" dist="38100" dir="2700000" algn="tl">
                  <a:srgbClr val="000000"/>
                </a:outerShdw>
              </a:effectLst>
            </a:endParaRP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ar-JO" sz="4000" b="1" dirty="0">
                <a:solidFill>
                  <a:srgbClr val="002060"/>
                </a:solidFill>
                <a:effectLst>
                  <a:outerShdw blurRad="38100" dist="38100" dir="2700000" algn="tl">
                    <a:srgbClr val="000000"/>
                  </a:outerShdw>
                </a:effectLst>
              </a:rPr>
              <a:t>دعا الله إسرائيل للخروج من مصر</a:t>
            </a:r>
            <a:endParaRPr lang="en-US" sz="4000" b="1" dirty="0">
              <a:solidFill>
                <a:srgbClr val="002060"/>
              </a:solidFill>
              <a:effectLst>
                <a:outerShdw blurRad="38100" dist="38100" dir="2700000" algn="tl">
                  <a:srgbClr val="000000"/>
                </a:outerShdw>
              </a:effectLst>
            </a:endParaRPr>
          </a:p>
        </p:txBody>
      </p:sp>
      <p:sp>
        <p:nvSpPr>
          <p:cNvPr id="100364" name="Text Box 12"/>
          <p:cNvSpPr txBox="1">
            <a:spLocks noGrp="1" noChangeArrowheads="1"/>
          </p:cNvSpPr>
          <p:nvPr>
            <p:ph type="body" sz="half" idx="2"/>
          </p:nvPr>
        </p:nvSpPr>
        <p:spPr>
          <a:xfrm>
            <a:off x="464820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JO" sz="4000" b="1" dirty="0">
                <a:solidFill>
                  <a:srgbClr val="002060"/>
                </a:solidFill>
                <a:effectLst>
                  <a:outerShdw blurRad="38100" dist="38100" dir="2700000" algn="tl">
                    <a:srgbClr val="000000"/>
                  </a:outerShdw>
                </a:effectLst>
              </a:rPr>
              <a:t>متى 2: 15</a:t>
            </a:r>
            <a:endParaRPr lang="en-US" sz="4000" b="1" dirty="0">
              <a:solidFill>
                <a:srgbClr val="002060"/>
              </a:solidFill>
              <a:effectLst>
                <a:outerShdw blurRad="38100" dist="38100" dir="2700000" algn="tl">
                  <a:srgbClr val="000000"/>
                </a:outerShdw>
              </a:effectLst>
            </a:endParaRP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ar-JO" sz="4000" b="1" dirty="0">
                <a:solidFill>
                  <a:srgbClr val="002060"/>
                </a:solidFill>
                <a:effectLst>
                  <a:outerShdw blurRad="38100" dist="38100" dir="2700000" algn="tl">
                    <a:srgbClr val="000000"/>
                  </a:outerShdw>
                </a:effectLst>
              </a:rPr>
              <a:t>هرب يسوع </a:t>
            </a:r>
            <a:br>
              <a:rPr lang="en-US" sz="4000" b="1" dirty="0">
                <a:solidFill>
                  <a:srgbClr val="002060"/>
                </a:solidFill>
                <a:effectLst>
                  <a:outerShdw blurRad="38100" dist="38100" dir="2700000" algn="tl">
                    <a:srgbClr val="000000"/>
                  </a:outerShdw>
                </a:effectLst>
              </a:rPr>
            </a:br>
            <a:r>
              <a:rPr lang="ar-JO" sz="4000" b="1" dirty="0">
                <a:solidFill>
                  <a:srgbClr val="002060"/>
                </a:solidFill>
                <a:effectLst>
                  <a:outerShdw blurRad="38100" dist="38100" dir="2700000" algn="tl">
                    <a:srgbClr val="000000"/>
                  </a:outerShdw>
                </a:effectLst>
              </a:rPr>
              <a:t>ورجع من مصر</a:t>
            </a:r>
            <a:endParaRPr lang="en-US" sz="4000" b="1" dirty="0">
              <a:solidFill>
                <a:srgbClr val="002060"/>
              </a:solidFill>
              <a:effectLst>
                <a:outerShdw blurRad="38100" dist="38100" dir="2700000" algn="tl">
                  <a:srgbClr val="000000"/>
                </a:outerShdw>
              </a:effectLst>
            </a:endParaRP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par>
                                <p:cTn id="20" presetID="39" presetClass="entr" presetSubtype="0" accel="100000" fill="hold" nodeType="withEffect">
                                  <p:stCondLst>
                                    <p:cond delay="0"/>
                                  </p:stCondLst>
                                  <p:childTnLst>
                                    <p:set>
                                      <p:cBhvr>
                                        <p:cTn id="21" dur="1" fill="hold">
                                          <p:stCondLst>
                                            <p:cond delay="0"/>
                                          </p:stCondLst>
                                        </p:cTn>
                                        <p:tgtEl>
                                          <p:spTgt spid="100362">
                                            <p:txEl>
                                              <p:pRg st="3" end="3"/>
                                            </p:txEl>
                                          </p:spTgt>
                                        </p:tgtEl>
                                        <p:attrNameLst>
                                          <p:attrName>style.visibility</p:attrName>
                                        </p:attrNameLst>
                                      </p:cBhvr>
                                      <p:to>
                                        <p:strVal val="visible"/>
                                      </p:to>
                                    </p:set>
                                    <p:anim calcmode="lin" valueType="num">
                                      <p:cBhvr>
                                        <p:cTn id="22"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3"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4"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5"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nodeType="clickEffect">
                                  <p:stCondLst>
                                    <p:cond delay="0"/>
                                  </p:stCondLst>
                                  <p:childTnLst>
                                    <p:set>
                                      <p:cBhvr>
                                        <p:cTn id="29" dur="1" fill="hold">
                                          <p:stCondLst>
                                            <p:cond delay="0"/>
                                          </p:stCondLst>
                                        </p:cTn>
                                        <p:tgtEl>
                                          <p:spTgt spid="100364">
                                            <p:txEl>
                                              <p:pRg st="3" end="3"/>
                                            </p:txEl>
                                          </p:spTgt>
                                        </p:tgtEl>
                                        <p:attrNameLst>
                                          <p:attrName>style.visibility</p:attrName>
                                        </p:attrNameLst>
                                      </p:cBhvr>
                                      <p:to>
                                        <p:strVal val="visible"/>
                                      </p:to>
                                    </p:set>
                                    <p:anim to="" calcmode="lin" valueType="num">
                                      <p:cBhvr>
                                        <p:cTn id="30" dur="1" fill="hold"/>
                                        <p:tgtEl>
                                          <p:spTgt spid="100364">
                                            <p:txEl>
                                              <p:pRg st="3" end="3"/>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nodeType="clickEffect">
                                  <p:stCondLst>
                                    <p:cond delay="0"/>
                                  </p:stCondLst>
                                  <p:childTnLst>
                                    <p:set>
                                      <p:cBhvr>
                                        <p:cTn id="34" dur="1" fill="hold">
                                          <p:stCondLst>
                                            <p:cond delay="0"/>
                                          </p:stCondLst>
                                        </p:cTn>
                                        <p:tgtEl>
                                          <p:spTgt spid="100370"/>
                                        </p:tgtEl>
                                        <p:attrNameLst>
                                          <p:attrName>style.visibility</p:attrName>
                                        </p:attrNameLst>
                                      </p:cBhvr>
                                      <p:to>
                                        <p:strVal val="visible"/>
                                      </p:to>
                                    </p:set>
                                    <p:anim calcmode="lin" valueType="num">
                                      <p:cBhvr>
                                        <p:cTn id="35" dur="500" fill="hold"/>
                                        <p:tgtEl>
                                          <p:spTgt spid="100370"/>
                                        </p:tgtEl>
                                        <p:attrNameLst>
                                          <p:attrName>ppt_w</p:attrName>
                                        </p:attrNameLst>
                                      </p:cBhvr>
                                      <p:tavLst>
                                        <p:tav tm="0">
                                          <p:val>
                                            <p:fltVal val="0"/>
                                          </p:val>
                                        </p:tav>
                                        <p:tav tm="100000">
                                          <p:val>
                                            <p:strVal val="#ppt_w"/>
                                          </p:val>
                                        </p:tav>
                                      </p:tavLst>
                                    </p:anim>
                                    <p:anim calcmode="lin" valueType="num">
                                      <p:cBhvr>
                                        <p:cTn id="36"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dirty="0">
                <a:solidFill>
                  <a:schemeClr val="bg1"/>
                </a:solidFill>
                <a:effectLst>
                  <a:outerShdw blurRad="38100" dist="38100" dir="2700000" algn="tl">
                    <a:srgbClr val="000000"/>
                  </a:outerShdw>
                </a:effectLst>
              </a:rPr>
              <a:t>	</a:t>
            </a:r>
          </a:p>
          <a:p>
            <a:pPr algn="ctr">
              <a:lnSpc>
                <a:spcPct val="80000"/>
              </a:lnSpc>
              <a:buFontTx/>
              <a:buNone/>
            </a:pPr>
            <a:r>
              <a:rPr lang="en-US" sz="200" b="1" dirty="0">
                <a:solidFill>
                  <a:srgbClr val="FFFF66"/>
                </a:solidFill>
                <a:effectLst>
                  <a:outerShdw blurRad="38100" dist="38100" dir="2700000" algn="tl">
                    <a:srgbClr val="000000"/>
                  </a:outerShdw>
                </a:effectLst>
              </a:rPr>
              <a:t>	</a:t>
            </a:r>
          </a:p>
          <a:p>
            <a:pPr algn="ctr">
              <a:lnSpc>
                <a:spcPct val="80000"/>
              </a:lnSpc>
              <a:buFontTx/>
              <a:buNone/>
            </a:pPr>
            <a:r>
              <a:rPr lang="ar-JO" sz="2400" b="1" dirty="0">
                <a:solidFill>
                  <a:srgbClr val="FFFF66"/>
                </a:solidFill>
                <a:effectLst>
                  <a:outerShdw blurRad="38100" dist="38100" dir="2700000" algn="tl">
                    <a:srgbClr val="000000"/>
                  </a:outerShdw>
                </a:effectLst>
              </a:rPr>
              <a:t>أشعيا 7: 14... يعطي</a:t>
            </a:r>
            <a:r>
              <a:rPr lang="ar-JO" sz="2400" b="1" dirty="0">
                <a:solidFill>
                  <a:schemeClr val="bg1"/>
                </a:solidFill>
                <a:effectLst>
                  <a:outerShdw blurRad="38100" dist="38100" dir="2700000" algn="tl">
                    <a:srgbClr val="000000"/>
                  </a:outerShdw>
                </a:effectLst>
              </a:rPr>
              <a:t>كم</a:t>
            </a:r>
            <a:r>
              <a:rPr lang="ar-JO" sz="2400" b="1" dirty="0">
                <a:solidFill>
                  <a:srgbClr val="FFFF66"/>
                </a:solidFill>
                <a:effectLst>
                  <a:outerShdw blurRad="38100" dist="38100" dir="2700000" algn="tl">
                    <a:srgbClr val="000000"/>
                  </a:outerShdw>
                </a:effectLst>
              </a:rPr>
              <a:t> آية ها </a:t>
            </a:r>
            <a:r>
              <a:rPr lang="ar-JO" sz="2400" b="1" dirty="0">
                <a:solidFill>
                  <a:schemeClr val="bg1"/>
                </a:solidFill>
                <a:effectLst>
                  <a:outerShdw blurRad="38100" dist="38100" dir="2700000" algn="tl">
                    <a:srgbClr val="000000"/>
                  </a:outerShdw>
                </a:effectLst>
              </a:rPr>
              <a:t>العذراء</a:t>
            </a:r>
            <a:endParaRPr lang="en-US" sz="2400" b="1" dirty="0">
              <a:solidFill>
                <a:schemeClr val="bg1"/>
              </a:solidFill>
              <a:effectLst>
                <a:outerShdw blurRad="38100" dist="38100" dir="2700000" algn="tl">
                  <a:srgbClr val="000000"/>
                </a:outerShdw>
              </a:effectLst>
            </a:endParaRPr>
          </a:p>
          <a:p>
            <a:pPr algn="ctr">
              <a:lnSpc>
                <a:spcPct val="80000"/>
              </a:lnSpc>
              <a:buFontTx/>
              <a:buNone/>
            </a:pPr>
            <a:r>
              <a:rPr lang="en-US" sz="2400" b="1" dirty="0">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dirty="0">
              <a:solidFill>
                <a:srgbClr val="FFFF66"/>
              </a:solidFill>
              <a:effectLst>
                <a:outerShdw blurRad="38100" dist="38100" dir="2700000" algn="tl">
                  <a:srgbClr val="000000"/>
                </a:outerShdw>
              </a:effectLst>
            </a:endParaRPr>
          </a:p>
          <a:p>
            <a:pPr algn="ctr">
              <a:lnSpc>
                <a:spcPct val="80000"/>
              </a:lnSpc>
              <a:buFontTx/>
              <a:buNone/>
            </a:pPr>
            <a:r>
              <a:rPr lang="en-US" sz="400" b="1" dirty="0">
                <a:solidFill>
                  <a:schemeClr val="bg1"/>
                </a:solidFill>
                <a:effectLst>
                  <a:outerShdw blurRad="38100" dist="38100" dir="2700000" algn="tl">
                    <a:srgbClr val="000000"/>
                  </a:outerShdw>
                </a:effectLst>
              </a:rPr>
              <a:t>	</a:t>
            </a:r>
          </a:p>
          <a:p>
            <a:pPr algn="ctr">
              <a:lnSpc>
                <a:spcPct val="80000"/>
              </a:lnSpc>
              <a:buFontTx/>
              <a:buNone/>
            </a:pPr>
            <a:r>
              <a:rPr lang="en-US" sz="1200" b="1" dirty="0">
                <a:solidFill>
                  <a:srgbClr val="FF0000"/>
                </a:solidFill>
                <a:effectLst>
                  <a:outerShdw blurRad="38100" dist="38100" dir="2700000" algn="tl">
                    <a:srgbClr val="000000"/>
                  </a:outerShdw>
                </a:effectLst>
              </a:rPr>
              <a:t>	</a:t>
            </a:r>
          </a:p>
          <a:p>
            <a:pPr algn="ctr">
              <a:lnSpc>
                <a:spcPct val="80000"/>
              </a:lnSpc>
              <a:buFontTx/>
              <a:buNone/>
            </a:pPr>
            <a:endParaRPr lang="en-US" sz="1200" b="1" dirty="0">
              <a:solidFill>
                <a:srgbClr val="FF0000"/>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rPr>
              <a:t>أنت</a:t>
            </a:r>
            <a:r>
              <a:rPr lang="ar-JO" b="1" dirty="0">
                <a:solidFill>
                  <a:srgbClr val="FFFF66"/>
                </a:solidFill>
                <a:effectLst>
                  <a:outerShdw blurRad="38100" dist="38100" dir="2700000" algn="tl">
                    <a:srgbClr val="000000"/>
                  </a:outerShdw>
                </a:effectLst>
              </a:rPr>
              <a:t>: بالعبرية جمع</a:t>
            </a:r>
            <a:endParaRPr lang="en-US" b="1" dirty="0">
              <a:solidFill>
                <a:srgbClr val="FFFF66"/>
              </a:solidFill>
              <a:effectLst>
                <a:outerShdw blurRad="38100" dist="38100" dir="2700000" algn="tl">
                  <a:srgbClr val="000000"/>
                </a:outerShdw>
              </a:effectLst>
            </a:endParaRPr>
          </a:p>
          <a:p>
            <a:pPr algn="ctr">
              <a:lnSpc>
                <a:spcPct val="80000"/>
              </a:lnSpc>
              <a:buFontTx/>
              <a:buNone/>
            </a:pPr>
            <a:endParaRPr lang="en-US" sz="1800" b="1" dirty="0">
              <a:solidFill>
                <a:srgbClr val="FFFF66"/>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latin typeface="Arial"/>
              </a:rPr>
              <a:t>العذراء</a:t>
            </a:r>
            <a:r>
              <a:rPr lang="ar-JO" b="1" dirty="0">
                <a:solidFill>
                  <a:srgbClr val="FFFF66"/>
                </a:solidFill>
                <a:effectLst>
                  <a:outerShdw blurRad="38100" dist="38100" dir="2700000" algn="tl">
                    <a:srgbClr val="000000"/>
                  </a:outerShdw>
                </a:effectLst>
                <a:latin typeface="Arial"/>
              </a:rPr>
              <a:t>: بالعبرية تعني شابة في عمر الزواج</a:t>
            </a:r>
            <a:endParaRPr lang="en-US" b="1" dirty="0">
              <a:solidFill>
                <a:srgbClr val="FFFF66"/>
              </a:solidFill>
              <a:effectLst>
                <a:outerShdw blurRad="38100" dist="38100" dir="2700000" algn="tl">
                  <a:srgbClr val="000000"/>
                </a:outerShdw>
              </a:effectLst>
            </a:endParaRPr>
          </a:p>
          <a:p>
            <a:pPr algn="ctr">
              <a:lnSpc>
                <a:spcPct val="80000"/>
              </a:lnSpc>
              <a:buFontTx/>
              <a:buNone/>
            </a:pPr>
            <a:r>
              <a:rPr lang="en-US" sz="2000" b="1" dirty="0">
                <a:solidFill>
                  <a:schemeClr val="bg1"/>
                </a:solidFill>
                <a:effectLst>
                  <a:outerShdw blurRad="38100" dist="38100" dir="2700000" algn="tl">
                    <a:srgbClr val="000000"/>
                  </a:outerShdw>
                </a:effectLst>
              </a:rPr>
              <a:t>	</a:t>
            </a:r>
          </a:p>
          <a:p>
            <a:pPr algn="ctr">
              <a:lnSpc>
                <a:spcPct val="80000"/>
              </a:lnSpc>
              <a:buFontTx/>
              <a:buNone/>
            </a:pPr>
            <a:endParaRPr lang="en-US" sz="2000" b="1" dirty="0">
              <a:solidFill>
                <a:schemeClr val="bg1"/>
              </a:solidFill>
              <a:effectLst>
                <a:outerShdw blurRad="38100" dist="38100" dir="2700000" algn="tl">
                  <a:srgbClr val="000000"/>
                </a:outerShdw>
              </a:effectLst>
            </a:endParaRPr>
          </a:p>
          <a:p>
            <a:pPr algn="ctr">
              <a:lnSpc>
                <a:spcPct val="80000"/>
              </a:lnSpc>
              <a:buFontTx/>
              <a:buNone/>
            </a:pPr>
            <a:endParaRPr lang="en-US" sz="2000" b="1" dirty="0">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dirty="0">
                <a:solidFill>
                  <a:schemeClr val="bg1"/>
                </a:solidFill>
                <a:effectLst>
                  <a:outerShdw blurRad="38100" dist="38100" dir="2700000" algn="tl">
                    <a:srgbClr val="000000"/>
                  </a:outerShdw>
                </a:effectLst>
              </a:rPr>
              <a:t>		</a:t>
            </a:r>
          </a:p>
          <a:p>
            <a:pPr algn="ctr">
              <a:buFontTx/>
              <a:buNone/>
            </a:pPr>
            <a:endParaRPr lang="en-US" b="1" dirty="0">
              <a:solidFill>
                <a:schemeClr val="bg1"/>
              </a:solidFill>
              <a:effectLst>
                <a:outerShdw blurRad="38100" dist="38100" dir="2700000" algn="tl">
                  <a:srgbClr val="000000"/>
                </a:outerShdw>
              </a:effectLst>
            </a:endParaRPr>
          </a:p>
          <a:p>
            <a:pPr algn="ctr">
              <a:buFontTx/>
              <a:buNone/>
            </a:pPr>
            <a:r>
              <a:rPr lang="ar-JO" sz="4800" b="1" dirty="0">
                <a:solidFill>
                  <a:schemeClr val="bg1"/>
                </a:solidFill>
                <a:effectLst>
                  <a:outerShdw blurRad="38100" dist="38100" dir="2700000" algn="tl">
                    <a:srgbClr val="000000"/>
                  </a:outerShdw>
                </a:effectLst>
              </a:rPr>
              <a:t>تنبؤ نهائي</a:t>
            </a:r>
            <a:r>
              <a:rPr lang="en-US" sz="4800" b="1" dirty="0">
                <a:solidFill>
                  <a:schemeClr val="bg1"/>
                </a:solidFill>
                <a:effectLst>
                  <a:outerShdw blurRad="38100" dist="38100" dir="2700000" algn="tl">
                    <a:srgbClr val="000000"/>
                  </a:outerShdw>
                </a:effectLst>
              </a:rPr>
              <a:t> </a:t>
            </a:r>
            <a:r>
              <a:rPr lang="ar-JO" sz="4800" b="1" dirty="0">
                <a:solidFill>
                  <a:schemeClr val="bg1"/>
                </a:solidFill>
                <a:effectLst>
                  <a:outerShdw blurRad="38100" dist="38100" dir="2700000" algn="tl">
                    <a:srgbClr val="000000"/>
                  </a:outerShdw>
                </a:effectLst>
              </a:rPr>
              <a:t>يشير إلى المسيح</a:t>
            </a:r>
            <a:endParaRPr lang="en-US" sz="4800" b="1" dirty="0">
              <a:solidFill>
                <a:schemeClr val="bg1"/>
              </a:solidFill>
              <a:effectLst>
                <a:outerShdw blurRad="38100" dist="38100" dir="2700000" algn="tl">
                  <a:srgbClr val="000000"/>
                </a:outerShdw>
              </a:effectLst>
            </a:endParaRPr>
          </a:p>
          <a:p>
            <a:pPr algn="ctr">
              <a:buFontTx/>
              <a:buNone/>
            </a:pPr>
            <a:endParaRPr lang="en-US" sz="4800" b="1" dirty="0">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337226"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يسوع</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9409" name="Text Box 17"/>
          <p:cNvSpPr txBox="1">
            <a:spLocks noChangeArrowheads="1"/>
          </p:cNvSpPr>
          <p:nvPr/>
        </p:nvSpPr>
        <p:spPr bwMode="auto">
          <a:xfrm>
            <a:off x="1219200" y="3124200"/>
            <a:ext cx="1064715"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آحاز</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بيت لحم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1-12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عبادة يسوع كونه ملك اليهود من قبل الأمم في بيت لحم لتحقيق ميخا 5: 2 وكمؤشر أن هذا الطفل المولود سيحكم يوماً ما كملك الملوك ورب الأرباب، المسيا الحاكم على كل أمم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JO" sz="6600" b="1" dirty="0">
                <a:solidFill>
                  <a:schemeClr val="bg1"/>
                </a:solidFill>
                <a:latin typeface="Times New Roman" pitchFamily="18" charset="0"/>
                <a:ea typeface="ＭＳ Ｐゴシック" charset="0"/>
                <a:cs typeface="Times New Roman" pitchFamily="18" charset="0"/>
              </a:rPr>
              <a:t>بيت لحم</a:t>
            </a:r>
            <a:endParaRPr lang="en-US" b="1" dirty="0">
              <a:solidFill>
                <a:schemeClr val="bg1"/>
              </a:solidFill>
              <a:latin typeface="Times New Roman" pitchFamily="18" charset="0"/>
              <a:ea typeface="ＭＳ Ｐゴシック" charset="0"/>
              <a:cs typeface="Times New Roman" pitchFamily="18" charset="0"/>
            </a:endParaRPr>
          </a:p>
        </p:txBody>
      </p:sp>
      <p:sp>
        <p:nvSpPr>
          <p:cNvPr id="4" name="Title 1"/>
          <p:cNvSpPr txBox="1">
            <a:spLocks/>
          </p:cNvSpPr>
          <p:nvPr/>
        </p:nvSpPr>
        <p:spPr bwMode="auto">
          <a:xfrm>
            <a:off x="285720" y="4293096"/>
            <a:ext cx="8534752"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وأنت يا بيت لحم أرض يهوذا لست الصغرى بين رؤساء يهوذا لأن منك يخرج مدبر يرعى</a:t>
            </a:r>
            <a:r>
              <a:rPr kumimoji="0" lang="ar-JO" sz="2800" b="1" i="0" u="none" strike="noStrike" kern="1200" cap="none" spc="0" normalizeH="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شعبي إسرائيل</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dirty="0">
                <a:latin typeface="Arial" panose="020B0604020202020204" pitchFamily="34" charset="0"/>
                <a:cs typeface="Arial" panose="020B0604020202020204" pitchFamily="34" charset="0"/>
              </a:rPr>
              <a:t>( ميخا 5: 2 مقتبسة في متى 2: 6)</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4005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ar-JO" sz="4000" b="1" dirty="0">
                <a:solidFill>
                  <a:schemeClr val="bg1"/>
                </a:solidFill>
                <a:latin typeface="Arial"/>
                <a:ea typeface="ＭＳ Ｐゴシック" charset="0"/>
                <a:cs typeface="Arial"/>
              </a:rPr>
              <a:t>الرحلة إلى بيت لحم</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br>
              <a:rPr lang="en-US"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رفض اليهود المسيح </a:t>
            </a:r>
            <a:br>
              <a:rPr lang="ar-JO"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مع أنه كان يهودياً (1: 11)</a:t>
            </a:r>
            <a:endParaRPr lang="en-US" dirty="0">
              <a:effectLst>
                <a:glow rad="228600">
                  <a:schemeClr val="bg2">
                    <a:alpha val="81000"/>
                  </a:schemeClr>
                </a:glow>
              </a:effectLst>
              <a:ea typeface="ＭＳ Ｐゴシック" charset="0"/>
            </a:endParaRP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إلى خاصته جاء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وخاصته لم تقبله</a:t>
            </a:r>
            <a:endParaRPr kumimoji="0" lang="en-US"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الولادة في بيت لحم</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47107" name="Rectangle 3"/>
          <p:cNvSpPr>
            <a:spLocks noGrp="1" noChangeArrowheads="1"/>
          </p:cNvSpPr>
          <p:nvPr>
            <p:ph type="body" idx="1"/>
          </p:nvPr>
        </p:nvSpPr>
        <p:spPr>
          <a:xfrm>
            <a:off x="304800" y="1752600"/>
            <a:ext cx="8229600" cy="4648200"/>
          </a:xfrm>
        </p:spPr>
        <p:txBody>
          <a:bodyPr/>
          <a:lstStyle/>
          <a:p>
            <a:pPr algn="ctr">
              <a:lnSpc>
                <a:spcPct val="90000"/>
              </a:lnSpc>
              <a:buFontTx/>
              <a:buNone/>
            </a:pPr>
            <a:r>
              <a:rPr lang="ar-JO" sz="4000" b="1" dirty="0">
                <a:solidFill>
                  <a:srgbClr val="CCFF33"/>
                </a:solidFill>
                <a:effectLst>
                  <a:outerShdw blurRad="38100" dist="38100" dir="2700000" algn="tl">
                    <a:srgbClr val="FFFFFF"/>
                  </a:outerShdw>
                </a:effectLst>
                <a:latin typeface="Arial"/>
              </a:rPr>
              <a:t>أما أنت يا </a:t>
            </a:r>
            <a:r>
              <a:rPr lang="ar-JO" sz="4000" b="1" dirty="0">
                <a:solidFill>
                  <a:schemeClr val="bg1"/>
                </a:solidFill>
                <a:effectLst>
                  <a:outerShdw blurRad="38100" dist="38100" dir="2700000" algn="tl">
                    <a:srgbClr val="FFFFFF"/>
                  </a:outerShdw>
                </a:effectLst>
                <a:latin typeface="Arial"/>
              </a:rPr>
              <a:t>بيت لحم </a:t>
            </a:r>
            <a:r>
              <a:rPr lang="ar-JO" sz="4000" b="1" dirty="0">
                <a:solidFill>
                  <a:srgbClr val="CCFF33"/>
                </a:solidFill>
                <a:effectLst>
                  <a:outerShdw blurRad="38100" dist="38100" dir="2700000" algn="tl">
                    <a:srgbClr val="FFFFFF"/>
                  </a:outerShdw>
                </a:effectLst>
                <a:latin typeface="Arial"/>
              </a:rPr>
              <a:t>أفراتة وأنت صغيرة أن تكوني بين ألوف يهوذا فمنك يخرج لي الذي يكون متسلطاً على إسرائيل</a:t>
            </a:r>
            <a:endParaRPr lang="en-US" sz="4000" b="1" dirty="0">
              <a:solidFill>
                <a:srgbClr val="CCFF33"/>
              </a:solidFill>
              <a:effectLst>
                <a:outerShdw blurRad="38100" dist="38100" dir="2700000" algn="tl">
                  <a:srgbClr val="FFFFFF"/>
                </a:outerShdw>
              </a:effectLst>
            </a:endParaRPr>
          </a:p>
          <a:p>
            <a:pPr>
              <a:lnSpc>
                <a:spcPct val="90000"/>
              </a:lnSpc>
              <a:buFontTx/>
              <a:buNone/>
            </a:pPr>
            <a:r>
              <a:rPr lang="en-US" sz="2800" b="1" dirty="0">
                <a:solidFill>
                  <a:srgbClr val="CCFF33"/>
                </a:solidFill>
                <a:effectLst>
                  <a:outerShdw blurRad="38100" dist="38100" dir="2700000" algn="tl">
                    <a:srgbClr val="FFFFFF"/>
                  </a:outerShdw>
                </a:effectLst>
              </a:rPr>
              <a:t>(</a:t>
            </a:r>
            <a:r>
              <a:rPr lang="ar-JO" sz="2800" b="1" dirty="0">
                <a:solidFill>
                  <a:srgbClr val="CCFF33"/>
                </a:solidFill>
                <a:effectLst>
                  <a:outerShdw blurRad="38100" dist="38100" dir="2700000" algn="tl">
                    <a:srgbClr val="FFFFFF"/>
                  </a:outerShdw>
                </a:effectLst>
              </a:rPr>
              <a:t>ميخا 5: 2</a:t>
            </a:r>
            <a:r>
              <a:rPr lang="en-US" sz="2800" b="1" dirty="0">
                <a:solidFill>
                  <a:srgbClr val="CCFF33"/>
                </a:solidFill>
                <a:effectLst>
                  <a:outerShdw blurRad="38100" dist="38100" dir="2700000" algn="tl">
                    <a:srgbClr val="FFFFFF"/>
                  </a:outerShdw>
                </a:effectLst>
              </a:rPr>
              <a:t>)</a:t>
            </a:r>
          </a:p>
          <a:p>
            <a:pPr>
              <a:lnSpc>
                <a:spcPct val="90000"/>
              </a:lnSpc>
              <a:buFontTx/>
              <a:buNone/>
            </a:pPr>
            <a:endParaRPr lang="en-US" sz="4000" b="1" dirty="0">
              <a:solidFill>
                <a:srgbClr val="CCFF33"/>
              </a:solidFill>
              <a:effectLst>
                <a:outerShdw blurRad="38100" dist="38100" dir="2700000" algn="tl">
                  <a:srgbClr val="FFFFFF"/>
                </a:outerShdw>
              </a:effectLst>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7111"/>
                                        </p:tgtEl>
                                        <p:attrNameLst>
                                          <p:attrName>style.visibility</p:attrName>
                                        </p:attrNameLst>
                                      </p:cBhvr>
                                      <p:to>
                                        <p:strVal val="visible"/>
                                      </p:to>
                                    </p:set>
                                    <p:anim calcmode="lin" valueType="num">
                                      <p:cBhvr additive="base">
                                        <p:cTn id="7" dur="500" fill="hold"/>
                                        <p:tgtEl>
                                          <p:spTgt spid="47111"/>
                                        </p:tgtEl>
                                        <p:attrNameLst>
                                          <p:attrName>ppt_x</p:attrName>
                                        </p:attrNameLst>
                                      </p:cBhvr>
                                      <p:tavLst>
                                        <p:tav tm="0">
                                          <p:val>
                                            <p:strVal val="1+#ppt_w/2"/>
                                          </p:val>
                                        </p:tav>
                                        <p:tav tm="100000">
                                          <p:val>
                                            <p:strVal val="#ppt_x"/>
                                          </p:val>
                                        </p:tav>
                                      </p:tavLst>
                                    </p:anim>
                                    <p:anim calcmode="lin" valueType="num">
                                      <p:cBhvr additive="base">
                                        <p:cTn id="8"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47107">
                                            <p:txEl>
                                              <p:pRg st="0" end="0"/>
                                            </p:txEl>
                                          </p:spTgt>
                                        </p:tgtEl>
                                        <p:attrNameLst>
                                          <p:attrName>style.visibility</p:attrName>
                                        </p:attrNameLst>
                                      </p:cBhvr>
                                      <p:to>
                                        <p:strVal val="visible"/>
                                      </p:to>
                                    </p:set>
                                    <p:anim calcmode="lin" valueType="num">
                                      <p:cBhvr>
                                        <p:cTn id="13"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14"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47107">
                                            <p:txEl>
                                              <p:pRg st="0" end="0"/>
                                            </p:txEl>
                                          </p:spTgt>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47107">
                                            <p:txEl>
                                              <p:pRg st="1" end="1"/>
                                            </p:txEl>
                                          </p:spTgt>
                                        </p:tgtEl>
                                        <p:attrNameLst>
                                          <p:attrName>style.visibility</p:attrName>
                                        </p:attrNameLst>
                                      </p:cBhvr>
                                      <p:to>
                                        <p:strVal val="visible"/>
                                      </p:to>
                                    </p:set>
                                    <p:anim calcmode="lin" valueType="num">
                                      <p:cBhvr>
                                        <p:cTn id="18"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9"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20"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1"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accent2"/>
                </a:solidFill>
                <a:effectLst>
                  <a:outerShdw blurRad="38100" dist="38100" dir="2700000" algn="tl">
                    <a:srgbClr val="DDDDDD"/>
                  </a:outerShdw>
                </a:effectLst>
              </a:rPr>
              <a:t>.... وزيارة المجوس        </a:t>
            </a:r>
            <a:r>
              <a:rPr lang="ar-JO" sz="3200" b="1" dirty="0">
                <a:solidFill>
                  <a:schemeClr val="accent2"/>
                </a:solidFill>
                <a:effectLst>
                  <a:outerShdw blurRad="38100" dist="38100" dir="2700000" algn="tl">
                    <a:srgbClr val="DDDDDD"/>
                  </a:outerShdw>
                </a:effectLst>
              </a:rPr>
              <a:t>(2: 1-12)</a:t>
            </a:r>
            <a:endParaRPr lang="en-US" sz="3200" b="1" dirty="0">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 xmlns:a14="http://schemas.microsoft.com/office/drawing/2010/main">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327468" y="1445747"/>
            <a:ext cx="105028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سياسية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1" name="Text Box 5"/>
          <p:cNvSpPr txBox="1">
            <a:spLocks noChangeArrowheads="1"/>
          </p:cNvSpPr>
          <p:nvPr/>
        </p:nvSpPr>
        <p:spPr bwMode="auto">
          <a:xfrm>
            <a:off x="2305839" y="2588747"/>
            <a:ext cx="78899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مادية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2" name="Text Box 6"/>
          <p:cNvSpPr txBox="1">
            <a:spLocks noChangeArrowheads="1"/>
          </p:cNvSpPr>
          <p:nvPr/>
        </p:nvSpPr>
        <p:spPr bwMode="auto">
          <a:xfrm>
            <a:off x="5260021" y="4572000"/>
            <a:ext cx="82105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ذهنية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3" name="Text Box 7"/>
          <p:cNvSpPr txBox="1">
            <a:spLocks noChangeArrowheads="1"/>
          </p:cNvSpPr>
          <p:nvPr/>
        </p:nvSpPr>
        <p:spPr bwMode="auto">
          <a:xfrm>
            <a:off x="6843788" y="5636747"/>
            <a:ext cx="936475"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روحية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 xmlns:a14="http://schemas.microsoft.com/office/drawing/2010/main">
                <a:solidFill>
                  <a:srgbClr val="FFFFFF"/>
                </a:solidFill>
              </a14:hiddenFill>
            </a:ext>
          </a:extLst>
        </p:spPr>
      </p:pic>
      <p:sp>
        <p:nvSpPr>
          <p:cNvPr id="147465" name="Text Box 9"/>
          <p:cNvSpPr txBox="1">
            <a:spLocks noChangeArrowheads="1"/>
          </p:cNvSpPr>
          <p:nvPr/>
        </p:nvSpPr>
        <p:spPr bwMode="auto">
          <a:xfrm>
            <a:off x="3786678" y="3441234"/>
            <a:ext cx="1015021"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عاطفية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6" name="Rectangle 10"/>
          <p:cNvSpPr>
            <a:spLocks noGrp="1" noChangeArrowheads="1"/>
          </p:cNvSpPr>
          <p:nvPr>
            <p:ph type="title" idx="4294967295"/>
          </p:nvPr>
        </p:nvSpPr>
        <p:spPr>
          <a:xfrm>
            <a:off x="76200" y="553750"/>
            <a:ext cx="8229600" cy="584775"/>
          </a:xfrm>
          <a:solidFill>
            <a:srgbClr val="FFCC66"/>
          </a:solidFill>
          <a:ln/>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spAutoFit/>
          </a:bodyPr>
          <a:lstStyle/>
          <a:p>
            <a:r>
              <a:rPr lang="ar-JO" altLang="zh-CN" sz="3200" b="1" dirty="0">
                <a:solidFill>
                  <a:schemeClr val="tx1"/>
                </a:solidFill>
                <a:latin typeface="Times" charset="0"/>
                <a:ea typeface="SimSun" charset="0"/>
                <a:cs typeface="SimSun" charset="0"/>
              </a:rPr>
              <a:t>ما نوع المملكة التي يصورها كل من أشعياء ومتى؟</a:t>
            </a:r>
            <a:r>
              <a:rPr lang="en-US" altLang="zh-CN" sz="3200" b="1" dirty="0">
                <a:solidFill>
                  <a:schemeClr val="tx1"/>
                </a:solidFill>
                <a:latin typeface="Times" charset="0"/>
                <a:ea typeface="SimSun" charset="0"/>
                <a:cs typeface="SimSun" charset="0"/>
              </a:rPr>
              <a:t> </a:t>
            </a:r>
            <a:endParaRPr lang="en-US" sz="3200" b="1" dirty="0">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ar-JO" sz="3600" b="1" dirty="0">
                <a:solidFill>
                  <a:schemeClr val="bg1"/>
                </a:solidFill>
                <a:effectLst>
                  <a:outerShdw blurRad="38100" dist="38100" dir="2700000" algn="tl">
                    <a:srgbClr val="808080"/>
                  </a:outerShdw>
                </a:effectLst>
              </a:rPr>
              <a:t>ما هوالتطبيق المعاصر لاتباع النجم؟</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923928" y="31039"/>
            <a:ext cx="4968552" cy="2259683"/>
          </a:xfrm>
        </p:spPr>
        <p:txBody>
          <a:bodyPr/>
          <a:lstStyle/>
          <a:p>
            <a:r>
              <a:rPr lang="ar-JO" sz="4800" b="1" dirty="0">
                <a:latin typeface="Arial" panose="020B0604020202020204" pitchFamily="34" charset="0"/>
                <a:cs typeface="Arial" panose="020B0604020202020204" pitchFamily="34" charset="0"/>
              </a:rPr>
              <a:t>أي نوع من النجوم؟</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360346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724400" y="5867400"/>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بابل</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فارس</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آشور</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شبه الجزيرة العربية</a:t>
            </a:r>
            <a:endParaRPr kumimoji="0" lang="en-US" sz="22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ar-JO" sz="4000" b="1" dirty="0">
                <a:solidFill>
                  <a:schemeClr val="bg1"/>
                </a:solidFill>
              </a:rPr>
              <a:t>من أين جاء المجوس؟</a:t>
            </a:r>
            <a:endParaRPr lang="en-US" dirty="0"/>
          </a:p>
        </p:txBody>
      </p:sp>
    </p:spTree>
    <p:extLst>
      <p:ext uri="{BB962C8B-B14F-4D97-AF65-F5344CB8AC3E}">
        <p14:creationId xmlns:p14="http://schemas.microsoft.com/office/powerpoint/2010/main" val="554767371"/>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tx1"/>
                </a:solidFill>
                <a:effectLst>
                  <a:outerShdw blurRad="38100" dist="38100" dir="2700000" algn="tl">
                    <a:srgbClr val="DDDDDD"/>
                  </a:outerShdw>
                </a:effectLst>
              </a:rPr>
              <a:t>مجوس عرب؟</a:t>
            </a:r>
            <a:endParaRPr lang="en-US" b="1" dirty="0">
              <a:solidFill>
                <a:schemeClr val="tx1"/>
              </a:solidFill>
              <a:effectLst>
                <a:outerShdw blurRad="38100" dist="38100" dir="2700000" algn="tl">
                  <a:srgbClr val="DDDDDD"/>
                </a:outerShdw>
              </a:effectLst>
            </a:endParaRP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
        <p:nvSpPr>
          <p:cNvPr id="70662" name="Text Box 6"/>
          <p:cNvSpPr txBox="1">
            <a:spLocks noChangeArrowheads="1"/>
          </p:cNvSpPr>
          <p:nvPr/>
        </p:nvSpPr>
        <p:spPr bwMode="auto">
          <a:xfrm>
            <a:off x="357158" y="2667000"/>
            <a:ext cx="8024842"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موقعهم:</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المشرق قد تعني الجنوب الشرقي كما يمكن أن تعني الشمال الشرقي</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آشور وبابل وفارس كانت دائماً تدعى أراضي الشمال (إر 1: 13-15، 6: 22، 25: 9)</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4017313"/>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6" name="Text Box 4"/>
          <p:cNvSpPr txBox="1">
            <a:spLocks noChangeArrowheads="1"/>
          </p:cNvSpPr>
          <p:nvPr/>
        </p:nvSpPr>
        <p:spPr bwMode="auto">
          <a:xfrm>
            <a:off x="0" y="2667000"/>
            <a:ext cx="9144000" cy="3416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كل الهدايا أتت عن طريق تجارة التوابل جنوب شرق إسرائيل</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تأتي من شبا تحمل ذهباً ولباناً (أش 60: 6، مز 72: 10) شبا في العصر الحالي هي أرض جنوب الجزيرة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430DCEFA-5EA9-FDA0-D9ED-D69BFA5BECFC}"/>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F463EF60-769E-2E02-5D68-B587E581E821}"/>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2E0A199B-70BF-EC78-98B7-DE5F5F95EF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291921169"/>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4" name="Text Box 4"/>
          <p:cNvSpPr txBox="1">
            <a:spLocks noChangeArrowheads="1"/>
          </p:cNvSpPr>
          <p:nvPr/>
        </p:nvSpPr>
        <p:spPr bwMode="auto">
          <a:xfrm>
            <a:off x="609600" y="2667000"/>
            <a:ext cx="85344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البخور فقط من جنوب العربية مع أنه كان يباع في كل الشرق الأوسط</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الذهب من شبه الجزيرة العربية من أرض أوفير وهي اليوم اليمن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6B1B6738-D8C7-B9B6-282E-783D160A1472}"/>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506D5D94-C19C-DBA9-3F37-FB1DED1022BC}"/>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10DE869F-AE45-A607-0CE4-D209E1D5B3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629125839"/>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algn="ctr" eaLnBrk="1" hangingPunct="1"/>
            <a:r>
              <a:rPr lang="ar-JO" altLang="en-US" sz="3600" dirty="0">
                <a:ea typeface="ＭＳ Ｐゴシック" panose="020B0600070205080204" pitchFamily="34" charset="-128"/>
              </a:rPr>
              <a:t>أنت تصير ابناً لله من خلال الإيمان أن يسوع هوالله:</a:t>
            </a:r>
            <a:r>
              <a:rPr lang="en-US" altLang="en-US" sz="3600" dirty="0">
                <a:ea typeface="ＭＳ Ｐゴシック" panose="020B0600070205080204" pitchFamily="34" charset="-128"/>
              </a:rPr>
              <a:t> </a:t>
            </a:r>
            <a:endParaRPr lang="en-US" altLang="en-US" sz="3600"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وأما كل الذين </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قبلوه</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فأعطاهم سلطاناً أن يصيروا أولاد الله</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12</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2" name="Text Box 4"/>
          <p:cNvSpPr txBox="1">
            <a:spLocks noChangeArrowheads="1"/>
          </p:cNvSpPr>
          <p:nvPr/>
        </p:nvSpPr>
        <p:spPr bwMode="auto">
          <a:xfrm>
            <a:off x="0" y="2667000"/>
            <a:ext cx="9144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rPr>
              <a:t>دورهم: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أنقذ يوسف من إخوته من قبل الإسماعيليين في العربية والذين أحضروه إلى مصر (تك 37: 27-28)</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مقاومة موسى من قبل شيوخ إسرائيل أجبرته على اللجوء إلى أرض مديان في العربية (خر 2: 13-15)</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978D08F6-9BEE-7089-0EDF-2EB7CD630350}"/>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B30753C5-C651-B8CD-E2A8-4AB20442222D}"/>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4C2C385A-D8CF-90B1-43C9-A8887A78F6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550216545"/>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700" name="Text Box 4"/>
          <p:cNvSpPr txBox="1">
            <a:spLocks noChangeArrowheads="1"/>
          </p:cNvSpPr>
          <p:nvPr/>
        </p:nvSpPr>
        <p:spPr bwMode="auto">
          <a:xfrm>
            <a:off x="609600" y="2667000"/>
            <a:ext cx="85344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دورهم</a:t>
            </a:r>
            <a:r>
              <a:rPr lang="ar-JO" sz="3600" dirty="0">
                <a:solidFill>
                  <a:srgbClr val="FFFFFF"/>
                </a:solidFill>
              </a:rPr>
              <a:t>: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حتى في الضيقة المستقبلية فسوف تجد إسرائيل ملجأ لها في الصحراء (رؤ 12: 14) وغالباً ستكون في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5A8F43DA-64F5-397D-BC96-F5BBF28B1CAB}"/>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33DCBE41-1E7C-267A-1B2E-224FA89D5FDE}"/>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C573DEA0-212F-FD66-5AB4-E8E4C4259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944465121"/>
      </p:ext>
    </p:extLst>
  </p:cSld>
  <p:clrMapOvr>
    <a:masterClrMapping/>
  </p:clrMapOvr>
  <p:transition>
    <p:push/>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أعطى الحكماء يسوع هدية</a:t>
            </a:r>
            <a:endPar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ar-JO" sz="6000" dirty="0">
                <a:effectLst>
                  <a:outerShdw blurRad="50800" dist="88900" dir="2700000" algn="tl" rotWithShape="0">
                    <a:srgbClr val="000000"/>
                  </a:outerShdw>
                </a:effectLst>
                <a:cs typeface="Arial" panose="020B0604020202020204" pitchFamily="34" charset="0"/>
              </a:rPr>
              <a:t>هل يلفت الله انتباهك؟
</a:t>
            </a:r>
            <a:endParaRPr lang="en-US" sz="6000" dirty="0">
              <a:effectLst>
                <a:outerShdw blurRad="50800" dist="88900" dir="2700000" algn="tl" rotWithShape="0">
                  <a:srgbClr val="000000"/>
                </a:outerShdw>
              </a:effectLst>
              <a:cs typeface="Arial" panose="020B0604020202020204" pitchFamily="34" charset="0"/>
            </a:endParaRP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الكلمة</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المسيحيون</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هل تستجيب؟</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r" rtl="1"/>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1. المجوس الذين لا نتوقع أن يعبدوا المسيح </a:t>
            </a:r>
            <a:r>
              <a:rPr lang="ar-JO" sz="5400" b="1" dirty="0">
                <a:solidFill>
                  <a:srgbClr val="FFFF00"/>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عبدوه</a:t>
            </a:r>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كملك </a:t>
            </a:r>
            <a:r>
              <a:rPr lang="en-US"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(2:1-2). </a:t>
            </a:r>
          </a:p>
        </p:txBody>
      </p:sp>
    </p:spTree>
    <p:extLst>
      <p:ext uri="{BB962C8B-B14F-4D97-AF65-F5344CB8AC3E}">
        <p14:creationId xmlns:p14="http://schemas.microsoft.com/office/powerpoint/2010/main" val="34292951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r" defTabSz="457200" rtl="1"/>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أولئك الذين تتوقع أن يعبدوا المسيح </a:t>
            </a:r>
            <a:r>
              <a:rPr lang="ar-JO" sz="5400" kern="1200" dirty="0">
                <a:solidFill>
                  <a:srgbClr val="FFFF00"/>
                </a:solidFill>
                <a:effectLst>
                  <a:outerShdw blurRad="50800" dist="76200" dir="2700000" algn="tl" rotWithShape="0">
                    <a:srgbClr val="000000"/>
                  </a:outerShdw>
                </a:effectLst>
                <a:ea typeface="ＭＳ Ｐゴシック" charset="0"/>
                <a:cs typeface="Arial" panose="020B0604020202020204" pitchFamily="34" charset="0"/>
              </a:rPr>
              <a:t>رفضوه</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(2:3-8). </a:t>
            </a:r>
          </a:p>
        </p:txBody>
      </p:sp>
    </p:spTree>
    <p:extLst>
      <p:ext uri="{BB962C8B-B14F-4D97-AF65-F5344CB8AC3E}">
        <p14:creationId xmlns:p14="http://schemas.microsoft.com/office/powerpoint/2010/main" val="216576051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٢ : ٣</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فَلَمَّا سَمِعَ هِيرُودُسُ الْمَلِكُ اضْطَرَبَ وَجَمِيعُ أُورُشَلِيمَ مَعَهُ. </a:t>
            </a:r>
          </a:p>
        </p:txBody>
      </p:sp>
    </p:spTree>
    <p:extLst>
      <p:ext uri="{BB962C8B-B14F-4D97-AF65-F5344CB8AC3E}">
        <p14:creationId xmlns:p14="http://schemas.microsoft.com/office/powerpoint/2010/main" val="2403555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076056" y="1412776"/>
            <a:ext cx="2952328" cy="2664296"/>
          </a:xfrm>
          <a:effectLst>
            <a:outerShdw blurRad="63500" dist="35921" dir="2700000" algn="ctr" rotWithShape="0">
              <a:srgbClr val="000000">
                <a:alpha val="74998"/>
              </a:srgbClr>
            </a:outerShdw>
          </a:effectLst>
        </p:spPr>
        <p:txBody>
          <a:bodyPr anchor="t"/>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6569" y="5205269"/>
            <a:ext cx="9146576" cy="1619365"/>
          </a:xfrm>
          <a:effectLst/>
        </p:spPr>
        <p:txBody>
          <a:bodyPr/>
          <a:lstStyle/>
          <a:p>
            <a:pPr eaLnBrk="1" hangingPunct="1">
              <a:lnSpc>
                <a:spcPct val="80000"/>
              </a:lnSpc>
              <a:defRPr/>
            </a:pPr>
            <a:r>
              <a:rPr lang="ar-JO" sz="6000" dirty="0">
                <a:solidFill>
                  <a:schemeClr val="bg1"/>
                </a:solidFill>
                <a:effectLst>
                  <a:glow rad="152400">
                    <a:schemeClr val="tx1"/>
                  </a:glow>
                </a:effectLst>
                <a:ea typeface="ＭＳ Ｐゴシック" charset="0"/>
                <a:cs typeface="Arial" panose="020B0604020202020204" pitchFamily="34" charset="0"/>
              </a:rPr>
              <a:t>الشعور بالتهديد يجعلنا نرفض </a:t>
            </a:r>
            <a:br>
              <a:rPr lang="ar-JO" sz="6000" dirty="0">
                <a:solidFill>
                  <a:schemeClr val="bg1"/>
                </a:solidFill>
                <a:effectLst>
                  <a:glow rad="152400">
                    <a:schemeClr val="tx1"/>
                  </a:glow>
                </a:effectLst>
                <a:ea typeface="ＭＳ Ｐゴシック" charset="0"/>
                <a:cs typeface="Arial" panose="020B0604020202020204" pitchFamily="34" charset="0"/>
              </a:rPr>
            </a:br>
            <a:r>
              <a:rPr lang="ar-JO" sz="6000" dirty="0">
                <a:solidFill>
                  <a:schemeClr val="bg1"/>
                </a:solidFill>
                <a:effectLst>
                  <a:glow rad="152400">
                    <a:schemeClr val="tx1"/>
                  </a:glow>
                </a:effectLst>
                <a:ea typeface="ＭＳ Ｐゴシック" charset="0"/>
                <a:cs typeface="Arial" panose="020B0604020202020204" pitchFamily="34" charset="0"/>
              </a:rPr>
              <a:t>ولكن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234644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397254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u="sng" dirty="0">
                <a:ea typeface="ＭＳ Ｐゴシック" charset="0"/>
                <a:cs typeface="Arial" panose="020B0604020202020204" pitchFamily="34" charset="0"/>
              </a:rPr>
              <a:t>صار الله إنساناً في يسوع</a:t>
            </a:r>
            <a:endParaRPr lang="en-US" dirty="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مملوءا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32323" y="44624"/>
            <a:ext cx="9130926" cy="161725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زوجة هيرودس مريم</a:t>
            </a:r>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(27 قبل الميلاد)</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32323" y="1661874"/>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ar-JO" sz="6000" dirty="0">
                <a:solidFill>
                  <a:schemeClr val="bg1"/>
                </a:solidFill>
                <a:effectLst>
                  <a:glow rad="152400">
                    <a:schemeClr val="tx1"/>
                  </a:glow>
                </a:effectLst>
                <a:ea typeface="ＭＳ Ｐゴシック" charset="0"/>
                <a:cs typeface="Arial" panose="020B0604020202020204" pitchFamily="34" charset="0"/>
              </a:rPr>
              <a:t>تجاهله القادة اليهود (2: 4-6)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SA" sz="6600" dirty="0">
                <a:solidFill>
                  <a:schemeClr val="bg1"/>
                </a:solidFill>
                <a:ea typeface="ＭＳ Ｐゴシック" charset="0"/>
                <a:cs typeface="Arial" panose="020B0604020202020204" pitchFamily="34" charset="0"/>
              </a:rPr>
              <a:t>بيت لحم</a:t>
            </a:r>
            <a:endParaRPr lang="en-US" dirty="0">
              <a:solidFill>
                <a:schemeClr val="bg1"/>
              </a:solidFill>
              <a:ea typeface="ＭＳ Ｐゴシック" charset="0"/>
              <a:cs typeface="Arial" panose="020B0604020202020204" pitchFamily="34"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وَأَنْتِ يَا بَيْتَ لَحْمٍ أَرْضَ يَهُوذَا لَسْتِ الصُّغْرَى بَيْنَ رُؤَسَاءِ يَهُوذَا لأَنْ مِنْكِ يَخْرُجُ مُدَبِّرٌ يَرْعَى شَعْبِي إِسْرَائِيلَ». </a:t>
            </a: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 ٢ : ٦</a:t>
            </a:r>
            <a:r>
              <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 </a:t>
            </a: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ميخا ٥ : ٢</a:t>
            </a:r>
          </a:p>
        </p:txBody>
      </p:sp>
    </p:spTree>
    <p:extLst>
      <p:ext uri="{BB962C8B-B14F-4D97-AF65-F5344CB8AC3E}">
        <p14:creationId xmlns:p14="http://schemas.microsoft.com/office/powerpoint/2010/main" val="134067290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25516" y="-27384"/>
            <a:ext cx="9144000" cy="864096"/>
          </a:xfrm>
          <a:effectLst>
            <a:outerShdw blurRad="63500" dist="35921" dir="2700000" algn="ctr" rotWithShape="0">
              <a:srgbClr val="000000">
                <a:alpha val="74998"/>
              </a:srgbClr>
            </a:outerShdw>
          </a:effectLst>
        </p:spPr>
        <p:txBody>
          <a:bodyPr/>
          <a:lstStyle/>
          <a:p>
            <a:pPr eaLnBrk="1" hangingPunct="1">
              <a:defRPr/>
            </a:pPr>
            <a:r>
              <a:rPr lang="ar-JO" sz="5400" dirty="0">
                <a:solidFill>
                  <a:schemeClr val="bg1"/>
                </a:solidFill>
                <a:ea typeface="ＭＳ Ｐゴシック" charset="0"/>
                <a:cs typeface="Arial" panose="020B0604020202020204" pitchFamily="34" charset="0"/>
              </a:rPr>
              <a:t>بيت لحم = "بيت الخبز"</a:t>
            </a:r>
            <a:endParaRPr lang="en-US" sz="3600" dirty="0">
              <a:solidFill>
                <a:schemeClr val="bg1"/>
              </a:solidFill>
              <a:ea typeface="ＭＳ Ｐゴシック" charset="0"/>
              <a:cs typeface="Arial" panose="020B0604020202020204" pitchFamily="34"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هؤلاء القادة اليهود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لم يذهبوا أبدا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لرؤيته بأنفسهم!</a:t>
            </a:r>
            <a:endParaRPr lang="en-US" sz="2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32931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تقع بيت لحم على بعد 8 كيلومترات فقط (6 أميال) جنوب اورشليم</a:t>
            </a:r>
            <a:endParaRPr lang="en-US" sz="2000" dirty="0">
              <a:solidFill>
                <a:schemeClr val="bg1"/>
              </a:solidFill>
              <a:ea typeface="ＭＳ Ｐゴシック" charset="0"/>
              <a:cs typeface="Arial" panose="020B0604020202020204" pitchFamily="34" charset="0"/>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اليهود المقربون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 البعيدة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لحم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39357" y="620688"/>
            <a:ext cx="9144000" cy="1512167"/>
          </a:xfrm>
          <a:effectLst/>
        </p:spPr>
        <p:txBody>
          <a:bodyPr/>
          <a:lstStyle/>
          <a:p>
            <a:pPr eaLnBrk="1" hangingPunct="1">
              <a:defRPr/>
            </a:pPr>
            <a:r>
              <a:rPr lang="ar-JO" sz="4800" dirty="0">
                <a:solidFill>
                  <a:schemeClr val="bg1"/>
                </a:solidFill>
                <a:effectLst>
                  <a:glow rad="101600">
                    <a:schemeClr val="tx1"/>
                  </a:glow>
                </a:effectLst>
                <a:ea typeface="ＭＳ Ｐゴシック" charset="0"/>
                <a:cs typeface="Arial" panose="020B0604020202020204" pitchFamily="34" charset="0"/>
              </a:rPr>
              <a:t>تظاهر هيرودس بأنه يريد أن يعبد المسيح (2: 7-8) 
</a:t>
            </a:r>
            <a:endParaRPr lang="en-US" sz="3200" dirty="0">
              <a:solidFill>
                <a:schemeClr val="bg1"/>
              </a:solidFill>
              <a:effectLst>
                <a:glow rad="101600">
                  <a:schemeClr val="tx1"/>
                </a:glow>
              </a:effectLst>
              <a:ea typeface="ＭＳ Ｐゴシック" charset="0"/>
              <a:cs typeface="Arial" panose="020B0604020202020204" pitchFamily="34" charset="0"/>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حِينَئِذٍ دَعَا هِيرُودُسُ الْمَجُوسَ سِرّاً وَتَحَقَّقَ مِنْهُمْ زَمَانَ النَّجْمِ الَّذِي ظَهَرَ. ثُمَّ أَرْسَلَهُمْ إِلَى بَيْتِ لَحْمٍ وَقَالَ: «اذْهَبُوا وَافْحَصُوا بِالتَّدْقِيقِ عَنِ الصَّبِيِّ وَمَتَى وَجَدْتُمُوهُ فَأَخْبِرُونِي لِكَيْ آتِيَ أَنَا أَيْضاً وَأَسْجُدَ لَهُ».</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لماذا تعرف الوقت الذي ظهرت فيه؟</a:t>
            </a:r>
            <a:endParaRPr lang="en-US" sz="28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04450881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5287466"/>
            <a:ext cx="9144000" cy="1597918"/>
          </a:xfrm>
        </p:spPr>
        <p:txBody>
          <a:bodyPr anchor="ctr"/>
          <a:lstStyle/>
          <a:p>
            <a:r>
              <a:rPr lang="ar-JO" sz="4000" dirty="0">
                <a:effectLst>
                  <a:glow rad="190500">
                    <a:schemeClr val="tx1"/>
                  </a:glow>
                </a:effectLst>
                <a:cs typeface="Arial" panose="020B0604020202020204" pitchFamily="34" charset="0"/>
              </a:rPr>
              <a:t>أولئك الذين لا تتوقعون أن يعبدوه بينما أولئك الذين تتوقع أن يرحبوا به رفضوه!</a:t>
            </a:r>
            <a:endParaRPr lang="en-US" sz="4000"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42337717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ar-JO" sz="4800" dirty="0">
                <a:solidFill>
                  <a:srgbClr val="FFFFFF"/>
                </a:solidFill>
              </a:rPr>
              <a:t>المرسوم النيقاوي</a:t>
            </a:r>
            <a:br>
              <a:rPr lang="en-US" sz="4800" dirty="0">
                <a:solidFill>
                  <a:srgbClr val="FFFFFF"/>
                </a:solidFill>
              </a:rPr>
            </a:br>
            <a:r>
              <a:rPr lang="en-US" sz="4800" dirty="0">
                <a:solidFill>
                  <a:srgbClr val="FFFFFF"/>
                </a:solidFill>
              </a:rPr>
              <a:t>(</a:t>
            </a:r>
            <a:r>
              <a:rPr lang="ar-JO" sz="4800" dirty="0">
                <a:solidFill>
                  <a:srgbClr val="FFFFFF"/>
                </a:solidFill>
              </a:rPr>
              <a:t>325 م</a:t>
            </a:r>
            <a:r>
              <a:rPr lang="en-US" sz="4800" dirty="0">
                <a:solidFill>
                  <a:srgbClr val="FFFFFF"/>
                </a:solidFill>
              </a:rPr>
              <a:t>)</a:t>
            </a:r>
          </a:p>
        </p:txBody>
      </p:sp>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153ج</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r" rtl="1"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3. أولئك الذين لا تتوقع منهم عبدوا المسيح</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ar-JO" sz="6600" b="1" dirty="0">
                <a:solidFill>
                  <a:schemeClr val="bg1"/>
                </a:solidFill>
                <a:latin typeface="Arial" panose="020B0604020202020204" pitchFamily="34" charset="0"/>
                <a:ea typeface="ＭＳ Ｐゴシック" charset="0"/>
                <a:cs typeface="Arial" panose="020B0604020202020204" pitchFamily="34" charset="0"/>
              </a:rPr>
              <a:t> (2: 9-12).</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2254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250825" y="6007050"/>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متى ٢ : ٩-١٠</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فَلَمَّا سَمِعُوا مِنَ الْمَلِكِ ذَهَبُوا. وَإِذَا النَّجْمُ الَّذِي رَأَوْهُ فِي الْمَشْرِقِ يَتَقَدَّمُهُمْ حَتَّى جَاءَ وَوَقَفَ فَوْقُ حَيْثُ كَانَ الصَّبِيُّ. فَلَمَّا رَأَوُا النَّجْمَ فَرِحُوا فَرَحاً عَظِيماً جِدّاً </a:t>
            </a:r>
          </a:p>
        </p:txBody>
      </p:sp>
    </p:spTree>
    <p:extLst>
      <p:ext uri="{BB962C8B-B14F-4D97-AF65-F5344CB8AC3E}">
        <p14:creationId xmlns:p14="http://schemas.microsoft.com/office/powerpoint/2010/main" val="93416218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ar-JO" kern="1200" dirty="0">
                <a:solidFill>
                  <a:srgbClr val="FFFFFF"/>
                </a:solidFill>
                <a:effectLst>
                  <a:glow rad="190500">
                    <a:srgbClr val="000000"/>
                  </a:glow>
                </a:effectLst>
                <a:ea typeface="+mj-ea"/>
                <a:cs typeface="Arial" panose="020B0604020202020204" pitchFamily="34" charset="0"/>
              </a:rPr>
              <a:t>الشهود الأقل احتمالاً</a:t>
            </a:r>
            <a:endParaRPr lang="en-US" kern="1200" dirty="0">
              <a:solidFill>
                <a:srgbClr val="FFFFFF"/>
              </a:solidFill>
              <a:effectLst>
                <a:glow rad="190500">
                  <a:srgbClr val="000000"/>
                </a:glow>
              </a:effectLst>
              <a:ea typeface="+mj-ea"/>
              <a:cs typeface="Arial" panose="020B0604020202020204" pitchFamily="34" charset="0"/>
            </a:endParaRPr>
          </a:p>
        </p:txBody>
      </p:sp>
    </p:spTree>
    <p:extLst>
      <p:ext uri="{BB962C8B-B14F-4D97-AF65-F5344CB8AC3E}">
        <p14:creationId xmlns:p14="http://schemas.microsoft.com/office/powerpoint/2010/main" val="168206539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293688" y="675606"/>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45024"/>
            <a:ext cx="5652120" cy="324036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اليونانية:</a:t>
            </a:r>
            <a:b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b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لقد فرحوا فرحا عظيما للغاية!</a:t>
            </a: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780735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5220072" y="72008"/>
            <a:ext cx="3782488" cy="6597352"/>
          </a:xfrm>
          <a:noFill/>
          <a:ln>
            <a:noFill/>
          </a:ln>
        </p:spPr>
        <p:txBody>
          <a:bodyPr vert="horz" wrap="square" lIns="91440" tIns="45720" rIns="91440" bIns="45720" numCol="1" anchor="ctr" anchorCtr="0" compatLnSpc="1">
            <a:prstTxWarp prst="textNoShape">
              <a:avLst/>
            </a:prstTxWarp>
          </a:bodyPr>
          <a:lstStyle/>
          <a:p>
            <a:pPr algn="r" eaLnBrk="1" hangingPunct="1"/>
            <a:r>
              <a:rPr lang="ar-SA" dirty="0">
                <a:solidFill>
                  <a:schemeClr val="bg1"/>
                </a:solidFill>
                <a:effectLst>
                  <a:glow rad="190500">
                    <a:schemeClr val="tx1"/>
                  </a:glow>
                </a:effectLst>
                <a:ea typeface="+mj-ea"/>
                <a:cs typeface="Arial" panose="020B0604020202020204" pitchFamily="34" charset="0"/>
              </a:rPr>
              <a:t>متى ٢ : ١١</a:t>
            </a:r>
            <a:br>
              <a:rPr lang="ar-SA" dirty="0">
                <a:solidFill>
                  <a:schemeClr val="bg1"/>
                </a:solidFill>
                <a:effectLst>
                  <a:glow rad="190500">
                    <a:schemeClr val="tx1"/>
                  </a:glow>
                </a:effectLst>
                <a:ea typeface="+mj-ea"/>
                <a:cs typeface="Arial" panose="020B0604020202020204" pitchFamily="34" charset="0"/>
              </a:rPr>
            </a:br>
            <a:br>
              <a:rPr lang="en-US" dirty="0">
                <a:solidFill>
                  <a:schemeClr val="bg1"/>
                </a:solidFill>
                <a:effectLst>
                  <a:glow rad="190500">
                    <a:schemeClr val="tx1"/>
                  </a:glow>
                </a:effectLst>
                <a:ea typeface="+mj-ea"/>
                <a:cs typeface="Arial" panose="020B0604020202020204" pitchFamily="34" charset="0"/>
              </a:rPr>
            </a:br>
            <a:r>
              <a:rPr lang="ar-SA" dirty="0">
                <a:solidFill>
                  <a:schemeClr val="bg1"/>
                </a:solidFill>
                <a:effectLst>
                  <a:glow rad="190500">
                    <a:schemeClr val="tx1"/>
                  </a:glow>
                </a:effectLst>
                <a:ea typeface="+mj-ea"/>
                <a:cs typeface="Arial" panose="020B0604020202020204" pitchFamily="34" charset="0"/>
              </a:rPr>
              <a:t>وَأَتَوْا إِلَى الْبَيْتِ وَرَأَوُا الصَّبِيَّ مَعَ مَرْيَمَ أُمِّهِ فَخَرُّوا وَسَجَدُوا لَهُ ثُمَّ فَتَحُوا كُنُوزَهُمْ وَقَدَّمُوا لَهُ هَدَايَا: ذَهَباً وَلُبَاناً وَمُرّاً. </a:t>
            </a:r>
          </a:p>
        </p:txBody>
      </p:sp>
    </p:spTree>
    <p:extLst>
      <p:ext uri="{BB962C8B-B14F-4D97-AF65-F5344CB8AC3E}">
        <p14:creationId xmlns:p14="http://schemas.microsoft.com/office/powerpoint/2010/main" val="17854275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ar-JO" dirty="0">
                <a:effectLst>
                  <a:glow rad="190500">
                    <a:schemeClr val="tx1"/>
                  </a:glow>
                </a:effectLst>
                <a:cs typeface="Arial" panose="020B0604020202020204" pitchFamily="34" charset="0"/>
              </a:rPr>
              <a:t>يظهر المهد النموذجي المجوس في المذود</a:t>
            </a:r>
            <a:endParaRPr lang="en-US" dirty="0">
              <a:effectLst>
                <a:glow rad="190500">
                  <a:schemeClr val="tx1"/>
                </a:glow>
              </a:effectLst>
              <a:cs typeface="Arial" panose="020B0604020202020204" pitchFamily="34" charset="0"/>
            </a:endParaRP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ar-JO" dirty="0">
                <a:effectLst>
                  <a:glow rad="190500">
                    <a:schemeClr val="tx1"/>
                  </a:glow>
                </a:effectLst>
                <a:cs typeface="Arial" panose="020B0604020202020204" pitchFamily="34" charset="0"/>
              </a:rPr>
              <a:t>ما يصل إلى سنتين في وقت لاحق...</a:t>
            </a:r>
            <a:endParaRPr lang="en-US"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130396237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العبادة مع الهدايا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الأدنى أعطى للأعلى</a:t>
            </a:r>
            <a:endPar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4612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هدايا هامة: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250304" y="216807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7821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801"/>
            <a:ext cx="9144000" cy="663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09" name="Rectangle 2"/>
          <p:cNvSpPr>
            <a:spLocks noGrp="1" noChangeArrowheads="1"/>
          </p:cNvSpPr>
          <p:nvPr>
            <p:ph type="ctrTitle"/>
          </p:nvPr>
        </p:nvSpPr>
        <p:spPr>
          <a:xfrm>
            <a:off x="312532" y="476672"/>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ذهب</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12532" y="2589874"/>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ملك</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تعليم آريوس الهرطوقي</a:t>
            </a:r>
            <a:endParaRPr lang="en-US" dirty="0">
              <a:solidFill>
                <a:schemeClr val="bg1"/>
              </a:solidFill>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323528" y="1033888"/>
            <a:ext cx="7848872" cy="1235340"/>
          </a:xfrm>
        </p:spPr>
        <p:txBody>
          <a:bodyPr/>
          <a:lstStyle/>
          <a:p>
            <a:pPr lvl="0" algn="l">
              <a:defRPr/>
            </a:pPr>
            <a:r>
              <a:rPr lang="ar-JO"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rPr>
              <a:t>لبان</a:t>
            </a:r>
            <a:endParaRPr lang="en-US"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23528" y="2946699"/>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كاهن</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323528" y="332656"/>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مر</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67220" y="2379282"/>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المخلص</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528" y="404664"/>
            <a:ext cx="6531823" cy="1066800"/>
          </a:xfrm>
          <a:noFill/>
        </p:spPr>
        <p:txBody>
          <a:bodyPr anchor="b"/>
          <a:lstStyle/>
          <a:p>
            <a:pPr algn="l">
              <a:defRPr/>
            </a:pPr>
            <a:r>
              <a:rPr lang="ar-JO"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rPr>
              <a:t>هدايا هامة:</a:t>
            </a:r>
            <a:endParaRPr lang="en-US"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Title 1"/>
          <p:cNvSpPr txBox="1">
            <a:spLocks/>
          </p:cNvSpPr>
          <p:nvPr/>
        </p:nvSpPr>
        <p:spPr bwMode="auto">
          <a:xfrm>
            <a:off x="-36512" y="1268760"/>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131840" y="188640"/>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369" y="387026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8522" y="2060848"/>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الملك الحاكم</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176874" y="98072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الكاهن</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002537" y="4797152"/>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فداء المخلص</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في مصر</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13-18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هرب يوسف ومريم ويسوع إلى مصر للنجاة من قتل الأطفال بيد هيرودس حتى تتحقق هوشع 11: 1 ويموت المسيح قبل فداء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ar-JO" sz="2800" dirty="0">
                <a:solidFill>
                  <a:srgbClr val="FFFFFF"/>
                </a:solidFill>
                <a:latin typeface="Arial" panose="020B0604020202020204" pitchFamily="34" charset="0"/>
                <a:cs typeface="Arial" panose="020B0604020202020204" pitchFamily="34" charset="0"/>
              </a:rPr>
              <a:t>الرحلة إلى بيت لحم، الهرب إلى مصر والرجوع إلى الناصرة (متى 2)</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523696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ar-JO" b="1" dirty="0">
                <a:solidFill>
                  <a:schemeClr val="accent2"/>
                </a:solidFill>
                <a:effectLst>
                  <a:outerShdw blurRad="38100" dist="38100" dir="2700000" algn="tl">
                    <a:srgbClr val="000000"/>
                  </a:outerShdw>
                </a:effectLst>
              </a:rPr>
              <a:t>3. الهرب إلى مصر            </a:t>
            </a:r>
            <a:r>
              <a:rPr lang="ar-JO" sz="2800" b="1" dirty="0">
                <a:solidFill>
                  <a:schemeClr val="accent2"/>
                </a:solidFill>
                <a:effectLst>
                  <a:outerShdw blurRad="38100" dist="38100" dir="2700000" algn="tl">
                    <a:srgbClr val="000000"/>
                  </a:outerShdw>
                </a:effectLst>
              </a:rPr>
              <a:t>(2: 13-15)</a:t>
            </a:r>
            <a:endParaRPr lang="en-US" sz="5400" b="1" dirty="0">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ar-JO" sz="6000" dirty="0">
                <a:solidFill>
                  <a:srgbClr val="FFFFFF"/>
                </a:solidFill>
                <a:ea typeface="ＭＳ Ｐゴシック" charset="0"/>
                <a:cs typeface="Arial" panose="020B0604020202020204" pitchFamily="34" charset="0"/>
              </a:rPr>
              <a:t>المال للرحلة إلى مصر</a:t>
            </a:r>
            <a:endParaRPr lang="en-US" sz="60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30688472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805264"/>
            <a:ext cx="8640960" cy="1143000"/>
          </a:xfrm>
        </p:spPr>
        <p:txBody>
          <a:bodyPr/>
          <a:lstStyle/>
          <a:p>
            <a:pPr algn="r"/>
            <a:r>
              <a:rPr lang="ar-JO" sz="7200" dirty="0">
                <a:solidFill>
                  <a:srgbClr val="FFFFFF"/>
                </a:solidFill>
                <a:ea typeface="ＭＳ Ｐゴシック" charset="0"/>
                <a:cs typeface="Arial" panose="020B0604020202020204" pitchFamily="34" charset="0"/>
              </a:rPr>
              <a:t>عودة الحكماء</a:t>
            </a:r>
            <a:endParaRPr lang="en-US" sz="7200" dirty="0">
              <a:solidFill>
                <a:srgbClr val="FFFFFF"/>
              </a:solidFill>
              <a:ea typeface="ＭＳ Ｐゴシック" charset="0"/>
              <a:cs typeface="Arial" panose="020B0604020202020204" pitchFamily="34" charset="0"/>
            </a:endParaRP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متى ٢ : ١٢</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ثُمَّ إِذْ أُوحِيَ إِلَيْهِمْ فِي حُلْمٍ أَنْ لاَ يَرْجِعُوا إِلَى هِيرُودُسَ انْصَرَفُوا فِي طَرِيقٍ أُخْرَى إِلَى كُورَتِهِمْ. </a:t>
            </a:r>
          </a:p>
        </p:txBody>
      </p:sp>
    </p:spTree>
    <p:extLst>
      <p:ext uri="{BB962C8B-B14F-4D97-AF65-F5344CB8AC3E}">
        <p14:creationId xmlns:p14="http://schemas.microsoft.com/office/powerpoint/2010/main" val="414829855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7" name="Picture 9" descr="sword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ar-JO" b="1" dirty="0">
                <a:solidFill>
                  <a:schemeClr val="bg1"/>
                </a:solidFill>
                <a:effectLst>
                  <a:outerShdw blurRad="38100" dist="38100" dir="2700000" algn="tl">
                    <a:srgbClr val="808080"/>
                  </a:outerShdw>
                </a:effectLst>
              </a:rPr>
              <a:t>4. قتل الأبرياء</a:t>
            </a:r>
            <a:endParaRPr lang="en-US" b="1" dirty="0">
              <a:solidFill>
                <a:schemeClr val="bg1"/>
              </a:solidFill>
              <a:effectLst>
                <a:outerShdw blurRad="38100" dist="38100" dir="2700000" algn="tl">
                  <a:srgbClr val="808080"/>
                </a:outerShdw>
              </a:effectLst>
            </a:endParaRPr>
          </a:p>
        </p:txBody>
      </p:sp>
      <p:pic>
        <p:nvPicPr>
          <p:cNvPr id="2052" name="Picture 4" descr="PARIS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2514600"/>
            <a:ext cx="45720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2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3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3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4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a:t>
            </a: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cs typeface="Arial" panose="020B0604020202020204" pitchFamily="34" charset="0"/>
              </a:rPr>
              <a:t>ألكسندر ضد آريوس الهرطوقي</a:t>
            </a:r>
            <a:endParaRPr lang="en-US" altLang="en-US" sz="4000" dirty="0">
              <a:solidFill>
                <a:schemeClr val="bg1"/>
              </a:solidFill>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ألكسندر:        أسقف       الإسكندرية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آريوس:</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شيخ تحت ألكسندر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ar-SA" sz="2800" dirty="0">
                <a:cs typeface="Arial" panose="020B0604020202020204" pitchFamily="34" charset="0"/>
              </a:rPr>
              <a:t>متى ٢ : ١٦</a:t>
            </a:r>
            <a:br>
              <a:rPr lang="ar-SA" sz="2800" dirty="0">
                <a:cs typeface="Arial" panose="020B0604020202020204" pitchFamily="34" charset="0"/>
              </a:rPr>
            </a:br>
            <a:br>
              <a:rPr lang="en-US" sz="2800" dirty="0">
                <a:cs typeface="Arial" panose="020B0604020202020204" pitchFamily="34" charset="0"/>
              </a:rPr>
            </a:br>
            <a:r>
              <a:rPr lang="ar-SA" sz="2800" dirty="0">
                <a:cs typeface="Arial" panose="020B0604020202020204" pitchFamily="34" charset="0"/>
              </a:rPr>
              <a:t>حِينَئِذٍ لَمَّا رَأَى هِيرُودُسُ أَنَّ الْمَجُوسَ سَخِرُوا بِهِ غَضِبَ جِدّاً فَأَرْسَلَ وَقَتَلَ جَمِيعَ الصِّبْيَانِ الَّذِينَ فِي بَيْتِ لَحْمٍ وَفِي كُلِّ </a:t>
            </a:r>
            <a:r>
              <a:rPr lang="ar-SA" sz="2800" dirty="0" err="1">
                <a:cs typeface="Arial" panose="020B0604020202020204" pitchFamily="34" charset="0"/>
              </a:rPr>
              <a:t>تُخُومِهَا</a:t>
            </a:r>
            <a:r>
              <a:rPr lang="ar-SA" sz="2800" dirty="0">
                <a:cs typeface="Arial" panose="020B0604020202020204" pitchFamily="34" charset="0"/>
              </a:rPr>
              <a:t> مِنِ ابْنِ سَنَتَيْنِ فَمَا دُونُ بِحَسَبِ الزَّمَانِ الَّذِي تَحَقَّقَهُ مِنَ الْمَجُوسِ. </a:t>
            </a: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الناصرة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16</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19-23، لوقا 2: 39</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رجعت العائلة إلى إسرائيل بإعلان ملائكي واختاروا الناصرة بدلاً من بيت لحم لتجنب أرخيلاوس حتى تتم النبوات المتعلقة بأصول المسيا المتواضعة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ar-JO" b="1" dirty="0">
                <a:solidFill>
                  <a:srgbClr val="FF3300"/>
                </a:solidFill>
                <a:effectLst>
                  <a:outerShdw blurRad="38100" dist="38100" dir="2700000" algn="tl">
                    <a:srgbClr val="000000"/>
                  </a:outerShdw>
                </a:effectLst>
              </a:rPr>
              <a:t>5. الرجوع إلى الناصرة             </a:t>
            </a:r>
            <a:r>
              <a:rPr lang="ar-JO" sz="2800" b="1" dirty="0">
                <a:solidFill>
                  <a:srgbClr val="FF3300"/>
                </a:solidFill>
                <a:effectLst>
                  <a:outerShdw blurRad="38100" dist="38100" dir="2700000" algn="tl">
                    <a:srgbClr val="000000"/>
                  </a:outerShdw>
                </a:effectLst>
              </a:rPr>
              <a:t>(2: 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33600"/>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sp>
        <p:nvSpPr>
          <p:cNvPr id="12298" name="Text Box 10"/>
          <p:cNvSpPr txBox="1">
            <a:spLocks noChangeArrowheads="1"/>
          </p:cNvSpPr>
          <p:nvPr/>
        </p:nvSpPr>
        <p:spPr bwMode="auto">
          <a:xfrm>
            <a:off x="5577340" y="2144713"/>
            <a:ext cx="1515158" cy="1446550"/>
          </a:xfrm>
          <a:prstGeom prst="rect">
            <a:avLst/>
          </a:prstGeom>
          <a:noFill/>
          <a:ln>
            <a:noFill/>
          </a:ln>
          <a:effectLst>
            <a:outerShdw blurRad="63500" dist="74053" dir="1857825"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a:ea typeface="ＭＳ Ｐゴシック" charset="0"/>
                <a:cs typeface="Arial" charset="0"/>
              </a:rPr>
              <a:t>سيدعى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333399"/>
                </a:solidFill>
                <a:effectLst>
                  <a:outerShdw blurRad="38100" dist="38100" dir="2700000" algn="tl">
                    <a:srgbClr val="000000"/>
                  </a:outerShdw>
                </a:effectLst>
                <a:latin typeface="Arial"/>
                <a:cs typeface="Arial" charset="0"/>
              </a:rPr>
              <a:t>ناصرياً</a:t>
            </a:r>
            <a:endParaRPr kumimoji="0" lang="en-US"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 xmlns:a14="http://schemas.microsoft.com/office/drawing/2010/main">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1" u="none" strike="noStrike" kern="10" cap="none" spc="0" normalizeH="0" baseline="0" noProof="0" dirty="0">
                <a:ln w="9525">
                  <a:round/>
                  <a:headEnd/>
                  <a:tailEnd/>
                </a:ln>
                <a:solidFill>
                  <a:srgbClr val="0033CC"/>
                </a:solidFill>
                <a:effectLst/>
                <a:uLnTx/>
                <a:uFillTx/>
                <a:latin typeface="Broadway"/>
                <a:ea typeface="Broadway"/>
                <a:cs typeface="Broadway"/>
              </a:rPr>
              <a:t>الموضوع الرئيسي</a:t>
            </a:r>
            <a:endParaRPr kumimoji="0" lang="en-US" sz="5400" b="1" i="1" u="none" strike="noStrike" kern="10" cap="none" spc="0" normalizeH="0" baseline="0" noProof="0" dirty="0">
              <a:ln w="9525">
                <a:round/>
                <a:headEnd/>
                <a:tailEnd/>
              </a:ln>
              <a:solidFill>
                <a:srgbClr val="0033CC"/>
              </a:solidFill>
              <a:effectLst/>
              <a:uLnTx/>
              <a:uFillTx/>
              <a:latin typeface="Broadway"/>
              <a:ea typeface="Broadway"/>
              <a:cs typeface="Broadway"/>
            </a:endParaRP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779572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defRPr/>
            </a:pPr>
            <a:r>
              <a:rPr lang="ar-JO" sz="4400" b="1" dirty="0">
                <a:solidFill>
                  <a:srgbClr val="000000"/>
                </a:solidFill>
              </a:rPr>
              <a:t>1. حققت ولادة المسيح نبوات العهد القديم</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5480" name="Text Box 8"/>
          <p:cNvSpPr txBox="1">
            <a:spLocks noChangeArrowheads="1"/>
          </p:cNvSpPr>
          <p:nvPr/>
        </p:nvSpPr>
        <p:spPr bwMode="auto">
          <a:xfrm>
            <a:off x="1371600" y="4930775"/>
            <a:ext cx="698661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تحقق طاعة البشر خطة الله</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145414" name="Rectangle 6"/>
          <p:cNvSpPr>
            <a:spLocks noGrp="1" noChangeArrowheads="1"/>
          </p:cNvSpPr>
          <p:nvPr>
            <p:ph type="subTitle" idx="1"/>
          </p:nvPr>
        </p:nvSpPr>
        <p:spPr>
          <a:xfrm>
            <a:off x="6629400" y="6477000"/>
            <a:ext cx="2743200" cy="609600"/>
          </a:xfrm>
        </p:spPr>
        <p:txBody>
          <a:bodyPr/>
          <a:lstStyle/>
          <a:p>
            <a:r>
              <a:rPr lang="ar-JO" sz="2400" b="1" dirty="0">
                <a:solidFill>
                  <a:schemeClr val="bg1"/>
                </a:solidFill>
                <a:effectLst>
                  <a:outerShdw blurRad="38100" dist="38100" dir="2700000" algn="tl">
                    <a:srgbClr val="808080"/>
                  </a:outerShdw>
                </a:effectLst>
              </a:rPr>
              <a:t>كوني تونغ</a:t>
            </a:r>
            <a:endParaRPr lang="en-US" sz="2400" b="1" dirty="0">
              <a:solidFill>
                <a:schemeClr val="bg1"/>
              </a:solidFill>
              <a:effectLst>
                <a:outerShdw blurRad="38100" dist="38100" dir="2700000" algn="tl">
                  <a:srgbClr val="808080"/>
                </a:outerShdw>
              </a:effectLst>
            </a:endParaRP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صباه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17-19</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الأحداث المختارة من حياة المسيح المبكرة تظهر أنه بينما كان ينموجسدياً، ذهنياً، روحياً واجتماعياً فقد كان مدركاً لألوهيته بشكل كامل كما كان مدركاً لبشريته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نموه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ترعرع يسوع جسدياً، ذهنياً وروحياً مثبتاً أنه قد خسل على التعليم الكتابي من شبابه في بيت تقي</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زيارته إلى أورشليم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41-50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معرفة يسوع بتعاليم الناموس في الهيكل بعمر اثنا عشر سنة يظهر أنه لم يكن مجرد ابن الناموس لكنه في فهم كامل لألوهيته ورسالته وعلاقته مع الآب حتى في هذا السن المبكر</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98</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حتى في سن الثانية عشرة، عرف يسوع أباه الحقيقي</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5B90FD-629C-7B69-2B10-916925701211}"/>
              </a:ext>
            </a:extLst>
          </p:cNvPr>
          <p:cNvPicPr>
            <a:picLocks noChangeAspect="1"/>
          </p:cNvPicPr>
          <p:nvPr/>
        </p:nvPicPr>
        <p:blipFill>
          <a:blip r:embed="rId3"/>
          <a:srcRect l="2250" t="8599" r="3399" b="4831"/>
          <a:stretch>
            <a:fillRect/>
          </a:stretch>
        </p:blipFill>
        <p:spPr>
          <a:xfrm>
            <a:off x="0" y="332656"/>
            <a:ext cx="9144000" cy="5423338"/>
          </a:xfrm>
          <a:prstGeom prst="rect">
            <a:avLst/>
          </a:prstGeom>
        </p:spPr>
      </p:pic>
      <p:sp>
        <p:nvSpPr>
          <p:cNvPr id="900098" name="Rectangle 2"/>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spTree>
    <p:extLst>
      <p:ext uri="{BB962C8B-B14F-4D97-AF65-F5344CB8AC3E}">
        <p14:creationId xmlns:p14="http://schemas.microsoft.com/office/powerpoint/2010/main" val="47781847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dirty="0">
                <a:solidFill>
                  <a:schemeClr val="bg1"/>
                </a:solidFill>
                <a:cs typeface="Arial" panose="020B0604020202020204" pitchFamily="34" charset="0"/>
              </a:rPr>
              <a:t>ماذا عن نيقية</a:t>
            </a:r>
            <a:br>
              <a:rPr lang="en-US" altLang="en-US" sz="4800" dirty="0">
                <a:solidFill>
                  <a:schemeClr val="bg1"/>
                </a:solidFill>
                <a:cs typeface="Arial" panose="020B0604020202020204" pitchFamily="34" charset="0"/>
              </a:rPr>
            </a:br>
            <a:r>
              <a:rPr lang="ar-JO" altLang="en-US" sz="4000" dirty="0">
                <a:solidFill>
                  <a:schemeClr val="bg1"/>
                </a:solidFill>
                <a:cs typeface="Arial" panose="020B0604020202020204" pitchFamily="34" charset="0"/>
              </a:rPr>
              <a:t>(325 م)؟</a:t>
            </a:r>
            <a:endParaRPr lang="en-US" altLang="en-US" sz="4800" dirty="0">
              <a:solidFill>
                <a:schemeClr val="bg1"/>
              </a:solidFill>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The Atlas of the Bible and the History of Christianity,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19A11F-6C1C-8EC1-6CDB-ADBB83E5565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93942497-5F26-4925-5962-16BC356B0E64}"/>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4" name="Picture 3">
            <a:extLst>
              <a:ext uri="{FF2B5EF4-FFF2-40B4-BE49-F238E27FC236}">
                <a16:creationId xmlns:a16="http://schemas.microsoft.com/office/drawing/2014/main" id="{CF248BAE-F04D-042B-E674-FEBDC98E5450}"/>
              </a:ext>
            </a:extLst>
          </p:cNvPr>
          <p:cNvPicPr>
            <a:picLocks noChangeAspect="1"/>
          </p:cNvPicPr>
          <p:nvPr/>
        </p:nvPicPr>
        <p:blipFill>
          <a:blip r:embed="rId3"/>
          <a:srcRect l="2636" t="8768" r="3232" b="5183"/>
          <a:stretch>
            <a:fillRect/>
          </a:stretch>
        </p:blipFill>
        <p:spPr>
          <a:xfrm>
            <a:off x="0" y="299545"/>
            <a:ext cx="9017876" cy="5328746"/>
          </a:xfrm>
          <a:prstGeom prst="rect">
            <a:avLst/>
          </a:prstGeom>
        </p:spPr>
      </p:pic>
    </p:spTree>
    <p:extLst>
      <p:ext uri="{BB962C8B-B14F-4D97-AF65-F5344CB8AC3E}">
        <p14:creationId xmlns:p14="http://schemas.microsoft.com/office/powerpoint/2010/main" val="1929074636"/>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CAE5D7-4038-2C13-B435-ACA14307E61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47CF8E5-C220-50E1-807C-E056910DA278}"/>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436AE3B-7689-19FB-52E0-3125A03D39A2}"/>
              </a:ext>
            </a:extLst>
          </p:cNvPr>
          <p:cNvPicPr>
            <a:picLocks noChangeAspect="1"/>
          </p:cNvPicPr>
          <p:nvPr/>
        </p:nvPicPr>
        <p:blipFill>
          <a:blip r:embed="rId3"/>
          <a:srcRect l="1889" t="9591" r="2410" b="3876"/>
          <a:stretch>
            <a:fillRect/>
          </a:stretch>
        </p:blipFill>
        <p:spPr>
          <a:xfrm>
            <a:off x="0" y="404664"/>
            <a:ext cx="9144000" cy="5344510"/>
          </a:xfrm>
          <a:prstGeom prst="rect">
            <a:avLst/>
          </a:prstGeom>
        </p:spPr>
      </p:pic>
    </p:spTree>
    <p:extLst>
      <p:ext uri="{BB962C8B-B14F-4D97-AF65-F5344CB8AC3E}">
        <p14:creationId xmlns:p14="http://schemas.microsoft.com/office/powerpoint/2010/main" val="947278365"/>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24E24E-06A1-7504-2D2A-4055CD475CFC}"/>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6B4255BF-9360-B8ED-A310-289D15832C89}"/>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16363A86-55B6-1E9F-6238-B9133F8894A0}"/>
              </a:ext>
            </a:extLst>
          </p:cNvPr>
          <p:cNvPicPr>
            <a:picLocks noChangeAspect="1"/>
          </p:cNvPicPr>
          <p:nvPr/>
        </p:nvPicPr>
        <p:blipFill>
          <a:blip r:embed="rId3"/>
          <a:srcRect t="9487" r="2688" b="4860"/>
          <a:stretch>
            <a:fillRect/>
          </a:stretch>
        </p:blipFill>
        <p:spPr>
          <a:xfrm>
            <a:off x="0" y="530635"/>
            <a:ext cx="9144000" cy="5202621"/>
          </a:xfrm>
          <a:prstGeom prst="rect">
            <a:avLst/>
          </a:prstGeom>
        </p:spPr>
      </p:pic>
    </p:spTree>
    <p:extLst>
      <p:ext uri="{BB962C8B-B14F-4D97-AF65-F5344CB8AC3E}">
        <p14:creationId xmlns:p14="http://schemas.microsoft.com/office/powerpoint/2010/main" val="1936250384"/>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AF4C85-1258-C832-BE9D-31D88461A58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7B3588F7-841F-1F77-F27E-8B96B7086B96}"/>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92F5A819-9C2D-23AA-AA62-5E58120BC852}"/>
              </a:ext>
            </a:extLst>
          </p:cNvPr>
          <p:cNvPicPr>
            <a:picLocks noChangeAspect="1"/>
          </p:cNvPicPr>
          <p:nvPr/>
        </p:nvPicPr>
        <p:blipFill>
          <a:blip r:embed="rId3"/>
          <a:srcRect l="1889" t="8639" r="2410" b="5084"/>
          <a:stretch>
            <a:fillRect/>
          </a:stretch>
        </p:blipFill>
        <p:spPr>
          <a:xfrm>
            <a:off x="0" y="332503"/>
            <a:ext cx="9144000" cy="5328745"/>
          </a:xfrm>
          <a:prstGeom prst="rect">
            <a:avLst/>
          </a:prstGeom>
        </p:spPr>
      </p:pic>
    </p:spTree>
    <p:extLst>
      <p:ext uri="{BB962C8B-B14F-4D97-AF65-F5344CB8AC3E}">
        <p14:creationId xmlns:p14="http://schemas.microsoft.com/office/powerpoint/2010/main" val="3431883970"/>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E9511D-8A94-1629-82B4-22A1DA66C07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D72D5E7-A3D9-C0BD-3959-8C12DF6FFE5A}"/>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EB3EA975-F0BB-A5D2-C797-47453786F71C}"/>
              </a:ext>
            </a:extLst>
          </p:cNvPr>
          <p:cNvPicPr>
            <a:picLocks noChangeAspect="1"/>
          </p:cNvPicPr>
          <p:nvPr/>
        </p:nvPicPr>
        <p:blipFill>
          <a:blip r:embed="rId3"/>
          <a:srcRect l="2599" t="11314" r="3338" b="4888"/>
          <a:stretch>
            <a:fillRect/>
          </a:stretch>
        </p:blipFill>
        <p:spPr>
          <a:xfrm>
            <a:off x="0" y="395565"/>
            <a:ext cx="9144000" cy="5265683"/>
          </a:xfrm>
          <a:prstGeom prst="rect">
            <a:avLst/>
          </a:prstGeom>
        </p:spPr>
      </p:pic>
    </p:spTree>
    <p:extLst>
      <p:ext uri="{BB962C8B-B14F-4D97-AF65-F5344CB8AC3E}">
        <p14:creationId xmlns:p14="http://schemas.microsoft.com/office/powerpoint/2010/main" val="373255439"/>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FD1C5D-0A7B-6A2D-8E68-46104470AF06}"/>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3D5E16C1-C657-494E-DC40-CC41346983E9}"/>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10FF348E-C799-40BF-C8F5-551FC53A822E}"/>
              </a:ext>
            </a:extLst>
          </p:cNvPr>
          <p:cNvPicPr>
            <a:picLocks noChangeAspect="1"/>
          </p:cNvPicPr>
          <p:nvPr/>
        </p:nvPicPr>
        <p:blipFill>
          <a:blip r:embed="rId3"/>
          <a:srcRect l="1890" t="9774" r="2361" b="5438"/>
          <a:stretch>
            <a:fillRect/>
          </a:stretch>
        </p:blipFill>
        <p:spPr>
          <a:xfrm>
            <a:off x="1" y="355088"/>
            <a:ext cx="9144000" cy="5234152"/>
          </a:xfrm>
          <a:prstGeom prst="rect">
            <a:avLst/>
          </a:prstGeom>
        </p:spPr>
      </p:pic>
    </p:spTree>
    <p:extLst>
      <p:ext uri="{BB962C8B-B14F-4D97-AF65-F5344CB8AC3E}">
        <p14:creationId xmlns:p14="http://schemas.microsoft.com/office/powerpoint/2010/main" val="3547701673"/>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E081B5-7ED4-BC66-7F82-74242F6E18F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44C88CDC-F679-A7CE-DD0A-CF52033444BF}"/>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900B6CA9-1D9B-9A4F-65FD-6D1EB66F19EC}"/>
              </a:ext>
            </a:extLst>
          </p:cNvPr>
          <p:cNvPicPr>
            <a:picLocks noChangeAspect="1"/>
          </p:cNvPicPr>
          <p:nvPr/>
        </p:nvPicPr>
        <p:blipFill>
          <a:blip r:embed="rId3"/>
          <a:srcRect l="2617" t="10652" r="2617" b="5936"/>
          <a:stretch>
            <a:fillRect/>
          </a:stretch>
        </p:blipFill>
        <p:spPr>
          <a:xfrm>
            <a:off x="0" y="530635"/>
            <a:ext cx="9144000" cy="5202621"/>
          </a:xfrm>
          <a:prstGeom prst="rect">
            <a:avLst/>
          </a:prstGeom>
        </p:spPr>
      </p:pic>
    </p:spTree>
    <p:extLst>
      <p:ext uri="{BB962C8B-B14F-4D97-AF65-F5344CB8AC3E}">
        <p14:creationId xmlns:p14="http://schemas.microsoft.com/office/powerpoint/2010/main" val="377289826"/>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2D9793-269A-866C-0A18-756EB99B8B8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D7688518-2711-35AD-0E66-6D0DE970176B}"/>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187E07EE-0FCE-54C7-083D-FEA72BC227C3}"/>
              </a:ext>
            </a:extLst>
          </p:cNvPr>
          <p:cNvPicPr>
            <a:picLocks noChangeAspect="1"/>
          </p:cNvPicPr>
          <p:nvPr/>
        </p:nvPicPr>
        <p:blipFill>
          <a:blip r:embed="rId3"/>
          <a:srcRect l="2621" t="9237" r="2617" b="4825"/>
          <a:stretch>
            <a:fillRect/>
          </a:stretch>
        </p:blipFill>
        <p:spPr>
          <a:xfrm>
            <a:off x="0" y="404664"/>
            <a:ext cx="9144000" cy="5360276"/>
          </a:xfrm>
          <a:prstGeom prst="rect">
            <a:avLst/>
          </a:prstGeom>
        </p:spPr>
      </p:pic>
    </p:spTree>
    <p:extLst>
      <p:ext uri="{BB962C8B-B14F-4D97-AF65-F5344CB8AC3E}">
        <p14:creationId xmlns:p14="http://schemas.microsoft.com/office/powerpoint/2010/main" val="3644170216"/>
      </p:ext>
    </p:extLst>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4C9ABF-A398-5AAA-D333-8E293635FCDD}"/>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385D5184-A2BA-6303-62C4-75DC4C584A62}"/>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37CBCC17-82A1-6C3B-B5AA-C7281C2F2C4E}"/>
              </a:ext>
            </a:extLst>
          </p:cNvPr>
          <p:cNvPicPr>
            <a:picLocks noChangeAspect="1"/>
          </p:cNvPicPr>
          <p:nvPr/>
        </p:nvPicPr>
        <p:blipFill>
          <a:blip r:embed="rId3"/>
          <a:srcRect l="3716" t="7781" r="3005" b="5388"/>
          <a:stretch>
            <a:fillRect/>
          </a:stretch>
        </p:blipFill>
        <p:spPr>
          <a:xfrm>
            <a:off x="0" y="-110360"/>
            <a:ext cx="9144000" cy="5502167"/>
          </a:xfrm>
          <a:prstGeom prst="rect">
            <a:avLst/>
          </a:prstGeom>
        </p:spPr>
      </p:pic>
    </p:spTree>
    <p:extLst>
      <p:ext uri="{BB962C8B-B14F-4D97-AF65-F5344CB8AC3E}">
        <p14:creationId xmlns:p14="http://schemas.microsoft.com/office/powerpoint/2010/main" val="415185709"/>
      </p:ext>
    </p:extLst>
  </p:cSld>
  <p:clrMapOvr>
    <a:masterClrMapping/>
  </p:clrMapOvr>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362A59-528D-FB1A-7A97-43D12A941D94}"/>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1C11CAD-E3B5-905E-232C-8ED1B77011D4}"/>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A44FED2A-2A07-1080-2AF8-3E1177EEF467}"/>
              </a:ext>
            </a:extLst>
          </p:cNvPr>
          <p:cNvPicPr>
            <a:picLocks noChangeAspect="1"/>
          </p:cNvPicPr>
          <p:nvPr/>
        </p:nvPicPr>
        <p:blipFill>
          <a:blip r:embed="rId3"/>
          <a:srcRect l="3732" t="9133" r="2587" b="4912"/>
          <a:stretch>
            <a:fillRect/>
          </a:stretch>
        </p:blipFill>
        <p:spPr>
          <a:xfrm>
            <a:off x="0" y="332656"/>
            <a:ext cx="9144000" cy="5423338"/>
          </a:xfrm>
          <a:prstGeom prst="rect">
            <a:avLst/>
          </a:prstGeom>
        </p:spPr>
      </p:pic>
    </p:spTree>
    <p:extLst>
      <p:ext uri="{BB962C8B-B14F-4D97-AF65-F5344CB8AC3E}">
        <p14:creationId xmlns:p14="http://schemas.microsoft.com/office/powerpoint/2010/main" val="3117840453"/>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b="1" dirty="0">
                <a:latin typeface="Arial" panose="020B0604020202020204" pitchFamily="34" charset="0"/>
                <a:ea typeface="ＭＳ Ｐゴシック" charset="0"/>
                <a:cs typeface="Arial" panose="020B0604020202020204" pitchFamily="34" charset="0"/>
              </a:rPr>
              <a:t>ماذا عن نيقية؟</a:t>
            </a:r>
            <a:endParaRPr lang="en-US" b="1"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7B937A-4799-01FD-23AB-FB52ED31C4B8}"/>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3C35218-2EB3-6F93-690C-972C98D1EDFB}"/>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5A14932C-16D9-7203-A88C-80A980A96B82}"/>
              </a:ext>
            </a:extLst>
          </p:cNvPr>
          <p:cNvPicPr>
            <a:picLocks noChangeAspect="1"/>
          </p:cNvPicPr>
          <p:nvPr/>
        </p:nvPicPr>
        <p:blipFill>
          <a:blip r:embed="rId3"/>
          <a:srcRect l="2611" t="10810" r="2789" b="5420"/>
          <a:stretch>
            <a:fillRect/>
          </a:stretch>
        </p:blipFill>
        <p:spPr>
          <a:xfrm>
            <a:off x="0" y="404664"/>
            <a:ext cx="9144000" cy="5234152"/>
          </a:xfrm>
          <a:prstGeom prst="rect">
            <a:avLst/>
          </a:prstGeom>
        </p:spPr>
      </p:pic>
    </p:spTree>
    <p:extLst>
      <p:ext uri="{BB962C8B-B14F-4D97-AF65-F5344CB8AC3E}">
        <p14:creationId xmlns:p14="http://schemas.microsoft.com/office/powerpoint/2010/main" val="789806612"/>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4DDA5-EC38-0BA8-B487-1970A1949BE9}"/>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D03D0904-9915-B143-A580-623B9299EAC1}"/>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EFA4D5C4-5DED-C430-4A42-3002292447A2}"/>
              </a:ext>
            </a:extLst>
          </p:cNvPr>
          <p:cNvPicPr>
            <a:picLocks noChangeAspect="1"/>
          </p:cNvPicPr>
          <p:nvPr/>
        </p:nvPicPr>
        <p:blipFill>
          <a:blip r:embed="rId3"/>
          <a:srcRect l="2647" t="9785" r="1510" b="5343"/>
          <a:stretch>
            <a:fillRect/>
          </a:stretch>
        </p:blipFill>
        <p:spPr>
          <a:xfrm>
            <a:off x="0" y="499104"/>
            <a:ext cx="9144000" cy="5234152"/>
          </a:xfrm>
          <a:prstGeom prst="rect">
            <a:avLst/>
          </a:prstGeom>
        </p:spPr>
      </p:pic>
    </p:spTree>
    <p:extLst>
      <p:ext uri="{BB962C8B-B14F-4D97-AF65-F5344CB8AC3E}">
        <p14:creationId xmlns:p14="http://schemas.microsoft.com/office/powerpoint/2010/main" val="685391788"/>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DDF233-BDF8-29E3-A4D0-96BF5AFD2005}"/>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2545938C-4595-BEF4-67CB-55DA805A8F0E}"/>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56D8F352-4D47-F789-153F-9915F475F596}"/>
              </a:ext>
            </a:extLst>
          </p:cNvPr>
          <p:cNvPicPr>
            <a:picLocks noChangeAspect="1"/>
          </p:cNvPicPr>
          <p:nvPr/>
        </p:nvPicPr>
        <p:blipFill>
          <a:blip r:embed="rId3"/>
          <a:srcRect l="1869" t="7640" r="3534" b="4807"/>
          <a:stretch>
            <a:fillRect/>
          </a:stretch>
        </p:blipFill>
        <p:spPr>
          <a:xfrm>
            <a:off x="0" y="262622"/>
            <a:ext cx="9144000" cy="5470634"/>
          </a:xfrm>
          <a:prstGeom prst="rect">
            <a:avLst/>
          </a:prstGeom>
        </p:spPr>
      </p:pic>
    </p:spTree>
    <p:extLst>
      <p:ext uri="{BB962C8B-B14F-4D97-AF65-F5344CB8AC3E}">
        <p14:creationId xmlns:p14="http://schemas.microsoft.com/office/powerpoint/2010/main" val="521126555"/>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F3520-4D9E-62B2-CE46-286D7899AE57}"/>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28B2220-8E02-0CEF-7560-4AB712F85F6C}"/>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384ED011-E11D-EC8D-40C6-C81545213C97}"/>
              </a:ext>
            </a:extLst>
          </p:cNvPr>
          <p:cNvPicPr>
            <a:picLocks noChangeAspect="1"/>
          </p:cNvPicPr>
          <p:nvPr/>
        </p:nvPicPr>
        <p:blipFill>
          <a:blip r:embed="rId3"/>
          <a:srcRect l="2601" t="9911" r="3338" b="6043"/>
          <a:stretch>
            <a:fillRect/>
          </a:stretch>
        </p:blipFill>
        <p:spPr>
          <a:xfrm>
            <a:off x="0" y="307792"/>
            <a:ext cx="9144000" cy="5281448"/>
          </a:xfrm>
          <a:prstGeom prst="rect">
            <a:avLst/>
          </a:prstGeom>
        </p:spPr>
      </p:pic>
    </p:spTree>
    <p:extLst>
      <p:ext uri="{BB962C8B-B14F-4D97-AF65-F5344CB8AC3E}">
        <p14:creationId xmlns:p14="http://schemas.microsoft.com/office/powerpoint/2010/main" val="862253075"/>
      </p:ext>
    </p:extLst>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076BB1-28A4-529E-FE93-51105BFA639E}"/>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02D7AD1-4693-83BF-3A04-D3016E4E2D53}"/>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ar-SA" sz="2800" dirty="0">
                <a:effectLst>
                  <a:glow rad="127000">
                    <a:schemeClr val="tx1"/>
                  </a:glow>
                </a:effectLst>
                <a:ea typeface="ＭＳ Ｐゴシック" charset="0"/>
              </a:rPr>
              <a:t>زيارة يسوع لأورشليم في سن الثانية عشرة (لوقا ٢:‏٤١–٥٢)</a:t>
            </a:r>
            <a:br>
              <a:rPr lang="ar-SA" sz="2800" dirty="0">
                <a:effectLst>
                  <a:glow rad="127000">
                    <a:schemeClr val="tx1"/>
                  </a:glow>
                </a:effectLst>
                <a:ea typeface="ＭＳ Ｐゴシック" charset="0"/>
              </a:rPr>
            </a:br>
            <a:endParaRPr lang="en-US" sz="28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0B9DA963-0A56-4FBA-DDFB-8275423F873D}"/>
              </a:ext>
            </a:extLst>
          </p:cNvPr>
          <p:cNvPicPr>
            <a:picLocks noChangeAspect="1"/>
          </p:cNvPicPr>
          <p:nvPr/>
        </p:nvPicPr>
        <p:blipFill>
          <a:blip r:embed="rId3"/>
          <a:srcRect l="1911" t="8706" r="1258" b="5033"/>
          <a:stretch>
            <a:fillRect/>
          </a:stretch>
        </p:blipFill>
        <p:spPr>
          <a:xfrm>
            <a:off x="0" y="395565"/>
            <a:ext cx="9144000" cy="5265683"/>
          </a:xfrm>
          <a:prstGeom prst="rect">
            <a:avLst/>
          </a:prstGeom>
        </p:spPr>
      </p:pic>
    </p:spTree>
    <p:extLst>
      <p:ext uri="{BB962C8B-B14F-4D97-AF65-F5344CB8AC3E}">
        <p14:creationId xmlns:p14="http://schemas.microsoft.com/office/powerpoint/2010/main" val="12015583"/>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تطوره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51-52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الأحداث غير المسجلة للثمانية عشر عاماً التالية من حياة يسوع فقد كان ينموذهنياً، جسدياً، روحياً واجتماعياً وبهذا يثبت كمال رجولته وكمال طاعته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الْحِكْمَةِ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الْقَامَةِ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النَّاسِ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Tree>
    <p:extLst>
      <p:ext uri="{BB962C8B-B14F-4D97-AF65-F5344CB8AC3E}">
        <p14:creationId xmlns:p14="http://schemas.microsoft.com/office/powerpoint/2010/main" val="554632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2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ب. سفير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20-23</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يسبق يوحنا المعمدان يسوع المسيح ليحضر إسرائيل لاستقباله كونه المسيا المنتظر</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رسالة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مرقس 1: 1، لوقا 3: 1-2</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يستقبل يوحنا رسالة نبوية من الله في البرية أن يخصص إسرائيل للرب تحضيراً للمسيا</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أنا والآب واحد</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يو10: 30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dirty="0">
                <a:solidFill>
                  <a:schemeClr val="bg1"/>
                </a:solidFill>
                <a:ea typeface="+mj-ea"/>
                <a:cs typeface="Arial" panose="020B0604020202020204" pitchFamily="34" charset="0"/>
              </a:rPr>
              <a:t>إيمان القرن الأول بالألوهية</a:t>
            </a:r>
            <a:endParaRPr lang="en-US" dirty="0">
              <a:solidFill>
                <a:schemeClr val="bg1"/>
              </a:solidFill>
              <a:ea typeface="+mj-ea"/>
              <a:cs typeface="Arial" panose="020B0604020202020204" pitchFamily="34" charset="0"/>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19872"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بطرس </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بط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 8</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 رباً على الكل</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رو9: 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وفي السنة الخامسة عشرة من سلطنة طيباريوس </a:t>
            </a:r>
            <a:r>
              <a:rPr lang="ar-JO" sz="2800" b="1" dirty="0">
                <a:solidFill>
                  <a:srgbClr val="FFFF00"/>
                </a:solidFill>
                <a:latin typeface="Arial" panose="020B0604020202020204" pitchFamily="34" charset="0"/>
                <a:ea typeface="ＭＳ Ｐゴシック" charset="0"/>
                <a:cs typeface="Arial" panose="020B0604020202020204" pitchFamily="34" charset="0"/>
              </a:rPr>
              <a:t>قيصر</a:t>
            </a:r>
            <a:r>
              <a:rPr lang="ar-JO" sz="2800" b="1" dirty="0">
                <a:solidFill>
                  <a:schemeClr val="bg1"/>
                </a:solidFill>
                <a:latin typeface="Arial" panose="020B0604020202020204" pitchFamily="34" charset="0"/>
                <a:ea typeface="ＭＳ Ｐゴシック" charset="0"/>
                <a:cs typeface="Arial" panose="020B0604020202020204" pitchFamily="34" charset="0"/>
              </a:rPr>
              <a:t> إذ كان </a:t>
            </a:r>
            <a:r>
              <a:rPr lang="ar-JO" sz="2800" b="1" dirty="0">
                <a:solidFill>
                  <a:srgbClr val="FFFF00"/>
                </a:solidFill>
                <a:latin typeface="Arial" panose="020B0604020202020204" pitchFamily="34" charset="0"/>
                <a:ea typeface="ＭＳ Ｐゴシック" charset="0"/>
                <a:cs typeface="Arial" panose="020B0604020202020204" pitchFamily="34" charset="0"/>
              </a:rPr>
              <a:t>بيلاطس</a:t>
            </a:r>
            <a:r>
              <a:rPr lang="ar-JO" sz="2800" b="1" dirty="0">
                <a:solidFill>
                  <a:schemeClr val="bg1"/>
                </a:solidFill>
                <a:latin typeface="Arial" panose="020B0604020202020204" pitchFamily="34" charset="0"/>
                <a:ea typeface="ＭＳ Ｐゴシック" charset="0"/>
                <a:cs typeface="Arial" panose="020B0604020202020204" pitchFamily="34" charset="0"/>
              </a:rPr>
              <a:t> البنطي والياً على اليهودية و</a:t>
            </a:r>
            <a:r>
              <a:rPr lang="ar-JO" sz="2800" b="1" dirty="0">
                <a:solidFill>
                  <a:srgbClr val="FFFF00"/>
                </a:solidFill>
                <a:latin typeface="Arial" panose="020B0604020202020204" pitchFamily="34" charset="0"/>
                <a:ea typeface="ＭＳ Ｐゴシック" charset="0"/>
                <a:cs typeface="Arial" panose="020B0604020202020204" pitchFamily="34" charset="0"/>
              </a:rPr>
              <a:t>هيرودس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الجليل و</a:t>
            </a:r>
            <a:r>
              <a:rPr lang="ar-JO" sz="2800" b="1" dirty="0">
                <a:solidFill>
                  <a:srgbClr val="FFFF00"/>
                </a:solidFill>
                <a:latin typeface="Arial" panose="020B0604020202020204" pitchFamily="34" charset="0"/>
                <a:ea typeface="ＭＳ Ｐゴシック" charset="0"/>
                <a:cs typeface="Arial" panose="020B0604020202020204" pitchFamily="34" charset="0"/>
              </a:rPr>
              <a:t>فيلبس</a:t>
            </a:r>
            <a:r>
              <a:rPr lang="ar-JO" sz="2800" b="1" dirty="0">
                <a:solidFill>
                  <a:schemeClr val="bg1"/>
                </a:solidFill>
                <a:latin typeface="Arial" panose="020B0604020202020204" pitchFamily="34" charset="0"/>
                <a:ea typeface="ＭＳ Ｐゴシック" charset="0"/>
                <a:cs typeface="Arial" panose="020B0604020202020204" pitchFamily="34" charset="0"/>
              </a:rPr>
              <a:t> أخوه رئيس ربع على إيطورية وكورة تراخونيتس و</a:t>
            </a:r>
            <a:r>
              <a:rPr lang="ar-JO" sz="2800" b="1" dirty="0">
                <a:solidFill>
                  <a:srgbClr val="FFFF00"/>
                </a:solidFill>
                <a:latin typeface="Arial" panose="020B0604020202020204" pitchFamily="34" charset="0"/>
                <a:ea typeface="ＭＳ Ｐゴシック" charset="0"/>
                <a:cs typeface="Arial" panose="020B0604020202020204" pitchFamily="34" charset="0"/>
              </a:rPr>
              <a:t>ليسانيوس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الأبلية</a:t>
            </a:r>
          </a:p>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في أيام رئيس الكهنة </a:t>
            </a:r>
            <a:r>
              <a:rPr lang="ar-JO" sz="2800" b="1" dirty="0">
                <a:solidFill>
                  <a:srgbClr val="FFFF00"/>
                </a:solidFill>
                <a:latin typeface="Arial" panose="020B0604020202020204" pitchFamily="34" charset="0"/>
                <a:ea typeface="ＭＳ Ｐゴシック" charset="0"/>
                <a:cs typeface="Arial" panose="020B0604020202020204" pitchFamily="34" charset="0"/>
              </a:rPr>
              <a:t>حنان</a:t>
            </a:r>
            <a:r>
              <a:rPr lang="ar-JO" sz="2800" b="1" dirty="0">
                <a:solidFill>
                  <a:schemeClr val="bg1"/>
                </a:solidFill>
                <a:latin typeface="Arial" panose="020B0604020202020204" pitchFamily="34" charset="0"/>
                <a:ea typeface="ＭＳ Ｐゴシック" charset="0"/>
                <a:cs typeface="Arial" panose="020B0604020202020204" pitchFamily="34" charset="0"/>
              </a:rPr>
              <a:t> و</a:t>
            </a:r>
            <a:r>
              <a:rPr lang="ar-JO" sz="2800" b="1" dirty="0">
                <a:solidFill>
                  <a:srgbClr val="FFFF00"/>
                </a:solidFill>
                <a:latin typeface="Arial" panose="020B0604020202020204" pitchFamily="34" charset="0"/>
                <a:ea typeface="ＭＳ Ｐゴシック" charset="0"/>
                <a:cs typeface="Arial" panose="020B0604020202020204" pitchFamily="34" charset="0"/>
              </a:rPr>
              <a:t>قيافا</a:t>
            </a:r>
            <a:r>
              <a:rPr lang="ar-JO" sz="2800" b="1" dirty="0">
                <a:solidFill>
                  <a:schemeClr val="bg1"/>
                </a:solidFill>
                <a:latin typeface="Arial" panose="020B0604020202020204" pitchFamily="34" charset="0"/>
                <a:ea typeface="ＭＳ Ｐゴシック" charset="0"/>
                <a:cs typeface="Arial" panose="020B0604020202020204" pitchFamily="34" charset="0"/>
              </a:rPr>
              <a:t> كانت كلمة الله على يوحنا بن زكريا في البرية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a:p>
            <a:pPr marL="0" indent="0" eaLnBrk="1" hangingPunct="1">
              <a:lnSpc>
                <a:spcPct val="90000"/>
              </a:lnSpc>
              <a:buNone/>
            </a:pP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1-2</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 (14-37)</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بيلاطس (26-36)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فيلبس (4 ق.م – 34 م)</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ليسانياس (14-29)</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حنان (6-15 مع السيطرة حتى 40)</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قيافا (18-36)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65</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latin typeface="Arial" panose="020B0604020202020204" pitchFamily="34" charset="0"/>
                <a:ea typeface="ＭＳ Ｐゴシック" charset="0"/>
                <a:cs typeface="Arial" panose="020B0604020202020204" pitchFamily="34" charset="0"/>
              </a:rPr>
              <a:t>التسلسل الزمني ليسوع والأعمال</a:t>
            </a:r>
            <a:endParaRPr kumimoji="0" lang="en-US"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3211" y="1219200"/>
            <a:ext cx="8258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7611" y="1219200"/>
            <a:ext cx="8258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866" y="1219200"/>
            <a:ext cx="55335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29"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679"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69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74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89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4433" y="1905000"/>
            <a:ext cx="77136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399453" y="1905000"/>
            <a:ext cx="159370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 واحدة</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38217" y="1905000"/>
            <a:ext cx="1380506"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063" y="1905000"/>
            <a:ext cx="76335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1930" y="1905000"/>
            <a:ext cx="75854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440" y="1905000"/>
            <a:ext cx="122341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حكم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451" y="4191000"/>
            <a:ext cx="145745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97"/>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كان له نحوثلاثين سنة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5"/>
            <a:ext cx="4953000" cy="830997"/>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خدم يوحنا (لوقا 3: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3912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5</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mr-IN"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charset="0"/>
              </a:rPr>
              <a:t>……</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29</a:t>
            </a:r>
            <a:endPar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28-29 سنة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سنة (غير شامل 29 م)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سنة (شامل 29 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ميشيل آنج (طالب مسح العهد الجديد، كلية سنغافورة للكتاب المقدس، 2006)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38أ</a:t>
            </a:r>
            <a:endParaRPr kumimoji="0" lang="en-US" sz="2000" b="1" i="0"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ar-JO" altLang="zh-CN" sz="4400" dirty="0">
                <a:solidFill>
                  <a:schemeClr val="bg1"/>
                </a:solidFill>
                <a:latin typeface="Arial" panose="020B0604020202020204" pitchFamily="34" charset="0"/>
                <a:ea typeface="MS Gothic" charset="0"/>
                <a:cs typeface="Arial" panose="020B0604020202020204" pitchFamily="34" charset="0"/>
              </a:rPr>
              <a:t>فترة خدمة المسيح</a:t>
            </a:r>
            <a:endParaRPr lang="en-US" altLang="zh-CN" sz="4000" dirty="0">
              <a:latin typeface="Arial" panose="020B0604020202020204" pitchFamily="34" charset="0"/>
              <a:ea typeface="MS Gothic" charset="0"/>
              <a:cs typeface="Arial" panose="020B0604020202020204" pitchFamily="34" charset="0"/>
            </a:endParaRPr>
          </a:p>
        </p:txBody>
      </p:sp>
      <p:sp>
        <p:nvSpPr>
          <p:cNvPr id="25604" name="Text Box 9"/>
          <p:cNvSpPr txBox="1">
            <a:spLocks noChangeArrowheads="1"/>
          </p:cNvSpPr>
          <p:nvPr/>
        </p:nvSpPr>
        <p:spPr bwMode="auto">
          <a:xfrm>
            <a:off x="-47625" y="838200"/>
            <a:ext cx="9240838"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(5ر3 سنوات)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5" name="Text Box 9"/>
          <p:cNvSpPr txBox="1">
            <a:spLocks noChangeArrowheads="1"/>
          </p:cNvSpPr>
          <p:nvPr/>
        </p:nvSpPr>
        <p:spPr bwMode="auto">
          <a:xfrm>
            <a:off x="0" y="274320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خدمة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6" name="Text Box 9"/>
          <p:cNvSpPr txBox="1">
            <a:spLocks noChangeArrowheads="1"/>
          </p:cNvSpPr>
          <p:nvPr/>
        </p:nvSpPr>
        <p:spPr bwMode="auto">
          <a:xfrm>
            <a:off x="152400" y="4648200"/>
            <a:ext cx="1447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4" name="Text Box 9"/>
          <p:cNvSpPr txBox="1">
            <a:spLocks noChangeArrowheads="1"/>
          </p:cNvSpPr>
          <p:nvPr/>
        </p:nvSpPr>
        <p:spPr bwMode="auto">
          <a:xfrm>
            <a:off x="1571604" y="4648200"/>
            <a:ext cx="200979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5" name="Text Box 9"/>
          <p:cNvSpPr txBox="1">
            <a:spLocks noChangeArrowheads="1"/>
          </p:cNvSpPr>
          <p:nvPr/>
        </p:nvSpPr>
        <p:spPr bwMode="auto">
          <a:xfrm>
            <a:off x="3643306" y="2743200"/>
            <a:ext cx="172879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6" name="Text Box 9"/>
          <p:cNvSpPr txBox="1">
            <a:spLocks noChangeArrowheads="1"/>
          </p:cNvSpPr>
          <p:nvPr/>
        </p:nvSpPr>
        <p:spPr bwMode="auto">
          <a:xfrm>
            <a:off x="3429000" y="4648200"/>
            <a:ext cx="2500322"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لو6: 1-5</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7" name="Text Box 9"/>
          <p:cNvSpPr txBox="1">
            <a:spLocks noChangeArrowheads="1"/>
          </p:cNvSpPr>
          <p:nvPr/>
        </p:nvSpPr>
        <p:spPr bwMode="auto">
          <a:xfrm>
            <a:off x="5286380" y="2743200"/>
            <a:ext cx="178117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9" name="Text Box 9"/>
          <p:cNvSpPr txBox="1">
            <a:spLocks noChangeArrowheads="1"/>
          </p:cNvSpPr>
          <p:nvPr/>
        </p:nvSpPr>
        <p:spPr bwMode="auto">
          <a:xfrm>
            <a:off x="7143768" y="2743200"/>
            <a:ext cx="177163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20" name="Text Box 9"/>
          <p:cNvSpPr txBox="1">
            <a:spLocks noChangeArrowheads="1"/>
          </p:cNvSpPr>
          <p:nvPr/>
        </p:nvSpPr>
        <p:spPr bwMode="auto">
          <a:xfrm>
            <a:off x="7072330" y="4648200"/>
            <a:ext cx="207167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 وحده ثلاثة أعياد فصح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0" y="71438"/>
            <a:ext cx="530915" cy="461665"/>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624" name="Text Box 9"/>
          <p:cNvSpPr txBox="1">
            <a:spLocks noChangeArrowheads="1"/>
          </p:cNvSpPr>
          <p:nvPr/>
        </p:nvSpPr>
        <p:spPr bwMode="auto">
          <a:xfrm>
            <a:off x="381000" y="1997075"/>
            <a:ext cx="84582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لذلك فإن خدمة يسوع هي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extLst>
      <p:ext uri="{BB962C8B-B14F-4D97-AF65-F5344CB8AC3E}">
        <p14:creationId xmlns:p14="http://schemas.microsoft.com/office/powerpoint/2010/main" val="2220122787"/>
      </p:ext>
    </p:extLst>
  </p:cSld>
  <p:clrMapOvr>
    <a:masterClrMapping/>
  </p:clrMapOvr>
  <p:transition>
    <p:zoom/>
  </p:transition>
</p:sld>
</file>

<file path=ppt/slides/slide33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رسالة من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21</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1-6، مرقس 1: 2-6، لوقا 3: 3-6</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كرز يوحنا بالتوبة لمغفرة الخطايا والمعمودية استعداداً للمملكة المسيانية حتى تتأسس على الأرض مع الملك كونه حاكمها</a:t>
            </a:r>
            <a:endParaRPr lang="en-US" sz="3200" b="1" kern="0" dirty="0">
              <a:solidFill>
                <a:srgbClr val="FFFFFF"/>
              </a:solidFill>
              <a:effectLst>
                <a:glow rad="228600">
                  <a:srgbClr val="220011"/>
                </a:glow>
              </a:effectLst>
              <a:latin typeface="Arial"/>
              <a:cs typeface="Arial"/>
            </a:endParaRPr>
          </a:p>
        </p:txBody>
      </p:sp>
      <p:sp>
        <p:nvSpPr>
          <p:cNvPr id="3" name="Rectangle 2">
            <a:extLst>
              <a:ext uri="{FF2B5EF4-FFF2-40B4-BE49-F238E27FC236}">
                <a16:creationId xmlns:a16="http://schemas.microsoft.com/office/drawing/2014/main" id="{F8F99658-7BCD-FD72-0973-6889D65EC5DD}"/>
              </a:ext>
            </a:extLst>
          </p:cNvPr>
          <p:cNvSpPr>
            <a:spLocks noChangeArrowheads="1"/>
          </p:cNvSpPr>
          <p:nvPr/>
        </p:nvSpPr>
        <p:spPr bwMode="auto">
          <a:xfrm>
            <a:off x="-180528" y="-1384739"/>
            <a:ext cx="9144000" cy="1384739"/>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000000"/>
                </a:solidFill>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000000"/>
              </a:solidFill>
              <a:effectLst/>
              <a:latin typeface="Arial"/>
              <a:cs typeface="Arial"/>
            </a:endParaRPr>
          </a:p>
        </p:txBody>
      </p:sp>
    </p:spTree>
    <p:extLst>
      <p:ext uri="{BB962C8B-B14F-4D97-AF65-F5344CB8AC3E}">
        <p14:creationId xmlns:p14="http://schemas.microsoft.com/office/powerpoint/2010/main" val="104303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a:extLst>
              <a:ext uri="{FF2B5EF4-FFF2-40B4-BE49-F238E27FC236}">
                <a16:creationId xmlns:a16="http://schemas.microsoft.com/office/drawing/2014/main" id="{6DA06C10-EA14-483D-4EC0-E01C27A2CF2B}"/>
              </a:ext>
            </a:extLst>
          </p:cNvPr>
          <p:cNvSpPr txBox="1">
            <a:spLocks noChangeArrowheads="1"/>
          </p:cNvSpPr>
          <p:nvPr/>
        </p:nvSpPr>
        <p:spPr bwMode="auto">
          <a:xfrm>
            <a:off x="2267744" y="1556792"/>
            <a:ext cx="1305181" cy="6555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00"/>
                </a:solidFill>
                <a:effectLst>
                  <a:glow rad="228600">
                    <a:srgbClr val="000000">
                      <a:satMod val="175000"/>
                      <a:alpha val="87704"/>
                    </a:srgbClr>
                  </a:glow>
                </a:effectLst>
                <a:uLnTx/>
                <a:uFillTx/>
                <a:latin typeface="Arial" panose="020B0604020202020204" pitchFamily="34" charset="0"/>
                <a:ea typeface="ＭＳ Ｐゴシック" charset="0"/>
                <a:cs typeface="Arial" panose="020B0604020202020204" pitchFamily="34" charset="0"/>
              </a:rPr>
              <a:t>يوحنا</a:t>
            </a:r>
            <a:endParaRPr kumimoji="0" lang="en-US" sz="2800" b="1" i="0" u="none" strike="noStrike" kern="0" cap="none" spc="0" normalizeH="0" baseline="0" noProof="0" dirty="0">
              <a:ln>
                <a:noFill/>
              </a:ln>
              <a:solidFill>
                <a:srgbClr val="FFFF00"/>
              </a:solidFill>
              <a:effectLst>
                <a:glow rad="228600">
                  <a:srgbClr val="000000">
                    <a:satMod val="175000"/>
                    <a:alpha val="87704"/>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7" name="Straight Arrow Connector 6">
            <a:extLst>
              <a:ext uri="{FF2B5EF4-FFF2-40B4-BE49-F238E27FC236}">
                <a16:creationId xmlns:a16="http://schemas.microsoft.com/office/drawing/2014/main" id="{B9BD6BFF-7A0D-FC77-7969-367CB2278191}"/>
              </a:ext>
            </a:extLst>
          </p:cNvPr>
          <p:cNvCxnSpPr>
            <a:cxnSpLocks/>
          </p:cNvCxnSpPr>
          <p:nvPr/>
        </p:nvCxnSpPr>
        <p:spPr bwMode="auto">
          <a:xfrm>
            <a:off x="3419872" y="1772816"/>
            <a:ext cx="2088232" cy="0"/>
          </a:xfrm>
          <a:prstGeom prst="straightConnector1">
            <a:avLst/>
          </a:prstGeom>
          <a:solidFill>
            <a:srgbClr val="BBE0E3"/>
          </a:solidFill>
          <a:ln w="38100" cap="sq" cmpd="sng" algn="ctr">
            <a:solidFill>
              <a:srgbClr val="FFFF00"/>
            </a:solidFill>
            <a:prstDash val="solid"/>
            <a:round/>
            <a:headEnd type="none" w="sm" len="sm"/>
            <a:tailEnd type="triangle"/>
          </a:ln>
          <a:effectLst>
            <a:glow rad="228600">
              <a:srgbClr val="000000">
                <a:satMod val="175000"/>
                <a:alpha val="86000"/>
              </a:srgbClr>
            </a:glow>
          </a:effectLst>
        </p:spPr>
      </p:cxnSp>
    </p:spTree>
    <p:extLst>
      <p:ext uri="{BB962C8B-B14F-4D97-AF65-F5344CB8AC3E}">
        <p14:creationId xmlns:p14="http://schemas.microsoft.com/office/powerpoint/2010/main" val="135504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wipe(down)">
                                      <p:cBhvr>
                                        <p:cTn id="10"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dirty="0">
                <a:solidFill>
                  <a:schemeClr val="bg1"/>
                </a:solidFill>
                <a:effectLst>
                  <a:outerShdw blurRad="38100" dist="38100" dir="2700000" algn="tl">
                    <a:srgbClr val="000000"/>
                  </a:outerShdw>
                </a:effectLst>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هوالله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لا يجب أن ينزعج أحد كون المخلص هوالله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err="1">
                <a:ln>
                  <a:noFill/>
                </a:ln>
                <a:solidFill>
                  <a:srgbClr val="FFFFFF"/>
                </a:solidFill>
                <a:effectLst>
                  <a:glow rad="228600">
                    <a:srgbClr val="000000">
                      <a:satMod val="175000"/>
                      <a:alpha val="86000"/>
                    </a:srgbClr>
                  </a:glow>
                </a:effectLst>
                <a:uLnTx/>
                <a:uFillTx/>
                <a:latin typeface="26" charset="0"/>
                <a:ea typeface="ＭＳ Ｐゴシック" charset="0"/>
                <a:cs typeface="+mn-cs"/>
              </a:rPr>
              <a:t>Bercot</a:t>
            </a:r>
            <a:r>
              <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26" charset="0"/>
                <a:ea typeface="ＭＳ Ｐゴシック" charset="0"/>
                <a:cs typeface="+mn-cs"/>
              </a:rPr>
              <a: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فجاء إلى جميع الكورة المحيطة بالأردن يكرز بمعمودية التوبة لمغفرة الخطايا</a:t>
            </a:r>
          </a:p>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كما هومكتوب في سفر أقوال أشعياء النبي القائل صوت صارخ في البرية أعدوا طريق الرب اصنعوا سبله مستقيمة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8180"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3-4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3600224"/>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كل واد يمتلئ وكل جبل وأكمة ينخفض وتصير المعوجات مستقيمة والشعاب طرقاً سهلة</a:t>
            </a:r>
          </a:p>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ويبصر كل بشر خلاص الله</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9204"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5-6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85923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9330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6852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7852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50862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15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040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تفسير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22</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7-10، لوقا 3: 7-14</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وعظ يوحنا عن الدينونة التي ستأتي على الشعب عند مجيء المسيا حتى يقنع كل من الشيوخ والشعب ليظهروا الحياة المتغيرة الناتجة عن التوبة </a:t>
            </a:r>
          </a:p>
        </p:txBody>
      </p:sp>
    </p:spTree>
    <p:extLst>
      <p:ext uri="{BB962C8B-B14F-4D97-AF65-F5344CB8AC3E}">
        <p14:creationId xmlns:p14="http://schemas.microsoft.com/office/powerpoint/2010/main" val="171873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1376559" y="411163"/>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1116064" y="1447800"/>
            <a:ext cx="373211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نؤمن بإله واحد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آب ضابط الكل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خالق السماء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كل ما يرى وما لا يرى</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وبرب واحد يسوع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ابن الله الوحيد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نور من نور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إله حق من إله حق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375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96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37599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5917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1608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50407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164678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57480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35333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1389258" y="304800"/>
            <a:ext cx="3209533"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747255" y="1556792"/>
            <a:ext cx="449353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مولود غير مخلوق</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مساوالآب في الجوهر</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به كان كل شيء</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في السماء وعلى الأرض</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من أجلنا ومن أجل خلاصنا</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تنازل وتجسد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وصار إنساناً</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4. الوعد من قبل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23</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11-12، مرقس 1: 7-8، لوقا 3: 15-18</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يعظ يوحنا رسالة الرجاء والوعد أن المسيا سيعطي الروح القدس كتتميم لما جاء في يوئيل 2: 28 وحزقيال 36: 25-27 وأنه سيدين الأمة ليزيل كل ما ليس ذي قيمة وغير متناسب مع الملكوت</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604080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36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pPr rtl="1"/>
            <a:r>
              <a:rPr lang="ar-JO" sz="5400" b="1" dirty="0">
                <a:solidFill>
                  <a:srgbClr val="FFFFFF"/>
                </a:solidFill>
                <a:effectLst>
                  <a:glow rad="228600">
                    <a:srgbClr val="000000"/>
                  </a:glow>
                </a:effectLst>
                <a:latin typeface="Arial"/>
                <a:cs typeface="Arial"/>
              </a:rPr>
              <a:t>ت. إثبات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الآب، الروح ويوحنا معاً يشهدون من خلال معمودية، تجربة وانتصار المسيح أنه هوالمسيا</a:t>
            </a:r>
            <a:r>
              <a:rPr lang="en-US" sz="3200" b="1" kern="0" dirty="0">
                <a:solidFill>
                  <a:srgbClr val="FFFFFF"/>
                </a:solidFill>
                <a:effectLst>
                  <a:glow rad="228600">
                    <a:schemeClr val="bg2"/>
                  </a:glow>
                </a:effectLst>
                <a:latin typeface="Arial"/>
                <a:cs typeface="Arial"/>
              </a:rPr>
              <a:t> </a:t>
            </a: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928670"/>
            <a:ext cx="9144000" cy="5083175"/>
          </a:xfrm>
          <a:prstGeom prst="rect">
            <a:avLst/>
          </a:prstGeom>
          <a:solidFill>
            <a:srgbClr val="66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ar-JO" sz="2800" b="1" dirty="0">
                <a:solidFill>
                  <a:srgbClr val="FFFFFF"/>
                </a:solidFill>
                <a:latin typeface="Arial" panose="020B0604020202020204" pitchFamily="34" charset="0"/>
                <a:cs typeface="Arial" panose="020B0604020202020204" pitchFamily="34" charset="0"/>
              </a:rPr>
              <a:t>معمودية وتجربة المسيح</a:t>
            </a:r>
            <a:br>
              <a:rPr lang="ar-JO" sz="2800" b="1" dirty="0">
                <a:solidFill>
                  <a:srgbClr val="FFFFFF"/>
                </a:solidFill>
                <a:latin typeface="Arial" panose="020B0604020202020204" pitchFamily="34" charset="0"/>
                <a:cs typeface="Arial" panose="020B0604020202020204" pitchFamily="34" charset="0"/>
              </a:rPr>
            </a:br>
            <a:r>
              <a:rPr lang="en-US" sz="2800" b="1" dirty="0">
                <a:solidFill>
                  <a:srgbClr val="FFFFFF"/>
                </a:solidFill>
                <a:latin typeface="Arial" panose="020B0604020202020204" pitchFamily="34" charset="0"/>
                <a:cs typeface="Arial" panose="020B0604020202020204" pitchFamily="34" charset="0"/>
              </a:rPr>
              <a:t>(</a:t>
            </a:r>
            <a:r>
              <a:rPr lang="ar-JO" sz="2800" b="1" dirty="0">
                <a:solidFill>
                  <a:srgbClr val="FFFFFF"/>
                </a:solidFill>
                <a:latin typeface="Arial" panose="020B0604020202020204" pitchFamily="34" charset="0"/>
                <a:cs typeface="Arial" panose="020B0604020202020204" pitchFamily="34" charset="0"/>
              </a:rPr>
              <a:t>3: 23-4: 11</a:t>
            </a:r>
            <a:r>
              <a:rPr lang="en-US" sz="28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55225336"/>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معموديته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a:t>
            </a:r>
            <a:endParaRPr lang="en-GB"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13-17، مرقس 1: 9-11، لوقا 3: 21-23أ</a:t>
            </a:r>
            <a:endParaRPr lang="en-GB"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تأييد إلهي في معمودية المسيح حيث أعلن الآب رسمياً تعيين المسيح لعمله المسياني من خلال سابق معين بتأييد الله الكامل لشخصه وعمله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81376385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3021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41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58389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64479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1617859" y="457200"/>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1569789" y="1659285"/>
            <a:ext cx="313739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تألم</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وقام في اليوم الثالث</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وصعد إلى السماوات</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وسيأتي ليدين</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الأحياء والأموات</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ونؤمن بالروح القدس</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1735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40270549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234516235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من خلال تجربته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25</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4: 1-11، مرقس 1: 9-11، لوقا 4: 1-13</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نجد في تجربة المسيح تأكيداً أخلاقياً ليسوع باعتباره المسيا قد تبين في إظهاره أنه لا يمكن أن يخطئ، هذا الكمال يتأصل في تأكيد الروح القدس.</a:t>
            </a:r>
            <a:endParaRPr lang="en-US" sz="3200" b="1" kern="0" dirty="0">
              <a:solidFill>
                <a:srgbClr val="FFFFFF"/>
              </a:solidFill>
              <a:effectLst>
                <a:glow rad="228600">
                  <a:srgbClr val="220011"/>
                </a:glow>
              </a:effectLst>
              <a:latin typeface="Arial"/>
              <a:cs typeface="Arial"/>
            </a:endParaRPr>
          </a:p>
        </p:txBody>
      </p:sp>
      <p:sp>
        <p:nvSpPr>
          <p:cNvPr id="3" name="TextBox 2">
            <a:extLst>
              <a:ext uri="{FF2B5EF4-FFF2-40B4-BE49-F238E27FC236}">
                <a16:creationId xmlns:a16="http://schemas.microsoft.com/office/drawing/2014/main" id="{84B412E4-C019-66C2-1AAE-2921A018711C}"/>
              </a:ext>
            </a:extLst>
          </p:cNvPr>
          <p:cNvSpPr txBox="1"/>
          <p:nvPr/>
        </p:nvSpPr>
        <p:spPr>
          <a:xfrm>
            <a:off x="5193182" y="-883403"/>
            <a:ext cx="184730"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34885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مصادر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التجربة</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تك 3</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2860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رغبات جسدية شهوانية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الجنس خارج الزواج</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الشراهة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286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الشهوة، الطمع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a:t>
            </a:r>
            <a:r>
              <a:rPr kumimoji="0" lang="ar-JO" altLang="zh-CN" sz="1800" b="1" i="0" u="none" strike="noStrike" kern="1200" cap="none" spc="0" normalizeH="0" noProof="0" dirty="0">
                <a:ln>
                  <a:noFill/>
                </a:ln>
                <a:solidFill>
                  <a:srgbClr val="F8F8F8"/>
                </a:solidFill>
                <a:effectLst/>
                <a:uLnTx/>
                <a:uFillTx/>
                <a:latin typeface="Arial" panose="020B0604020202020204" pitchFamily="34" charset="0"/>
                <a:cs typeface="Arial" panose="020B0604020202020204" pitchFamily="34" charset="0"/>
              </a:rPr>
              <a:t> العاشرة</a:t>
            </a: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286000" cy="146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والرغبة في:</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الوظيفة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المركز</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الإمتيازات العالمية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شهية للنظر</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1 يو2: 15-16</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424113"/>
            <a:ext cx="20574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887788"/>
            <a:ext cx="20574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457200" y="4995863"/>
            <a:ext cx="18288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18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مت 4، لو4</a:t>
            </a: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الحجارة إلى خبز</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781800" y="3887788"/>
            <a:ext cx="21050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ممالك العالم</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781800" y="4995863"/>
            <a:ext cx="21050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مجد من الناس</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ارم نفسك عن الهيكل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النصوص الرئيسية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ar-JO" sz="5400" b="1" dirty="0">
                <a:solidFill>
                  <a:schemeClr val="bg1"/>
                </a:solidFill>
                <a:effectLst>
                  <a:glow rad="228600">
                    <a:schemeClr val="tx1"/>
                  </a:glow>
                </a:effectLst>
                <a:latin typeface="Arial"/>
                <a:cs typeface="Arial"/>
              </a:rPr>
              <a:t>بداية الخدمة وتجربة يسوع</a:t>
            </a:r>
            <a:endParaRPr lang="en-US" sz="5400" b="1" dirty="0">
              <a:solidFill>
                <a:schemeClr val="bg1"/>
              </a:solidFill>
              <a:effectLst>
                <a:glow rad="228600">
                  <a:schemeClr val="tx1"/>
                </a:glow>
              </a:effectLst>
              <a:latin typeface="Arial"/>
              <a:cs typeface="Arial"/>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من قبل وليم هنغفور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endParaRPr>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4400" b="1" dirty="0">
                <a:solidFill>
                  <a:srgbClr val="FFFFFF"/>
                </a:solidFill>
                <a:effectLst>
                  <a:glow rad="292100">
                    <a:prstClr val="black">
                      <a:alpha val="93000"/>
                    </a:prstClr>
                  </a:glow>
                </a:effectLst>
                <a:latin typeface="Arial"/>
                <a:cs typeface="Arial"/>
              </a:rPr>
              <a:t>جراهام كندريك</a:t>
            </a:r>
            <a:endParaRPr lang="en-US" sz="4400" b="1" dirty="0">
              <a:solidFill>
                <a:srgbClr val="FFFFFF"/>
              </a:solidFill>
              <a:effectLst>
                <a:glow rad="292100">
                  <a:prstClr val="black">
                    <a:alpha val="93000"/>
                  </a:prstClr>
                </a:glow>
              </a:effectLst>
              <a:latin typeface="Arial"/>
              <a:cs typeface="Arial"/>
            </a:endParaRP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5400" b="1" dirty="0">
                <a:solidFill>
                  <a:srgbClr val="FFFFFF"/>
                </a:solidFill>
                <a:effectLst>
                  <a:glow rad="292100">
                    <a:prstClr val="black">
                      <a:alpha val="93000"/>
                    </a:prstClr>
                  </a:glow>
                </a:effectLst>
                <a:latin typeface="Arial"/>
                <a:cs typeface="Arial"/>
              </a:rPr>
              <a:t>الملك الخادم</a:t>
            </a:r>
            <a:endParaRPr lang="en-US" sz="5400" b="1" dirty="0">
              <a:solidFill>
                <a:srgbClr val="FFFFFF"/>
              </a:solidFill>
              <a:effectLst>
                <a:glow rad="292100">
                  <a:prstClr val="black">
                    <a:alpha val="93000"/>
                  </a:prstClr>
                </a:glow>
              </a:effectLst>
              <a:latin typeface="Arial"/>
              <a:cs typeface="Arial"/>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30469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أتيت من السماء أيها الطفل العاجز</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دخلت عالمنا مجدك محجوب</a:t>
            </a:r>
          </a:p>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لا لتُخدم بل لتخدم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وتعطي حياتك حتى نعيشها</a:t>
            </a:r>
            <a:endParaRPr kumimoji="0" lang="en-US"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endParaRPr>
          </a:p>
        </p:txBody>
      </p:sp>
    </p:spTree>
    <p:extLst>
      <p:ext uri="{BB962C8B-B14F-4D97-AF65-F5344CB8AC3E}">
        <p14:creationId xmlns:p14="http://schemas.microsoft.com/office/powerpoint/2010/main" val="2696885522"/>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037628711"/>
      </p:ext>
    </p:extLst>
  </p:cSld>
  <p:clrMapOvr>
    <a:masterClrMapping/>
  </p:clrMapOvr>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0"/>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هناك في حديقة الدموع </a:t>
            </a:r>
          </a:p>
          <a:p>
            <a:pPr lvl="0" fontAlgn="auto">
              <a:spcBef>
                <a:spcPts val="0"/>
              </a:spcBef>
              <a:spcAft>
                <a:spcPts val="0"/>
              </a:spcAft>
              <a:defRPr/>
            </a:pPr>
            <a:r>
              <a:rPr lang="ar-JO" sz="4800" dirty="0"/>
              <a:t>حملي الثقيل اختار أن يتحمله </a:t>
            </a:r>
          </a:p>
          <a:p>
            <a:pPr lvl="0" fontAlgn="auto">
              <a:spcBef>
                <a:spcPts val="0"/>
              </a:spcBef>
              <a:spcAft>
                <a:spcPts val="0"/>
              </a:spcAft>
              <a:defRPr/>
            </a:pPr>
            <a:r>
              <a:rPr lang="ar-JO" sz="4800" dirty="0"/>
              <a:t>تمزق قلبه بالحزن </a:t>
            </a:r>
          </a:p>
          <a:p>
            <a:pPr lvl="0" fontAlgn="auto">
              <a:spcBef>
                <a:spcPts val="0"/>
              </a:spcBef>
              <a:spcAft>
                <a:spcPts val="0"/>
              </a:spcAft>
              <a:defRPr/>
            </a:pPr>
            <a:r>
              <a:rPr lang="ar-JO" sz="4800" dirty="0"/>
              <a:t>قال ولكن ليست إرادتي بل إرادتك.</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dirty="0">
                <a:solidFill>
                  <a:schemeClr val="bg1"/>
                </a:solidFill>
                <a:ea typeface="ＭＳ Ｐゴシック" charset="0"/>
                <a:cs typeface="Arial" panose="020B0604020202020204" pitchFamily="34" charset="0"/>
              </a:rPr>
              <a:t>الجدل الآريوسي والثالوث</a:t>
            </a:r>
            <a:endParaRPr lang="en-US" sz="3600" dirty="0">
              <a:solidFill>
                <a:schemeClr val="bg1"/>
              </a:solidFill>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الصراع مع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القسطنطينية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الأولي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النهائي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879214047"/>
      </p:ext>
    </p:extLst>
  </p:cSld>
  <p:clrMapOvr>
    <a:masterClrMapping/>
  </p:clrMapOvr>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378565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r>
              <a:rPr lang="ar-JO" sz="4800" dirty="0"/>
              <a:t>تعال وانظر يديه ورجليه </a:t>
            </a:r>
          </a:p>
          <a:p>
            <a:pPr lvl="0" fontAlgn="auto">
              <a:spcBef>
                <a:spcPts val="0"/>
              </a:spcBef>
              <a:spcAft>
                <a:spcPts val="0"/>
              </a:spcAft>
              <a:defRPr/>
            </a:pPr>
            <a:r>
              <a:rPr lang="ar-JO" sz="4800" dirty="0"/>
              <a:t>الندوب التي تتحدث عن الذبيحة </a:t>
            </a:r>
          </a:p>
          <a:p>
            <a:pPr lvl="0" fontAlgn="auto">
              <a:spcBef>
                <a:spcPts val="0"/>
              </a:spcBef>
              <a:spcAft>
                <a:spcPts val="0"/>
              </a:spcAft>
              <a:defRPr/>
            </a:pPr>
            <a:r>
              <a:rPr lang="ar-JO" sz="4800" dirty="0"/>
              <a:t>الأيدي التي رمت النجوم في الفضاء </a:t>
            </a:r>
          </a:p>
          <a:p>
            <a:pPr lvl="0" fontAlgn="auto">
              <a:spcBef>
                <a:spcPts val="0"/>
              </a:spcBef>
              <a:spcAft>
                <a:spcPts val="0"/>
              </a:spcAft>
              <a:defRPr/>
            </a:pPr>
            <a:r>
              <a:rPr lang="ar-JO" sz="4800" dirty="0"/>
              <a:t>إلى المسامير القاسية استسلمت</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1152191311"/>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40347468"/>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لذا دعونا نتعلم كيف نخدم </a:t>
            </a:r>
          </a:p>
          <a:p>
            <a:pPr lvl="0" fontAlgn="auto">
              <a:spcBef>
                <a:spcPts val="0"/>
              </a:spcBef>
              <a:spcAft>
                <a:spcPts val="0"/>
              </a:spcAft>
              <a:defRPr/>
            </a:pPr>
            <a:r>
              <a:rPr lang="ar-JO" sz="4800" dirty="0"/>
              <a:t>وفي حياتنا نتوجه </a:t>
            </a:r>
          </a:p>
          <a:p>
            <a:pPr lvl="0" fontAlgn="auto">
              <a:spcBef>
                <a:spcPts val="0"/>
              </a:spcBef>
              <a:spcAft>
                <a:spcPts val="0"/>
              </a:spcAft>
              <a:defRPr/>
            </a:pPr>
            <a:r>
              <a:rPr lang="ar-JO" sz="4800" dirty="0"/>
              <a:t>يحتاج كل منا إلى الأفضل </a:t>
            </a:r>
          </a:p>
          <a:p>
            <a:pPr lvl="0" fontAlgn="auto">
              <a:spcBef>
                <a:spcPts val="0"/>
              </a:spcBef>
              <a:spcAft>
                <a:spcPts val="0"/>
              </a:spcAft>
              <a:defRPr/>
            </a:pPr>
            <a:r>
              <a:rPr lang="ar-JO" sz="4800" dirty="0"/>
              <a:t>لاننا نخدم المسيح</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2846841374"/>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600164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a:t>
            </a:r>
          </a:p>
          <a:p>
            <a:pPr lvl="0" fontAlgn="auto">
              <a:spcBef>
                <a:spcPts val="0"/>
              </a:spcBef>
              <a:spcAft>
                <a:spcPts val="0"/>
              </a:spcAft>
              <a:defRPr/>
            </a:pPr>
            <a:r>
              <a:rPr lang="ar-JO" sz="4800" dirty="0"/>
              <a:t> من عبادة الملك الخادم</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a:noFill/>
          <a:ln>
            <a:noFill/>
          </a:ln>
        </p:spPr>
        <p:txBody>
          <a:bodyPr vert="horz" wrap="square" lIns="91440" tIns="45720" rIns="91440" bIns="45720" numCol="1" anchor="ctr" anchorCtr="0" compatLnSpc="1">
            <a:prstTxWarp prst="textNoShape">
              <a:avLst/>
            </a:prstTxWarp>
          </a:bodyPr>
          <a:lstStyle/>
          <a:p>
            <a:pPr algn="r"/>
            <a:r>
              <a:rPr lang="ar-JO" sz="4200" dirty="0">
                <a:effectLst>
                  <a:glow rad="228600">
                    <a:schemeClr val="accent6">
                      <a:satMod val="175000"/>
                      <a:alpha val="72757"/>
                    </a:schemeClr>
                  </a:glow>
                </a:effectLst>
              </a:rPr>
              <a:t>متى 4: 1-11</a:t>
            </a:r>
            <a:endParaRPr lang="en-US" sz="4200" dirty="0">
              <a:effectLst>
                <a:glow rad="228600">
                  <a:schemeClr val="accent6">
                    <a:satMod val="175000"/>
                    <a:alpha val="72757"/>
                  </a:schemeClr>
                </a:glow>
              </a:effectLst>
            </a:endParaRPr>
          </a:p>
        </p:txBody>
      </p:sp>
      <p:sp>
        <p:nvSpPr>
          <p:cNvPr id="2" name="Subtitle 1"/>
          <p:cNvSpPr>
            <a:spLocks noGrp="1"/>
          </p:cNvSpPr>
          <p:nvPr>
            <p:ph type="subTitle" idx="1"/>
          </p:nvPr>
        </p:nvSpPr>
        <p:spPr>
          <a:xfrm>
            <a:off x="5950496" y="3429000"/>
            <a:ext cx="2736304" cy="2880320"/>
          </a:xfrm>
          <a:noFill/>
          <a:ln>
            <a:noFill/>
          </a:ln>
          <a:effectLst/>
        </p:spPr>
        <p:txBody>
          <a:bodyPr vert="horz" wrap="square" lIns="91440" tIns="45720" rIns="91440" bIns="45720" numCol="1" anchor="t" anchorCtr="0" compatLnSpc="1">
            <a:prstTxWarp prst="textNoShape">
              <a:avLst/>
            </a:prstTxWarp>
          </a:bodyPr>
          <a:lstStyle/>
          <a:p>
            <a:pPr algn="r"/>
            <a:r>
              <a:rPr lang="ar-JO" sz="3200" dirty="0">
                <a:effectLst>
                  <a:glow rad="228600">
                    <a:schemeClr val="accent6">
                      <a:satMod val="175000"/>
                      <a:alpha val="72757"/>
                    </a:schemeClr>
                  </a:glow>
                </a:effectLst>
              </a:rPr>
              <a:t>الشيطان</a:t>
            </a:r>
            <a:r>
              <a:rPr lang="en-US" sz="3200" dirty="0">
                <a:effectLst>
                  <a:glow rad="228600">
                    <a:schemeClr val="accent6">
                      <a:satMod val="175000"/>
                      <a:alpha val="72757"/>
                    </a:schemeClr>
                  </a:glow>
                </a:effectLst>
              </a:rPr>
              <a:t> </a:t>
            </a:r>
          </a:p>
          <a:p>
            <a:pPr algn="r"/>
            <a:r>
              <a:rPr lang="ar-JO" sz="3200" dirty="0">
                <a:effectLst>
                  <a:glow rad="228600">
                    <a:schemeClr val="accent6">
                      <a:satMod val="175000"/>
                      <a:alpha val="72757"/>
                    </a:schemeClr>
                  </a:glow>
                </a:effectLst>
              </a:rPr>
              <a:t>جرب</a:t>
            </a:r>
          </a:p>
          <a:p>
            <a:pPr algn="r"/>
            <a:r>
              <a:rPr lang="en-US" sz="3200" dirty="0">
                <a:effectLst>
                  <a:glow rad="228600">
                    <a:schemeClr val="accent6">
                      <a:satMod val="175000"/>
                      <a:alpha val="72757"/>
                    </a:schemeClr>
                  </a:glow>
                </a:effectLst>
              </a:rPr>
              <a:t> </a:t>
            </a:r>
            <a:r>
              <a:rPr lang="ar-JO" sz="3200" dirty="0">
                <a:effectLst>
                  <a:glow rad="228600">
                    <a:schemeClr val="accent6">
                      <a:satMod val="175000"/>
                      <a:alpha val="72757"/>
                    </a:schemeClr>
                  </a:glow>
                </a:effectLst>
              </a:rPr>
              <a:t>يسوع</a:t>
            </a:r>
            <a:br>
              <a:rPr lang="en-US" sz="3200" dirty="0">
                <a:effectLst>
                  <a:glow rad="228600">
                    <a:schemeClr val="accent6">
                      <a:satMod val="175000"/>
                      <a:alpha val="72757"/>
                    </a:schemeClr>
                  </a:glow>
                </a:effectLst>
              </a:rPr>
            </a:br>
            <a:r>
              <a:rPr lang="ar-JO" sz="3200" dirty="0">
                <a:effectLst>
                  <a:glow rad="228600">
                    <a:schemeClr val="accent6">
                      <a:satMod val="175000"/>
                      <a:alpha val="72757"/>
                    </a:schemeClr>
                  </a:glow>
                </a:effectLst>
              </a:rPr>
              <a:t>لكن ماذا قبل ذلك</a:t>
            </a:r>
            <a:endParaRPr lang="en-US" sz="3200" dirty="0">
              <a:effectLst>
                <a:glow rad="228600">
                  <a:schemeClr val="accent6">
                    <a:satMod val="175000"/>
                    <a:alpha val="72757"/>
                  </a:schemeClr>
                </a:glow>
              </a:effectLst>
            </a:endParaRPr>
          </a:p>
        </p:txBody>
      </p:sp>
    </p:spTree>
    <p:extLst>
      <p:ext uri="{BB962C8B-B14F-4D97-AF65-F5344CB8AC3E}">
        <p14:creationId xmlns:p14="http://schemas.microsoft.com/office/powerpoint/2010/main" val="26308863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1391725" y="457200"/>
            <a:ext cx="7543800" cy="1143000"/>
          </a:xfrm>
        </p:spPr>
        <p:txBody>
          <a:bodyPr/>
          <a:lstStyle/>
          <a:p>
            <a:pPr algn="r" rtl="1"/>
            <a:r>
              <a:rPr lang="ar-SA" dirty="0">
                <a:effectLst>
                  <a:glow rad="228600">
                    <a:schemeClr val="accent6">
                      <a:satMod val="175000"/>
                      <a:alpha val="83000"/>
                    </a:schemeClr>
                  </a:glow>
                </a:effectLst>
              </a:rPr>
              <a:t>أجندة التقديم</a:t>
            </a:r>
            <a:endParaRPr lang="en-US" dirty="0">
              <a:effectLst>
                <a:glow rad="228600">
                  <a:schemeClr val="accent6">
                    <a:satMod val="175000"/>
                    <a:alpha val="83000"/>
                  </a:schemeClr>
                </a:glow>
              </a:effectLst>
            </a:endParaRPr>
          </a:p>
        </p:txBody>
      </p:sp>
      <p:sp>
        <p:nvSpPr>
          <p:cNvPr id="415747" name="Rectangle 3"/>
          <p:cNvSpPr>
            <a:spLocks noGrp="1" noChangeArrowheads="1"/>
          </p:cNvSpPr>
          <p:nvPr>
            <p:ph type="body" idx="1"/>
          </p:nvPr>
        </p:nvSpPr>
        <p:spPr>
          <a:xfrm>
            <a:off x="914400" y="1600200"/>
            <a:ext cx="8050088" cy="4953000"/>
          </a:xfrm>
        </p:spPr>
        <p:txBody>
          <a:bodyPr/>
          <a:lstStyle/>
          <a:p>
            <a:pPr algn="r" rtl="1">
              <a:lnSpc>
                <a:spcPct val="90000"/>
              </a:lnSpc>
            </a:pPr>
            <a:r>
              <a:rPr lang="ar-SA" sz="3200" dirty="0">
                <a:effectLst>
                  <a:glow rad="228600">
                    <a:schemeClr val="accent6">
                      <a:satMod val="175000"/>
                      <a:alpha val="83000"/>
                    </a:schemeClr>
                  </a:glow>
                </a:effectLst>
              </a:rPr>
              <a:t>مراجعة</a:t>
            </a:r>
          </a:p>
          <a:p>
            <a:pPr algn="r" rtl="1">
              <a:lnSpc>
                <a:spcPct val="90000"/>
              </a:lnSpc>
            </a:pPr>
            <a:r>
              <a:rPr lang="ar-SA" sz="3200" dirty="0">
                <a:effectLst>
                  <a:glow rad="228600">
                    <a:schemeClr val="accent6">
                      <a:satMod val="175000"/>
                      <a:alpha val="83000"/>
                    </a:schemeClr>
                  </a:glow>
                </a:effectLst>
              </a:rPr>
              <a:t>بدء خدمة يسوع</a:t>
            </a:r>
          </a:p>
          <a:p>
            <a:pPr algn="r" rtl="1">
              <a:lnSpc>
                <a:spcPct val="90000"/>
              </a:lnSpc>
            </a:pPr>
            <a:r>
              <a:rPr lang="ar-SA" sz="3200" dirty="0">
                <a:effectLst>
                  <a:glow rad="228600">
                    <a:schemeClr val="accent6">
                      <a:satMod val="175000"/>
                      <a:alpha val="83000"/>
                    </a:schemeClr>
                  </a:glow>
                </a:effectLst>
              </a:rPr>
              <a:t>متى 3 – معمودية يسوع</a:t>
            </a:r>
          </a:p>
          <a:p>
            <a:pPr algn="r" rtl="1">
              <a:lnSpc>
                <a:spcPct val="90000"/>
              </a:lnSpc>
            </a:pPr>
            <a:r>
              <a:rPr lang="ar-SA" sz="3200" dirty="0">
                <a:effectLst>
                  <a:glow rad="228600">
                    <a:schemeClr val="accent6">
                      <a:satMod val="175000"/>
                      <a:alpha val="83000"/>
                    </a:schemeClr>
                  </a:glow>
                </a:effectLst>
              </a:rPr>
              <a:t>إطار تاريخي</a:t>
            </a:r>
          </a:p>
          <a:p>
            <a:pPr algn="r" rtl="1">
              <a:lnSpc>
                <a:spcPct val="90000"/>
              </a:lnSpc>
            </a:pPr>
            <a:r>
              <a:rPr lang="ar-SA" sz="3200" dirty="0">
                <a:effectLst>
                  <a:glow rad="228600">
                    <a:schemeClr val="accent6">
                      <a:satMod val="175000"/>
                      <a:alpha val="83000"/>
                    </a:schemeClr>
                  </a:glow>
                </a:effectLst>
              </a:rPr>
              <a:t>عرض متى 4 التجربة</a:t>
            </a:r>
          </a:p>
          <a:p>
            <a:pPr algn="r" rtl="1">
              <a:lnSpc>
                <a:spcPct val="90000"/>
              </a:lnSpc>
            </a:pPr>
            <a:r>
              <a:rPr lang="ar-SA" sz="3200" dirty="0">
                <a:effectLst>
                  <a:glow rad="228600">
                    <a:schemeClr val="accent6">
                      <a:satMod val="175000"/>
                      <a:alpha val="83000"/>
                    </a:schemeClr>
                  </a:glow>
                </a:effectLst>
              </a:rPr>
              <a:t>الموضوع الرئيسي</a:t>
            </a:r>
          </a:p>
          <a:p>
            <a:pPr algn="r" rtl="1">
              <a:lnSpc>
                <a:spcPct val="90000"/>
              </a:lnSpc>
            </a:pPr>
            <a:r>
              <a:rPr lang="ar-SA" sz="3200" dirty="0">
                <a:effectLst>
                  <a:glow rad="228600">
                    <a:schemeClr val="accent6">
                      <a:satMod val="175000"/>
                      <a:alpha val="83000"/>
                    </a:schemeClr>
                  </a:glow>
                </a:effectLst>
              </a:rPr>
              <a:t>التطبيق</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pPr algn="r"/>
            <a:r>
              <a:rPr lang="ar-JO" dirty="0"/>
              <a:t>مراجعة</a:t>
            </a:r>
            <a:endParaRPr lang="en-US" dirty="0"/>
          </a:p>
        </p:txBody>
      </p:sp>
      <p:sp>
        <p:nvSpPr>
          <p:cNvPr id="290831" name="Rectangle 15"/>
          <p:cNvSpPr>
            <a:spLocks noGrp="1" noChangeArrowheads="1"/>
          </p:cNvSpPr>
          <p:nvPr>
            <p:ph type="body" idx="1"/>
          </p:nvPr>
        </p:nvSpPr>
        <p:spPr/>
        <p:txBody>
          <a:bodyPr/>
          <a:lstStyle/>
          <a:p>
            <a:pPr algn="r" rtl="1"/>
            <a:r>
              <a:rPr lang="ar-JO" dirty="0"/>
              <a:t>نسب المسيح</a:t>
            </a:r>
            <a:endParaRPr lang="en-US" dirty="0"/>
          </a:p>
          <a:p>
            <a:pPr algn="r" rtl="1"/>
            <a:r>
              <a:rPr lang="ar-JO" dirty="0"/>
              <a:t>يقين الإنجيل</a:t>
            </a:r>
            <a:endParaRPr lang="en-US" dirty="0"/>
          </a:p>
          <a:p>
            <a:pPr algn="r" rtl="1"/>
            <a:r>
              <a:rPr lang="ar-JO" dirty="0"/>
              <a:t>كان يسوع شخصية تاريخية أصيلة</a:t>
            </a:r>
            <a:endParaRPr lang="en-US" dirty="0"/>
          </a:p>
          <a:p>
            <a:pPr algn="r" rtl="1"/>
            <a:r>
              <a:rPr lang="ar-JO" dirty="0"/>
              <a:t>ولادة المسيح تتميم لمخطط الله الخلاصي</a:t>
            </a:r>
            <a:endParaRPr lang="en-US" dirty="0"/>
          </a:p>
        </p:txBody>
      </p:sp>
    </p:spTree>
    <p:extLst>
      <p:ext uri="{BB962C8B-B14F-4D97-AF65-F5344CB8AC3E}">
        <p14:creationId xmlns:p14="http://schemas.microsoft.com/office/powerpoint/2010/main" val="2627400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4">
            <a:extLst>
              <a:ext uri="{FF2B5EF4-FFF2-40B4-BE49-F238E27FC236}">
                <a16:creationId xmlns:a16="http://schemas.microsoft.com/office/drawing/2014/main" id="{6BE5D41D-4E14-6933-4CC7-B8B11491E1AD}"/>
              </a:ext>
            </a:extLst>
          </p:cNvPr>
          <p:cNvGraphicFramePr>
            <a:graphicFrameLocks noGrp="1" noChangeAspect="1"/>
          </p:cNvGraphicFramePr>
          <p:nvPr>
            <p:ph idx="1"/>
            <p:extLst>
              <p:ext uri="{D42A27DB-BD31-4B8C-83A1-F6EECF244321}">
                <p14:modId xmlns:p14="http://schemas.microsoft.com/office/powerpoint/2010/main" val="3281999336"/>
              </p:ext>
            </p:extLst>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ma14="http://schemas.microsoft.com/office/mac/drawingml/2011/main" xmlns="" val="1"/>
                        </a:ext>
                      </a:extLst>
                    </p:spPr>
                  </p:pic>
                </p:oleObj>
              </mc:Fallback>
            </mc:AlternateContent>
          </a:graphicData>
        </a:graphic>
      </p:graphicFrame>
      <p:sp>
        <p:nvSpPr>
          <p:cNvPr id="458754" name="Rectangle 2"/>
          <p:cNvSpPr>
            <a:spLocks noGrp="1" noChangeArrowheads="1"/>
          </p:cNvSpPr>
          <p:nvPr>
            <p:ph type="title"/>
          </p:nvPr>
        </p:nvSpPr>
        <p:spPr>
          <a:xfrm>
            <a:off x="914400" y="228600"/>
            <a:ext cx="7543800" cy="1143000"/>
          </a:xfrm>
        </p:spPr>
        <p:txBody>
          <a:bodyPr/>
          <a:lstStyle/>
          <a:p>
            <a:pPr algn="ctr"/>
            <a:r>
              <a:rPr lang="ar-JO" sz="3200" dirty="0">
                <a:latin typeface="Arial"/>
                <a:cs typeface="Arial"/>
              </a:rPr>
              <a:t>بدء خدمة يسوع</a:t>
            </a:r>
            <a:endParaRPr lang="en-US" sz="3200" dirty="0">
              <a:latin typeface="Arial"/>
              <a:cs typeface="Arial"/>
            </a:endParaRPr>
          </a:p>
        </p:txBody>
      </p:sp>
      <p:sp>
        <p:nvSpPr>
          <p:cNvPr id="458758" name="Rectangle 6"/>
          <p:cNvSpPr>
            <a:spLocks noChangeArrowheads="1"/>
          </p:cNvSpPr>
          <p:nvPr/>
        </p:nvSpPr>
        <p:spPr bwMode="auto">
          <a:xfrm>
            <a:off x="4267200" y="4800600"/>
            <a:ext cx="4876800" cy="4616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قاد الروح القدس يسوع إلى البرية ليجرب</a:t>
            </a:r>
            <a:endParaRPr kumimoji="1"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5" name="Rectangle 13"/>
          <p:cNvSpPr>
            <a:spLocks noChangeArrowheads="1"/>
          </p:cNvSpPr>
          <p:nvPr/>
        </p:nvSpPr>
        <p:spPr bwMode="auto">
          <a:xfrm>
            <a:off x="4572000" y="1371600"/>
            <a:ext cx="4343400" cy="830997"/>
          </a:xfrm>
          <a:prstGeom prst="rect">
            <a:avLst/>
          </a:prstGeom>
          <a:solidFill>
            <a:srgbClr val="FF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خدم يوحنا المعمدان في برية يهوذا وعمد في نهر الأردن</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6" name="Rectangle 14"/>
          <p:cNvSpPr>
            <a:spLocks noChangeArrowheads="1"/>
          </p:cNvSpPr>
          <p:nvPr/>
        </p:nvSpPr>
        <p:spPr bwMode="auto">
          <a:xfrm>
            <a:off x="0" y="1371600"/>
            <a:ext cx="4495800" cy="461665"/>
          </a:xfrm>
          <a:prstGeom prst="rect">
            <a:avLst/>
          </a:prstGeom>
          <a:solidFill>
            <a:srgbClr val="2A1CE4"/>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جاء يسوع من الجليل ليعتمد</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7" name="Rectangle 15"/>
          <p:cNvSpPr>
            <a:spLocks noChangeArrowheads="1"/>
          </p:cNvSpPr>
          <p:nvPr/>
        </p:nvSpPr>
        <p:spPr bwMode="auto">
          <a:xfrm>
            <a:off x="0" y="1833265"/>
            <a:ext cx="4500562" cy="461665"/>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الأردن لدعوة التلاميذ</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الجليل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المعجزة الأولى في قانا</a:t>
            </a: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Tree>
    <p:extLst>
      <p:ext uri="{BB962C8B-B14F-4D97-AF65-F5344CB8AC3E}">
        <p14:creationId xmlns:p14="http://schemas.microsoft.com/office/powerpoint/2010/main" val="23201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2339752" y="3068960"/>
            <a:ext cx="6477000" cy="3429000"/>
          </a:xfrm>
          <a:noFill/>
          <a:effectLst>
            <a:glow rad="228600">
              <a:schemeClr val="accent6">
                <a:satMod val="175000"/>
                <a:alpha val="68000"/>
              </a:schemeClr>
            </a:glow>
          </a:effectLst>
        </p:spPr>
        <p:txBody>
          <a:bodyPr/>
          <a:lstStyle/>
          <a:p>
            <a:pPr algn="r" rtl="1"/>
            <a:r>
              <a:rPr lang="ar-SA" sz="3200" dirty="0">
                <a:solidFill>
                  <a:srgbClr val="FFFFFF"/>
                </a:solidFill>
                <a:effectLst>
                  <a:glow rad="228600">
                    <a:schemeClr val="accent2">
                      <a:satMod val="175000"/>
                      <a:alpha val="71612"/>
                    </a:schemeClr>
                  </a:glow>
                </a:effectLst>
              </a:rPr>
              <a:t>هناك قصدين لمعمودية يسوع:</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1. أكد الآب تعيين يسوع للعمل </a:t>
            </a:r>
            <a:r>
              <a:rPr lang="ar-SA" sz="3200" dirty="0" err="1">
                <a:solidFill>
                  <a:srgbClr val="FFFFFF"/>
                </a:solidFill>
                <a:effectLst>
                  <a:glow rad="228600">
                    <a:schemeClr val="accent2">
                      <a:satMod val="175000"/>
                      <a:alpha val="71612"/>
                    </a:schemeClr>
                  </a:glow>
                </a:effectLst>
              </a:rPr>
              <a:t>المسياني</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2. إظهار الثالوث</a:t>
            </a:r>
            <a:endParaRPr lang="en-US" sz="3200" dirty="0">
              <a:solidFill>
                <a:srgbClr val="FFFFFF"/>
              </a:solidFill>
              <a:effectLst>
                <a:glow rad="228600">
                  <a:schemeClr val="accent2">
                    <a:satMod val="175000"/>
                    <a:alpha val="71612"/>
                  </a:schemeClr>
                </a:glow>
              </a:effectLst>
            </a:endParaRP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عودة ظهور الآريوسية</a:t>
            </a:r>
            <a:endParaRPr lang="en-US" dirty="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2">
            <a:extLst>
              <a:ext uri="{FF2B5EF4-FFF2-40B4-BE49-F238E27FC236}">
                <a16:creationId xmlns:a16="http://schemas.microsoft.com/office/drawing/2014/main" id="{F9DA5DF2-93A0-6ABF-CDFB-6A4F7C0B16C4}"/>
              </a:ext>
            </a:extLst>
          </p:cNvPr>
          <p:cNvGraphicFramePr>
            <a:graphicFrameLocks noGrp="1" noChangeAspect="1"/>
          </p:cNvGraphicFramePr>
          <p:nvPr>
            <p:ph/>
            <p:extLst>
              <p:ext uri="{D42A27DB-BD31-4B8C-83A1-F6EECF244321}">
                <p14:modId xmlns:p14="http://schemas.microsoft.com/office/powerpoint/2010/main" val="3116724542"/>
              </p:ext>
            </p:extLst>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ma14="http://schemas.microsoft.com/office/mac/drawingml/2011/main" xmlns="" val="1"/>
                        </a:ext>
                      </a:extLst>
                    </p:spPr>
                  </p:pic>
                </p:oleObj>
              </mc:Fallback>
            </mc:AlternateContent>
          </a:graphicData>
        </a:graphic>
      </p:graphicFrame>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pPr algn="ctr"/>
            <a:r>
              <a:rPr lang="ar-JO" sz="3600" dirty="0">
                <a:solidFill>
                  <a:srgbClr val="FFFFFF"/>
                </a:solidFill>
              </a:rPr>
              <a:t>الإطار التاريخي</a:t>
            </a:r>
            <a:br>
              <a:rPr lang="en-US" sz="3600" dirty="0"/>
            </a:br>
            <a:br>
              <a:rPr lang="en-US" sz="3200" dirty="0">
                <a:solidFill>
                  <a:srgbClr val="FFFFFF"/>
                </a:solidFill>
              </a:rPr>
            </a:br>
            <a:r>
              <a:rPr lang="ar-JO" sz="3200" dirty="0">
                <a:solidFill>
                  <a:srgbClr val="FFC000"/>
                </a:solidFill>
              </a:rPr>
              <a:t>الزمن</a:t>
            </a:r>
            <a:r>
              <a:rPr lang="ar-JO" sz="3200" dirty="0">
                <a:solidFill>
                  <a:srgbClr val="FFFFFF"/>
                </a:solidFill>
              </a:rPr>
              <a:t>: 28 م (يوحنا المعمدان 27 م)</a:t>
            </a:r>
            <a:br>
              <a:rPr lang="en-US" sz="3200" dirty="0">
                <a:solidFill>
                  <a:srgbClr val="FFFFFF"/>
                </a:solidFill>
              </a:rPr>
            </a:br>
            <a:r>
              <a:rPr lang="ar-JO" sz="3200" dirty="0">
                <a:solidFill>
                  <a:srgbClr val="FFC000"/>
                </a:solidFill>
              </a:rPr>
              <a:t>ثم (4: 1) </a:t>
            </a:r>
            <a:r>
              <a:rPr lang="ar-JO" sz="3200" dirty="0">
                <a:solidFill>
                  <a:srgbClr val="FFFFFF"/>
                </a:solidFill>
              </a:rPr>
              <a:t>– مباشرة (مرقس 1: 12)</a:t>
            </a:r>
            <a:br>
              <a:rPr lang="en-US" sz="3200" dirty="0">
                <a:solidFill>
                  <a:srgbClr val="FFFFFF"/>
                </a:solidFill>
              </a:rPr>
            </a:br>
            <a:r>
              <a:rPr lang="ar-JO" sz="3200" dirty="0">
                <a:solidFill>
                  <a:srgbClr val="FFC000"/>
                </a:solidFill>
              </a:rPr>
              <a:t>المكان</a:t>
            </a:r>
            <a:r>
              <a:rPr lang="ar-JO" sz="3200" dirty="0">
                <a:solidFill>
                  <a:srgbClr val="FFFFFF"/>
                </a:solidFill>
              </a:rPr>
              <a:t>: اقتيد إلى البرية – غالباً كانت البرية أعلى من ساحل نهر الأردن في المنطقة القاحلة شمال غرب البحر الميت</a:t>
            </a:r>
            <a:endParaRPr lang="en-US" sz="2800" dirty="0">
              <a:solidFill>
                <a:srgbClr val="FFFFFF"/>
              </a:solidFill>
            </a:endParaRP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32137"/>
                                        </p:tgtEl>
                                        <p:attrNameLst>
                                          <p:attrName>style.visibility</p:attrName>
                                        </p:attrNameLst>
                                      </p:cBhvr>
                                      <p:to>
                                        <p:strVal val="visible"/>
                                      </p:to>
                                    </p:set>
                                    <p:anim calcmode="lin" valueType="num">
                                      <p:cBhvr>
                                        <p:cTn id="7" dur="500" fill="hold"/>
                                        <p:tgtEl>
                                          <p:spTgt spid="432137"/>
                                        </p:tgtEl>
                                        <p:attrNameLst>
                                          <p:attrName>ppt_w</p:attrName>
                                        </p:attrNameLst>
                                      </p:cBhvr>
                                      <p:tavLst>
                                        <p:tav tm="0">
                                          <p:val>
                                            <p:fltVal val="0"/>
                                          </p:val>
                                        </p:tav>
                                        <p:tav tm="100000">
                                          <p:val>
                                            <p:strVal val="#ppt_w"/>
                                          </p:val>
                                        </p:tav>
                                      </p:tavLst>
                                    </p:anim>
                                    <p:anim calcmode="lin" valueType="num">
                                      <p:cBhvr>
                                        <p:cTn id="8"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7" grpId="0" animBg="1" autoUpdateAnimBg="0"/>
    </p:bldLst>
  </p:timing>
</p:sld>
</file>

<file path=ppt/slides/slide3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ar-JO" sz="3200" dirty="0">
                <a:solidFill>
                  <a:srgbClr val="FFFFFF"/>
                </a:solidFill>
              </a:rPr>
              <a:t>تفسير متى 4: 1-11</a:t>
            </a:r>
            <a:br>
              <a:rPr lang="en-US" sz="3200" dirty="0">
                <a:solidFill>
                  <a:srgbClr val="FFFFFF"/>
                </a:solidFill>
              </a:rPr>
            </a:br>
            <a:br>
              <a:rPr lang="en-US" sz="3200" dirty="0">
                <a:solidFill>
                  <a:schemeClr val="bg2"/>
                </a:solidFill>
              </a:rPr>
            </a:br>
            <a:r>
              <a:rPr lang="ar-JO" sz="3200" dirty="0">
                <a:solidFill>
                  <a:schemeClr val="tx1"/>
                </a:solidFill>
              </a:rPr>
              <a:t>ثم</a:t>
            </a:r>
            <a:r>
              <a:rPr lang="ar-JO" sz="3200" dirty="0">
                <a:solidFill>
                  <a:schemeClr val="bg2"/>
                </a:solidFill>
              </a:rPr>
              <a:t> أصعد يسوع إلى البرية من </a:t>
            </a:r>
            <a:r>
              <a:rPr lang="ar-JO" sz="3200" dirty="0">
                <a:solidFill>
                  <a:schemeClr val="tx1"/>
                </a:solidFill>
              </a:rPr>
              <a:t>الروح</a:t>
            </a:r>
            <a:r>
              <a:rPr lang="ar-JO" sz="3200" dirty="0">
                <a:solidFill>
                  <a:schemeClr val="bg2"/>
                </a:solidFill>
              </a:rPr>
              <a:t> ل</a:t>
            </a:r>
            <a:r>
              <a:rPr lang="ar-JO" sz="3200" dirty="0">
                <a:solidFill>
                  <a:schemeClr val="tx1"/>
                </a:solidFill>
              </a:rPr>
              <a:t>يجرب</a:t>
            </a:r>
            <a:r>
              <a:rPr lang="ar-JO" sz="3200" dirty="0">
                <a:solidFill>
                  <a:schemeClr val="bg2"/>
                </a:solidFill>
              </a:rPr>
              <a:t> من إبليس (4: 1)</a:t>
            </a:r>
            <a:br>
              <a:rPr lang="en-US" sz="3200" dirty="0">
                <a:solidFill>
                  <a:schemeClr val="bg2"/>
                </a:solidFill>
              </a:rPr>
            </a:br>
            <a:br>
              <a:rPr lang="en-US" sz="3200" dirty="0">
                <a:solidFill>
                  <a:schemeClr val="bg2"/>
                </a:solidFill>
              </a:rPr>
            </a:br>
            <a:r>
              <a:rPr lang="ar-JO" sz="3200" dirty="0">
                <a:solidFill>
                  <a:schemeClr val="bg2"/>
                </a:solidFill>
              </a:rPr>
              <a:t>يلخص العدد 1 المقطع كاملاً</a:t>
            </a:r>
            <a:br>
              <a:rPr lang="en-US" sz="3200" dirty="0">
                <a:solidFill>
                  <a:schemeClr val="bg2"/>
                </a:solidFill>
              </a:rPr>
            </a:br>
            <a:br>
              <a:rPr lang="en-US" sz="3200" dirty="0">
                <a:solidFill>
                  <a:schemeClr val="bg2"/>
                </a:solidFill>
              </a:rPr>
            </a:br>
            <a:r>
              <a:rPr lang="ar-JO" sz="3200" dirty="0">
                <a:solidFill>
                  <a:schemeClr val="bg2"/>
                </a:solidFill>
              </a:rPr>
              <a:t>الروح هونفس الروح المذكور في (3: 16).... روح الله</a:t>
            </a:r>
            <a:br>
              <a:rPr lang="ar-JO" sz="3200" dirty="0">
                <a:solidFill>
                  <a:schemeClr val="bg2"/>
                </a:solidFill>
              </a:rPr>
            </a:br>
            <a:endParaRPr lang="en-US" sz="3200" dirty="0">
              <a:solidFill>
                <a:schemeClr val="bg2"/>
              </a:solidFill>
            </a:endParaRP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pPr algn="r"/>
            <a:r>
              <a:rPr lang="ar-JO" sz="3600" dirty="0">
                <a:solidFill>
                  <a:srgbClr val="FFFFFF"/>
                </a:solidFill>
              </a:rPr>
              <a:t>فبعد ما صام أربعين نهاراً وأربعين ليلة جاع أخيراً (4: 2)</a:t>
            </a:r>
            <a:endParaRPr lang="en-US" sz="3600" dirty="0">
              <a:solidFill>
                <a:srgbClr val="FFFFFF"/>
              </a:solidFill>
            </a:endParaRPr>
          </a:p>
        </p:txBody>
      </p:sp>
    </p:spTree>
    <p:extLst>
      <p:ext uri="{BB962C8B-B14F-4D97-AF65-F5344CB8AC3E}">
        <p14:creationId xmlns:p14="http://schemas.microsoft.com/office/powerpoint/2010/main" val="147809207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gn="ctr">
              <a:lnSpc>
                <a:spcPct val="90000"/>
              </a:lnSpc>
              <a:buFontTx/>
              <a:buNone/>
            </a:pPr>
            <a:r>
              <a:rPr lang="ar-JO" sz="3200" dirty="0">
                <a:solidFill>
                  <a:srgbClr val="FFFFFF"/>
                </a:solidFill>
              </a:rPr>
              <a:t>التجربة لها معنى مزدوج</a:t>
            </a:r>
            <a:endParaRPr lang="en-US" sz="3200" dirty="0">
              <a:solidFill>
                <a:srgbClr val="FFFFFF"/>
              </a:solidFill>
            </a:endParaRPr>
          </a:p>
          <a:p>
            <a:pPr marL="0" indent="0" algn="ctr">
              <a:lnSpc>
                <a:spcPct val="90000"/>
              </a:lnSpc>
              <a:buFontTx/>
              <a:buNone/>
            </a:pPr>
            <a:r>
              <a:rPr lang="ar-JO" sz="3600" dirty="0"/>
              <a:t>التحريض على الشر أوالإغراء به ؛ إغواء</a:t>
            </a:r>
            <a:endParaRPr lang="ar-JO" sz="3200" dirty="0">
              <a:solidFill>
                <a:srgbClr val="FFFFFF"/>
              </a:solidFill>
            </a:endParaRPr>
          </a:p>
          <a:p>
            <a:pPr marL="0" indent="0" algn="ctr">
              <a:lnSpc>
                <a:spcPct val="90000"/>
              </a:lnSpc>
              <a:buFontTx/>
              <a:buNone/>
            </a:pPr>
            <a:r>
              <a:rPr lang="ar-JO" sz="3200" dirty="0">
                <a:solidFill>
                  <a:srgbClr val="FFFFFF"/>
                </a:solidFill>
              </a:rPr>
              <a:t>أو</a:t>
            </a:r>
            <a:endParaRPr lang="en-US" sz="3200" dirty="0">
              <a:solidFill>
                <a:srgbClr val="FFFFFF"/>
              </a:solidFill>
            </a:endParaRPr>
          </a:p>
          <a:p>
            <a:pPr marL="0" indent="0" algn="ctr">
              <a:lnSpc>
                <a:spcPct val="90000"/>
              </a:lnSpc>
              <a:buFontTx/>
              <a:buNone/>
            </a:pPr>
            <a:r>
              <a:rPr lang="ar-JO" sz="3200" dirty="0">
                <a:solidFill>
                  <a:srgbClr val="FFFFFF"/>
                </a:solidFill>
              </a:rPr>
              <a:t>امتحان</a:t>
            </a:r>
            <a:endParaRPr lang="en-US" sz="3600" dirty="0">
              <a:solidFill>
                <a:srgbClr val="FFFFFF"/>
              </a:solidFill>
            </a:endParaRPr>
          </a:p>
          <a:p>
            <a:pPr marL="0" indent="0" algn="ctr">
              <a:lnSpc>
                <a:spcPct val="90000"/>
              </a:lnSpc>
              <a:buFontTx/>
              <a:buNone/>
            </a:pPr>
            <a:r>
              <a:rPr lang="ar-JO" sz="3200" dirty="0">
                <a:solidFill>
                  <a:srgbClr val="FFFFFF"/>
                </a:solidFill>
              </a:rPr>
              <a:t>الله لا يجرب الإنسان بالشرور</a:t>
            </a:r>
            <a:endParaRPr lang="en-US" sz="3200" dirty="0">
              <a:solidFill>
                <a:srgbClr val="FFFFFF"/>
              </a:solidFill>
            </a:endParaRPr>
          </a:p>
          <a:p>
            <a:pPr marL="0" indent="0" algn="ctr">
              <a:lnSpc>
                <a:spcPct val="90000"/>
              </a:lnSpc>
              <a:buFontTx/>
              <a:buNone/>
            </a:pPr>
            <a:r>
              <a:rPr lang="ar-JO" sz="3200" dirty="0">
                <a:solidFill>
                  <a:srgbClr val="FFFFFF"/>
                </a:solidFill>
              </a:rPr>
              <a:t>(يعقوب 1: 13، مثل إبراهيم في تك 22: 1)</a:t>
            </a:r>
            <a:endParaRPr lang="en-US" sz="3200" dirty="0">
              <a:solidFill>
                <a:srgbClr val="FFFFFF"/>
              </a:solidFill>
            </a:endParaRPr>
          </a:p>
        </p:txBody>
      </p:sp>
    </p:spTree>
    <p:extLst>
      <p:ext uri="{BB962C8B-B14F-4D97-AF65-F5344CB8AC3E}">
        <p14:creationId xmlns:p14="http://schemas.microsoft.com/office/powerpoint/2010/main" val="326052130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EC8848-06E9-3A48-71F9-E154443ED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251520" y="4581128"/>
            <a:ext cx="8686800" cy="2074414"/>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التجربة الأولى</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C000"/>
                </a:solidFill>
                <a:effectLst/>
                <a:uLnTx/>
                <a:uFillTx/>
                <a:latin typeface="Arial"/>
                <a:ea typeface="ＭＳ Ｐゴシック" charset="0"/>
                <a:cs typeface="Arial"/>
              </a:rPr>
              <a:t>لا يحيا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 4) الفعل باليونانية هوفي صيغة المستقبل ولكنه ليس واضحاً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كان المعنى المقصود هووصية أم عبارة واقعية.</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5" name="Rectangle 5"/>
          <p:cNvSpPr>
            <a:spLocks noChangeArrowheads="1"/>
          </p:cNvSpPr>
          <p:nvPr/>
        </p:nvSpPr>
        <p:spPr bwMode="auto">
          <a:xfrm>
            <a:off x="6948264" y="1371600"/>
            <a:ext cx="1967136" cy="138499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0" i="0" u="none" strike="noStrike" kern="1200" cap="none" spc="0" normalizeH="0" baseline="0" noProof="0" dirty="0">
                <a:ln>
                  <a:noFill/>
                </a:ln>
                <a:solidFill>
                  <a:srgbClr val="FFFFFF"/>
                </a:solidFill>
                <a:effectLst/>
                <a:uLnTx/>
                <a:uFillTx/>
                <a:latin typeface="Arial"/>
                <a:ea typeface="ＭＳ Ｐゴシック" charset="0"/>
                <a:cs typeface="Arial"/>
              </a:rPr>
              <a:t>عبارة مكررة: إن كنت ابن الله (4: 3، 6)</a:t>
            </a:r>
            <a:endParaRPr kumimoji="1"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304800" y="152400"/>
            <a:ext cx="8458200" cy="1066800"/>
          </a:xfrm>
          <a:solidFill>
            <a:schemeClr val="bg1"/>
          </a:solidFill>
        </p:spPr>
        <p:txBody>
          <a:bodyPr/>
          <a:lstStyle/>
          <a:p>
            <a:pPr algn="ctr"/>
            <a:r>
              <a:rPr lang="ar-JO" sz="2800" dirty="0">
                <a:solidFill>
                  <a:srgbClr val="FFFFFF"/>
                </a:solidFill>
                <a:latin typeface="Arial"/>
                <a:cs typeface="Arial"/>
              </a:rPr>
              <a:t>فتقدم إليه المجرب وقال له إن كنت ابن الله فقل أن تص وهذه الحجارة خبزاً</a:t>
            </a:r>
            <a:endParaRPr lang="en-US" sz="2800" dirty="0">
              <a:solidFill>
                <a:srgbClr val="FFFFFF"/>
              </a:solidFill>
              <a:latin typeface="Arial"/>
              <a:cs typeface="Arial"/>
            </a:endParaRPr>
          </a:p>
        </p:txBody>
      </p:sp>
    </p:spTree>
    <p:extLst>
      <p:ext uri="{BB962C8B-B14F-4D97-AF65-F5344CB8AC3E}">
        <p14:creationId xmlns:p14="http://schemas.microsoft.com/office/powerpoint/2010/main" val="191897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spcBef>
                <a:spcPct val="20000"/>
              </a:spcBef>
              <a:defRPr/>
            </a:pPr>
            <a:r>
              <a:rPr lang="ar-SA" altLang="ja-JP" sz="2800" b="1" dirty="0">
                <a:solidFill>
                  <a:srgbClr val="FFFFFF"/>
                </a:solidFill>
                <a:effectLst>
                  <a:glow rad="228600">
                    <a:schemeClr val="accent2">
                      <a:satMod val="175000"/>
                      <a:alpha val="79000"/>
                    </a:schemeClr>
                  </a:glow>
                </a:effectLst>
                <a:latin typeface="Arial"/>
                <a:cs typeface="Arial"/>
              </a:rPr>
              <a:t>المدينة المقدسة: الهيكل في أورشليم</a:t>
            </a:r>
          </a:p>
        </p:txBody>
      </p:sp>
      <p:sp>
        <p:nvSpPr>
          <p:cNvPr id="434182" name="Rectangle 6"/>
          <p:cNvSpPr>
            <a:spLocks noChangeArrowheads="1"/>
          </p:cNvSpPr>
          <p:nvPr/>
        </p:nvSpPr>
        <p:spPr bwMode="auto">
          <a:xfrm>
            <a:off x="3618384" y="1403648"/>
            <a:ext cx="5181600" cy="1384995"/>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defRPr/>
            </a:pPr>
            <a:r>
              <a:rPr kumimoji="1" lang="ar-SA" altLang="ja-JP" sz="2800" b="1" dirty="0">
                <a:solidFill>
                  <a:srgbClr val="FFFFFF"/>
                </a:solidFill>
                <a:effectLst>
                  <a:glow rad="228600">
                    <a:schemeClr val="accent2">
                      <a:satMod val="175000"/>
                      <a:alpha val="79000"/>
                    </a:schemeClr>
                  </a:glow>
                </a:effectLst>
                <a:latin typeface="Arial"/>
                <a:cs typeface="Arial"/>
              </a:rPr>
              <a:t>أعلى نقطة في الهيكل: جنوب شرق سور الهيكل مع ارتفاع عمودي حوالي 500 أو600 قدم ضمن وادي </a:t>
            </a:r>
            <a:r>
              <a:rPr kumimoji="1" lang="ar-SA" altLang="ja-JP" sz="2800" b="1" dirty="0" err="1">
                <a:solidFill>
                  <a:srgbClr val="FFFFFF"/>
                </a:solidFill>
                <a:effectLst>
                  <a:glow rad="228600">
                    <a:schemeClr val="accent2">
                      <a:satMod val="175000"/>
                      <a:alpha val="79000"/>
                    </a:schemeClr>
                  </a:glow>
                </a:effectLst>
                <a:latin typeface="Arial"/>
                <a:cs typeface="Arial"/>
              </a:rPr>
              <a:t>قدرون</a:t>
            </a:r>
            <a:endParaRPr kumimoji="1" lang="ar-SA" altLang="ja-JP" sz="2800" b="1" dirty="0">
              <a:solidFill>
                <a:srgbClr val="FFFFFF"/>
              </a:solidFill>
              <a:effectLst>
                <a:glow rad="228600">
                  <a:schemeClr val="accent2">
                    <a:satMod val="175000"/>
                    <a:alpha val="79000"/>
                  </a:schemeClr>
                </a:glow>
              </a:effectLst>
              <a:latin typeface="Arial"/>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ar-SA" sz="3200" dirty="0">
                <a:solidFill>
                  <a:srgbClr val="FFFFFF"/>
                </a:solidFill>
                <a:effectLst>
                  <a:glow rad="228600">
                    <a:schemeClr val="accent2">
                      <a:satMod val="175000"/>
                      <a:alpha val="79000"/>
                    </a:schemeClr>
                  </a:glow>
                </a:effectLst>
              </a:rPr>
              <a:t>التجربة الثانية</a:t>
            </a:r>
            <a:br>
              <a:rPr lang="ar-SA" sz="3200" dirty="0">
                <a:solidFill>
                  <a:srgbClr val="FFFFFF"/>
                </a:solidFill>
                <a:effectLst>
                  <a:glow rad="228600">
                    <a:schemeClr val="accent2">
                      <a:satMod val="175000"/>
                      <a:alpha val="79000"/>
                    </a:schemeClr>
                  </a:glow>
                </a:effectLst>
              </a:rPr>
            </a:br>
            <a:br>
              <a:rPr lang="ar-SA" sz="3200" dirty="0">
                <a:solidFill>
                  <a:srgbClr val="FFFFFF"/>
                </a:solidFill>
                <a:effectLst>
                  <a:glow rad="228600">
                    <a:schemeClr val="accent2">
                      <a:satMod val="175000"/>
                      <a:alpha val="79000"/>
                    </a:schemeClr>
                  </a:glow>
                </a:effectLst>
              </a:rPr>
            </a:br>
            <a:r>
              <a:rPr lang="ar-SA" sz="3200" dirty="0">
                <a:solidFill>
                  <a:srgbClr val="FFFFFF"/>
                </a:solidFill>
                <a:effectLst>
                  <a:glow rad="228600">
                    <a:schemeClr val="accent2">
                      <a:satMod val="175000"/>
                      <a:alpha val="79000"/>
                    </a:schemeClr>
                  </a:glow>
                </a:effectLst>
              </a:rPr>
              <a:t>مز 91: 11-12 (4: 6) ليس اقتباس خاطئ ولكنه استخدام في سياق خاطئ (تطبيق سيء)</a:t>
            </a:r>
            <a:endParaRPr lang="en-US" sz="3200" dirty="0">
              <a:solidFill>
                <a:srgbClr val="FFFFFF"/>
              </a:solidFill>
              <a:effectLst>
                <a:glow rad="228600">
                  <a:schemeClr val="accent2">
                    <a:satMod val="175000"/>
                    <a:alpha val="79000"/>
                  </a:schemeClr>
                </a:glow>
              </a:effectLst>
            </a:endParaRP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919656"/>
            <a:ext cx="5426079" cy="2185214"/>
          </a:xfrm>
          <a:noFill/>
          <a:ln>
            <a:noFill/>
          </a:ln>
          <a:effectLst>
            <a:glow rad="228600">
              <a:schemeClr val="accent2">
                <a:satMod val="175000"/>
                <a:alpha val="40000"/>
              </a:schemeClr>
            </a:glow>
          </a:effectLst>
        </p:spPr>
        <p:txBody>
          <a:bodyPr>
            <a:spAutoFit/>
          </a:bodyPr>
          <a:lstStyle/>
          <a:p>
            <a:pPr algn="r"/>
            <a:r>
              <a:rPr kumimoji="1" lang="ar-SA" sz="3200" b="0" kern="1200" dirty="0">
                <a:solidFill>
                  <a:srgbClr val="FFFFFF"/>
                </a:solidFill>
                <a:effectLst>
                  <a:glow rad="228600">
                    <a:schemeClr val="accent2">
                      <a:satMod val="175000"/>
                      <a:alpha val="55000"/>
                    </a:schemeClr>
                  </a:glow>
                </a:effectLst>
                <a:ea typeface="ＭＳ Ｐゴシック" charset="0"/>
                <a:cs typeface="+mn-cs"/>
              </a:rPr>
              <a:t>التجربة الثالثة</a:t>
            </a:r>
            <a:br>
              <a:rPr kumimoji="1" lang="ar-SA" sz="3200" b="0" kern="1200" dirty="0">
                <a:solidFill>
                  <a:srgbClr val="FFFFFF"/>
                </a:solidFill>
                <a:effectLst>
                  <a:glow rad="228600">
                    <a:schemeClr val="accent2">
                      <a:satMod val="175000"/>
                      <a:alpha val="55000"/>
                    </a:schemeClr>
                  </a:glow>
                </a:effectLst>
                <a:ea typeface="ＭＳ Ｐゴシック" charset="0"/>
                <a:cs typeface="+mn-cs"/>
              </a:rPr>
            </a:br>
            <a:br>
              <a:rPr kumimoji="1" lang="ar-SA" sz="3200" b="0" kern="1200" dirty="0">
                <a:solidFill>
                  <a:srgbClr val="FFFFFF"/>
                </a:solidFill>
                <a:effectLst>
                  <a:glow rad="228600">
                    <a:schemeClr val="accent2">
                      <a:satMod val="175000"/>
                      <a:alpha val="55000"/>
                    </a:schemeClr>
                  </a:glow>
                </a:effectLst>
                <a:ea typeface="ＭＳ Ｐゴシック" charset="0"/>
                <a:cs typeface="+mn-cs"/>
              </a:rPr>
            </a:br>
            <a:r>
              <a:rPr kumimoji="1" lang="ar-SA" sz="3200" b="0" kern="1200" dirty="0">
                <a:solidFill>
                  <a:srgbClr val="FFFFFF"/>
                </a:solidFill>
                <a:effectLst>
                  <a:glow rad="228600">
                    <a:schemeClr val="accent2">
                      <a:satMod val="175000"/>
                      <a:alpha val="55000"/>
                    </a:schemeClr>
                  </a:glow>
                </a:effectLst>
                <a:ea typeface="ＭＳ Ｐゴシック" charset="0"/>
                <a:cs typeface="+mn-cs"/>
              </a:rPr>
              <a:t>سجد (4: 9) رمي الشخص نفسه إلى الأرض كعلامة </a:t>
            </a:r>
            <a:r>
              <a:rPr kumimoji="1" lang="ar-SA" sz="3200" b="0" kern="1200" dirty="0" err="1">
                <a:solidFill>
                  <a:srgbClr val="FFFFFF"/>
                </a:solidFill>
                <a:effectLst>
                  <a:glow rad="228600">
                    <a:schemeClr val="accent2">
                      <a:satMod val="175000"/>
                      <a:alpha val="55000"/>
                    </a:schemeClr>
                  </a:glow>
                </a:effectLst>
                <a:ea typeface="ＭＳ Ｐゴシック" charset="0"/>
                <a:cs typeface="+mn-cs"/>
              </a:rPr>
              <a:t>الإستسلام</a:t>
            </a:r>
            <a:r>
              <a:rPr kumimoji="1" lang="ar-SA" sz="3200" b="0" kern="1200" dirty="0">
                <a:solidFill>
                  <a:srgbClr val="FFFFFF"/>
                </a:solidFill>
                <a:effectLst>
                  <a:glow rad="228600">
                    <a:schemeClr val="accent2">
                      <a:satMod val="175000"/>
                      <a:alpha val="55000"/>
                    </a:schemeClr>
                  </a:glow>
                </a:effectLst>
                <a:ea typeface="ＭＳ Ｐゴシック" charset="0"/>
                <a:cs typeface="+mn-cs"/>
              </a:rPr>
              <a:t> أمام كائن إلهي أوإنسان عالي المقام</a:t>
            </a:r>
            <a:endParaRPr kumimoji="1" lang="en-US" sz="3200" b="0" kern="1200" dirty="0">
              <a:solidFill>
                <a:srgbClr val="FFFFFF"/>
              </a:solidFill>
              <a:effectLst>
                <a:glow rad="228600">
                  <a:schemeClr val="accent2">
                    <a:satMod val="175000"/>
                    <a:alpha val="55000"/>
                  </a:schemeClr>
                </a:glow>
              </a:effectLst>
              <a:ea typeface="ＭＳ Ｐゴシック" charset="0"/>
              <a:cs typeface="+mn-cs"/>
            </a:endParaRPr>
          </a:p>
        </p:txBody>
      </p:sp>
      <p:sp>
        <p:nvSpPr>
          <p:cNvPr id="433156" name="Rectangle 4"/>
          <p:cNvSpPr>
            <a:spLocks noChangeArrowheads="1"/>
          </p:cNvSpPr>
          <p:nvPr/>
        </p:nvSpPr>
        <p:spPr bwMode="auto">
          <a:xfrm>
            <a:off x="840878" y="270687"/>
            <a:ext cx="4739234" cy="2062103"/>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r>
              <a:rPr kumimoji="1" lang="ar-SA" altLang="ja-JP" sz="3200" dirty="0">
                <a:solidFill>
                  <a:srgbClr val="FFFFFF"/>
                </a:solidFill>
                <a:effectLst>
                  <a:glow rad="228600">
                    <a:srgbClr val="000000">
                      <a:satMod val="175000"/>
                      <a:alpha val="55000"/>
                    </a:srgbClr>
                  </a:glow>
                </a:effectLst>
                <a:latin typeface="Arial"/>
              </a:rPr>
              <a:t>جبل عال جداً: استخدام رمزي كون جبل التجربة المعروف لم يكن مرتفعاً بشكل كاف لرؤية جميع ممالك الأرض</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a:xfrm>
            <a:off x="827584" y="476672"/>
            <a:ext cx="8136904" cy="1143000"/>
          </a:xfrm>
        </p:spPr>
        <p:txBody>
          <a:bodyPr/>
          <a:lstStyle/>
          <a:p>
            <a:pPr algn="r"/>
            <a:r>
              <a:rPr lang="ar-SA" dirty="0">
                <a:solidFill>
                  <a:srgbClr val="FFFFFF"/>
                </a:solidFill>
                <a:effectLst>
                  <a:glow rad="228600">
                    <a:schemeClr val="accent2">
                      <a:satMod val="175000"/>
                      <a:alpha val="85693"/>
                    </a:schemeClr>
                  </a:glow>
                </a:effectLst>
              </a:rPr>
              <a:t>الموضوع الرئيسي</a:t>
            </a:r>
            <a:endParaRPr lang="en-US" dirty="0">
              <a:solidFill>
                <a:srgbClr val="FFFFFF"/>
              </a:solidFill>
              <a:effectLst>
                <a:glow rad="228600">
                  <a:schemeClr val="accent2">
                    <a:satMod val="175000"/>
                    <a:alpha val="85693"/>
                  </a:schemeClr>
                </a:glow>
              </a:effectLst>
            </a:endParaRP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779458" y="2578188"/>
            <a:ext cx="8136904"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pPr lvl="0"/>
            <a:r>
              <a:rPr lang="ar-SA" sz="7200" kern="0" dirty="0">
                <a:solidFill>
                  <a:srgbClr val="FFFFFF"/>
                </a:solidFill>
                <a:effectLst>
                  <a:glow rad="228600">
                    <a:srgbClr val="000000">
                      <a:satMod val="175000"/>
                      <a:alpha val="85693"/>
                    </a:srgbClr>
                  </a:glow>
                </a:effectLst>
              </a:rPr>
              <a:t>الملك المنتصر</a:t>
            </a:r>
          </a:p>
        </p:txBody>
      </p:sp>
    </p:spTree>
    <p:extLst>
      <p:ext uri="{BB962C8B-B14F-4D97-AF65-F5344CB8AC3E}">
        <p14:creationId xmlns:p14="http://schemas.microsoft.com/office/powerpoint/2010/main" val="36063668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7185992" cy="4038600"/>
          </a:xfrm>
        </p:spPr>
        <p:txBody>
          <a:bodyPr/>
          <a:lstStyle/>
          <a:p>
            <a:pPr algn="r">
              <a:lnSpc>
                <a:spcPct val="90000"/>
              </a:lnSpc>
              <a:buFontTx/>
              <a:buNone/>
            </a:pPr>
            <a:r>
              <a:rPr lang="ar-SA" sz="3200" dirty="0">
                <a:solidFill>
                  <a:srgbClr val="FFFF00"/>
                </a:solidFill>
                <a:effectLst>
                  <a:glow rad="228600">
                    <a:schemeClr val="accent6">
                      <a:satMod val="175000"/>
                      <a:alpha val="88000"/>
                    </a:schemeClr>
                  </a:glow>
                </a:effectLst>
              </a:rPr>
              <a:t>لوقا 4: 1-13</a:t>
            </a:r>
          </a:p>
          <a:p>
            <a:pPr algn="r">
              <a:lnSpc>
                <a:spcPct val="90000"/>
              </a:lnSpc>
              <a:buFontTx/>
              <a:buNone/>
            </a:pPr>
            <a:r>
              <a:rPr lang="ar-SA" sz="3200" dirty="0">
                <a:effectLst>
                  <a:glow rad="228600">
                    <a:schemeClr val="accent6">
                      <a:satMod val="175000"/>
                      <a:alpha val="88000"/>
                    </a:schemeClr>
                  </a:glow>
                </a:effectLst>
              </a:rPr>
              <a:t>الملء بالروح القدس</a:t>
            </a:r>
          </a:p>
          <a:p>
            <a:pPr algn="r">
              <a:lnSpc>
                <a:spcPct val="90000"/>
              </a:lnSpc>
              <a:buFontTx/>
              <a:buNone/>
            </a:pPr>
            <a:r>
              <a:rPr lang="ar-SA" sz="3200" dirty="0">
                <a:effectLst>
                  <a:glow rad="228600">
                    <a:schemeClr val="accent6">
                      <a:satMod val="175000"/>
                      <a:alpha val="88000"/>
                    </a:schemeClr>
                  </a:glow>
                </a:effectLst>
              </a:rPr>
              <a:t>التجربة الثانية والثالثة بترتيب عكسي</a:t>
            </a:r>
          </a:p>
          <a:p>
            <a:pPr algn="r">
              <a:lnSpc>
                <a:spcPct val="90000"/>
              </a:lnSpc>
              <a:buFontTx/>
              <a:buNone/>
            </a:pPr>
            <a:r>
              <a:rPr lang="ar-SA" sz="3200" dirty="0">
                <a:solidFill>
                  <a:srgbClr val="FFFF00"/>
                </a:solidFill>
                <a:effectLst>
                  <a:glow rad="228600">
                    <a:schemeClr val="accent6">
                      <a:satMod val="175000"/>
                      <a:alpha val="88000"/>
                    </a:schemeClr>
                  </a:glow>
                </a:effectLst>
              </a:rPr>
              <a:t>مرقس 1: 12-13</a:t>
            </a:r>
          </a:p>
          <a:p>
            <a:pPr algn="r">
              <a:lnSpc>
                <a:spcPct val="90000"/>
              </a:lnSpc>
              <a:buFontTx/>
              <a:buNone/>
            </a:pPr>
            <a:r>
              <a:rPr lang="ar-SA" sz="3200" dirty="0">
                <a:effectLst>
                  <a:glow rad="228600">
                    <a:schemeClr val="accent6">
                      <a:satMod val="175000"/>
                      <a:alpha val="88000"/>
                    </a:schemeClr>
                  </a:glow>
                </a:effectLst>
              </a:rPr>
              <a:t>اقتاده الروح القدس</a:t>
            </a:r>
          </a:p>
          <a:p>
            <a:pPr algn="r">
              <a:lnSpc>
                <a:spcPct val="90000"/>
              </a:lnSpc>
              <a:buFontTx/>
              <a:buNone/>
            </a:pPr>
            <a:r>
              <a:rPr lang="ar-SA" sz="3200" dirty="0">
                <a:effectLst>
                  <a:glow rad="228600">
                    <a:schemeClr val="accent6">
                      <a:satMod val="175000"/>
                      <a:alpha val="88000"/>
                    </a:schemeClr>
                  </a:glow>
                </a:effectLst>
              </a:rPr>
              <a:t>كان مع الحيوانات البرية</a:t>
            </a:r>
          </a:p>
        </p:txBody>
      </p:sp>
      <p:sp>
        <p:nvSpPr>
          <p:cNvPr id="445442" name="Rectangle 2"/>
          <p:cNvSpPr>
            <a:spLocks noGrp="1" noChangeArrowheads="1"/>
          </p:cNvSpPr>
          <p:nvPr>
            <p:ph type="title"/>
          </p:nvPr>
        </p:nvSpPr>
        <p:spPr>
          <a:xfrm>
            <a:off x="1403648" y="168424"/>
            <a:ext cx="7488832" cy="1491952"/>
          </a:xfrm>
        </p:spPr>
        <p:txBody>
          <a:bodyPr/>
          <a:lstStyle/>
          <a:p>
            <a:pPr algn="r"/>
            <a:r>
              <a:rPr lang="ar-SA" sz="3600" dirty="0">
                <a:solidFill>
                  <a:srgbClr val="FFFF00"/>
                </a:solidFill>
                <a:effectLst>
                  <a:glow rad="228600">
                    <a:schemeClr val="accent6">
                      <a:satMod val="175000"/>
                      <a:alpha val="88000"/>
                    </a:schemeClr>
                  </a:glow>
                </a:effectLst>
              </a:rPr>
              <a:t>التجربة موجودة في كل الأناجيل الإزائية. لوقا ومرقس يضيفون:</a:t>
            </a:r>
            <a:endParaRPr lang="en-US" sz="3600" b="1" dirty="0">
              <a:solidFill>
                <a:srgbClr val="FFFF00"/>
              </a:solidFill>
              <a:effectLst>
                <a:glow rad="228600">
                  <a:schemeClr val="accent6">
                    <a:satMod val="175000"/>
                    <a:alpha val="88000"/>
                  </a:schemeClr>
                </a:glow>
              </a:effectLst>
            </a:endParaRP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xfrm>
            <a:off x="617848" y="188640"/>
            <a:ext cx="8136904" cy="1143000"/>
          </a:xfrm>
          <a:noFill/>
          <a:ln>
            <a:noFill/>
          </a:ln>
        </p:spPr>
        <p:txBody>
          <a:bodyPr vert="horz" wrap="square" lIns="91440" tIns="45720" rIns="91440" bIns="45720" numCol="1" anchor="ctr" anchorCtr="0" compatLnSpc="1">
            <a:prstTxWarp prst="textNoShape">
              <a:avLst/>
            </a:prstTxWarp>
          </a:bodyPr>
          <a:lstStyle/>
          <a:p>
            <a:pPr algn="ctr"/>
            <a:r>
              <a:rPr lang="ar-SA" dirty="0">
                <a:effectLst>
                  <a:glow rad="228600">
                    <a:schemeClr val="accent6">
                      <a:satMod val="175000"/>
                      <a:alpha val="72757"/>
                    </a:schemeClr>
                  </a:glow>
                </a:effectLst>
              </a:rPr>
              <a:t>العلاقات السياقية</a:t>
            </a:r>
            <a:endParaRPr lang="en-US" dirty="0">
              <a:effectLst>
                <a:glow rad="228600">
                  <a:schemeClr val="accent6">
                    <a:satMod val="175000"/>
                    <a:alpha val="72757"/>
                  </a:schemeClr>
                </a:glow>
              </a:effectLst>
            </a:endParaRPr>
          </a:p>
        </p:txBody>
      </p:sp>
      <p:sp>
        <p:nvSpPr>
          <p:cNvPr id="420867" name="Rectangle 3"/>
          <p:cNvSpPr>
            <a:spLocks noGrp="1" noChangeArrowheads="1"/>
          </p:cNvSpPr>
          <p:nvPr>
            <p:ph type="body" idx="1"/>
          </p:nvPr>
        </p:nvSpPr>
        <p:spPr>
          <a:xfrm>
            <a:off x="321296" y="2780928"/>
            <a:ext cx="8136904" cy="3162672"/>
          </a:xfrm>
          <a:noFill/>
          <a:ln>
            <a:noFill/>
          </a:ln>
          <a:effectLst/>
        </p:spPr>
        <p:txBody>
          <a:bodyPr vert="horz" wrap="square" lIns="91440" tIns="45720" rIns="91440" bIns="45720" numCol="1" anchor="t" anchorCtr="0" compatLnSpc="1">
            <a:prstTxWarp prst="textNoShape">
              <a:avLst/>
            </a:prstTxWarp>
          </a:bodyPr>
          <a:lstStyle/>
          <a:p>
            <a:pPr marL="0" indent="0" algn="r">
              <a:buNone/>
            </a:pPr>
            <a:r>
              <a:rPr lang="ar-SA" sz="3600" dirty="0">
                <a:effectLst>
                  <a:glow rad="228600">
                    <a:schemeClr val="accent6">
                      <a:satMod val="175000"/>
                      <a:alpha val="72757"/>
                    </a:schemeClr>
                  </a:glow>
                </a:effectLst>
              </a:rPr>
              <a:t>في سياق الكتاب المقدس</a:t>
            </a:r>
          </a:p>
          <a:p>
            <a:pPr marL="0" indent="0" algn="r">
              <a:buNone/>
            </a:pPr>
            <a:r>
              <a:rPr lang="ar-SA" sz="3600" dirty="0">
                <a:effectLst>
                  <a:glow rad="228600">
                    <a:schemeClr val="accent6">
                      <a:satMod val="175000"/>
                      <a:alpha val="72757"/>
                    </a:schemeClr>
                  </a:glow>
                </a:effectLst>
              </a:rPr>
              <a:t>كان يسوع هوتتميم وعود الله لإسرائيل، آتياً بصفته المسيا والفادي، مخلص العالم كما هومخلص إسرائيل</a:t>
            </a:r>
          </a:p>
        </p:txBody>
      </p:sp>
    </p:spTree>
    <p:extLst>
      <p:ext uri="{BB962C8B-B14F-4D97-AF65-F5344CB8AC3E}">
        <p14:creationId xmlns:p14="http://schemas.microsoft.com/office/powerpoint/2010/main" val="37892681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26988"/>
            <a:ext cx="9296400" cy="6858000"/>
          </a:xfrm>
          <a:solidFill>
            <a:srgbClr val="000000"/>
          </a:solidFill>
          <a:ln>
            <a:noFill/>
          </a:ln>
          <a:effectLst/>
          <a:extLst>
            <a:ext uri="{909E8E84-426E-40dd-AFC4-6F175D3DCCD1}">
              <a14:hiddenFill xmlns:a14="http://schemas.microsoft.com/office/drawing/2010/main" xmlns="">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المدن العشر</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48" name="Rectangle 4"/>
          <p:cNvSpPr>
            <a:spLocks noGrp="1" noChangeArrowheads="1"/>
          </p:cNvSpPr>
          <p:nvPr>
            <p:ph type="title"/>
          </p:nvPr>
        </p:nvSpPr>
        <p:spPr>
          <a:xfrm>
            <a:off x="228600" y="228600"/>
            <a:ext cx="3352800" cy="2120280"/>
          </a:xfrm>
          <a:solidFill>
            <a:schemeClr val="bg1"/>
          </a:solidFill>
          <a:ln>
            <a:solidFill>
              <a:schemeClr val="bg2"/>
            </a:solidFill>
          </a:ln>
        </p:spPr>
        <p:txBody>
          <a:bodyPr/>
          <a:lstStyle/>
          <a:p>
            <a:pPr eaLnBrk="1" hangingPunct="1">
              <a:defRPr/>
            </a:pPr>
            <a:r>
              <a:rPr lang="ar-JO" sz="4000" dirty="0">
                <a:ea typeface="ＭＳ Ｐゴシック" charset="0"/>
              </a:rPr>
              <a:t>مناطق        إسرائيل           (ع ج)</a:t>
            </a:r>
            <a:endParaRPr lang="en-US" sz="4000" dirty="0">
              <a:ea typeface="ＭＳ Ｐゴシック" charset="0"/>
            </a:endParaRP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اليهودية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0" name="Text Box 6"/>
          <p:cNvSpPr txBox="1">
            <a:spLocks noChangeArrowheads="1"/>
          </p:cNvSpPr>
          <p:nvPr/>
        </p:nvSpPr>
        <p:spPr bwMode="auto">
          <a:xfrm>
            <a:off x="3589338" y="2997379"/>
            <a:ext cx="166052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بعض المناطق</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الجليل</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بطانيا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بيرية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العربية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5" name="Text Box 11"/>
          <p:cNvSpPr txBox="1">
            <a:spLocks noChangeArrowheads="1"/>
          </p:cNvSpPr>
          <p:nvPr/>
        </p:nvSpPr>
        <p:spPr bwMode="auto">
          <a:xfrm>
            <a:off x="3817938" y="240665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السامرة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أدومية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a:ea typeface="ＭＳ Ｐゴシック"/>
                <a:cs typeface="Arial"/>
              </a:rPr>
              <a:t>10</a:t>
            </a:r>
            <a:endParaRPr kumimoji="0" lang="en-US" sz="2400" b="1" i="0" u="none" strike="noStrike" kern="0" cap="none" spc="0" normalizeH="0" baseline="0" noProof="0" dirty="0">
              <a:ln>
                <a:noFill/>
              </a:ln>
              <a:solidFill>
                <a:srgbClr val="FFFFFF"/>
              </a:solidFill>
              <a:effectLst/>
              <a:uLnTx/>
              <a:uFillTx/>
              <a:latin typeface="Arial"/>
              <a:ea typeface="ＭＳ Ｐゴシック"/>
              <a:cs typeface="Arial"/>
            </a:endParaRPr>
          </a:p>
        </p:txBody>
      </p:sp>
      <p:sp>
        <p:nvSpPr>
          <p:cNvPr id="2" name="Text Box 7">
            <a:extLst>
              <a:ext uri="{FF2B5EF4-FFF2-40B4-BE49-F238E27FC236}">
                <a16:creationId xmlns:a16="http://schemas.microsoft.com/office/drawing/2014/main" id="{DF39E175-D83B-ABC7-6EBD-58BD52E79380}"/>
              </a:ext>
            </a:extLst>
          </p:cNvPr>
          <p:cNvSpPr txBox="1">
            <a:spLocks noChangeArrowheads="1"/>
          </p:cNvSpPr>
          <p:nvPr/>
        </p:nvSpPr>
        <p:spPr bwMode="auto">
          <a:xfrm>
            <a:off x="4728219" y="16475"/>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lvl="0" algn="ctr" eaLnBrk="0" fontAlgn="t" hangingPunct="0">
              <a:spcBef>
                <a:spcPct val="50000"/>
              </a:spcBef>
              <a:defRPr/>
            </a:pPr>
            <a:r>
              <a:rPr lang="ar-JO" b="1" dirty="0">
                <a:solidFill>
                  <a:srgbClr val="000514"/>
                </a:solidFill>
                <a:latin typeface="Arial" charset="0"/>
                <a:cs typeface="Arial" charset="0"/>
              </a:rPr>
              <a:t>سوريا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8" fill="hold">
                      <p:stCondLst>
                        <p:cond delay="indefinite"/>
                      </p:stCondLst>
                      <p:childTnLst>
                        <p:par>
                          <p:cTn id="79" fill="hold">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2"/>
                                        </p:tgtEl>
                                        <p:attrNameLst>
                                          <p:attrName>style.visibility</p:attrName>
                                        </p:attrNameLst>
                                      </p:cBhvr>
                                      <p:to>
                                        <p:strVal val="visible"/>
                                      </p:to>
                                    </p:set>
                                    <p:anim calcmode="lin" valueType="num">
                                      <p:cBhvr>
                                        <p:cTn id="8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
                                        </p:tgtEl>
                                        <p:attrNameLst>
                                          <p:attrName>ppt_y</p:attrName>
                                        </p:attrNameLst>
                                      </p:cBhvr>
                                      <p:tavLst>
                                        <p:tav tm="0">
                                          <p:val>
                                            <p:strVal val="#ppt_y"/>
                                          </p:val>
                                        </p:tav>
                                        <p:tav tm="100000">
                                          <p:val>
                                            <p:strVal val="#ppt_y"/>
                                          </p:val>
                                        </p:tav>
                                      </p:tavLst>
                                    </p:anim>
                                    <p:anim calcmode="lin" valueType="num">
                                      <p:cBhvr>
                                        <p:cTn id="8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ea typeface="ＭＳ Ｐゴシック" charset="0"/>
                <a:cs typeface="Arial" panose="020B0604020202020204" pitchFamily="34" charset="0"/>
              </a:rPr>
              <a:t>المسيح فقط هوالنور</a:t>
            </a:r>
            <a:endParaRPr lang="en-US" dirty="0">
              <a:ea typeface="ＭＳ Ｐゴシック" charset="0"/>
              <a:cs typeface="Arial" panose="020B0604020202020204" pitchFamily="34" charset="0"/>
            </a:endParaRPr>
          </a:p>
        </p:txBody>
      </p:sp>
      <p:sp>
        <p:nvSpPr>
          <p:cNvPr id="67586" name="Rectangle 1026"/>
          <p:cNvSpPr>
            <a:spLocks noChangeArrowheads="1"/>
          </p:cNvSpPr>
          <p:nvPr/>
        </p:nvSpPr>
        <p:spPr bwMode="auto">
          <a:xfrm>
            <a:off x="0" y="1600200"/>
            <a:ext cx="4357686"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6-9)</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العالم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الوجود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إنسان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هد للنور (7-8)</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7587" name="Rectangle 1027"/>
          <p:cNvSpPr>
            <a:spLocks noChangeArrowheads="1"/>
          </p:cNvSpPr>
          <p:nvPr/>
        </p:nvSpPr>
        <p:spPr bwMode="auto">
          <a:xfrm>
            <a:off x="4788024" y="1600201"/>
            <a:ext cx="3563888"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 (1: 1-5)</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خلق العالم (3)</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في البدء (1أ)</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أوالله (1ت)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هوالنور (9)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Object 2">
            <a:hlinkClick r:id="" action="ppaction://ole?verb=0"/>
            <a:extLst>
              <a:ext uri="{FF2B5EF4-FFF2-40B4-BE49-F238E27FC236}">
                <a16:creationId xmlns:a16="http://schemas.microsoft.com/office/drawing/2014/main" id="{9EB77161-D383-A917-1D8B-20B98CC60783}"/>
              </a:ext>
            </a:extLst>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xfrm>
            <a:off x="683568" y="332656"/>
            <a:ext cx="8136904" cy="1143000"/>
          </a:xfrm>
          <a:noFill/>
          <a:ln>
            <a:noFill/>
          </a:ln>
        </p:spPr>
        <p:txBody>
          <a:bodyPr vert="horz" wrap="square" lIns="91440" tIns="45720" rIns="91440" bIns="45720" numCol="1" anchor="ctr" anchorCtr="0" compatLnSpc="1">
            <a:prstTxWarp prst="textNoShape">
              <a:avLst/>
            </a:prstTxWarp>
          </a:bodyPr>
          <a:lstStyle/>
          <a:p>
            <a:pPr algn="r"/>
            <a:r>
              <a:rPr lang="ar-SA" sz="4400" dirty="0">
                <a:effectLst>
                  <a:glow rad="228600">
                    <a:schemeClr val="accent6">
                      <a:satMod val="175000"/>
                      <a:alpha val="72757"/>
                    </a:schemeClr>
                  </a:glow>
                </a:effectLst>
              </a:rPr>
              <a:t>في سياق متى</a:t>
            </a:r>
            <a:endParaRPr lang="en-US" sz="4400" dirty="0">
              <a:effectLst>
                <a:glow rad="228600">
                  <a:schemeClr val="accent6">
                    <a:satMod val="175000"/>
                    <a:alpha val="72757"/>
                  </a:schemeClr>
                </a:glow>
              </a:effectLst>
            </a:endParaRPr>
          </a:p>
        </p:txBody>
      </p:sp>
      <p:sp>
        <p:nvSpPr>
          <p:cNvPr id="421891" name="Rectangle 3"/>
          <p:cNvSpPr>
            <a:spLocks noGrp="1" noChangeArrowheads="1"/>
          </p:cNvSpPr>
          <p:nvPr>
            <p:ph type="body" idx="1"/>
          </p:nvPr>
        </p:nvSpPr>
        <p:spPr>
          <a:xfrm>
            <a:off x="914400" y="2780928"/>
            <a:ext cx="7543800" cy="3162672"/>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SA" sz="3200" dirty="0">
                <a:effectLst>
                  <a:glow rad="228600">
                    <a:schemeClr val="accent6">
                      <a:satMod val="175000"/>
                      <a:alpha val="72757"/>
                    </a:schemeClr>
                  </a:glow>
                </a:effectLst>
              </a:rPr>
              <a:t>أثبت متى أن يسوع كان تتميم وعود الله لإسرائيل. كما كان من الواضح تأجيل الملكوت بسبب رفض إسرائيل للمسيح الملك وبالنسبة لليهود المؤمنين ليروا سلطان ملكوته الحالي قائماً في الكنيسة.</a:t>
            </a:r>
          </a:p>
        </p:txBody>
      </p:sp>
    </p:spTree>
    <p:extLst>
      <p:ext uri="{BB962C8B-B14F-4D97-AF65-F5344CB8AC3E}">
        <p14:creationId xmlns:p14="http://schemas.microsoft.com/office/powerpoint/2010/main" val="198865969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1101697" y="2285860"/>
            <a:ext cx="7696200" cy="4572000"/>
          </a:xfrm>
        </p:spPr>
        <p:txBody>
          <a:bodyPr/>
          <a:lstStyle/>
          <a:p>
            <a:pPr marL="341313" indent="-341313" algn="r" rtl="1"/>
            <a:r>
              <a:rPr lang="ar-SA" sz="4000" dirty="0">
                <a:effectLst>
                  <a:glow rad="228600">
                    <a:schemeClr val="accent6">
                      <a:satMod val="175000"/>
                      <a:alpha val="72757"/>
                    </a:schemeClr>
                  </a:glow>
                </a:effectLst>
              </a:rPr>
              <a:t>إظهار يسوع الملك</a:t>
            </a:r>
          </a:p>
          <a:p>
            <a:pPr marL="341313" indent="-341313" algn="r" rtl="1"/>
            <a:r>
              <a:rPr lang="ar-SA" sz="4000" dirty="0">
                <a:effectLst>
                  <a:glow rad="228600">
                    <a:schemeClr val="accent6">
                      <a:satMod val="175000"/>
                      <a:alpha val="72757"/>
                    </a:schemeClr>
                  </a:glow>
                </a:effectLst>
              </a:rPr>
              <a:t>إظهار يسوع بلا خطية</a:t>
            </a:r>
          </a:p>
          <a:p>
            <a:pPr marL="341313" indent="-341313" algn="r" rtl="1"/>
            <a:r>
              <a:rPr lang="ar-SA" sz="4000" dirty="0">
                <a:effectLst>
                  <a:glow rad="228600">
                    <a:schemeClr val="accent6">
                      <a:satMod val="175000"/>
                      <a:alpha val="72757"/>
                    </a:schemeClr>
                  </a:glow>
                </a:effectLst>
              </a:rPr>
              <a:t>تقديم نموذج لنا في كيفية مواجهة التجربة</a:t>
            </a:r>
          </a:p>
          <a:p>
            <a:pPr marL="341313" indent="-341313" algn="r" rtl="1"/>
            <a:r>
              <a:rPr lang="ar-SA" sz="4000" dirty="0">
                <a:effectLst>
                  <a:glow rad="228600">
                    <a:schemeClr val="accent6">
                      <a:satMod val="175000"/>
                      <a:alpha val="72757"/>
                    </a:schemeClr>
                  </a:glow>
                </a:effectLst>
              </a:rPr>
              <a:t>ليظهر لنا أن يسوع مؤهل لمساعدتنا في </a:t>
            </a:r>
            <a:r>
              <a:rPr lang="ar-SA" sz="4000" dirty="0" err="1">
                <a:effectLst>
                  <a:glow rad="228600">
                    <a:schemeClr val="accent6">
                      <a:satMod val="175000"/>
                      <a:alpha val="72757"/>
                    </a:schemeClr>
                  </a:glow>
                </a:effectLst>
              </a:rPr>
              <a:t>الإنتصار</a:t>
            </a:r>
            <a:r>
              <a:rPr lang="ar-SA" sz="4000" dirty="0">
                <a:effectLst>
                  <a:glow rad="228600">
                    <a:schemeClr val="accent6">
                      <a:satMod val="175000"/>
                      <a:alpha val="72757"/>
                    </a:schemeClr>
                  </a:glow>
                </a:effectLst>
              </a:rPr>
              <a:t> على الشيطان</a:t>
            </a:r>
          </a:p>
        </p:txBody>
      </p:sp>
      <p:sp>
        <p:nvSpPr>
          <p:cNvPr id="422914" name="Rectangle 2"/>
          <p:cNvSpPr>
            <a:spLocks noGrp="1" noChangeArrowheads="1"/>
          </p:cNvSpPr>
          <p:nvPr>
            <p:ph type="title"/>
          </p:nvPr>
        </p:nvSpPr>
        <p:spPr/>
        <p:txBody>
          <a:bodyPr/>
          <a:lstStyle/>
          <a:p>
            <a:pPr algn="ctr"/>
            <a:r>
              <a:rPr lang="ar-SA" sz="5400" dirty="0">
                <a:effectLst>
                  <a:glow rad="228600">
                    <a:schemeClr val="accent6">
                      <a:satMod val="175000"/>
                      <a:alpha val="72757"/>
                    </a:schemeClr>
                  </a:glow>
                </a:effectLst>
              </a:rPr>
              <a:t>في سياق المقطع</a:t>
            </a:r>
            <a:endParaRPr lang="en-US" sz="5400" dirty="0">
              <a:effectLst>
                <a:glow rad="228600">
                  <a:schemeClr val="accent6">
                    <a:satMod val="175000"/>
                    <a:alpha val="72757"/>
                  </a:schemeClr>
                </a:glow>
              </a:effectLst>
            </a:endParaRP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827584" y="3068960"/>
            <a:ext cx="7341568" cy="285539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lgn="r">
              <a:spcBef>
                <a:spcPct val="60000"/>
              </a:spcBef>
              <a:buClr>
                <a:srgbClr val="FFFFFF"/>
              </a:buClr>
            </a:pPr>
            <a:r>
              <a:rPr lang="ar-SA" sz="3200" b="1" dirty="0">
                <a:solidFill>
                  <a:srgbClr val="FFFFFF"/>
                </a:solidFill>
                <a:effectLst>
                  <a:glow rad="228600">
                    <a:srgbClr val="000000">
                      <a:satMod val="175000"/>
                      <a:alpha val="72757"/>
                    </a:srgbClr>
                  </a:glow>
                </a:effectLst>
                <a:latin typeface="Arial"/>
                <a:ea typeface="ＭＳ Ｐゴシック"/>
                <a:cs typeface="Arial"/>
              </a:rPr>
              <a:t>تُظهر تجربة المسيح أهمية الاستعداد الروحي وكيف استخدم يسوع كلمة الله لينتصر على الشيطان ".</a:t>
            </a:r>
            <a:endParaRPr kumimoji="0" lang="en-US" sz="3200" b="1" i="0" u="none" strike="noStrike" kern="1200" cap="none" spc="0" normalizeH="0" baseline="0" noProof="0" dirty="0">
              <a:ln>
                <a:noFill/>
              </a:ln>
              <a:solidFill>
                <a:srgbClr val="FFFFFF"/>
              </a:solidFill>
              <a:effectLst>
                <a:glow rad="228600">
                  <a:srgbClr val="000000">
                    <a:satMod val="175000"/>
                    <a:alpha val="72757"/>
                  </a:srgbClr>
                </a:glow>
              </a:effectLst>
              <a:uLnTx/>
              <a:uFillTx/>
              <a:latin typeface="Arial"/>
              <a:ea typeface="ＭＳ Ｐゴシック"/>
              <a:cs typeface="Arial"/>
            </a:endParaRPr>
          </a:p>
        </p:txBody>
      </p:sp>
      <p:sp>
        <p:nvSpPr>
          <p:cNvPr id="454662" name="Rectangle 6"/>
          <p:cNvSpPr>
            <a:spLocks noGrp="1" noChangeArrowheads="1"/>
          </p:cNvSpPr>
          <p:nvPr>
            <p:ph type="title" idx="4294967295"/>
          </p:nvPr>
        </p:nvSpPr>
        <p:spPr>
          <a:xfrm>
            <a:off x="4064478" y="1988840"/>
            <a:ext cx="4104456" cy="762000"/>
          </a:xfrm>
          <a:noFill/>
          <a:ln>
            <a:noFill/>
          </a:ln>
        </p:spPr>
        <p:txBody>
          <a:bodyPr vert="horz" wrap="square" lIns="91440" tIns="45720" rIns="91440" bIns="45720" numCol="1" anchor="ctr" anchorCtr="0" compatLnSpc="1">
            <a:prstTxWarp prst="textNoShape">
              <a:avLst/>
            </a:prstTxWarp>
          </a:bodyPr>
          <a:lstStyle/>
          <a:p>
            <a:pPr algn="r"/>
            <a:r>
              <a:rPr lang="ar-SA" sz="4800" dirty="0">
                <a:effectLst>
                  <a:glow rad="228600">
                    <a:schemeClr val="accent6">
                      <a:satMod val="175000"/>
                      <a:alpha val="72757"/>
                    </a:schemeClr>
                  </a:glow>
                </a:effectLst>
              </a:rPr>
              <a:t>التطبيقات</a:t>
            </a:r>
            <a:endParaRPr lang="en-US" sz="4800" dirty="0">
              <a:effectLst>
                <a:glow rad="228600">
                  <a:schemeClr val="accent6">
                    <a:satMod val="175000"/>
                    <a:alpha val="72757"/>
                  </a:schemeClr>
                </a:glow>
              </a:effectLst>
            </a:endParaRP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4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11/9/25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403</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pPr algn="r"/>
            <a:r>
              <a:rPr lang="ar-SA" sz="3200" dirty="0">
                <a:solidFill>
                  <a:schemeClr val="tx1"/>
                </a:solidFill>
              </a:rPr>
              <a:t>امتحان الله يزيد إيماننا ويطور المثابرة فينا حتى نبقى أمناء لدعوتنا (يعقوب 1: 2-4)</a:t>
            </a:r>
            <a:endParaRPr lang="en-US" sz="3200" dirty="0">
              <a:solidFill>
                <a:schemeClr val="tx1"/>
              </a:solidFill>
            </a:endParaRPr>
          </a:p>
        </p:txBody>
      </p:sp>
    </p:spTree>
    <p:extLst>
      <p:ext uri="{BB962C8B-B14F-4D97-AF65-F5344CB8AC3E}">
        <p14:creationId xmlns:p14="http://schemas.microsoft.com/office/powerpoint/2010/main" val="2938904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11/9/25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404</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2612" name="Rectangle 4"/>
          <p:cNvSpPr>
            <a:spLocks noGrp="1" noChangeArrowheads="1"/>
          </p:cNvSpPr>
          <p:nvPr>
            <p:ph type="title" idx="4294967295"/>
          </p:nvPr>
        </p:nvSpPr>
        <p:spPr>
          <a:xfrm>
            <a:off x="1403648" y="3048000"/>
            <a:ext cx="6063952" cy="2667000"/>
          </a:xfrm>
        </p:spPr>
        <p:txBody>
          <a:bodyPr/>
          <a:lstStyle/>
          <a:p>
            <a:pPr algn="ctr"/>
            <a:r>
              <a:rPr lang="ar-SA" sz="4400" dirty="0">
                <a:solidFill>
                  <a:schemeClr val="tx1"/>
                </a:solidFill>
              </a:rPr>
              <a:t>في امتحانك القادم أنظر إلى مثال يسوع كونه مؤهلاً لمساعدتنا في مقاومة الشرير</a:t>
            </a:r>
            <a:endParaRPr lang="en-US" sz="4400" dirty="0">
              <a:solidFill>
                <a:schemeClr val="tx1"/>
              </a:solidFill>
            </a:endParaRPr>
          </a:p>
        </p:txBody>
      </p:sp>
    </p:spTree>
    <p:extLst>
      <p:ext uri="{BB962C8B-B14F-4D97-AF65-F5344CB8AC3E}">
        <p14:creationId xmlns:p14="http://schemas.microsoft.com/office/powerpoint/2010/main" val="28785573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4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إعلانه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أمام القادة وللمسيح أنه سابق المسيا لتتميم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ملاخي 4: 5 ليثبت شخص المسيح وعمله وليعد إسرائيل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وقادتها قبل بداية خدمة المسيح العامة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latin typeface="Arial" charset="0"/>
                <a:ea typeface="ＭＳ Ｐゴシック" charset="0"/>
                <a:cs typeface="ＭＳ Ｐゴシック" charset="0"/>
              </a:rPr>
              <a:t>المسيح فقط هوالنور</a:t>
            </a:r>
            <a:endParaRPr lang="en-US" dirty="0">
              <a:latin typeface="Arial" charset="0"/>
              <a:ea typeface="ＭＳ Ｐゴシック" charset="0"/>
              <a:cs typeface="ＭＳ Ｐゴシック" charset="0"/>
            </a:endParaRPr>
          </a:p>
        </p:txBody>
      </p:sp>
      <p:sp>
        <p:nvSpPr>
          <p:cNvPr id="67586" name="Rectangle 1026"/>
          <p:cNvSpPr>
            <a:spLocks noChangeArrowheads="1"/>
          </p:cNvSpPr>
          <p:nvPr/>
        </p:nvSpPr>
        <p:spPr bwMode="auto">
          <a:xfrm>
            <a:off x="0" y="1600200"/>
            <a:ext cx="4357686" cy="27432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يوحنا (1: 6-9)</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العالم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الوجود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إنسان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سهد للنور (7-8)</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
        <p:nvSpPr>
          <p:cNvPr id="67587" name="Rectangle 1027"/>
          <p:cNvSpPr>
            <a:spLocks noChangeArrowheads="1"/>
          </p:cNvSpPr>
          <p:nvPr/>
        </p:nvSpPr>
        <p:spPr bwMode="auto">
          <a:xfrm>
            <a:off x="4788024" y="1600201"/>
            <a:ext cx="3563888" cy="28956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يسوع (1: 1-5)</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خلق العالم (3)</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في البدء (1أ)</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الكلمة أوالله (1ت)</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هوالنور (9)</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شهادة يوحنا أمام القادة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19-28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يجيب يوحنا على تساؤل قادة إسرائيل بخصوص شخصه أنه سابق المسيا لتتميم ملاخي 4: 5 بحيث يعد هؤلاء القادة لقبول المسيح ورسالته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332204596"/>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531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98086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6271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0401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١٩-٢١</a:t>
            </a:r>
          </a:p>
        </p:txBody>
      </p:sp>
    </p:spTree>
    <p:extLst>
      <p:ext uri="{BB962C8B-B14F-4D97-AF65-F5344CB8AC3E}">
        <p14:creationId xmlns:p14="http://schemas.microsoft.com/office/powerpoint/2010/main" val="364361011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٢٢-٢٥</a:t>
            </a:r>
          </a:p>
        </p:txBody>
      </p:sp>
    </p:spTree>
    <p:extLst>
      <p:ext uri="{BB962C8B-B14F-4D97-AF65-F5344CB8AC3E}">
        <p14:creationId xmlns:p14="http://schemas.microsoft.com/office/powerpoint/2010/main" val="2950338954"/>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شهادة يوحنا للمسيح</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29-34</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علانية للمرة الأولى أن المسيح هومسيا إسرائيل من خلال شهادة خلاصية عن عمل المسيح كحمل الله وشخص المسيح كابن الله ليعد إسرائيل قبل بدء خدمة المسيح العلنية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5.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00000"/>
                </a:solidFill>
                <a:latin typeface="Arial" charset="0"/>
                <a:cs typeface="Arial" charset="0"/>
              </a:rPr>
              <a:t>53</a:t>
            </a:r>
            <a:endParaRPr lang="en-US" b="1" dirty="0">
              <a:solidFill>
                <a:srgbClr val="000000"/>
              </a:solidFill>
              <a:latin typeface="Arial" charset="0"/>
              <a:cs typeface="Arial" charset="0"/>
            </a:endParaRPr>
          </a:p>
        </p:txBody>
      </p:sp>
      <p:sp>
        <p:nvSpPr>
          <p:cNvPr id="164870" name="TextBox 5"/>
          <p:cNvSpPr txBox="1">
            <a:spLocks noChangeArrowheads="1"/>
          </p:cNvSpPr>
          <p:nvPr/>
        </p:nvSpPr>
        <p:spPr bwMode="auto">
          <a:xfrm>
            <a:off x="2819400" y="6534150"/>
            <a:ext cx="632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1800" b="1" dirty="0">
                <a:solidFill>
                  <a:srgbClr val="000000"/>
                </a:solidFill>
                <a:latin typeface="Arial" charset="0"/>
                <a:cs typeface="Arial" charset="0"/>
              </a:rPr>
              <a:t>تيري هول، بانوراما الكتاب المقدس، 121</a:t>
            </a:r>
            <a:endParaRPr lang="en-US" sz="1800" b="1" dirty="0">
              <a:solidFill>
                <a:srgbClr val="000000"/>
              </a:solidFill>
              <a:latin typeface="Arial" charset="0"/>
              <a:cs typeface="Arial" charset="0"/>
            </a:endParaRP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a:t>
            </a:r>
            <a:endParaRPr lang="en-US" b="1" dirty="0">
              <a:solidFill>
                <a:srgbClr val="000000"/>
              </a:solidFill>
              <a:latin typeface="Arial" charset="0"/>
              <a:cs typeface="Arial" charset="0"/>
            </a:endParaRP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7</a:t>
            </a:r>
            <a:endParaRPr lang="en-US" b="1" dirty="0">
              <a:solidFill>
                <a:srgbClr val="000000"/>
              </a:solidFill>
              <a:latin typeface="Arial" charset="0"/>
              <a:cs typeface="Arial" charset="0"/>
            </a:endParaRP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3</a:t>
            </a:r>
            <a:endParaRPr lang="en-US" b="1" dirty="0">
              <a:solidFill>
                <a:srgbClr val="000000"/>
              </a:solidFill>
              <a:latin typeface="Arial" charset="0"/>
              <a:cs typeface="Arial" charset="0"/>
            </a:endParaRP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6</a:t>
            </a:r>
            <a:endParaRPr lang="en-US" b="1" dirty="0">
              <a:solidFill>
                <a:srgbClr val="000000"/>
              </a:solidFill>
              <a:latin typeface="Arial" charset="0"/>
              <a:cs typeface="Arial" charset="0"/>
            </a:endParaRP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4</a:t>
            </a:r>
            <a:endParaRPr lang="en-US" b="1" dirty="0">
              <a:solidFill>
                <a:srgbClr val="000000"/>
              </a:solidFill>
              <a:latin typeface="Arial" charset="0"/>
              <a:cs typeface="Arial" charset="0"/>
            </a:endParaRP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5</a:t>
            </a:r>
            <a:endParaRPr lang="en-US" b="1" dirty="0">
              <a:solidFill>
                <a:srgbClr val="000000"/>
              </a:solidFill>
              <a:latin typeface="Arial" charset="0"/>
              <a:cs typeface="Arial" charset="0"/>
            </a:endParaRPr>
          </a:p>
        </p:txBody>
      </p:sp>
      <p:sp>
        <p:nvSpPr>
          <p:cNvPr id="13" name="TextBox 12"/>
          <p:cNvSpPr txBox="1">
            <a:spLocks noChangeArrowheads="1"/>
          </p:cNvSpPr>
          <p:nvPr/>
        </p:nvSpPr>
        <p:spPr bwMode="auto">
          <a:xfrm>
            <a:off x="2360267" y="427355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10</a:t>
            </a:r>
            <a:endParaRPr lang="en-US" b="1" dirty="0">
              <a:solidFill>
                <a:srgbClr val="000000"/>
              </a:solidFill>
              <a:latin typeface="Arial" charset="0"/>
              <a:cs typeface="Arial" charset="0"/>
            </a:endParaRP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8</a:t>
            </a:r>
            <a:endParaRPr lang="en-US" b="1" dirty="0">
              <a:solidFill>
                <a:srgbClr val="000000"/>
              </a:solidFill>
              <a:latin typeface="Arial" charset="0"/>
              <a:cs typeface="Arial" charset="0"/>
            </a:endParaRP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2</a:t>
            </a:r>
            <a:endParaRPr lang="en-US" b="1" dirty="0">
              <a:solidFill>
                <a:srgbClr val="000000"/>
              </a:solidFill>
              <a:latin typeface="Arial" charset="0"/>
              <a:cs typeface="Arial" charset="0"/>
            </a:endParaRP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9</a:t>
            </a:r>
            <a:endParaRPr lang="en-US" b="1" dirty="0">
              <a:solidFill>
                <a:srgbClr val="000000"/>
              </a:solidFill>
              <a:latin typeface="Arial" charset="0"/>
              <a:cs typeface="Arial" charset="0"/>
            </a:endParaRP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solidFill>
                  <a:srgbClr val="FFFFFF"/>
                </a:solidFill>
                <a:latin typeface="Arial" charset="0"/>
                <a:cs typeface="Arial" charset="0"/>
              </a:rPr>
              <a:t>كيف تعرف حياة المسيح بشكل أفضل</a:t>
            </a:r>
            <a:endParaRPr lang="en-US" sz="2800" b="1" dirty="0">
              <a:solidFill>
                <a:srgbClr val="FFFFFF"/>
              </a:solidFill>
              <a:latin typeface="Arial" charset="0"/>
              <a:cs typeface="Arial" charset="0"/>
            </a:endParaRPr>
          </a:p>
        </p:txBody>
      </p:sp>
      <p:sp>
        <p:nvSpPr>
          <p:cNvPr id="164882" name="TextBox 17"/>
          <p:cNvSpPr txBox="1">
            <a:spLocks noChangeArrowheads="1"/>
          </p:cNvSpPr>
          <p:nvPr/>
        </p:nvSpPr>
        <p:spPr bwMode="auto">
          <a:xfrm>
            <a:off x="2987675" y="1284288"/>
            <a:ext cx="271260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مقابلة مع نيقوديموس</a:t>
            </a:r>
            <a:endParaRPr lang="en-US" sz="2800" b="1" dirty="0">
              <a:solidFill>
                <a:srgbClr val="000000"/>
              </a:solidFill>
              <a:latin typeface="Arial" charset="0"/>
              <a:cs typeface="Arial" charset="0"/>
            </a:endParaRPr>
          </a:p>
        </p:txBody>
      </p:sp>
      <p:sp>
        <p:nvSpPr>
          <p:cNvPr id="164883" name="TextBox 18"/>
          <p:cNvSpPr txBox="1">
            <a:spLocks noChangeArrowheads="1"/>
          </p:cNvSpPr>
          <p:nvPr/>
        </p:nvSpPr>
        <p:spPr bwMode="auto">
          <a:xfrm>
            <a:off x="2987675" y="692150"/>
            <a:ext cx="201850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ضيف في عرس</a:t>
            </a:r>
            <a:endParaRPr lang="en-US" sz="2800" b="1" dirty="0">
              <a:solidFill>
                <a:srgbClr val="000000"/>
              </a:solidFill>
              <a:latin typeface="Arial" charset="0"/>
              <a:cs typeface="Arial" charset="0"/>
            </a:endParaRPr>
          </a:p>
        </p:txBody>
      </p:sp>
      <p:sp>
        <p:nvSpPr>
          <p:cNvPr id="164884" name="TextBox 19"/>
          <p:cNvSpPr txBox="1">
            <a:spLocks noChangeArrowheads="1"/>
          </p:cNvSpPr>
          <p:nvPr/>
        </p:nvSpPr>
        <p:spPr bwMode="auto">
          <a:xfrm>
            <a:off x="2987675" y="6021388"/>
            <a:ext cx="12570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قبر لعازر</a:t>
            </a:r>
            <a:endParaRPr lang="en-US" sz="2800" b="1" dirty="0">
              <a:solidFill>
                <a:srgbClr val="000000"/>
              </a:solidFill>
              <a:latin typeface="Arial" charset="0"/>
              <a:cs typeface="Arial" charset="0"/>
            </a:endParaRPr>
          </a:p>
        </p:txBody>
      </p:sp>
      <p:sp>
        <p:nvSpPr>
          <p:cNvPr id="164885" name="TextBox 20"/>
          <p:cNvSpPr txBox="1">
            <a:spLocks noChangeArrowheads="1"/>
          </p:cNvSpPr>
          <p:nvPr/>
        </p:nvSpPr>
        <p:spPr bwMode="auto">
          <a:xfrm>
            <a:off x="2987675" y="5429250"/>
            <a:ext cx="212750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نجار في الناصرة</a:t>
            </a:r>
            <a:endParaRPr lang="en-US" sz="2800" b="1" dirty="0">
              <a:solidFill>
                <a:srgbClr val="000000"/>
              </a:solidFill>
              <a:latin typeface="Arial" charset="0"/>
              <a:cs typeface="Arial" charset="0"/>
            </a:endParaRPr>
          </a:p>
        </p:txBody>
      </p:sp>
      <p:sp>
        <p:nvSpPr>
          <p:cNvPr id="164886" name="TextBox 21"/>
          <p:cNvSpPr txBox="1">
            <a:spLocks noChangeArrowheads="1"/>
          </p:cNvSpPr>
          <p:nvPr/>
        </p:nvSpPr>
        <p:spPr bwMode="auto">
          <a:xfrm>
            <a:off x="2987675" y="4837113"/>
            <a:ext cx="177805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أمثال الملكوت</a:t>
            </a:r>
            <a:endParaRPr lang="en-US" sz="2800" b="1" dirty="0">
              <a:solidFill>
                <a:srgbClr val="000000"/>
              </a:solidFill>
              <a:latin typeface="Arial" charset="0"/>
              <a:cs typeface="Arial" charset="0"/>
            </a:endParaRPr>
          </a:p>
        </p:txBody>
      </p:sp>
      <p:sp>
        <p:nvSpPr>
          <p:cNvPr id="164887" name="TextBox 22"/>
          <p:cNvSpPr txBox="1">
            <a:spLocks noChangeArrowheads="1"/>
          </p:cNvSpPr>
          <p:nvPr/>
        </p:nvSpPr>
        <p:spPr bwMode="auto">
          <a:xfrm>
            <a:off x="2987675" y="3060700"/>
            <a:ext cx="221246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ولادة في بيت لحم</a:t>
            </a:r>
            <a:endParaRPr lang="en-US" sz="2800" b="1" dirty="0">
              <a:solidFill>
                <a:srgbClr val="000000"/>
              </a:solidFill>
              <a:latin typeface="Arial" charset="0"/>
              <a:cs typeface="Arial" charset="0"/>
            </a:endParaRPr>
          </a:p>
        </p:txBody>
      </p:sp>
      <p:sp>
        <p:nvSpPr>
          <p:cNvPr id="164888" name="TextBox 23"/>
          <p:cNvSpPr txBox="1">
            <a:spLocks noChangeArrowheads="1"/>
          </p:cNvSpPr>
          <p:nvPr/>
        </p:nvSpPr>
        <p:spPr bwMode="auto">
          <a:xfrm>
            <a:off x="2987675" y="4244975"/>
            <a:ext cx="2351926"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غسل أرجل التلاميذ</a:t>
            </a:r>
            <a:endParaRPr lang="en-US" sz="2800" b="1" dirty="0">
              <a:solidFill>
                <a:srgbClr val="000000"/>
              </a:solidFill>
              <a:latin typeface="Arial" charset="0"/>
              <a:cs typeface="Arial" charset="0"/>
            </a:endParaRPr>
          </a:p>
        </p:txBody>
      </p:sp>
      <p:sp>
        <p:nvSpPr>
          <p:cNvPr id="164889" name="TextBox 24"/>
          <p:cNvSpPr txBox="1">
            <a:spLocks noChangeArrowheads="1"/>
          </p:cNvSpPr>
          <p:nvPr/>
        </p:nvSpPr>
        <p:spPr bwMode="auto">
          <a:xfrm>
            <a:off x="2987675" y="3652838"/>
            <a:ext cx="342914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تطهير الهيكل (المرة الأولى)</a:t>
            </a:r>
            <a:endParaRPr lang="en-US" sz="2800" b="1" dirty="0">
              <a:solidFill>
                <a:srgbClr val="000000"/>
              </a:solidFill>
              <a:latin typeface="Arial" charset="0"/>
              <a:cs typeface="Arial" charset="0"/>
            </a:endParaRPr>
          </a:p>
        </p:txBody>
      </p:sp>
      <p:sp>
        <p:nvSpPr>
          <p:cNvPr id="164890" name="TextBox 25"/>
          <p:cNvSpPr txBox="1">
            <a:spLocks noChangeArrowheads="1"/>
          </p:cNvSpPr>
          <p:nvPr/>
        </p:nvSpPr>
        <p:spPr bwMode="auto">
          <a:xfrm>
            <a:off x="2987675" y="2468563"/>
            <a:ext cx="21643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رسالة على الجبل</a:t>
            </a:r>
            <a:endParaRPr lang="en-US" sz="2800" b="1" dirty="0">
              <a:solidFill>
                <a:srgbClr val="000000"/>
              </a:solidFill>
              <a:latin typeface="Arial" charset="0"/>
              <a:cs typeface="Arial" charset="0"/>
            </a:endParaRPr>
          </a:p>
        </p:txBody>
      </p:sp>
      <p:sp>
        <p:nvSpPr>
          <p:cNvPr id="164891" name="TextBox 26"/>
          <p:cNvSpPr txBox="1">
            <a:spLocks noChangeArrowheads="1"/>
          </p:cNvSpPr>
          <p:nvPr/>
        </p:nvSpPr>
        <p:spPr bwMode="auto">
          <a:xfrm>
            <a:off x="2987675" y="1876425"/>
            <a:ext cx="24080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تجارب العدوالثلاثة</a:t>
            </a:r>
            <a:endParaRPr lang="en-US" sz="2800" b="1" dirty="0">
              <a:solidFill>
                <a:srgbClr val="000000"/>
              </a:solidFill>
              <a:latin typeface="Arial" charset="0"/>
              <a:cs typeface="Arial" charset="0"/>
            </a:endParaRPr>
          </a:p>
        </p:txBody>
      </p:sp>
      <p:sp>
        <p:nvSpPr>
          <p:cNvPr id="164892" name="TextBox 27"/>
          <p:cNvSpPr txBox="1">
            <a:spLocks noChangeArrowheads="1"/>
          </p:cNvSpPr>
          <p:nvPr/>
        </p:nvSpPr>
        <p:spPr bwMode="auto">
          <a:xfrm>
            <a:off x="250825" y="1006475"/>
            <a:ext cx="2017713"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000000"/>
                </a:solidFill>
                <a:latin typeface="Arial" charset="0"/>
                <a:cs typeface="Arial" charset="0"/>
              </a:rPr>
              <a:t>هل يمكنك ترقيم </a:t>
            </a:r>
          </a:p>
          <a:p>
            <a:pPr algn="ctr" eaLnBrk="1" hangingPunct="1"/>
            <a:r>
              <a:rPr lang="ar-JO" sz="2000" b="1" dirty="0">
                <a:solidFill>
                  <a:srgbClr val="000000"/>
                </a:solidFill>
                <a:latin typeface="Arial" charset="0"/>
                <a:cs typeface="Arial" charset="0"/>
              </a:rPr>
              <a:t>هذه الأحداث </a:t>
            </a:r>
          </a:p>
          <a:p>
            <a:pPr algn="ctr" eaLnBrk="1" hangingPunct="1"/>
            <a:r>
              <a:rPr lang="ar-JO" sz="2000" b="1" dirty="0">
                <a:solidFill>
                  <a:srgbClr val="000000"/>
                </a:solidFill>
                <a:latin typeface="Arial" charset="0"/>
                <a:cs typeface="Arial" charset="0"/>
              </a:rPr>
              <a:t>بشكل تسلسلي؟</a:t>
            </a:r>
            <a:endParaRPr lang="en-US" sz="2000" b="1" dirty="0">
              <a:solidFill>
                <a:srgbClr val="000000"/>
              </a:solidFill>
              <a:latin typeface="Arial" charset="0"/>
              <a:cs typeface="Arial" charset="0"/>
            </a:endParaRP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41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926881138"/>
              </p:ext>
            </p:extLst>
          </p:nvPr>
        </p:nvGraphicFramePr>
        <p:xfrm>
          <a:off x="0" y="0"/>
          <a:ext cx="9144000" cy="6842868"/>
        </p:xfrm>
        <a:graphic>
          <a:graphicData uri="http://schemas.openxmlformats.org/drawingml/2006/table">
            <a:tbl>
              <a:tblPr/>
              <a:tblGrid>
                <a:gridCol w="2771800">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131840">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charset="0"/>
                          <a:ea typeface="ＭＳ Ｐゴシック" charset="0"/>
                          <a:cs typeface="Times New Roman" charset="0"/>
                        </a:rPr>
                        <a:t>حياة يسوع بترتيب أبجدي (مقتبس من تيري هول، بانوراما الكتاب المقدس، 139)</a:t>
                      </a:r>
                      <a:endParaRPr kumimoji="0" lang="en-US" sz="1400" b="1" i="0" u="none" strike="noStrike" cap="none" normalizeH="0" baseline="0" dirty="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ngels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ملائكة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irth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ولادة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Bethlehem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لحم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arpenter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نجار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ove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حمامة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Jordan River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نهر الأردن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nemy</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عدو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Wild, northeast Judea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البرية شمال شرق يهوذا</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ollowers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أتباع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Perea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Galilee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بيرية،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ضيف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Cana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قانا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ousecleaning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تطهير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nterview</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مقابلة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acob's well</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بئر يعقوب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Samaria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السامرة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قريب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ocation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موقع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essage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رسالة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ature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طبيعة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pposition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مقاومة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arables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أمثال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سؤال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Caesarea Philippi</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قيصرية فيليبس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evelation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إعلان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Iturea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Mt.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Hermon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إيطورية، جبل حرمون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toning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رجم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omb</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قبر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Bethany near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عنيا قرب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pset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إحباط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ision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رؤية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ashing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غسل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Upper Room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العلية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ecution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قتل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نعم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Judea,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يهوذا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صهيون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7320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ar-JO" sz="2000" b="1" dirty="0">
                <a:solidFill>
                  <a:srgbClr val="FFFFFF"/>
                </a:solidFill>
                <a:latin typeface="Arial"/>
                <a:cs typeface="Arial"/>
              </a:rPr>
              <a:t>54</a:t>
            </a:r>
            <a:endParaRPr lang="en-US" sz="2000" b="1" dirty="0">
              <a:solidFill>
                <a:srgbClr val="FFFFFF"/>
              </a:solidFill>
              <a:latin typeface="Arial"/>
              <a:cs typeface="Arial"/>
            </a:endParaRP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1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1E2C93B3-7649-B6F8-CB19-1AD9BD8E8C98}"/>
              </a:ext>
            </a:extLst>
          </p:cNvPr>
          <p:cNvSpPr/>
          <p:nvPr/>
        </p:nvSpPr>
        <p:spPr bwMode="auto">
          <a:xfrm>
            <a:off x="-76200" y="-76200"/>
            <a:ext cx="9296400" cy="7010400"/>
          </a:xfrm>
          <a:prstGeom prst="rect">
            <a:avLst/>
          </a:prstGeom>
          <a:gradFill flip="none" rotWithShape="1">
            <a:gsLst>
              <a:gs pos="0">
                <a:schemeClr val="accent1">
                  <a:lumMod val="60000"/>
                  <a:lumOff val="4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100485" y="5334000"/>
            <a:ext cx="249199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557685" y="4800600"/>
            <a:ext cx="249199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496065" y="2197443"/>
            <a:ext cx="4053016"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1929285" y="3124200"/>
            <a:ext cx="249199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014885" y="4267200"/>
            <a:ext cx="249199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472085" y="3733800"/>
            <a:ext cx="249199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501285" y="5334000"/>
            <a:ext cx="249199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044085" y="4800600"/>
            <a:ext cx="2491990" cy="660975"/>
            <a:chOff x="381000" y="5334000"/>
            <a:chExt cx="1828800" cy="660975"/>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672485" y="3200400"/>
            <a:ext cx="249199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586885" y="4267200"/>
            <a:ext cx="249199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129685" y="3733800"/>
            <a:ext cx="249199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550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 name="TextBox 10">
            <a:extLst>
              <a:ext uri="{FF2B5EF4-FFF2-40B4-BE49-F238E27FC236}">
                <a16:creationId xmlns:a16="http://schemas.microsoft.com/office/drawing/2014/main" id="{81817FD2-2547-A515-C2BA-11CA205DA4D5}"/>
              </a:ext>
            </a:extLst>
          </p:cNvPr>
          <p:cNvSpPr txBox="1"/>
          <p:nvPr/>
        </p:nvSpPr>
        <p:spPr>
          <a:xfrm>
            <a:off x="5558564" y="4306947"/>
            <a:ext cx="255018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94E8B4B-2E40-9A14-ED4A-1AACE301698F}"/>
              </a:ext>
            </a:extLst>
          </p:cNvPr>
          <p:cNvSpPr txBox="1"/>
          <p:nvPr/>
        </p:nvSpPr>
        <p:spPr>
          <a:xfrm>
            <a:off x="994271" y="4306947"/>
            <a:ext cx="248172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المتأخر</a:t>
            </a: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33" name="TextBox 32">
            <a:extLst>
              <a:ext uri="{FF2B5EF4-FFF2-40B4-BE49-F238E27FC236}">
                <a16:creationId xmlns:a16="http://schemas.microsoft.com/office/drawing/2014/main" id="{6E137E54-1141-1EA4-D43F-920A7092FF19}"/>
              </a:ext>
            </a:extLst>
          </p:cNvPr>
          <p:cNvSpPr txBox="1"/>
          <p:nvPr/>
        </p:nvSpPr>
        <p:spPr>
          <a:xfrm>
            <a:off x="1515799" y="3774385"/>
            <a:ext cx="2423527"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4821EA3-181D-C146-E19E-44D9350C8FAB}"/>
              </a:ext>
            </a:extLst>
          </p:cNvPr>
          <p:cNvSpPr txBox="1"/>
          <p:nvPr/>
        </p:nvSpPr>
        <p:spPr>
          <a:xfrm>
            <a:off x="5173398" y="3774384"/>
            <a:ext cx="2423529"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1734979A-1D63-53E1-4693-864AC397EEE2}"/>
              </a:ext>
            </a:extLst>
          </p:cNvPr>
          <p:cNvSpPr txBox="1"/>
          <p:nvPr/>
        </p:nvSpPr>
        <p:spPr>
          <a:xfrm>
            <a:off x="1959711" y="3181532"/>
            <a:ext cx="2563875"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3FE3EBB-BF15-6D4F-51E3-5680E9A5613D}"/>
              </a:ext>
            </a:extLst>
          </p:cNvPr>
          <p:cNvSpPr txBox="1"/>
          <p:nvPr/>
        </p:nvSpPr>
        <p:spPr>
          <a:xfrm>
            <a:off x="4989176" y="3245617"/>
            <a:ext cx="182433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55699636"/>
      </p:ext>
    </p:extLst>
  </p:cSld>
  <p:clrMapOvr>
    <a:overrideClrMapping bg1="dk2" tx1="lt1" bg2="dk1" tx2="lt2" accent1="accent1" accent2="accent2" accent3="accent3" accent4="accent4" accent5="accent5" accent6="accent6" hlink="hlink" folHlink="folHlink"/>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36"/>
            <a:ext cx="4501008" cy="3216345"/>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ar-JO" altLang="zh-CN" sz="9600" spc="-250" dirty="0">
                <a:solidFill>
                  <a:srgbClr val="002060"/>
                </a:solidFill>
                <a:latin typeface="Avenir Black"/>
                <a:cs typeface="Avenir Black"/>
              </a:rPr>
              <a:t>صور </a:t>
            </a:r>
          </a:p>
          <a:p>
            <a:pPr defTabSz="914310" eaLnBrk="0" hangingPunct="0">
              <a:lnSpc>
                <a:spcPct val="70000"/>
              </a:lnSpc>
            </a:pPr>
            <a:r>
              <a:rPr lang="ar-JO" altLang="zh-CN" sz="9600" spc="-250" dirty="0">
                <a:solidFill>
                  <a:srgbClr val="002060"/>
                </a:solidFill>
                <a:latin typeface="Avenir Black"/>
                <a:cs typeface="Avenir Black"/>
              </a:rPr>
              <a:t>كتابية مجانية</a:t>
            </a:r>
            <a:endParaRPr lang="en-GB" sz="96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2000" b="1" i="1" dirty="0">
                <a:latin typeface="Arial"/>
                <a:ea typeface="ＭＳ Ｐゴシック"/>
                <a:cs typeface="Times New Roman"/>
              </a:rPr>
              <a:t>صور يسوع من</a:t>
            </a:r>
            <a:endParaRPr lang="en-US" sz="5400" i="1" dirty="0"/>
          </a:p>
        </p:txBody>
      </p:sp>
    </p:spTree>
    <p:extLst>
      <p:ext uri="{BB962C8B-B14F-4D97-AF65-F5344CB8AC3E}">
        <p14:creationId xmlns:p14="http://schemas.microsoft.com/office/powerpoint/2010/main" val="4200078933"/>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CECC3B-CF11-E798-C979-0FF52C04FC0D}"/>
            </a:ext>
          </a:extLst>
        </p:cNvPr>
        <p:cNvGrpSpPr/>
        <p:nvPr/>
      </p:nvGrpSpPr>
      <p:grpSpPr>
        <a:xfrm>
          <a:off x="0" y="0"/>
          <a:ext cx="0" cy="0"/>
          <a:chOff x="0" y="0"/>
          <a:chExt cx="0" cy="0"/>
        </a:xfrm>
      </p:grpSpPr>
      <p:pic>
        <p:nvPicPr>
          <p:cNvPr id="220" name="image3.jpeg">
            <a:extLst>
              <a:ext uri="{FF2B5EF4-FFF2-40B4-BE49-F238E27FC236}">
                <a16:creationId xmlns:a16="http://schemas.microsoft.com/office/drawing/2014/main" id="{9ACB9DA4-0D8D-D1EC-A3C1-0FFA4CF6A970}"/>
              </a:ext>
            </a:extLst>
          </p:cNvPr>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a:extLst>
              <a:ext uri="{FF2B5EF4-FFF2-40B4-BE49-F238E27FC236}">
                <a16:creationId xmlns:a16="http://schemas.microsoft.com/office/drawing/2014/main" id="{A62F4123-FD5B-B802-FA48-C100AF15E1EB}"/>
              </a:ext>
            </a:extLst>
          </p:cNvPr>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a:extLst>
              <a:ext uri="{FF2B5EF4-FFF2-40B4-BE49-F238E27FC236}">
                <a16:creationId xmlns:a16="http://schemas.microsoft.com/office/drawing/2014/main" id="{BBE962A9-6082-32EC-4BB2-970A9EC84E19}"/>
              </a:ext>
            </a:extLst>
          </p:cNvPr>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a:extLst>
              <a:ext uri="{FF2B5EF4-FFF2-40B4-BE49-F238E27FC236}">
                <a16:creationId xmlns:a16="http://schemas.microsoft.com/office/drawing/2014/main" id="{978C9283-77A5-1F24-6CB0-BA398B346269}"/>
              </a:ext>
            </a:extLst>
          </p:cNvPr>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a:extLst>
              <a:ext uri="{FF2B5EF4-FFF2-40B4-BE49-F238E27FC236}">
                <a16:creationId xmlns:a16="http://schemas.microsoft.com/office/drawing/2014/main" id="{81543EC2-026D-F1A5-AAE9-F46276DD091B}"/>
              </a:ext>
            </a:extLst>
          </p:cNvPr>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a:extLst>
              <a:ext uri="{FF2B5EF4-FFF2-40B4-BE49-F238E27FC236}">
                <a16:creationId xmlns:a16="http://schemas.microsoft.com/office/drawing/2014/main" id="{8599C6BC-F583-969C-6717-65E493279F5C}"/>
              </a:ext>
            </a:extLst>
          </p:cNvPr>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a:extLst>
              <a:ext uri="{FF2B5EF4-FFF2-40B4-BE49-F238E27FC236}">
                <a16:creationId xmlns:a16="http://schemas.microsoft.com/office/drawing/2014/main" id="{BA1555BD-D772-1570-72DF-7DDBD3A519C9}"/>
              </a:ext>
            </a:extLst>
          </p:cNvPr>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a:extLst>
              <a:ext uri="{FF2B5EF4-FFF2-40B4-BE49-F238E27FC236}">
                <a16:creationId xmlns:a16="http://schemas.microsoft.com/office/drawing/2014/main" id="{6EC1CA05-7F3C-79FB-94A2-3C3C3C9BD85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a:extLst>
              <a:ext uri="{FF2B5EF4-FFF2-40B4-BE49-F238E27FC236}">
                <a16:creationId xmlns:a16="http://schemas.microsoft.com/office/drawing/2014/main" id="{92F402C2-B171-679D-C959-0E5B0C7DE0D6}"/>
              </a:ext>
            </a:extLst>
          </p:cNvPr>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a:extLst>
              <a:ext uri="{FF2B5EF4-FFF2-40B4-BE49-F238E27FC236}">
                <a16:creationId xmlns:a16="http://schemas.microsoft.com/office/drawing/2014/main" id="{D1BD9985-BE0F-D2BC-2842-B47BA6DBA866}"/>
              </a:ext>
            </a:extLst>
          </p:cNvPr>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a:extLst>
              <a:ext uri="{FF2B5EF4-FFF2-40B4-BE49-F238E27FC236}">
                <a16:creationId xmlns:a16="http://schemas.microsoft.com/office/drawing/2014/main" id="{F3655784-EC86-D462-2A7F-8195F193935F}"/>
              </a:ext>
            </a:extLst>
          </p:cNvPr>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426575501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lang="en-US" sz="3200" b="1" kern="0" dirty="0">
              <a:solidFill>
                <a:srgbClr val="FFFFFF"/>
              </a:solidFill>
              <a:effectLst>
                <a:glow rad="228600">
                  <a:srgbClr val="000000"/>
                </a:glow>
              </a:effectLst>
              <a:latin typeface="Arial"/>
              <a:cs typeface="Arial"/>
            </a:endParaRPr>
          </a:p>
        </p:txBody>
      </p:sp>
      <p:sp>
        <p:nvSpPr>
          <p:cNvPr id="5" name="Title 1">
            <a:extLst>
              <a:ext uri="{FF2B5EF4-FFF2-40B4-BE49-F238E27FC236}">
                <a16:creationId xmlns:a16="http://schemas.microsoft.com/office/drawing/2014/main" id="{E1C88B1B-2414-3E88-05C0-3D0012043690}"/>
              </a:ext>
            </a:extLst>
          </p:cNvPr>
          <p:cNvSpPr txBox="1">
            <a:spLocks/>
          </p:cNvSpPr>
          <p:nvPr/>
        </p:nvSpPr>
        <p:spPr bwMode="auto">
          <a:xfrm>
            <a:off x="179512" y="3356992"/>
            <a:ext cx="5368879" cy="307738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7200" b="1">
                <a:solidFill>
                  <a:srgbClr val="FFFFFF"/>
                </a:solidFill>
                <a:effectLst>
                  <a:glow rad="228600">
                    <a:srgbClr val="000000"/>
                  </a:glow>
                </a:effectLst>
                <a:latin typeface="Arial"/>
                <a:ea typeface="+mj-ea"/>
                <a:cs typeface="Arial"/>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a:r>
              <a:rPr lang="ar-JO" sz="4400"/>
              <a:t>الهوية المسيانية ليسوع المسيح واضحة في مجيئه، شهادة يوحنا وقد تم تأكيدها في معموديته وتجربته</a:t>
            </a:r>
            <a:r>
              <a:rPr lang="en-US" sz="4400"/>
              <a:t> </a:t>
            </a:r>
            <a:endParaRPr lang="en-US" sz="4400" dirty="0"/>
          </a:p>
        </p:txBody>
      </p:sp>
    </p:spTree>
    <p:extLst>
      <p:ext uri="{BB962C8B-B14F-4D97-AF65-F5344CB8AC3E}">
        <p14:creationId xmlns:p14="http://schemas.microsoft.com/office/powerpoint/2010/main" val="53180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b="1" dirty="0">
                <a:solidFill>
                  <a:srgbClr val="FFFFFF"/>
                </a:solidFill>
                <a:latin typeface="Arial" panose="020B0604020202020204" pitchFamily="34" charset="0"/>
                <a:ea typeface="ＭＳ Ｐゴシック" charset="0"/>
                <a:cs typeface="Arial" panose="020B0604020202020204" pitchFamily="34" charset="0"/>
              </a:rPr>
              <a:t>   حياة المسيح </a:t>
            </a:r>
            <a:r>
              <a:rPr lang="en-US" sz="2800" b="1" dirty="0">
                <a:solidFill>
                  <a:srgbClr val="FFFFFF"/>
                </a:solidFill>
                <a:latin typeface="Arial" panose="020B0604020202020204" pitchFamily="34" charset="0"/>
                <a:ea typeface="ＭＳ Ｐゴシック" charset="0"/>
                <a:cs typeface="Arial" panose="020B0604020202020204" pitchFamily="34" charset="0"/>
              </a:rPr>
              <a:t>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rgbClr val="FFFFFF"/>
                </a:solidFill>
                <a:latin typeface="Arial" charset="0"/>
                <a:cs typeface="Arial" charset="0"/>
              </a:rPr>
              <a:t>أحصل على العرض التقديمي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أ. وصول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i="1" kern="0" dirty="0">
                <a:solidFill>
                  <a:srgbClr val="FFFFFF"/>
                </a:solidFill>
                <a:effectLst>
                  <a:outerShdw blurRad="38100" dist="38100" dir="2700000" algn="tl">
                    <a:srgbClr val="000000"/>
                  </a:outerShdw>
                </a:effectLst>
                <a:latin typeface="Arial"/>
                <a:cs typeface="Arial"/>
              </a:rPr>
              <a:t>3-19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نسب، ولادة، وطفولة المسيح تظهر أنه مسيا إسرائيل </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1. أسلافه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1-17، لوقا 3: 23ب-38</a:t>
            </a:r>
            <a:r>
              <a:rPr lang="en-US" sz="2800" b="1" kern="0" dirty="0">
                <a:solidFill>
                  <a:srgbClr val="FFFFFF"/>
                </a:solidFill>
                <a:effectLst>
                  <a:outerShdw blurRad="38100" dist="38100" dir="2700000" algn="tl">
                    <a:srgbClr val="000000"/>
                  </a:outerShdw>
                </a:effectLst>
                <a:latin typeface="Arial"/>
                <a:cs typeface="Arial"/>
              </a:rPr>
              <a:t> </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نسب المسيح يؤسس حقه القانوني والجسدي بعرش داود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تتميمه للعهد الداوودي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4747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2382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a:lnSpc>
                <a:spcPct val="80000"/>
              </a:lnSpc>
              <a:spcBef>
                <a:spcPct val="20000"/>
              </a:spcBef>
              <a:defRPr/>
            </a:pPr>
            <a:r>
              <a:rPr lang="ar-SA" sz="2200" baseline="30000" dirty="0">
                <a:solidFill>
                  <a:schemeClr val="bg1"/>
                </a:solidFill>
                <a:latin typeface="Arial" panose="020B0604020202020204" pitchFamily="34" charset="0"/>
                <a:cs typeface="Arial" panose="020B0604020202020204" pitchFamily="34" charset="0"/>
              </a:rPr>
              <a:t>1</a:t>
            </a:r>
            <a:r>
              <a:rPr lang="ar-SA" sz="2200" dirty="0">
                <a:solidFill>
                  <a:schemeClr val="bg1"/>
                </a:solidFill>
                <a:latin typeface="Arial" panose="020B0604020202020204" pitchFamily="34" charset="0"/>
                <a:cs typeface="Arial" panose="020B0604020202020204" pitchFamily="34" charset="0"/>
              </a:rPr>
              <a:t>كِتَابُ مِيلاَدِ يَسُوعَ الْمَسِيحِ ابْنِ دَاوُدَ ابْنِ إِبْراهِيمَ: </a:t>
            </a:r>
            <a:r>
              <a:rPr lang="ar-SA" sz="2200" baseline="30000" dirty="0">
                <a:solidFill>
                  <a:schemeClr val="bg1"/>
                </a:solidFill>
                <a:latin typeface="Arial" panose="020B0604020202020204" pitchFamily="34" charset="0"/>
                <a:cs typeface="Arial" panose="020B0604020202020204" pitchFamily="34" charset="0"/>
              </a:rPr>
              <a:t>2</a:t>
            </a:r>
            <a:r>
              <a:rPr lang="ar-SA" sz="2200" dirty="0">
                <a:solidFill>
                  <a:schemeClr val="bg1"/>
                </a:solidFill>
                <a:latin typeface="Arial" panose="020B0604020202020204" pitchFamily="34" charset="0"/>
                <a:cs typeface="Arial" panose="020B0604020202020204" pitchFamily="34" charset="0"/>
              </a:rPr>
              <a:t>إِبْراهِيمُ وَلَدَ إِسْحاقَ. وَإِسْحاقُ وَلَدَ يَعْقُوبَ. وَيَعْقُوبُ وَلَدَ يَهُوذَا وَإِخْوَتَهُ. </a:t>
            </a:r>
            <a:r>
              <a:rPr lang="ar-SA" sz="2200" baseline="30000" dirty="0">
                <a:solidFill>
                  <a:schemeClr val="bg1"/>
                </a:solidFill>
                <a:latin typeface="Arial" panose="020B0604020202020204" pitchFamily="34" charset="0"/>
                <a:cs typeface="Arial" panose="020B0604020202020204" pitchFamily="34" charset="0"/>
              </a:rPr>
              <a:t>3</a:t>
            </a:r>
            <a:r>
              <a:rPr lang="ar-SA" sz="2200" dirty="0">
                <a:solidFill>
                  <a:schemeClr val="bg1"/>
                </a:solidFill>
                <a:latin typeface="Arial" panose="020B0604020202020204" pitchFamily="34" charset="0"/>
                <a:cs typeface="Arial" panose="020B0604020202020204" pitchFamily="34" charset="0"/>
              </a:rPr>
              <a:t>وَيَهُوذَا وَلَدَ فَارِصَ وَزَارَحَ مِنْ ثَامَارَ. وَفَارِصُ وَلَدَ حَصْرُونَ. وَحَصْرُونُ وَلَدَ أَرَامَ. </a:t>
            </a:r>
            <a:r>
              <a:rPr lang="ar-SA" sz="2200" baseline="30000" dirty="0">
                <a:solidFill>
                  <a:schemeClr val="bg1"/>
                </a:solidFill>
                <a:latin typeface="Arial" panose="020B0604020202020204" pitchFamily="34" charset="0"/>
                <a:cs typeface="Arial" panose="020B0604020202020204" pitchFamily="34" charset="0"/>
              </a:rPr>
              <a:t>4</a:t>
            </a:r>
            <a:r>
              <a:rPr lang="ar-SA" sz="2200" dirty="0">
                <a:solidFill>
                  <a:schemeClr val="bg1"/>
                </a:solidFill>
                <a:latin typeface="Arial" panose="020B0604020202020204" pitchFamily="34" charset="0"/>
                <a:cs typeface="Arial" panose="020B0604020202020204" pitchFamily="34" charset="0"/>
              </a:rPr>
              <a:t>وَأَرَامُ وَلَدَ عَمِّينَادَابَ. وَعَمِّينَادَابُ وَلَدَ نَحْشُونَ. وَنَحْشُونُ وَلَدَ سَلْمُونَ. </a:t>
            </a:r>
            <a:r>
              <a:rPr lang="ar-SA" sz="2200" baseline="30000" dirty="0">
                <a:solidFill>
                  <a:schemeClr val="bg1"/>
                </a:solidFill>
                <a:latin typeface="Arial" panose="020B0604020202020204" pitchFamily="34" charset="0"/>
                <a:cs typeface="Arial" panose="020B0604020202020204" pitchFamily="34" charset="0"/>
              </a:rPr>
              <a:t>5</a:t>
            </a:r>
            <a:r>
              <a:rPr lang="ar-SA" sz="2200" dirty="0">
                <a:solidFill>
                  <a:schemeClr val="bg1"/>
                </a:solidFill>
                <a:latin typeface="Arial" panose="020B0604020202020204" pitchFamily="34" charset="0"/>
                <a:cs typeface="Arial" panose="020B0604020202020204" pitchFamily="34" charset="0"/>
              </a:rPr>
              <a:t>وَسَلْمُونُ وَلَدَ بُوعَزَ مِنْ رَاحَابَ. وَبُوعَزُ وَلَدَ عُوبِيدَ مِنْ رَاعُوثَ. وَعُوبِيدُ وَلَدَ يَسَّى. </a:t>
            </a:r>
            <a:r>
              <a:rPr lang="ar-SA" sz="2200" baseline="30000" dirty="0">
                <a:solidFill>
                  <a:schemeClr val="bg1"/>
                </a:solidFill>
                <a:latin typeface="Arial" panose="020B0604020202020204" pitchFamily="34" charset="0"/>
                <a:cs typeface="Arial" panose="020B0604020202020204" pitchFamily="34" charset="0"/>
              </a:rPr>
              <a:t>6</a:t>
            </a:r>
            <a:r>
              <a:rPr lang="ar-SA" sz="2200" dirty="0">
                <a:solidFill>
                  <a:schemeClr val="bg1"/>
                </a:solidFill>
                <a:latin typeface="Arial" panose="020B0604020202020204" pitchFamily="34" charset="0"/>
                <a:cs typeface="Arial" panose="020B0604020202020204" pitchFamily="34" charset="0"/>
              </a:rPr>
              <a:t>وَيَسَّى وَلَدَ دَاوُدَ الْمَلِكَ. وَدَاوُدُ الْمَلِكُ وَلَدَ سُلَيْمَانَ مِنَ الَّتِي لأُورِيَّا. </a:t>
            </a:r>
            <a:r>
              <a:rPr lang="ar-SA" sz="2200" baseline="30000" dirty="0">
                <a:solidFill>
                  <a:schemeClr val="bg1"/>
                </a:solidFill>
                <a:latin typeface="Arial" panose="020B0604020202020204" pitchFamily="34" charset="0"/>
                <a:cs typeface="Arial" panose="020B0604020202020204" pitchFamily="34" charset="0"/>
              </a:rPr>
              <a:t>7</a:t>
            </a:r>
            <a:r>
              <a:rPr lang="ar-SA" sz="2200" dirty="0">
                <a:solidFill>
                  <a:schemeClr val="bg1"/>
                </a:solidFill>
                <a:latin typeface="Arial" panose="020B0604020202020204" pitchFamily="34" charset="0"/>
                <a:cs typeface="Arial" panose="020B0604020202020204" pitchFamily="34" charset="0"/>
              </a:rPr>
              <a:t>وَسُلَيْمَانُ وَلَدَ رَحَبْعَامَ. وَرَحَبْعَامُ وَلَدَ أَبِيَّا. وَأَبِيَّا وَلَدَ آسَا. </a:t>
            </a:r>
            <a:r>
              <a:rPr lang="ar-SA" sz="2200" baseline="30000" dirty="0">
                <a:solidFill>
                  <a:schemeClr val="bg1"/>
                </a:solidFill>
                <a:latin typeface="Arial" panose="020B0604020202020204" pitchFamily="34" charset="0"/>
                <a:cs typeface="Arial" panose="020B0604020202020204" pitchFamily="34" charset="0"/>
              </a:rPr>
              <a:t>8</a:t>
            </a:r>
            <a:r>
              <a:rPr lang="ar-SA" sz="2200" dirty="0">
                <a:solidFill>
                  <a:schemeClr val="bg1"/>
                </a:solidFill>
                <a:latin typeface="Arial" panose="020B0604020202020204" pitchFamily="34" charset="0"/>
                <a:cs typeface="Arial" panose="020B0604020202020204" pitchFamily="34" charset="0"/>
              </a:rPr>
              <a:t>وَآسَا وَلَدَ يَهُوشَافَاطَ. وَيَهُوشَافَاطُ وَلَدَ يُورَامَ. وَيُورَامُ وَلَدَ عُزِّيَّا. </a:t>
            </a:r>
            <a:r>
              <a:rPr lang="ar-SA" sz="2200" baseline="30000" dirty="0">
                <a:solidFill>
                  <a:schemeClr val="bg1"/>
                </a:solidFill>
                <a:latin typeface="Arial" panose="020B0604020202020204" pitchFamily="34" charset="0"/>
                <a:cs typeface="Arial" panose="020B0604020202020204" pitchFamily="34" charset="0"/>
              </a:rPr>
              <a:t>9</a:t>
            </a:r>
            <a:r>
              <a:rPr lang="ar-SA" sz="2200" dirty="0">
                <a:solidFill>
                  <a:schemeClr val="bg1"/>
                </a:solidFill>
                <a:latin typeface="Arial" panose="020B0604020202020204" pitchFamily="34" charset="0"/>
                <a:cs typeface="Arial" panose="020B0604020202020204" pitchFamily="34" charset="0"/>
              </a:rPr>
              <a:t>وَعُزِّيَّا وَلَدَ يُوثَامَ. وَيُوثَامُ وَلَدَ أَحَازَ. وَأَحَازُ وَلَدَ حِزْقِيَّا. </a:t>
            </a:r>
            <a:r>
              <a:rPr lang="ar-SA" sz="2200" baseline="30000" dirty="0">
                <a:solidFill>
                  <a:schemeClr val="bg1"/>
                </a:solidFill>
                <a:latin typeface="Arial" panose="020B0604020202020204" pitchFamily="34" charset="0"/>
                <a:cs typeface="Arial" panose="020B0604020202020204" pitchFamily="34" charset="0"/>
              </a:rPr>
              <a:t>10</a:t>
            </a:r>
            <a:r>
              <a:rPr lang="ar-SA" sz="2200" dirty="0">
                <a:solidFill>
                  <a:schemeClr val="bg1"/>
                </a:solidFill>
                <a:latin typeface="Arial" panose="020B0604020202020204" pitchFamily="34" charset="0"/>
                <a:cs typeface="Arial" panose="020B0604020202020204" pitchFamily="34" charset="0"/>
              </a:rPr>
              <a:t>وَحِزْقِيَّا وَلَدَ مَنَسَّى. وَمَنَسَّى وَلَدَ آمُونَ. وَآمُونُ وَلَدَ يُوشِيَّا. </a:t>
            </a:r>
            <a:r>
              <a:rPr lang="ar-SA" sz="2200" baseline="30000" dirty="0">
                <a:solidFill>
                  <a:schemeClr val="bg1"/>
                </a:solidFill>
                <a:latin typeface="Arial" panose="020B0604020202020204" pitchFamily="34" charset="0"/>
                <a:cs typeface="Arial" panose="020B0604020202020204" pitchFamily="34" charset="0"/>
              </a:rPr>
              <a:t>11</a:t>
            </a:r>
            <a:r>
              <a:rPr lang="ar-SA" sz="2200" dirty="0">
                <a:solidFill>
                  <a:schemeClr val="bg1"/>
                </a:solidFill>
                <a:latin typeface="Arial" panose="020B0604020202020204" pitchFamily="34" charset="0"/>
                <a:cs typeface="Arial" panose="020B0604020202020204" pitchFamily="34" charset="0"/>
              </a:rPr>
              <a:t>وَيُوشِيَّا وَلَدَ يَكُنْيَا وَإِخْوَتَهُ عِنْدَ سَبْيِ بَابِلَ. </a:t>
            </a:r>
            <a:r>
              <a:rPr lang="ar-SA" sz="2200" baseline="30000" dirty="0">
                <a:solidFill>
                  <a:schemeClr val="bg1"/>
                </a:solidFill>
                <a:latin typeface="Arial" panose="020B0604020202020204" pitchFamily="34" charset="0"/>
                <a:cs typeface="Arial" panose="020B0604020202020204" pitchFamily="34" charset="0"/>
              </a:rPr>
              <a:t>12</a:t>
            </a:r>
            <a:r>
              <a:rPr lang="ar-SA" sz="2200" dirty="0">
                <a:solidFill>
                  <a:schemeClr val="bg1"/>
                </a:solidFill>
                <a:latin typeface="Arial" panose="020B0604020202020204" pitchFamily="34" charset="0"/>
                <a:cs typeface="Arial" panose="020B0604020202020204" pitchFamily="34" charset="0"/>
              </a:rPr>
              <a:t>وَبَعْدَ سَبْيِ بَابِلَ يَكُنْيَا وَلَدَ شَأَلْتِئِيلَ. وَشَأَلْتِئِيلُ وَلَدَ زَرُبَّابِلَ. </a:t>
            </a:r>
            <a:r>
              <a:rPr lang="ar-SA" sz="2200" baseline="30000" dirty="0">
                <a:solidFill>
                  <a:schemeClr val="bg1"/>
                </a:solidFill>
                <a:latin typeface="Arial" panose="020B0604020202020204" pitchFamily="34" charset="0"/>
                <a:cs typeface="Arial" panose="020B0604020202020204" pitchFamily="34" charset="0"/>
              </a:rPr>
              <a:t>13</a:t>
            </a:r>
            <a:r>
              <a:rPr lang="ar-SA" sz="2200" dirty="0">
                <a:solidFill>
                  <a:schemeClr val="bg1"/>
                </a:solidFill>
                <a:latin typeface="Arial" panose="020B0604020202020204" pitchFamily="34" charset="0"/>
                <a:cs typeface="Arial" panose="020B0604020202020204" pitchFamily="34" charset="0"/>
              </a:rPr>
              <a:t>وَزَرُبَّابِلُ وَلَدَ أَبِيهُودَ. وَأَبِيهُودُ وَلَدَ أَلِيَاقِيمَ. وَأَلِيَاقِيمُ وَلَدَ عَازُورَ. </a:t>
            </a:r>
            <a:r>
              <a:rPr lang="ar-SA" sz="2200" baseline="30000" dirty="0">
                <a:solidFill>
                  <a:schemeClr val="bg1"/>
                </a:solidFill>
                <a:latin typeface="Arial" panose="020B0604020202020204" pitchFamily="34" charset="0"/>
                <a:cs typeface="Arial" panose="020B0604020202020204" pitchFamily="34" charset="0"/>
              </a:rPr>
              <a:t>14</a:t>
            </a:r>
            <a:r>
              <a:rPr lang="ar-SA" sz="2200" dirty="0">
                <a:solidFill>
                  <a:schemeClr val="bg1"/>
                </a:solidFill>
                <a:latin typeface="Arial" panose="020B0604020202020204" pitchFamily="34" charset="0"/>
                <a:cs typeface="Arial" panose="020B0604020202020204" pitchFamily="34" charset="0"/>
              </a:rPr>
              <a:t>وَعَازُورُ وَلَدَ صَادُوقَ. وَصَادُوقُ وَلَدَ أَخِيمَ. وَأَخِيمُ وَلَدَ أَلِيُودَ. </a:t>
            </a:r>
            <a:r>
              <a:rPr lang="ar-SA" sz="2200" baseline="30000" dirty="0">
                <a:solidFill>
                  <a:schemeClr val="bg1"/>
                </a:solidFill>
                <a:latin typeface="Arial" panose="020B0604020202020204" pitchFamily="34" charset="0"/>
                <a:cs typeface="Arial" panose="020B0604020202020204" pitchFamily="34" charset="0"/>
              </a:rPr>
              <a:t>15</a:t>
            </a:r>
            <a:r>
              <a:rPr lang="ar-SA" sz="2200" dirty="0">
                <a:solidFill>
                  <a:schemeClr val="bg1"/>
                </a:solidFill>
                <a:latin typeface="Arial" panose="020B0604020202020204" pitchFamily="34" charset="0"/>
                <a:cs typeface="Arial" panose="020B0604020202020204" pitchFamily="34" charset="0"/>
              </a:rPr>
              <a:t>وَأَلِيُودُ وَلَدَ أَلِيعَازَرَ. وَأَلِيعَازَرُ وَلَدَ مَتَّانَ. وَمَتَّانُ وَلَدَ يَعْقُوبَ. </a:t>
            </a:r>
            <a:r>
              <a:rPr lang="ar-SA" sz="2200" baseline="30000" dirty="0">
                <a:solidFill>
                  <a:schemeClr val="bg1"/>
                </a:solidFill>
                <a:latin typeface="Arial" panose="020B0604020202020204" pitchFamily="34" charset="0"/>
                <a:cs typeface="Arial" panose="020B0604020202020204" pitchFamily="34" charset="0"/>
              </a:rPr>
              <a:t>16</a:t>
            </a:r>
            <a:r>
              <a:rPr lang="ar-SA" sz="2200" dirty="0">
                <a:solidFill>
                  <a:schemeClr val="bg1"/>
                </a:solidFill>
                <a:latin typeface="Arial" panose="020B0604020202020204" pitchFamily="34" charset="0"/>
                <a:cs typeface="Arial" panose="020B0604020202020204" pitchFamily="34" charset="0"/>
              </a:rPr>
              <a:t>وَيَعْقُوبُ وَلَدَ يُوسُفَ رَجُلَ مَرْيَمَ الَّتِي وُلِدَ مِنْهَا يَسُوعُ الَّذِي يُدْعَى الْمَسِيحَ</a:t>
            </a:r>
            <a:endParaRPr kumimoji="0" lang="en-US" sz="22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ar-JO" sz="4000" b="1" dirty="0">
                <a:solidFill>
                  <a:srgbClr val="FFCC99"/>
                </a:solidFill>
                <a:latin typeface="Arial" panose="020B0604020202020204" pitchFamily="34" charset="0"/>
                <a:ea typeface="ＭＳ Ｐゴシック" charset="0"/>
                <a:cs typeface="Arial" panose="020B0604020202020204" pitchFamily="34" charset="0"/>
              </a:rPr>
              <a:t>طريقة مملة للبدء بكتاب؟</a:t>
            </a:r>
            <a:endParaRPr lang="en-US" sz="4000" b="1" dirty="0">
              <a:solidFill>
                <a:srgbClr val="FFCC99"/>
              </a:solidFill>
              <a:latin typeface="Arial" panose="020B0604020202020204" pitchFamily="34" charset="0"/>
              <a:ea typeface="ＭＳ Ｐゴシック" charset="0"/>
              <a:cs typeface="Arial" panose="020B0604020202020204" pitchFamily="34" charset="0"/>
            </a:endParaRP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785786" y="2590800"/>
            <a:ext cx="3500462" cy="2062004"/>
          </a:xfrm>
          <a:prstGeom prst="rect">
            <a:avLst/>
          </a:prstGeom>
          <a:solidFill>
            <a:srgbClr val="CC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200" b="1" dirty="0">
                <a:solidFill>
                  <a:schemeClr val="bg1"/>
                </a:solidFill>
                <a:latin typeface="Arial" pitchFamily="34" charset="0"/>
                <a:cs typeface="Arial" pitchFamily="34" charset="0"/>
              </a:rPr>
              <a:t>يذكر جيري: لقد أذهلتني الآية الأولى. قال أن يسوع كان من أقرباء أجدادي.</a:t>
            </a:r>
            <a:endParaRPr kumimoji="0" lang="en-US" sz="3200" b="1" i="0" u="none" strike="noStrike" kern="1200" cap="none" spc="0" normalizeH="0" baseline="0" noProof="0" dirty="0">
              <a:ln>
                <a:noFill/>
              </a:ln>
              <a:solidFill>
                <a:schemeClr val="bg1"/>
              </a:solidFill>
              <a:effectLst/>
              <a:uLnTx/>
              <a:uFillTx/>
              <a:latin typeface="Arial" pitchFamily="34" charset="0"/>
              <a:cs typeface="Arial" pitchFamily="34" charset="0"/>
            </a:endParaRPr>
          </a:p>
        </p:txBody>
      </p:sp>
      <p:sp>
        <p:nvSpPr>
          <p:cNvPr id="6" name="Text Box 31"/>
          <p:cNvSpPr txBox="1">
            <a:spLocks noChangeArrowheads="1"/>
          </p:cNvSpPr>
          <p:nvPr/>
        </p:nvSpPr>
        <p:spPr bwMode="auto">
          <a:xfrm>
            <a:off x="5472134" y="1556813"/>
            <a:ext cx="3062287" cy="461566"/>
          </a:xfrm>
          <a:prstGeom prst="rect">
            <a:avLst/>
          </a:prstGeom>
          <a:solidFill>
            <a:schemeClr val="bg1"/>
          </a:solidFill>
          <a:ln w="9525">
            <a:noFill/>
            <a:miter lim="800000"/>
            <a:headEnd/>
            <a:tailEnd/>
          </a:ln>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rPr>
              <a:t>إرميا بنيامين</a:t>
            </a:r>
            <a:endParaRPr kumimoji="0" lang="en-US"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أثبت أن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يسوع ملك</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ar-JO" b="1" dirty="0">
                <a:effectLst>
                  <a:outerShdw blurRad="38100" dist="38100" dir="2700000" algn="tl">
                    <a:srgbClr val="000000">
                      <a:alpha val="43137"/>
                    </a:srgbClr>
                  </a:outerShdw>
                </a:effectLst>
              </a:rPr>
              <a:t>ذكر داود قبل إبراهيم</a:t>
            </a:r>
            <a:endParaRPr lang="en-US" b="1" dirty="0">
              <a:effectLst>
                <a:outerShdw blurRad="38100" dist="38100" dir="2700000" algn="tl">
                  <a:srgbClr val="000000">
                    <a:alpha val="43137"/>
                  </a:srgbClr>
                </a:outerShdw>
              </a:effectLst>
            </a:endParaRP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E3EBF1"/>
                </a:solidFill>
              </a:rPr>
              <a:t>كتاب ميلاد                   يسوع المسيح                  </a:t>
            </a:r>
            <a:r>
              <a:rPr lang="ar-JO" sz="3600" b="1" dirty="0">
                <a:solidFill>
                  <a:srgbClr val="FFFF00"/>
                </a:solidFill>
              </a:rPr>
              <a:t>ابن داود                        </a:t>
            </a:r>
            <a:r>
              <a:rPr lang="ar-JO" sz="3600" b="1" dirty="0">
                <a:solidFill>
                  <a:srgbClr val="E3EBF1"/>
                </a:solidFill>
              </a:rPr>
              <a:t>ابن إبراهيم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(مت 1: 1)</a:t>
            </a:r>
            <a:endPar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endParaRP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1772" y="115305"/>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493"/>
            <a:ext cx="8686800" cy="3539332"/>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يقدم متى المسيح بصفته المسيا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في الأدوار الثلاثة المطلوبة:</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النبي: خطابات (الإصحاحات 5-7، 10، 13، 18، 23-25)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الكاهن: الموت الكفاري (الإصحاحات 26-27)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endPar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الملك: ابن داود (1: 1، 9: 27، 23: 23... الخ)</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44000" cy="523121"/>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2800" b="1" dirty="0">
                <a:latin typeface="Arial" pitchFamily="34" charset="0"/>
                <a:cs typeface="Arial" pitchFamily="34" charset="0"/>
              </a:rPr>
              <a:t>دعم وجهة النظر الحرفية للملكوت واسع النطاق</a:t>
            </a:r>
            <a:endParaRPr kumimoji="0" lang="en-US" sz="2800" b="1" i="0" u="none" strike="noStrike" kern="1200" cap="none" spc="0" normalizeH="0" baseline="0" noProof="0" dirty="0">
              <a:ln>
                <a:noFill/>
              </a:ln>
              <a:solidFill>
                <a:srgbClr val="000000"/>
              </a:solidFill>
              <a:effectLst/>
              <a:uLnTx/>
              <a:uFillTx/>
              <a:latin typeface="Arial" pitchFamily="34" charset="0"/>
              <a:cs typeface="Arial" pitchFamily="34"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ar-JO" sz="4000" b="1" dirty="0">
                <a:solidFill>
                  <a:srgbClr val="FFFFFF"/>
                </a:solidFill>
                <a:effectLst>
                  <a:outerShdw blurRad="38100" dist="38100" dir="2700000" algn="tl">
                    <a:srgbClr val="000000"/>
                  </a:outerShdw>
                </a:effectLst>
                <a:latin typeface="Arial" charset="0"/>
                <a:ea typeface="ＭＳ Ｐゴシック" charset="0"/>
                <a:cs typeface="Arial" charset="0"/>
              </a:rPr>
              <a:t>ألقاب مسيانية</a:t>
            </a:r>
            <a:endParaRPr lang="en-US" sz="28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2227">
                                            <p:txEl>
                                              <p:pRg st="1" end="1"/>
                                            </p:txEl>
                                          </p:spTgt>
                                        </p:tgtEl>
                                        <p:attrNameLst>
                                          <p:attrName>style.visibility</p:attrName>
                                        </p:attrNameLst>
                                      </p:cBhvr>
                                      <p:to>
                                        <p:strVal val="visible"/>
                                      </p:to>
                                    </p:set>
                                    <p:anim calcmode="lin" valueType="num">
                                      <p:cBhvr additive="base">
                                        <p:cTn id="17" dur="500" fill="hold"/>
                                        <p:tgtEl>
                                          <p:spTgt spid="5222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22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2227">
                                            <p:txEl>
                                              <p:pRg st="3" end="3"/>
                                            </p:txEl>
                                          </p:spTgt>
                                        </p:tgtEl>
                                        <p:attrNameLst>
                                          <p:attrName>style.visibility</p:attrName>
                                        </p:attrNameLst>
                                      </p:cBhvr>
                                      <p:to>
                                        <p:strVal val="visible"/>
                                      </p:to>
                                    </p:set>
                                    <p:anim calcmode="lin" valueType="num">
                                      <p:cBhvr additive="base">
                                        <p:cTn id="23" dur="500" fill="hold"/>
                                        <p:tgtEl>
                                          <p:spTgt spid="52227">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2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227">
                                            <p:txEl>
                                              <p:pRg st="5" end="5"/>
                                            </p:txEl>
                                          </p:spTgt>
                                        </p:tgtEl>
                                        <p:attrNameLst>
                                          <p:attrName>style.visibility</p:attrName>
                                        </p:attrNameLst>
                                      </p:cBhvr>
                                      <p:to>
                                        <p:strVal val="visible"/>
                                      </p:to>
                                    </p:set>
                                    <p:anim calcmode="lin" valueType="num">
                                      <p:cBhvr additive="base">
                                        <p:cTn id="29" dur="500" fill="hold"/>
                                        <p:tgtEl>
                                          <p:spTgt spid="52227">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22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2227">
                                            <p:txEl>
                                              <p:pRg st="7" end="7"/>
                                            </p:txEl>
                                          </p:spTgt>
                                        </p:tgtEl>
                                        <p:attrNameLst>
                                          <p:attrName>style.visibility</p:attrName>
                                        </p:attrNameLst>
                                      </p:cBhvr>
                                      <p:to>
                                        <p:strVal val="visible"/>
                                      </p:to>
                                    </p:set>
                                    <p:anim calcmode="lin" valueType="num">
                                      <p:cBhvr additive="base">
                                        <p:cTn id="35" dur="500" fill="hold"/>
                                        <p:tgtEl>
                                          <p:spTgt spid="5222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2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2228"/>
                                        </p:tgtEl>
                                        <p:attrNameLst>
                                          <p:attrName>style.visibility</p:attrName>
                                        </p:attrNameLst>
                                      </p:cBhvr>
                                      <p:to>
                                        <p:strVal val="visible"/>
                                      </p:to>
                                    </p:set>
                                    <p:anim calcmode="lin" valueType="num">
                                      <p:cBhvr additive="base">
                                        <p:cTn id="41" dur="500" fill="hold"/>
                                        <p:tgtEl>
                                          <p:spTgt spid="52228"/>
                                        </p:tgtEl>
                                        <p:attrNameLst>
                                          <p:attrName>ppt_x</p:attrName>
                                        </p:attrNameLst>
                                      </p:cBhvr>
                                      <p:tavLst>
                                        <p:tav tm="0">
                                          <p:val>
                                            <p:strVal val="1+#ppt_w/2"/>
                                          </p:val>
                                        </p:tav>
                                        <p:tav tm="100000">
                                          <p:val>
                                            <p:strVal val="#ppt_x"/>
                                          </p:val>
                                        </p:tav>
                                      </p:tavLst>
                                    </p:anim>
                                    <p:anim calcmode="lin" valueType="num">
                                      <p:cBhvr additive="base">
                                        <p:cTn id="42"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en-US" sz="1400" dirty="0">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lgn="ctr">
              <a:defRPr/>
            </a:pPr>
            <a:r>
              <a:rPr lang="ar-JO" sz="2800" dirty="0">
                <a:latin typeface="Arial" panose="020B0604020202020204" pitchFamily="34" charset="0"/>
                <a:ea typeface="+mn-ea"/>
                <a:cs typeface="Arial" panose="020B0604020202020204" pitchFamily="34" charset="0"/>
              </a:rPr>
              <a:t>الداوودي</a:t>
            </a:r>
            <a:endParaRPr lang="en-US" sz="2800" dirty="0">
              <a:latin typeface="Arial" panose="020B0604020202020204" pitchFamily="34" charset="0"/>
              <a:ea typeface="+mn-ea"/>
              <a:cs typeface="Arial" panose="020B0604020202020204" pitchFamily="34" charset="0"/>
            </a:endParaRPr>
          </a:p>
        </p:txBody>
      </p:sp>
      <p:sp>
        <p:nvSpPr>
          <p:cNvPr id="515127" name="Rectangle 55"/>
          <p:cNvSpPr>
            <a:spLocks noChangeArrowheads="1"/>
          </p:cNvSpPr>
          <p:nvPr/>
        </p:nvSpPr>
        <p:spPr bwMode="auto">
          <a:xfrm>
            <a:off x="3443288" y="5716588"/>
            <a:ext cx="2176462"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2 صموئيل 7: 4-16</a:t>
            </a:r>
            <a:endParaRPr lang="en-US" sz="2000" dirty="0">
              <a:latin typeface="Arial" panose="020B0604020202020204" pitchFamily="34" charset="0"/>
              <a:ea typeface="+mn-ea"/>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العهد</a:t>
            </a:r>
          </a:p>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الإبراهيمي</a:t>
            </a:r>
            <a:endParaRPr lang="en-US" sz="4400" dirty="0">
              <a:solidFill>
                <a:schemeClr val="tx2"/>
              </a:solidFill>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a:defRPr/>
            </a:pPr>
            <a:r>
              <a:rPr lang="ar-JO" sz="2400" dirty="0">
                <a:solidFill>
                  <a:srgbClr val="FFFF00"/>
                </a:solidFill>
                <a:latin typeface="Arial" panose="020B0604020202020204" pitchFamily="34" charset="0"/>
                <a:ea typeface="+mn-ea"/>
                <a:cs typeface="Arial" panose="020B0604020202020204" pitchFamily="34" charset="0"/>
              </a:rPr>
              <a:t>دعوة إبراهيم</a:t>
            </a:r>
          </a:p>
          <a:p>
            <a:pPr algn="ctr">
              <a:defRPr/>
            </a:pPr>
            <a:r>
              <a:rPr lang="ar-JO" sz="2400" dirty="0">
                <a:latin typeface="Arial" panose="020B0604020202020204" pitchFamily="34" charset="0"/>
                <a:ea typeface="+mn-ea"/>
                <a:cs typeface="Arial" panose="020B0604020202020204" pitchFamily="34" charset="0"/>
              </a:rPr>
              <a:t>تك 12: 1-3</a:t>
            </a:r>
            <a:endParaRPr lang="en-US" sz="2400" dirty="0">
              <a:latin typeface="Arial" panose="020B0604020202020204" pitchFamily="34" charset="0"/>
              <a:ea typeface="+mn-ea"/>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rtl="1">
              <a:defRPr/>
            </a:pPr>
            <a:r>
              <a:rPr lang="ar-JO" sz="2400" dirty="0">
                <a:solidFill>
                  <a:srgbClr val="FFFF00"/>
                </a:solidFill>
                <a:latin typeface="Arial" panose="020B0604020202020204" pitchFamily="34" charset="0"/>
                <a:cs typeface="Arial" panose="020B0604020202020204" pitchFamily="34" charset="0"/>
              </a:rPr>
              <a:t>العهد</a:t>
            </a:r>
          </a:p>
          <a:p>
            <a:pPr algn="ctr" rtl="1">
              <a:defRPr/>
            </a:pPr>
            <a:r>
              <a:rPr lang="ar-JO" sz="2400" dirty="0">
                <a:latin typeface="Arial" panose="020B0604020202020204" pitchFamily="34" charset="0"/>
                <a:cs typeface="Arial" panose="020B0604020202020204" pitchFamily="34" charset="0"/>
              </a:rPr>
              <a:t>تك 15: 9-18</a:t>
            </a:r>
            <a:endParaRPr lang="en-US" sz="2000" dirty="0">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أرض</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نسل</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بركة</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أبدي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حرفي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rtl="1">
              <a:defRPr/>
            </a:pPr>
            <a:r>
              <a:rPr lang="ar-JO" sz="2800" dirty="0">
                <a:solidFill>
                  <a:schemeClr val="folHlink"/>
                </a:solidFill>
                <a:latin typeface="Arial" panose="020B0604020202020204" pitchFamily="34" charset="0"/>
                <a:ea typeface="+mn-ea"/>
                <a:cs typeface="Arial" panose="020B0604020202020204" pitchFamily="34" charset="0"/>
              </a:rPr>
              <a:t>غير مشروط</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rtl="1">
              <a:defRPr/>
            </a:pPr>
            <a:r>
              <a:rPr lang="ar-JO" sz="2000" dirty="0">
                <a:solidFill>
                  <a:schemeClr val="folHlink"/>
                </a:solidFill>
                <a:latin typeface="Arial" panose="020B0604020202020204" pitchFamily="34" charset="0"/>
                <a:ea typeface="+mn-ea"/>
                <a:cs typeface="Arial" panose="020B0604020202020204" pitchFamily="34" charset="0"/>
              </a:rPr>
              <a:t>العهود الفرعية الموسّعة</a:t>
            </a:r>
            <a:endParaRPr lang="en-US" sz="2000" dirty="0">
              <a:solidFill>
                <a:schemeClr val="folHlink"/>
              </a:solidFill>
              <a:latin typeface="Arial" panose="020B0604020202020204" pitchFamily="34" charset="0"/>
              <a:ea typeface="+mn-ea"/>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en-US" sz="2800" dirty="0">
                <a:latin typeface="Arial" panose="020B0604020202020204" pitchFamily="34" charset="0"/>
                <a:ea typeface="+mn-ea"/>
                <a:cs typeface="Arial" panose="020B0604020202020204" pitchFamily="34" charset="0"/>
              </a:rPr>
              <a:t>  </a:t>
            </a:r>
            <a:r>
              <a:rPr lang="ar-JO" sz="2800" dirty="0">
                <a:latin typeface="Arial" panose="020B0604020202020204" pitchFamily="34" charset="0"/>
                <a:ea typeface="+mn-ea"/>
                <a:cs typeface="Arial" panose="020B0604020202020204" pitchFamily="34" charset="0"/>
              </a:rPr>
              <a:t>الأرض</a:t>
            </a:r>
            <a:endParaRPr lang="en-US" sz="2800" dirty="0">
              <a:latin typeface="Arial" panose="020B0604020202020204" pitchFamily="34" charset="0"/>
              <a:ea typeface="+mn-ea"/>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التثنية 30: 1-10</a:t>
            </a:r>
            <a:endParaRPr lang="en-US" sz="2000" dirty="0">
              <a:latin typeface="Arial" panose="020B0604020202020204" pitchFamily="34" charset="0"/>
              <a:ea typeface="+mn-ea"/>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a:defRPr/>
            </a:pPr>
            <a:r>
              <a:rPr lang="ar-JO" sz="2400" dirty="0">
                <a:solidFill>
                  <a:srgbClr val="FFFF39"/>
                </a:solidFill>
                <a:latin typeface="Arial" panose="020B0604020202020204" pitchFamily="34" charset="0"/>
                <a:ea typeface="+mn-ea"/>
                <a:cs typeface="Arial" panose="020B0604020202020204" pitchFamily="34" charset="0"/>
              </a:rPr>
              <a:t>العمود الفقري للإعلان الكتابي</a:t>
            </a:r>
            <a:endParaRPr lang="en-US" sz="2400" dirty="0">
              <a:solidFill>
                <a:srgbClr val="FFFF39"/>
              </a:solidFill>
              <a:latin typeface="Arial" panose="020B0604020202020204" pitchFamily="34" charset="0"/>
              <a:ea typeface="+mn-ea"/>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1E2C93B3-7649-B6F8-CB19-1AD9BD8E8C98}"/>
              </a:ext>
            </a:extLst>
          </p:cNvPr>
          <p:cNvSpPr/>
          <p:nvPr/>
        </p:nvSpPr>
        <p:spPr bwMode="auto">
          <a:xfrm>
            <a:off x="-76200" y="-76200"/>
            <a:ext cx="9296400" cy="7010400"/>
          </a:xfrm>
          <a:prstGeom prst="rect">
            <a:avLst/>
          </a:prstGeom>
          <a:gradFill flip="none" rotWithShape="1">
            <a:gsLst>
              <a:gs pos="0">
                <a:schemeClr val="accent1">
                  <a:lumMod val="60000"/>
                  <a:lumOff val="4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100485" y="5334000"/>
            <a:ext cx="249199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557685" y="4800600"/>
            <a:ext cx="249199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496065" y="2197443"/>
            <a:ext cx="4053016"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1929285" y="3124200"/>
            <a:ext cx="249199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014885" y="4267200"/>
            <a:ext cx="249199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472085" y="3733800"/>
            <a:ext cx="249199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501285" y="5334000"/>
            <a:ext cx="249199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044085" y="4800600"/>
            <a:ext cx="2491990" cy="660975"/>
            <a:chOff x="381000" y="5334000"/>
            <a:chExt cx="1828800" cy="660975"/>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672485" y="3200400"/>
            <a:ext cx="249199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586885" y="4267200"/>
            <a:ext cx="249199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129685" y="3733800"/>
            <a:ext cx="249199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550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 name="TextBox 10">
            <a:extLst>
              <a:ext uri="{FF2B5EF4-FFF2-40B4-BE49-F238E27FC236}">
                <a16:creationId xmlns:a16="http://schemas.microsoft.com/office/drawing/2014/main" id="{81817FD2-2547-A515-C2BA-11CA205DA4D5}"/>
              </a:ext>
            </a:extLst>
          </p:cNvPr>
          <p:cNvSpPr txBox="1"/>
          <p:nvPr/>
        </p:nvSpPr>
        <p:spPr>
          <a:xfrm>
            <a:off x="5558564" y="4306947"/>
            <a:ext cx="255018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94E8B4B-2E40-9A14-ED4A-1AACE301698F}"/>
              </a:ext>
            </a:extLst>
          </p:cNvPr>
          <p:cNvSpPr txBox="1"/>
          <p:nvPr/>
        </p:nvSpPr>
        <p:spPr>
          <a:xfrm>
            <a:off x="994271" y="4306947"/>
            <a:ext cx="248172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المتأخر</a:t>
            </a: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33" name="TextBox 32">
            <a:extLst>
              <a:ext uri="{FF2B5EF4-FFF2-40B4-BE49-F238E27FC236}">
                <a16:creationId xmlns:a16="http://schemas.microsoft.com/office/drawing/2014/main" id="{6E137E54-1141-1EA4-D43F-920A7092FF19}"/>
              </a:ext>
            </a:extLst>
          </p:cNvPr>
          <p:cNvSpPr txBox="1"/>
          <p:nvPr/>
        </p:nvSpPr>
        <p:spPr>
          <a:xfrm>
            <a:off x="1515799" y="3774385"/>
            <a:ext cx="2423527"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4821EA3-181D-C146-E19E-44D9350C8FAB}"/>
              </a:ext>
            </a:extLst>
          </p:cNvPr>
          <p:cNvSpPr txBox="1"/>
          <p:nvPr/>
        </p:nvSpPr>
        <p:spPr>
          <a:xfrm>
            <a:off x="5173398" y="3774384"/>
            <a:ext cx="2423529"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1734979A-1D63-53E1-4693-864AC397EEE2}"/>
              </a:ext>
            </a:extLst>
          </p:cNvPr>
          <p:cNvSpPr txBox="1"/>
          <p:nvPr/>
        </p:nvSpPr>
        <p:spPr>
          <a:xfrm>
            <a:off x="1959711" y="3181532"/>
            <a:ext cx="2563875"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3FE3EBB-BF15-6D4F-51E3-5680E9A5613D}"/>
              </a:ext>
            </a:extLst>
          </p:cNvPr>
          <p:cNvSpPr txBox="1"/>
          <p:nvPr/>
        </p:nvSpPr>
        <p:spPr>
          <a:xfrm>
            <a:off x="4989176" y="3245617"/>
            <a:ext cx="182433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39439274"/>
      </p:ext>
    </p:extLst>
  </p:cSld>
  <p:clrMapOvr>
    <a:overrideClrMapping bg1="dk2" tx1="lt1" bg2="dk1" tx2="lt2" accent1="accent1" accent2="accent2" accent3="accent3" accent4="accent4" accent5="accent5" accent6="accent6" hlink="hlink" folHlink="folHlink"/>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435468" cy="1036638"/>
          </a:xfrm>
          <a:noFill/>
        </p:spPr>
        <p:txBody>
          <a:bodyPr/>
          <a:lstStyle/>
          <a:p>
            <a:pPr algn="r" eaLnBrk="1" hangingPunct="1"/>
            <a:r>
              <a:rPr lang="ar-JO" sz="4000" b="1" dirty="0">
                <a:solidFill>
                  <a:schemeClr val="bg1"/>
                </a:solidFill>
                <a:effectLst>
                  <a:glow rad="177800">
                    <a:schemeClr val="tx1"/>
                  </a:glow>
                </a:effectLst>
                <a:latin typeface="Arial"/>
                <a:ea typeface="ＭＳ Ｐゴシック" charset="0"/>
                <a:cs typeface="Arial"/>
              </a:rPr>
              <a:t>آية رئيسية</a:t>
            </a:r>
            <a:br>
              <a:rPr lang="en-US" sz="4000" b="1" dirty="0">
                <a:solidFill>
                  <a:schemeClr val="bg1"/>
                </a:solidFill>
                <a:effectLst>
                  <a:glow rad="177800">
                    <a:schemeClr val="tx1"/>
                  </a:glow>
                </a:effectLst>
                <a:latin typeface="Arial"/>
                <a:ea typeface="ＭＳ Ｐゴシック" charset="0"/>
                <a:cs typeface="Arial"/>
              </a:rPr>
            </a:br>
            <a:r>
              <a:rPr lang="ar-JO" sz="4000" b="1" dirty="0">
                <a:solidFill>
                  <a:schemeClr val="bg1"/>
                </a:solidFill>
                <a:effectLst>
                  <a:glow rad="177800">
                    <a:schemeClr val="tx1"/>
                  </a:glow>
                </a:effectLst>
                <a:latin typeface="Arial"/>
                <a:ea typeface="ＭＳ Ｐゴシック" charset="0"/>
                <a:cs typeface="Arial"/>
              </a:rPr>
              <a:t>2 صم 7: 12-13</a:t>
            </a:r>
            <a:endParaRPr lang="en-US" sz="4000" b="1" dirty="0">
              <a:solidFill>
                <a:schemeClr val="bg1"/>
              </a:solidFill>
              <a:effectLst>
                <a:glow rad="177800">
                  <a:schemeClr val="tx1"/>
                </a:glow>
              </a:effectLst>
              <a:latin typeface="Arial"/>
              <a:ea typeface="ＭＳ Ｐゴシック" charset="0"/>
              <a:cs typeface="Arial"/>
            </a:endParaRPr>
          </a:p>
        </p:txBody>
      </p:sp>
      <p:sp>
        <p:nvSpPr>
          <p:cNvPr id="87044" name="Text Box 8"/>
          <p:cNvSpPr txBox="1">
            <a:spLocks noChangeArrowheads="1"/>
          </p:cNvSpPr>
          <p:nvPr/>
        </p:nvSpPr>
        <p:spPr bwMode="auto">
          <a:xfrm>
            <a:off x="8305808" y="76206"/>
            <a:ext cx="703839"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209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6089" name="Rectangle 9"/>
          <p:cNvSpPr>
            <a:spLocks noChangeArrowheads="1"/>
          </p:cNvSpPr>
          <p:nvPr/>
        </p:nvSpPr>
        <p:spPr bwMode="auto">
          <a:xfrm>
            <a:off x="4572000" y="214290"/>
            <a:ext cx="4572000" cy="66437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342543" marR="0" lvl="0" indent="-342543"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متى كملت أيامك واضطجعت مع آبائك أقيم بعدك نسلك الذي يخرج من أحشائك وأثبت مملكته هويبني بيتاً لاسمي وأنا اثبت كرسي مملكته إلى الأبد</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صمؤيل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الأبد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إلى الأبد</a:t>
            </a:r>
            <a:endParaRPr kumimoji="0" lang="en-US" sz="4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الداوودي</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890053" y="4394040"/>
            <a:ext cx="2345248"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3392556" y="4367362"/>
            <a:ext cx="1322871"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526157" y="5296045"/>
            <a:ext cx="1930060"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700" y="4394039"/>
            <a:ext cx="26633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0"/>
                <a:cs typeface="+mn-cs"/>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83359" name="Rectangle 3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©2006 TBBMI</a:t>
            </a:r>
          </a:p>
        </p:txBody>
      </p:sp>
      <p:sp>
        <p:nvSpPr>
          <p:cNvPr id="483363" name="Rectangle 35"/>
          <p:cNvSpPr>
            <a:spLocks noChangeArrowheads="1"/>
          </p:cNvSpPr>
          <p:nvPr/>
        </p:nvSpPr>
        <p:spPr bwMode="auto">
          <a:xfrm>
            <a:off x="7518400" y="6526213"/>
            <a:ext cx="817563"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الداوودية</a:t>
            </a:r>
            <a:endParaRPr kumimoji="0" lang="en-US" sz="60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342018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Comic Sans MS" charset="0"/>
                <a:ea typeface="ＭＳ Ｐゴシック" charset="0"/>
              </a:rPr>
              <a:t>1</a:t>
            </a:r>
            <a:endPar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آدم</a:t>
            </a: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حواء</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0" name="Rectangle 6"/>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تكوين 3: 20</a:t>
            </a:r>
            <a:endParaRPr kumimoji="0" lang="en-US"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9398" name="Text Box 23"/>
          <p:cNvSpPr txBox="1">
            <a:spLocks noChangeArrowheads="1"/>
          </p:cNvSpPr>
          <p:nvPr/>
        </p:nvSpPr>
        <p:spPr bwMode="auto">
          <a:xfrm>
            <a:off x="8732270" y="104746"/>
            <a:ext cx="24878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مكان النص:</a:t>
            </a:r>
            <a:endParaRPr kumimoji="0" lang="en-US"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5" name="Rectangle 31"/>
          <p:cNvSpPr>
            <a:spLocks noChangeArrowheads="1"/>
          </p:cNvSpPr>
          <p:nvPr/>
        </p:nvSpPr>
        <p:spPr bwMode="auto">
          <a:xfrm>
            <a:off x="8104897" y="6523752"/>
            <a:ext cx="312906"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23</a:t>
            </a: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3909" y="6461711"/>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332952C-AB4C-74BD-D6C0-2A77CBD847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panose="020B0604020202020204" pitchFamily="34" charset="0"/>
                <a:cs typeface="Arial" panose="020B0604020202020204" pitchFamily="34" charset="0"/>
              </a:rPr>
              <a:t>مقدمة</a:t>
            </a:r>
            <a:endParaRPr lang="en-US" sz="60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1-2</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قدم كتبة الأناجيل شخص المسيح من خلال التأكيد على مصادرهم وألوهيته لتأكيد صحة ادعاءاتهم</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وغيرها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ابتدأ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ابن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677656"/>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لويس باربيري، تفسير الكتاب المقدس المعرفي،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422D8AE-B3B3-FD16-C158-D31E0A12A7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 مصدر المعلومات</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a:t>
            </a:r>
            <a:endParaRPr kumimoji="0" lang="mr-IN"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لوقا </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1-4</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501008"/>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لوقا قصته من خلال بحث دقيق وذي سلطة </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ليؤكد لقرائه صحة ما سمعوه</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077119"/>
          </a:xfrm>
          <a:prstGeom prst="rect">
            <a:avLst/>
          </a:prstGeom>
          <a:noFill/>
          <a:ln w="38100">
            <a:noFill/>
            <a:miter lim="800000"/>
            <a:headEnd/>
            <a:tailEnd/>
          </a:ln>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itchFamily="34" charset="0"/>
                <a:cs typeface="Arial" pitchFamily="34" charset="0"/>
              </a:rPr>
              <a:t>هل فكرت يومًا في الاحتمالات التي لا تصدق            لولادة يسوع المسيح وحياته؟</a:t>
            </a:r>
            <a:endParaRPr kumimoji="0" lang="en-US" sz="3200" b="1" u="none" strike="noStrike" kern="1200" cap="none" spc="0" normalizeH="0" baseline="0" noProof="0" dirty="0">
              <a:ln>
                <a:noFill/>
              </a:ln>
              <a:solidFill>
                <a:srgbClr val="FFFF00"/>
              </a:solidFill>
              <a:effectLst>
                <a:outerShdw blurRad="50800" dist="76200" dir="2700000" algn="tl" rotWithShape="0">
                  <a:srgbClr val="000000">
                    <a:alpha val="98000"/>
                  </a:srgbClr>
                </a:outerShdw>
              </a:effectLst>
              <a:uLnTx/>
              <a:uFillTx/>
              <a:latin typeface="Arial" pitchFamily="34" charset="0"/>
              <a:cs typeface="Arial" pitchFamily="34" charset="0"/>
            </a:endParaRPr>
          </a:p>
        </p:txBody>
      </p:sp>
      <p:sp>
        <p:nvSpPr>
          <p:cNvPr id="559111" name="Text Box 7"/>
          <p:cNvSpPr txBox="1">
            <a:spLocks noChangeArrowheads="1"/>
          </p:cNvSpPr>
          <p:nvPr/>
        </p:nvSpPr>
        <p:spPr bwMode="auto">
          <a:xfrm>
            <a:off x="1730375" y="1477965"/>
            <a:ext cx="5948363" cy="3785553"/>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مجرد         حادثة          ولادة؟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endParaRP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Comic Sans MS" charset="0"/>
                <a:ea typeface="ＭＳ Ｐゴシック" charset="0"/>
              </a:rPr>
              <a:t>دراسة مساعدة رقم 17</a:t>
            </a:r>
            <a:endParaRPr kumimoji="0" lang="en-US" sz="2400" b="1"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92166"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88988" y="6523823"/>
            <a:ext cx="3447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3630" y="6464938"/>
            <a:ext cx="314310"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92373" y="6525411"/>
            <a:ext cx="774371"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6072263"/>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endParaRPr>
          </a:p>
        </p:txBody>
      </p:sp>
      <p:sp>
        <p:nvSpPr>
          <p:cNvPr id="585732" name="Text Box 4"/>
          <p:cNvSpPr txBox="1">
            <a:spLocks noChangeArrowheads="1"/>
          </p:cNvSpPr>
          <p:nvPr/>
        </p:nvSpPr>
        <p:spPr bwMode="auto">
          <a:xfrm>
            <a:off x="1011238" y="2028920"/>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مجرد حادثة ولادة؟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5733" name="Text Box 5"/>
          <p:cNvSpPr txBox="1">
            <a:spLocks noChangeArrowheads="1"/>
          </p:cNvSpPr>
          <p:nvPr/>
        </p:nvSpPr>
        <p:spPr bwMode="auto">
          <a:xfrm>
            <a:off x="306388" y="2781374"/>
            <a:ext cx="8462962" cy="1220748"/>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400" baseline="-25000" dirty="0">
                <a:solidFill>
                  <a:srgbClr val="FAF40C"/>
                </a:solidFill>
                <a:latin typeface="Arial" panose="020B0604020202020204" pitchFamily="34" charset="0"/>
                <a:cs typeface="Arial" panose="020B0604020202020204" pitchFamily="34" charset="0"/>
              </a:rPr>
              <a:t>في العهد القديم: أكثر من </a:t>
            </a:r>
            <a:r>
              <a:rPr lang="ar-JO" sz="4400" baseline="-25000" dirty="0">
                <a:solidFill>
                  <a:srgbClr val="99FF99"/>
                </a:solidFill>
                <a:latin typeface="Arial" panose="020B0604020202020204" pitchFamily="34" charset="0"/>
                <a:cs typeface="Arial" panose="020B0604020202020204" pitchFamily="34" charset="0"/>
              </a:rPr>
              <a:t>300 مرجع </a:t>
            </a:r>
            <a:r>
              <a:rPr lang="ar-JO" sz="4400" baseline="-25000" dirty="0">
                <a:solidFill>
                  <a:srgbClr val="FAF40C"/>
                </a:solidFill>
                <a:latin typeface="Arial" panose="020B0604020202020204" pitchFamily="34" charset="0"/>
                <a:cs typeface="Arial" panose="020B0604020202020204" pitchFamily="34" charset="0"/>
              </a:rPr>
              <a:t>لمسيا قادم تممت في ولادة،</a:t>
            </a:r>
            <a:r>
              <a:rPr lang="ar-JO" sz="4400" dirty="0">
                <a:solidFill>
                  <a:srgbClr val="FAF40C"/>
                </a:solidFill>
                <a:latin typeface="Arial" panose="020B0604020202020204" pitchFamily="34" charset="0"/>
                <a:cs typeface="Arial" panose="020B0604020202020204" pitchFamily="34" charset="0"/>
              </a:rPr>
              <a:t> حياة وصلب يسوع المسيح </a:t>
            </a:r>
            <a:endParaRPr kumimoji="0" lang="en-US" sz="4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85734" name="Text Box 6"/>
          <p:cNvSpPr txBox="1">
            <a:spLocks noChangeArrowheads="1"/>
          </p:cNvSpPr>
          <p:nvPr/>
        </p:nvSpPr>
        <p:spPr bwMode="auto">
          <a:xfrm>
            <a:off x="546102" y="5764333"/>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دراسة مساعدة رقم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4213" name="Text Box 7"/>
          <p:cNvSpPr txBox="1">
            <a:spLocks noChangeArrowheads="1"/>
          </p:cNvSpPr>
          <p:nvPr/>
        </p:nvSpPr>
        <p:spPr bwMode="auto">
          <a:xfrm>
            <a:off x="542597" y="6614365"/>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85736" name="Rectangle 8"/>
          <p:cNvSpPr>
            <a:spLocks noChangeArrowheads="1"/>
          </p:cNvSpPr>
          <p:nvPr/>
        </p:nvSpPr>
        <p:spPr bwMode="auto">
          <a:xfrm>
            <a:off x="8033700" y="6569298"/>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85737" name="Text Box 9"/>
          <p:cNvSpPr txBox="1">
            <a:spLocks noChangeArrowheads="1"/>
          </p:cNvSpPr>
          <p:nvPr/>
        </p:nvSpPr>
        <p:spPr bwMode="auto">
          <a:xfrm>
            <a:off x="619125" y="6404070"/>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85738" name="Rectangle 10"/>
          <p:cNvSpPr>
            <a:spLocks noChangeArrowheads="1"/>
          </p:cNvSpPr>
          <p:nvPr/>
        </p:nvSpPr>
        <p:spPr bwMode="auto">
          <a:xfrm>
            <a:off x="8098606" y="6612797"/>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40</a:t>
            </a:r>
          </a:p>
        </p:txBody>
      </p:sp>
      <p:sp>
        <p:nvSpPr>
          <p:cNvPr id="94217" name="Text Box 11"/>
          <p:cNvSpPr txBox="1">
            <a:spLocks noChangeArrowheads="1"/>
          </p:cNvSpPr>
          <p:nvPr/>
        </p:nvSpPr>
        <p:spPr bwMode="auto">
          <a:xfrm>
            <a:off x="8800845" y="6511678"/>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5740" name="Text Box 12"/>
          <p:cNvSpPr txBox="1">
            <a:spLocks noChangeArrowheads="1"/>
          </p:cNvSpPr>
          <p:nvPr/>
        </p:nvSpPr>
        <p:spPr bwMode="auto">
          <a:xfrm>
            <a:off x="7515226" y="1868575"/>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85741" name="Text Box 13"/>
          <p:cNvSpPr txBox="1">
            <a:spLocks noChangeArrowheads="1"/>
          </p:cNvSpPr>
          <p:nvPr/>
        </p:nvSpPr>
        <p:spPr bwMode="auto">
          <a:xfrm>
            <a:off x="652464" y="354087"/>
            <a:ext cx="7780337" cy="1077119"/>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anose="020B0604020202020204" pitchFamily="34" charset="0"/>
                <a:cs typeface="Arial" pitchFamily="34" charset="0"/>
              </a:rPr>
              <a:t>هل فكرت يومًا في الاحتمالات التي لا تصدق لولادة يسوع المسيح وحياته؟</a:t>
            </a:r>
            <a:endParaRPr lang="en-US" sz="3200" b="1" dirty="0">
              <a:solidFill>
                <a:srgbClr val="FFFF00"/>
              </a:solidFill>
              <a:effectLst>
                <a:outerShdw blurRad="50800" dist="76200" dir="2700000" algn="tl" rotWithShape="0">
                  <a:srgbClr val="000000">
                    <a:alpha val="98000"/>
                  </a:srgbClr>
                </a:outerShdw>
              </a:effectLst>
              <a:latin typeface="Arial" panose="020B0604020202020204" pitchFamily="34" charset="0"/>
              <a:cs typeface="Arial" pitchFamily="34" charset="0"/>
            </a:endParaRP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1446451"/>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spcBef>
                <a:spcPct val="50000"/>
              </a:spcBef>
              <a:defRPr/>
            </a:pPr>
            <a:r>
              <a:rPr lang="ar-JO" sz="4400" dirty="0">
                <a:solidFill>
                  <a:srgbClr val="FFFF00"/>
                </a:solidFill>
                <a:latin typeface="Arial" panose="020B0604020202020204" pitchFamily="34" charset="0"/>
                <a:cs typeface="Arial" panose="020B0604020202020204" pitchFamily="34" charset="0"/>
              </a:rPr>
              <a:t>ما هي فرص </a:t>
            </a:r>
            <a:r>
              <a:rPr lang="ar-JO" sz="4400" dirty="0">
                <a:solidFill>
                  <a:srgbClr val="99FFCC"/>
                </a:solidFill>
                <a:latin typeface="Arial" panose="020B0604020202020204" pitchFamily="34" charset="0"/>
                <a:cs typeface="Arial" panose="020B0604020202020204" pitchFamily="34" charset="0"/>
              </a:rPr>
              <a:t>8</a:t>
            </a:r>
            <a:r>
              <a:rPr lang="ar-JO" sz="4400" dirty="0">
                <a:solidFill>
                  <a:srgbClr val="FFFF00"/>
                </a:solidFill>
                <a:latin typeface="Arial" panose="020B0604020202020204" pitchFamily="34" charset="0"/>
                <a:cs typeface="Arial" panose="020B0604020202020204" pitchFamily="34" charset="0"/>
              </a:rPr>
              <a:t> تنبؤات فقط يتم الوفاء بها في حياة أي فرد واحد بين ذلك الحين والآن؟</a:t>
            </a:r>
            <a:endParaRPr kumimoji="0" lang="en-US" sz="4400" b="1" u="none" strike="noStrike" kern="1200" cap="none" spc="0" normalizeH="0" baseline="-2500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6" y="3651270"/>
            <a:ext cx="6227763" cy="1163105"/>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الإجابة: فرصة واحدة لكل 100 </a:t>
            </a:r>
          </a:p>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كوادريليون (10 أس 17)</a:t>
            </a:r>
            <a:endParaRPr kumimoji="0" lang="en-US" sz="4000" b="1" u="none" strike="noStrike" kern="1200" cap="none" spc="0" normalizeH="0" baseline="-25000" noProof="0" dirty="0">
              <a:ln>
                <a:noFill/>
              </a:ln>
              <a:solidFill>
                <a:srgbClr val="00B050"/>
              </a:solidFill>
              <a:effectLst/>
              <a:uLnTx/>
              <a:uFillTx/>
              <a:latin typeface="Arial" panose="020B0604020202020204" pitchFamily="34" charset="0"/>
              <a:cs typeface="Arial" panose="020B0604020202020204" pitchFamily="34" charset="0"/>
            </a:endParaRPr>
          </a:p>
        </p:txBody>
      </p:sp>
      <p:sp>
        <p:nvSpPr>
          <p:cNvPr id="568328" name="Text Box 8"/>
          <p:cNvSpPr txBox="1">
            <a:spLocks noChangeArrowheads="1"/>
          </p:cNvSpPr>
          <p:nvPr/>
        </p:nvSpPr>
        <p:spPr bwMode="auto">
          <a:xfrm>
            <a:off x="976313" y="4640263"/>
            <a:ext cx="7169150" cy="90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lang="ar-JO" sz="6000" b="0" baseline="-25000" dirty="0">
                <a:solidFill>
                  <a:srgbClr val="FFFFFF"/>
                </a:solidFill>
                <a:latin typeface="Arial" panose="020B0604020202020204" pitchFamily="34" charset="0"/>
                <a:cs typeface="Arial" panose="020B0604020202020204" pitchFamily="34" charset="0"/>
              </a:rPr>
              <a:t>1: 100000000000000000</a:t>
            </a:r>
            <a:endParaRPr kumimoji="0" lang="en-US" sz="6000" b="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5429257" y="1000108"/>
            <a:ext cx="571504" cy="781067"/>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هكذا قالوا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1323340"/>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6000" baseline="-25000" dirty="0">
                <a:solidFill>
                  <a:srgbClr val="FAF40C"/>
                </a:solidFill>
                <a:latin typeface="Arial" panose="020B0604020202020204" pitchFamily="34" charset="0"/>
                <a:cs typeface="Arial" panose="020B0604020202020204" pitchFamily="34" charset="0"/>
              </a:rPr>
              <a:t>مع مجرد </a:t>
            </a:r>
            <a:r>
              <a:rPr lang="ar-JO" sz="6000" baseline="-25000" dirty="0">
                <a:solidFill>
                  <a:srgbClr val="00B0F0"/>
                </a:solidFill>
                <a:latin typeface="Arial" panose="020B0604020202020204" pitchFamily="34" charset="0"/>
                <a:cs typeface="Arial" panose="020B0604020202020204" pitchFamily="34" charset="0"/>
              </a:rPr>
              <a:t>48</a:t>
            </a:r>
            <a:r>
              <a:rPr lang="ar-JO" sz="6000" baseline="-25000" dirty="0">
                <a:solidFill>
                  <a:srgbClr val="FAF40C"/>
                </a:solidFill>
                <a:latin typeface="Arial" panose="020B0604020202020204" pitchFamily="34" charset="0"/>
                <a:cs typeface="Arial" panose="020B0604020202020204" pitchFamily="34" charset="0"/>
              </a:rPr>
              <a:t> (</a:t>
            </a:r>
            <a:r>
              <a:rPr lang="ar-JO" sz="6000" u="sng" baseline="-25000" dirty="0">
                <a:solidFill>
                  <a:srgbClr val="FAF40C"/>
                </a:solidFill>
                <a:latin typeface="Arial" panose="020B0604020202020204" pitchFamily="34" charset="0"/>
                <a:cs typeface="Arial" panose="020B0604020202020204" pitchFamily="34" charset="0"/>
              </a:rPr>
              <a:t>من أصل 300</a:t>
            </a:r>
            <a:r>
              <a:rPr lang="ar-JO" sz="6000" baseline="-25000" dirty="0">
                <a:solidFill>
                  <a:srgbClr val="FAF40C"/>
                </a:solidFill>
                <a:latin typeface="Arial" panose="020B0604020202020204" pitchFamily="34" charset="0"/>
                <a:cs typeface="Arial" panose="020B0604020202020204" pitchFamily="34" charset="0"/>
              </a:rPr>
              <a:t>) نبوة تمت في حياة أي شخص من ذلك الوقت حتى الآن</a:t>
            </a:r>
            <a:endParaRPr kumimoji="0" lang="en-US" sz="60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707787"/>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000" dirty="0">
                <a:solidFill>
                  <a:srgbClr val="33CC33"/>
                </a:solidFill>
                <a:latin typeface="Arial" panose="020B0604020202020204" pitchFamily="34" charset="0"/>
                <a:cs typeface="Arial" panose="020B0604020202020204" pitchFamily="34" charset="0"/>
              </a:rPr>
              <a:t>الإجابة: فرصة واحدة إلى 10 أس 57</a:t>
            </a:r>
            <a:endParaRPr kumimoji="0" lang="en-US" sz="4000" b="1" u="none" strike="noStrike" kern="1200" cap="none" spc="0" normalizeH="0" baseline="-2500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560148" name="Text Box 20"/>
          <p:cNvSpPr txBox="1">
            <a:spLocks noChangeArrowheads="1"/>
          </p:cNvSpPr>
          <p:nvPr/>
        </p:nvSpPr>
        <p:spPr bwMode="auto">
          <a:xfrm>
            <a:off x="171451" y="4408497"/>
            <a:ext cx="8893175" cy="17542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a:t>
            </a:r>
            <a:endParaRPr kumimoji="0" lang="en-US" sz="5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929322" y="1066800"/>
            <a:ext cx="785818"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0158" name="Rectangle 30"/>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خذ خطوة أعمق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baseline="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a:t>
            </a: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من السبي إلى المسيح</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charset="0"/>
                <a:ea typeface="ＭＳ Ｐゴシック" charset="0"/>
                <a:cs typeface="Arial"/>
              </a:rPr>
              <a:t>الخط الزمني لتسلسل القضاة</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0000"/>
                </a:solidFill>
                <a:effectLst/>
                <a:uLnTx/>
                <a:uFillTx/>
                <a:latin typeface="Arial" charset="0"/>
                <a:ea typeface="ＭＳ Ｐゴシック" charset="0"/>
                <a:cs typeface="Arial"/>
              </a:rPr>
              <a:t>خمس وحدات غير قابلة للتجزئة في التسلسل الزمني</a:t>
            </a:r>
            <a:endPar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a:cs typeface="Arial"/>
              </a:rPr>
              <a:t>م ع ق</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186</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b="1" dirty="0">
                <a:solidFill>
                  <a:schemeClr val="bg1"/>
                </a:solidFill>
                <a:ea typeface="ＭＳ Ｐゴシック" charset="0"/>
              </a:rPr>
              <a:t>التاريخ</a:t>
            </a:r>
            <a:endParaRPr lang="en-US" sz="4000" b="1"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sz="1800" b="1" dirty="0">
                <a:solidFill>
                  <a:schemeClr val="bg1"/>
                </a:solidFill>
              </a:rPr>
              <a:t>بما أن سلسلة النسب (4: 18-21) تنتهي بداود (وليس سليمان) ، فمن المحتمل أنها صُيغت بعد مسحة داود (حوالي 1030 ق.م) ، وعلى أبعد تقدير ، قبل تتويج سليمان ملكًا (971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التأليف من قبل صموئيل يدفع التاريخ رجوعاً إلى 1030-1020 ق.م</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تحدث القصة في الفترة السابقة للقضاة (1: 1، 1373-1049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بما أن راعوث هي جدة داود الكبرى (4: 17) وقد بدأ حكمه حوالي 1010 ق.م فالبعض يعتقد أن راعوث عاشت في الجزء الأخير من القرن الثاني عشر قبل الميلاد</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لهذا السبب يسجل صموئيل الأحداث التي حدثت قبل حياته بحوالي 100 سنة</a:t>
            </a:r>
            <a:endParaRPr lang="en-US" altLang="zh-CN" sz="1800" b="1" dirty="0">
              <a:solidFill>
                <a:schemeClr val="bg1"/>
              </a:solidFill>
              <a:ea typeface="宋体" pitchFamily="-111" charset="-122"/>
            </a:endParaRP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092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1373</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4" name="Text Box 12"/>
          <p:cNvSpPr txBox="1">
            <a:spLocks noChangeArrowheads="1"/>
          </p:cNvSpPr>
          <p:nvPr/>
        </p:nvSpPr>
        <p:spPr bwMode="auto">
          <a:xfrm>
            <a:off x="284822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1049</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5" name="Text Box 13"/>
          <p:cNvSpPr txBox="1">
            <a:spLocks noChangeArrowheads="1"/>
          </p:cNvSpPr>
          <p:nvPr/>
        </p:nvSpPr>
        <p:spPr bwMode="auto">
          <a:xfrm>
            <a:off x="432777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1030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6" name="Text Box 18"/>
          <p:cNvSpPr txBox="1">
            <a:spLocks noChangeArrowheads="1"/>
          </p:cNvSpPr>
          <p:nvPr/>
        </p:nvSpPr>
        <p:spPr bwMode="auto">
          <a:xfrm>
            <a:off x="539457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1010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7" name="Text Box 23"/>
          <p:cNvSpPr txBox="1">
            <a:spLocks noChangeArrowheads="1"/>
          </p:cNvSpPr>
          <p:nvPr/>
        </p:nvSpPr>
        <p:spPr bwMode="auto">
          <a:xfrm>
            <a:off x="8165457" y="1752600"/>
            <a:ext cx="617277"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971</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8" name="Text Box 28"/>
          <p:cNvSpPr txBox="1">
            <a:spLocks noChangeArrowheads="1"/>
          </p:cNvSpPr>
          <p:nvPr/>
        </p:nvSpPr>
        <p:spPr bwMode="auto">
          <a:xfrm>
            <a:off x="1308617" y="762000"/>
            <a:ext cx="119435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حقبة القضاة</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9" name="Text Box 29"/>
          <p:cNvSpPr txBox="1">
            <a:spLocks noChangeArrowheads="1"/>
          </p:cNvSpPr>
          <p:nvPr/>
        </p:nvSpPr>
        <p:spPr bwMode="auto">
          <a:xfrm>
            <a:off x="1879368" y="0"/>
            <a:ext cx="69261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النسب</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0" name="Text Box 30"/>
          <p:cNvSpPr txBox="1">
            <a:spLocks noChangeArrowheads="1"/>
          </p:cNvSpPr>
          <p:nvPr/>
        </p:nvSpPr>
        <p:spPr bwMode="auto">
          <a:xfrm>
            <a:off x="4476750" y="396875"/>
            <a:ext cx="1619250" cy="70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كشخص معين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1" name="Text Box 31"/>
          <p:cNvSpPr txBox="1">
            <a:spLocks noChangeArrowheads="1"/>
          </p:cNvSpPr>
          <p:nvPr/>
        </p:nvSpPr>
        <p:spPr bwMode="auto">
          <a:xfrm>
            <a:off x="6457950" y="396875"/>
            <a:ext cx="1619250"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كملك</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2" name="Text Box 32"/>
          <p:cNvSpPr txBox="1">
            <a:spLocks noChangeArrowheads="1"/>
          </p:cNvSpPr>
          <p:nvPr/>
        </p:nvSpPr>
        <p:spPr bwMode="auto">
          <a:xfrm>
            <a:off x="192110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1105</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صموئيل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4" name="Text Box 34"/>
          <p:cNvSpPr txBox="1">
            <a:spLocks noChangeArrowheads="1"/>
          </p:cNvSpPr>
          <p:nvPr/>
        </p:nvSpPr>
        <p:spPr bwMode="auto">
          <a:xfrm>
            <a:off x="1295400" y="3200401"/>
            <a:ext cx="1066800" cy="707787"/>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5" name="Text Box 35"/>
          <p:cNvSpPr txBox="1">
            <a:spLocks noChangeArrowheads="1"/>
          </p:cNvSpPr>
          <p:nvPr/>
        </p:nvSpPr>
        <p:spPr bwMode="auto">
          <a:xfrm>
            <a:off x="550208" y="2286000"/>
            <a:ext cx="783990"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عثنيئيل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6" name="Text Box 36"/>
          <p:cNvSpPr txBox="1">
            <a:spLocks noChangeArrowheads="1"/>
          </p:cNvSpPr>
          <p:nvPr/>
        </p:nvSpPr>
        <p:spPr bwMode="auto">
          <a:xfrm>
            <a:off x="2458014" y="2286000"/>
            <a:ext cx="856125"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شمشون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400011"/>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كتابة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0518"/>
                                        </p:tgtEl>
                                        <p:attrNameLst>
                                          <p:attrName>style.visibility</p:attrName>
                                        </p:attrNameLst>
                                      </p:cBhvr>
                                      <p:to>
                                        <p:strVal val="visible"/>
                                      </p:to>
                                    </p:set>
                                    <p:animEffect transition="in" filter="wipe(up)">
                                      <p:cBhvr>
                                        <p:cTn id="7" dur="2000"/>
                                        <p:tgtEl>
                                          <p:spTgt spid="205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0509"/>
                                        </p:tgtEl>
                                        <p:attrNameLst>
                                          <p:attrName>style.visibility</p:attrName>
                                        </p:attrNameLst>
                                      </p:cBhvr>
                                      <p:to>
                                        <p:strVal val="visible"/>
                                      </p:to>
                                    </p:set>
                                    <p:animEffect transition="in" filter="wipe(up)">
                                      <p:cBhvr>
                                        <p:cTn id="10" dur="2000"/>
                                        <p:tgtEl>
                                          <p:spTgt spid="20509"/>
                                        </p:tgtEl>
                                      </p:cBhvr>
                                    </p:animEffect>
                                  </p:childTnLst>
                                </p:cTn>
                              </p:par>
                            </p:childTnLst>
                          </p:cTn>
                        </p:par>
                        <p:par>
                          <p:cTn id="11" fill="hold" nodeType="afterGroup">
                            <p:stCondLst>
                              <p:cond delay="2000"/>
                            </p:stCondLst>
                            <p:childTnLst>
                              <p:par>
                                <p:cTn id="12" presetID="22" presetClass="entr" presetSubtype="4" fill="hold" grpId="0" nodeType="afterEffect">
                                  <p:stCondLst>
                                    <p:cond delay="0"/>
                                  </p:stCondLst>
                                  <p:childTnLst>
                                    <p:set>
                                      <p:cBhvr>
                                        <p:cTn id="13" dur="1" fill="hold">
                                          <p:stCondLst>
                                            <p:cond delay="0"/>
                                          </p:stCondLst>
                                        </p:cTn>
                                        <p:tgtEl>
                                          <p:spTgt spid="20510"/>
                                        </p:tgtEl>
                                        <p:attrNameLst>
                                          <p:attrName>style.visibility</p:attrName>
                                        </p:attrNameLst>
                                      </p:cBhvr>
                                      <p:to>
                                        <p:strVal val="visible"/>
                                      </p:to>
                                    </p:set>
                                    <p:animEffect transition="in" filter="wipe(down)">
                                      <p:cBhvr>
                                        <p:cTn id="14" dur="2000"/>
                                        <p:tgtEl>
                                          <p:spTgt spid="20510"/>
                                        </p:tgtEl>
                                      </p:cBhvr>
                                    </p:animEffect>
                                  </p:childTnLst>
                                </p:cTn>
                              </p:par>
                            </p:childTnLst>
                          </p:cTn>
                        </p:par>
                        <p:par>
                          <p:cTn id="15" fill="hold" nodeType="afterGroup">
                            <p:stCondLst>
                              <p:cond delay="4000"/>
                            </p:stCondLst>
                            <p:childTnLst>
                              <p:par>
                                <p:cTn id="16" presetID="22" presetClass="entr" presetSubtype="4" fill="hold" grpId="0" nodeType="afterEffect">
                                  <p:stCondLst>
                                    <p:cond delay="0"/>
                                  </p:stCondLst>
                                  <p:childTnLst>
                                    <p:set>
                                      <p:cBhvr>
                                        <p:cTn id="17" dur="1" fill="hold">
                                          <p:stCondLst>
                                            <p:cond delay="0"/>
                                          </p:stCondLst>
                                        </p:cTn>
                                        <p:tgtEl>
                                          <p:spTgt spid="20519"/>
                                        </p:tgtEl>
                                        <p:attrNameLst>
                                          <p:attrName>style.visibility</p:attrName>
                                        </p:attrNameLst>
                                      </p:cBhvr>
                                      <p:to>
                                        <p:strVal val="visible"/>
                                      </p:to>
                                    </p:set>
                                    <p:animEffect transition="in" filter="wipe(down)">
                                      <p:cBhvr>
                                        <p:cTn id="18" dur="2000"/>
                                        <p:tgtEl>
                                          <p:spTgt spid="20519"/>
                                        </p:tgtEl>
                                      </p:cBhvr>
                                    </p:animEffect>
                                  </p:childTnLst>
                                </p:cTn>
                              </p:par>
                            </p:childTnLst>
                          </p:cTn>
                        </p:par>
                        <p:par>
                          <p:cTn id="19" fill="hold" nodeType="afterGroup">
                            <p:stCondLst>
                              <p:cond delay="6000"/>
                            </p:stCondLst>
                            <p:childTnLst>
                              <p:par>
                                <p:cTn id="20" presetID="22" presetClass="entr" presetSubtype="4" fill="hold" grpId="0" nodeType="afterEffect">
                                  <p:stCondLst>
                                    <p:cond delay="0"/>
                                  </p:stCondLst>
                                  <p:childTnLst>
                                    <p:set>
                                      <p:cBhvr>
                                        <p:cTn id="21" dur="1" fill="hold">
                                          <p:stCondLst>
                                            <p:cond delay="0"/>
                                          </p:stCondLst>
                                        </p:cTn>
                                        <p:tgtEl>
                                          <p:spTgt spid="20511"/>
                                        </p:tgtEl>
                                        <p:attrNameLst>
                                          <p:attrName>style.visibility</p:attrName>
                                        </p:attrNameLst>
                                      </p:cBhvr>
                                      <p:to>
                                        <p:strVal val="visible"/>
                                      </p:to>
                                    </p:set>
                                    <p:animEffect transition="in" filter="wipe(down)">
                                      <p:cBhvr>
                                        <p:cTn id="22" dur="2000"/>
                                        <p:tgtEl>
                                          <p:spTgt spid="20511"/>
                                        </p:tgtEl>
                                      </p:cBhvr>
                                    </p:animEffect>
                                  </p:childTnLst>
                                </p:cTn>
                              </p:par>
                            </p:childTnLst>
                          </p:cTn>
                        </p:par>
                        <p:par>
                          <p:cTn id="23" fill="hold" nodeType="afterGroup">
                            <p:stCondLst>
                              <p:cond delay="8000"/>
                            </p:stCondLst>
                            <p:childTnLst>
                              <p:par>
                                <p:cTn id="24" presetID="22" presetClass="entr" presetSubtype="4" fill="hold" grpId="0" nodeType="afterEffect">
                                  <p:stCondLst>
                                    <p:cond delay="0"/>
                                  </p:stCondLst>
                                  <p:childTnLst>
                                    <p:set>
                                      <p:cBhvr>
                                        <p:cTn id="25" dur="1" fill="hold">
                                          <p:stCondLst>
                                            <p:cond delay="0"/>
                                          </p:stCondLst>
                                        </p:cTn>
                                        <p:tgtEl>
                                          <p:spTgt spid="20522"/>
                                        </p:tgtEl>
                                        <p:attrNameLst>
                                          <p:attrName>style.visibility</p:attrName>
                                        </p:attrNameLst>
                                      </p:cBhvr>
                                      <p:to>
                                        <p:strVal val="visible"/>
                                      </p:to>
                                    </p:set>
                                    <p:animEffect transition="in" filter="wipe(down)">
                                      <p:cBhvr>
                                        <p:cTn id="26" dur="2000"/>
                                        <p:tgtEl>
                                          <p:spTgt spid="205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488">
                                            <p:txEl>
                                              <p:pRg st="0" end="0"/>
                                            </p:txEl>
                                          </p:spTgt>
                                        </p:tgtEl>
                                        <p:attrNameLst>
                                          <p:attrName>style.visibility</p:attrName>
                                        </p:attrNameLst>
                                      </p:cBhvr>
                                      <p:to>
                                        <p:strVal val="visible"/>
                                      </p:to>
                                    </p:set>
                                    <p:anim calcmode="lin" valueType="num">
                                      <p:cBhvr additive="base">
                                        <p:cTn id="31"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488">
                                            <p:txEl>
                                              <p:pRg st="1" end="1"/>
                                            </p:txEl>
                                          </p:spTgt>
                                        </p:tgtEl>
                                        <p:attrNameLst>
                                          <p:attrName>style.visibility</p:attrName>
                                        </p:attrNameLst>
                                      </p:cBhvr>
                                      <p:to>
                                        <p:strVal val="visible"/>
                                      </p:to>
                                    </p:set>
                                    <p:anim calcmode="lin" valueType="num">
                                      <p:cBhvr additive="base">
                                        <p:cTn id="37"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9" presetID="4" presetClass="entr" presetSubtype="16" fill="hold" grpId="0" nodeType="withEffect">
                                  <p:stCondLst>
                                    <p:cond delay="0"/>
                                  </p:stCondLst>
                                  <p:childTnLst>
                                    <p:set>
                                      <p:cBhvr>
                                        <p:cTn id="40" dur="1" fill="hold">
                                          <p:stCondLst>
                                            <p:cond delay="0"/>
                                          </p:stCondLst>
                                        </p:cTn>
                                        <p:tgtEl>
                                          <p:spTgt spid="20513"/>
                                        </p:tgtEl>
                                        <p:attrNameLst>
                                          <p:attrName>style.visibility</p:attrName>
                                        </p:attrNameLst>
                                      </p:cBhvr>
                                      <p:to>
                                        <p:strVal val="visible"/>
                                      </p:to>
                                    </p:set>
                                    <p:animEffect transition="in" filter="box(in)">
                                      <p:cBhvr>
                                        <p:cTn id="41" dur="500"/>
                                        <p:tgtEl>
                                          <p:spTgt spid="2051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0488">
                                            <p:txEl>
                                              <p:pRg st="2" end="2"/>
                                            </p:txEl>
                                          </p:spTgt>
                                        </p:tgtEl>
                                        <p:attrNameLst>
                                          <p:attrName>style.visibility</p:attrName>
                                        </p:attrNameLst>
                                      </p:cBhvr>
                                      <p:to>
                                        <p:strVal val="visible"/>
                                      </p:to>
                                    </p:set>
                                    <p:anim calcmode="lin" valueType="num">
                                      <p:cBhvr additive="base">
                                        <p:cTn id="46"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8" presetID="22" presetClass="entr" presetSubtype="1" fill="hold" grpId="0" nodeType="withEffect">
                                  <p:stCondLst>
                                    <p:cond delay="0"/>
                                  </p:stCondLst>
                                  <p:childTnLst>
                                    <p:set>
                                      <p:cBhvr>
                                        <p:cTn id="49" dur="1" fill="hold">
                                          <p:stCondLst>
                                            <p:cond delay="0"/>
                                          </p:stCondLst>
                                        </p:cTn>
                                        <p:tgtEl>
                                          <p:spTgt spid="20508"/>
                                        </p:tgtEl>
                                        <p:attrNameLst>
                                          <p:attrName>style.visibility</p:attrName>
                                        </p:attrNameLst>
                                      </p:cBhvr>
                                      <p:to>
                                        <p:strVal val="visible"/>
                                      </p:to>
                                    </p:set>
                                    <p:animEffect transition="in" filter="wipe(up)">
                                      <p:cBhvr>
                                        <p:cTn id="50" dur="500"/>
                                        <p:tgtEl>
                                          <p:spTgt spid="20508"/>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0517"/>
                                        </p:tgtEl>
                                        <p:attrNameLst>
                                          <p:attrName>style.visibility</p:attrName>
                                        </p:attrNameLst>
                                      </p:cBhvr>
                                      <p:to>
                                        <p:strVal val="visible"/>
                                      </p:to>
                                    </p:set>
                                    <p:animEffect transition="in" filter="wipe(up)">
                                      <p:cBhvr>
                                        <p:cTn id="53" dur="500"/>
                                        <p:tgtEl>
                                          <p:spTgt spid="20517"/>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0488">
                                            <p:txEl>
                                              <p:pRg st="3" end="3"/>
                                            </p:txEl>
                                          </p:spTgt>
                                        </p:tgtEl>
                                        <p:attrNameLst>
                                          <p:attrName>style.visibility</p:attrName>
                                        </p:attrNameLst>
                                      </p:cBhvr>
                                      <p:to>
                                        <p:strVal val="visible"/>
                                      </p:to>
                                    </p:set>
                                    <p:anim calcmode="lin" valueType="num">
                                      <p:cBhvr additive="base">
                                        <p:cTn id="58"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60" presetID="5" presetClass="entr" presetSubtype="10" fill="hold" grpId="0" nodeType="withEffect">
                                  <p:stCondLst>
                                    <p:cond delay="0"/>
                                  </p:stCondLst>
                                  <p:childTnLst>
                                    <p:set>
                                      <p:cBhvr>
                                        <p:cTn id="61" dur="1" fill="hold">
                                          <p:stCondLst>
                                            <p:cond delay="0"/>
                                          </p:stCondLst>
                                        </p:cTn>
                                        <p:tgtEl>
                                          <p:spTgt spid="20514"/>
                                        </p:tgtEl>
                                        <p:attrNameLst>
                                          <p:attrName>style.visibility</p:attrName>
                                        </p:attrNameLst>
                                      </p:cBhvr>
                                      <p:to>
                                        <p:strVal val="visible"/>
                                      </p:to>
                                    </p:set>
                                    <p:animEffect transition="in" filter="checkerboard(across)">
                                      <p:cBhvr>
                                        <p:cTn id="62" dur="500"/>
                                        <p:tgtEl>
                                          <p:spTgt spid="20514"/>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0488">
                                            <p:txEl>
                                              <p:pRg st="4" end="4"/>
                                            </p:txEl>
                                          </p:spTgt>
                                        </p:tgtEl>
                                        <p:attrNameLst>
                                          <p:attrName>style.visibility</p:attrName>
                                        </p:attrNameLst>
                                      </p:cBhvr>
                                      <p:to>
                                        <p:strVal val="visible"/>
                                      </p:to>
                                    </p:set>
                                    <p:anim calcmode="lin" valueType="num">
                                      <p:cBhvr additive="base">
                                        <p:cTn id="67"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9" presetID="3" presetClass="entr" presetSubtype="10" fill="hold" grpId="0" nodeType="withEffect">
                                  <p:stCondLst>
                                    <p:cond delay="0"/>
                                  </p:stCondLst>
                                  <p:childTnLst>
                                    <p:set>
                                      <p:cBhvr>
                                        <p:cTn id="70" dur="1" fill="hold">
                                          <p:stCondLst>
                                            <p:cond delay="0"/>
                                          </p:stCondLst>
                                        </p:cTn>
                                        <p:tgtEl>
                                          <p:spTgt spid="20525"/>
                                        </p:tgtEl>
                                        <p:attrNameLst>
                                          <p:attrName>style.visibility</p:attrName>
                                        </p:attrNameLst>
                                      </p:cBhvr>
                                      <p:to>
                                        <p:strVal val="visible"/>
                                      </p:to>
                                    </p:set>
                                    <p:animEffect transition="in" filter="blinds(horizontal)">
                                      <p:cBhvr>
                                        <p:cTn id="71" dur="500"/>
                                        <p:tgtEl>
                                          <p:spTgt spid="20525"/>
                                        </p:tgtEl>
                                      </p:cBhvr>
                                    </p:animEffect>
                                  </p:childTnLst>
                                </p:cTn>
                              </p:par>
                              <p:par>
                                <p:cTn id="72" presetID="3" presetClass="entr" presetSubtype="10" fill="hold" nodeType="withEffect">
                                  <p:stCondLst>
                                    <p:cond delay="0"/>
                                  </p:stCondLst>
                                  <p:childTnLst>
                                    <p:set>
                                      <p:cBhvr>
                                        <p:cTn id="73" dur="1" fill="hold">
                                          <p:stCondLst>
                                            <p:cond delay="0"/>
                                          </p:stCondLst>
                                        </p:cTn>
                                        <p:tgtEl>
                                          <p:spTgt spid="20523"/>
                                        </p:tgtEl>
                                        <p:attrNameLst>
                                          <p:attrName>style.visibility</p:attrName>
                                        </p:attrNameLst>
                                      </p:cBhvr>
                                      <p:to>
                                        <p:strVal val="visible"/>
                                      </p:to>
                                    </p:set>
                                    <p:animEffect transition="in" filter="blinds(horizontal)">
                                      <p:cBhvr>
                                        <p:cTn id="74"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algn="r" eaLnBrk="1" hangingPunct="1">
              <a:buNone/>
              <a:defRPr/>
            </a:pPr>
            <a:r>
              <a:rPr lang="ar-JO"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بماذا وعد الله داود في 2 صموئيل 7: 12-16؟</a:t>
            </a:r>
            <a:endParaRPr lang="en-US"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1" name="Text Box 5"/>
          <p:cNvSpPr txBox="1">
            <a:spLocks noChangeArrowheads="1"/>
          </p:cNvSpPr>
          <p:nvPr/>
        </p:nvSpPr>
        <p:spPr bwMode="auto">
          <a:xfrm>
            <a:off x="9537138" y="114463"/>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464133" y="116653"/>
            <a:ext cx="535524" cy="461566"/>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9خ</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9373304" y="74031"/>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r" defTabSz="914400" rtl="0" eaLnBrk="1" fontAlgn="base" latinLnBrk="0" hangingPunct="1">
              <a:lnSpc>
                <a:spcPct val="100000"/>
              </a:lnSpc>
              <a:spcBef>
                <a:spcPct val="20000"/>
              </a:spcBef>
              <a:spcAft>
                <a:spcPct val="0"/>
              </a:spcAft>
              <a:buClrTx/>
              <a:buSzTx/>
              <a:buFontTx/>
              <a:buNone/>
              <a:tabLst/>
              <a:defRPr/>
            </a:pP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بماذا وعد الله داود في 2 صموئيل 7: 12-16؟</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أولاد</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بيت لا يفنى أبداً</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مملكة</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سلالة سياسية (كل ملك على أورشليم سيكون من نسله المباشر)</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عرش</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بصفته عهداً أبدياً (ع 16) فإن الحق بالحكم سيقى مع عائلته للأبد</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هيكل</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تأديب</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536142" y="44843"/>
            <a:ext cx="535524" cy="461566"/>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9خ</a:t>
            </a:r>
            <a:endPar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t>من هولوقا؟</a:t>
            </a:r>
            <a:endParaRPr kumimoji="0" lang="en-US" b="1" dirty="0"/>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طبيب</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رفيق سفر مع بولس</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مؤرخ وكاتب واضح</a:t>
            </a:r>
            <a:endParaRPr kumimoji="0" lang="en-US" sz="3200" b="1" i="0" u="none" strike="noStrike" kern="0" cap="none" spc="0" normalizeH="0" baseline="0" noProof="0" dirty="0">
              <a:ln>
                <a:noFill/>
              </a:ln>
              <a:solidFill>
                <a:srgbClr val="FFFFFF"/>
              </a:solidFill>
              <a:effectLst/>
              <a:uLnTx/>
              <a:uFillTx/>
              <a:latin typeface="Helvetica"/>
              <a:ea typeface="Osaka"/>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917"/>
            <a:ext cx="1981200" cy="2169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t</a:t>
            </a: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a:t>
            </a:r>
            <a:r>
              <a:rPr kumimoji="0" lang="ar-JO" sz="18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متى 1: 17</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الملك</a:t>
                </a:r>
                <a:r>
                  <a:rPr kumimoji="0" lang="ar-JO" sz="16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داود</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3076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            المملكة             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8"/>
            <a:ext cx="17526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algn="ctr" eaLnBrk="1" hangingPunct="1"/>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أخزيا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يؤاش</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1400" dirty="0">
                  <a:solidFill>
                    <a:srgbClr val="FFFFFF"/>
                  </a:solidFill>
                  <a:latin typeface="Arial" panose="020B0604020202020204" pitchFamily="34" charset="0"/>
                  <a:cs typeface="Arial" panose="020B0604020202020204" pitchFamily="34" charset="0"/>
                </a:rPr>
                <a:t>عمسيا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CC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يقول متى أن يسوع ملك</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Zuck, Roy</a:t>
            </a:r>
            <a:endParaRPr kumimoji="0" lang="en-US" sz="2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7" name="Text Box 11"/>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97292" name="Rectangle 12"/>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97293" name="Rectangle 13"/>
          <p:cNvSpPr>
            <a:spLocks noChangeArrowheads="1"/>
          </p:cNvSpPr>
          <p:nvPr/>
        </p:nvSpPr>
        <p:spPr bwMode="auto">
          <a:xfrm>
            <a:off x="8098606" y="6525411"/>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©2004 TBBMI</a:t>
            </a:r>
          </a:p>
        </p:txBody>
      </p:sp>
      <p:sp>
        <p:nvSpPr>
          <p:cNvPr id="97295" name="Rectangle 15"/>
          <p:cNvSpPr>
            <a:spLocks noChangeArrowheads="1"/>
          </p:cNvSpPr>
          <p:nvPr/>
        </p:nvSpPr>
        <p:spPr bwMode="auto">
          <a:xfrm>
            <a:off x="7593704" y="6526998"/>
            <a:ext cx="6653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8.0.05B.</a:t>
            </a:r>
          </a:p>
        </p:txBody>
      </p:sp>
      <p:sp>
        <p:nvSpPr>
          <p:cNvPr id="2" name="Title 1"/>
          <p:cNvSpPr>
            <a:spLocks noGrp="1"/>
          </p:cNvSpPr>
          <p:nvPr>
            <p:ph type="ctrTitle"/>
          </p:nvPr>
        </p:nvSpPr>
        <p:spPr>
          <a:xfrm>
            <a:off x="1187450" y="1484313"/>
            <a:ext cx="2808288" cy="3457575"/>
          </a:xfrm>
        </p:spPr>
        <p:txBody>
          <a:bodyPr/>
          <a:lstStyle/>
          <a:p>
            <a:pPr>
              <a:defRPr/>
            </a:pPr>
            <a:r>
              <a:rPr lang="ar-JO" sz="2800" b="1" kern="1200" dirty="0">
                <a:solidFill>
                  <a:srgbClr val="FFFF00"/>
                </a:solidFill>
                <a:latin typeface="Arial" panose="020B0604020202020204" pitchFamily="34" charset="0"/>
                <a:ea typeface="ＭＳ Ｐゴシック"/>
                <a:cs typeface="Arial" panose="020B0604020202020204" pitchFamily="34" charset="0"/>
              </a:rPr>
              <a:t>بعض الكتاب</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الذين تحدثوا</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عن نسب يسوع</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للسيد كوني تونغ 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None/>
            </a:pPr>
            <a:endParaRPr lang="ar-JO" sz="4000" b="1" dirty="0">
              <a:solidFill>
                <a:srgbClr val="FFFFFF"/>
              </a:solidFill>
              <a:effectLst>
                <a:outerShdw blurRad="38100" dist="38100" dir="2700000" algn="tl">
                  <a:srgbClr val="000000"/>
                </a:outerShdw>
              </a:effectLst>
            </a:endParaRPr>
          </a:p>
          <a:p>
            <a:pPr algn="ctr">
              <a:buNone/>
            </a:pPr>
            <a:r>
              <a:rPr lang="ar-JO" sz="4000" b="1" dirty="0">
                <a:solidFill>
                  <a:srgbClr val="FFFFFF"/>
                </a:solidFill>
                <a:effectLst>
                  <a:outerShdw blurRad="38100" dist="38100" dir="2700000" algn="tl">
                    <a:srgbClr val="000000"/>
                  </a:outerShdw>
                </a:effectLst>
              </a:rPr>
              <a:t>من          إبراهيم       إلى       يسوع</a:t>
            </a:r>
            <a:endParaRPr lang="en-US" sz="4000" b="1" dirty="0">
              <a:solidFill>
                <a:srgbClr val="FFFFFF"/>
              </a:solidFill>
              <a:effectLst>
                <a:outerShdw blurRad="38100" dist="38100" dir="2700000" algn="tl">
                  <a:srgbClr val="000000"/>
                </a:outerShdw>
              </a:effectLst>
            </a:endParaRP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35845"/>
                                        </p:tgtEl>
                                        <p:attrNameLst>
                                          <p:attrName>style.visibility</p:attrName>
                                        </p:attrNameLst>
                                      </p:cBhvr>
                                      <p:to>
                                        <p:strVal val="visible"/>
                                      </p:to>
                                    </p:set>
                                    <p:anim calcmode="lin" valueType="num">
                                      <p:cBhvr additive="base">
                                        <p:cTn id="18" dur="500" fill="hold"/>
                                        <p:tgtEl>
                                          <p:spTgt spid="35845"/>
                                        </p:tgtEl>
                                        <p:attrNameLst>
                                          <p:attrName>ppt_x</p:attrName>
                                        </p:attrNameLst>
                                      </p:cBhvr>
                                      <p:tavLst>
                                        <p:tav tm="0">
                                          <p:val>
                                            <p:strVal val="#ppt_x"/>
                                          </p:val>
                                        </p:tav>
                                        <p:tav tm="100000">
                                          <p:val>
                                            <p:strVal val="#ppt_x"/>
                                          </p:val>
                                        </p:tav>
                                      </p:tavLst>
                                    </p:anim>
                                    <p:anim calcmode="lin" valueType="num">
                                      <p:cBhvr additive="base">
                                        <p:cTn id="1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14 * 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13 * 5</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14 * 4</a:t>
            </a:r>
            <a:endParaRPr kumimoji="0" lang="en-US"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15 * 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كم جيلاً يوجد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إبراهيم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إلى يسوع؟</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 xmlns:a14="http://schemas.microsoft.com/office/drawing/2010/main">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lnSpc>
                <a:spcPct val="80000"/>
              </a:lnSpc>
            </a:pPr>
            <a:endParaRPr lang="en-US" sz="3600" b="1" dirty="0">
              <a:solidFill>
                <a:srgbClr val="FFFFFF"/>
              </a:solidFill>
              <a:effectLst>
                <a:outerShdw blurRad="38100" dist="38100" dir="2700000" algn="tl">
                  <a:srgbClr val="000000"/>
                </a:outerShdw>
              </a:effectLst>
            </a:endParaRPr>
          </a:p>
          <a:p>
            <a:pPr algn="ctr">
              <a:lnSpc>
                <a:spcPct val="80000"/>
              </a:lnSpc>
              <a:buFontTx/>
              <a:buNone/>
            </a:pPr>
            <a:r>
              <a:rPr lang="en-US" sz="3600" b="1" dirty="0">
                <a:solidFill>
                  <a:srgbClr val="FFFFFF"/>
                </a:solidFill>
                <a:effectLst>
                  <a:outerShdw blurRad="38100" dist="38100" dir="2700000" algn="tl">
                    <a:srgbClr val="000000"/>
                  </a:outerShdw>
                </a:effectLst>
              </a:rPr>
              <a:t>	</a:t>
            </a:r>
          </a:p>
          <a:p>
            <a:pPr algn="ctr">
              <a:lnSpc>
                <a:spcPct val="80000"/>
              </a:lnSpc>
              <a:buFontTx/>
              <a:buNone/>
            </a:pPr>
            <a:r>
              <a:rPr lang="en-US" sz="3600" b="1" dirty="0">
                <a:solidFill>
                  <a:srgbClr val="FFFFFF"/>
                </a:solidFill>
                <a:effectLst>
                  <a:outerShdw blurRad="38100" dist="38100" dir="2700000" algn="tl">
                    <a:srgbClr val="000000"/>
                  </a:outerShdw>
                </a:effectLst>
              </a:rPr>
              <a:t>	</a:t>
            </a:r>
            <a:r>
              <a:rPr lang="ar-JO" sz="3600" b="1" dirty="0">
                <a:solidFill>
                  <a:srgbClr val="FFFFFF"/>
                </a:solidFill>
                <a:effectLst>
                  <a:outerShdw blurRad="38100" dist="38100" dir="2700000" algn="tl">
                    <a:srgbClr val="000000"/>
                  </a:outerShdw>
                </a:effectLst>
              </a:rPr>
              <a:t>من </a:t>
            </a:r>
          </a:p>
          <a:p>
            <a:pPr algn="ctr">
              <a:lnSpc>
                <a:spcPct val="80000"/>
              </a:lnSpc>
              <a:buFontTx/>
              <a:buNone/>
            </a:pPr>
            <a:r>
              <a:rPr lang="ar-JO" sz="3600" b="1" dirty="0">
                <a:solidFill>
                  <a:srgbClr val="FFFFFF"/>
                </a:solidFill>
                <a:effectLst>
                  <a:outerShdw blurRad="38100" dist="38100" dir="2700000" algn="tl">
                    <a:srgbClr val="000000"/>
                  </a:outerShdw>
                </a:effectLst>
              </a:rPr>
              <a:t>إبراهيم</a:t>
            </a:r>
          </a:p>
          <a:p>
            <a:pPr algn="ctr">
              <a:lnSpc>
                <a:spcPct val="80000"/>
              </a:lnSpc>
              <a:buFontTx/>
              <a:buNone/>
            </a:pPr>
            <a:r>
              <a:rPr lang="ar-JO" sz="3600" b="1" dirty="0">
                <a:solidFill>
                  <a:srgbClr val="FFFFFF"/>
                </a:solidFill>
                <a:effectLst>
                  <a:outerShdw blurRad="38100" dist="38100" dir="2700000" algn="tl">
                    <a:srgbClr val="000000"/>
                  </a:outerShdw>
                </a:effectLst>
              </a:rPr>
              <a:t>إلى </a:t>
            </a:r>
          </a:p>
          <a:p>
            <a:pPr algn="ctr">
              <a:lnSpc>
                <a:spcPct val="80000"/>
              </a:lnSpc>
              <a:buFontTx/>
              <a:buNone/>
            </a:pPr>
            <a:r>
              <a:rPr lang="ar-JO" sz="3600" b="1" dirty="0">
                <a:solidFill>
                  <a:srgbClr val="FFFFFF"/>
                </a:solidFill>
                <a:effectLst>
                  <a:outerShdw blurRad="38100" dist="38100" dir="2700000" algn="tl">
                    <a:srgbClr val="000000"/>
                  </a:outerShdw>
                </a:effectLst>
              </a:rPr>
              <a:t>يسوع</a:t>
            </a:r>
            <a:endParaRPr lang="en-US" sz="3600" b="1" dirty="0">
              <a:solidFill>
                <a:srgbClr val="FFFFFF"/>
              </a:solidFill>
              <a:effectLst>
                <a:outerShdw blurRad="38100" dist="38100" dir="2700000" algn="tl">
                  <a:srgbClr val="000000"/>
                </a:outerShdw>
              </a:effectLst>
            </a:endParaRP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ar-JO" sz="2400" b="1" dirty="0">
                <a:solidFill>
                  <a:schemeClr val="accent2"/>
                </a:solidFill>
                <a:effectLst>
                  <a:outerShdw blurRad="38100" dist="38100" dir="2700000" algn="tl">
                    <a:srgbClr val="000000"/>
                  </a:outerShdw>
                </a:effectLst>
              </a:rPr>
              <a:t>إبراهيم</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داود    </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سبي بابل</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يسوع   </a:t>
            </a:r>
            <a:endParaRPr lang="en-US" sz="2400" b="1" dirty="0">
              <a:solidFill>
                <a:schemeClr val="accent2"/>
              </a:solidFill>
              <a:effectLst>
                <a:outerShdw blurRad="38100" dist="38100" dir="2700000" algn="tl">
                  <a:srgbClr val="000000"/>
                </a:outerShdw>
              </a:effectLst>
            </a:endParaRP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endParaRPr lang="en-US" sz="4000" b="1" dirty="0">
              <a:solidFill>
                <a:srgbClr val="FFFFFF"/>
              </a:solidFill>
              <a:effectLst>
                <a:outerShdw blurRad="38100" dist="38100" dir="2700000" algn="tl">
                  <a:srgbClr val="000000"/>
                </a:outerShdw>
              </a:effectLst>
            </a:endParaRPr>
          </a:p>
          <a:p>
            <a:pPr algn="ctr">
              <a:buFontTx/>
              <a:buNone/>
            </a:pPr>
            <a:r>
              <a:rPr lang="en-US" sz="4000" b="1" dirty="0">
                <a:solidFill>
                  <a:srgbClr val="FFFFFF"/>
                </a:solidFill>
                <a:effectLst>
                  <a:outerShdw blurRad="38100" dist="38100" dir="2700000" algn="tl">
                    <a:srgbClr val="000000"/>
                  </a:outerShdw>
                </a:effectLst>
              </a:rPr>
              <a:t>	</a:t>
            </a:r>
            <a:r>
              <a:rPr lang="ar-JO" sz="4000" b="1" dirty="0">
                <a:solidFill>
                  <a:srgbClr val="FFFFFF"/>
                </a:solidFill>
                <a:effectLst>
                  <a:outerShdw blurRad="38100" dist="38100" dir="2700000" algn="tl">
                    <a:srgbClr val="000000"/>
                  </a:outerShdw>
                </a:effectLst>
              </a:rPr>
              <a:t>من</a:t>
            </a:r>
          </a:p>
          <a:p>
            <a:pPr algn="ctr">
              <a:buFontTx/>
              <a:buNone/>
            </a:pPr>
            <a:r>
              <a:rPr lang="ar-JO" sz="4000" b="1" dirty="0">
                <a:solidFill>
                  <a:srgbClr val="FFFFFF"/>
                </a:solidFill>
                <a:effectLst>
                  <a:outerShdw blurRad="38100" dist="38100" dir="2700000" algn="tl">
                    <a:srgbClr val="000000"/>
                  </a:outerShdw>
                </a:effectLst>
              </a:rPr>
              <a:t>إبراهيم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endParaRPr lang="en-US" sz="4000" b="1" dirty="0">
              <a:solidFill>
                <a:srgbClr val="FFFFFF"/>
              </a:solidFill>
              <a:effectLst>
                <a:outerShdw blurRad="38100" dist="38100" dir="2700000" algn="tl">
                  <a:srgbClr val="000000"/>
                </a:outerShdw>
              </a:effectLst>
            </a:endParaRP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FontTx/>
              <a:buNone/>
            </a:pPr>
            <a:r>
              <a:rPr lang="ar-JO" sz="4000" b="1" dirty="0">
                <a:solidFill>
                  <a:srgbClr val="FFFFFF"/>
                </a:solidFill>
                <a:effectLst>
                  <a:outerShdw blurRad="38100" dist="38100" dir="2700000" algn="tl">
                    <a:srgbClr val="000000"/>
                  </a:outerShdw>
                </a:effectLst>
              </a:rPr>
              <a:t>آدم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p>
          <a:p>
            <a:pPr algn="ctr">
              <a:buFontTx/>
              <a:buNone/>
            </a:pPr>
            <a:r>
              <a:rPr lang="ar-JO" sz="4000" b="1" dirty="0">
                <a:solidFill>
                  <a:srgbClr val="FFFFFF"/>
                </a:solidFill>
                <a:effectLst>
                  <a:outerShdw blurRad="38100" dist="38100" dir="2700000" algn="tl">
                    <a:srgbClr val="000000"/>
                  </a:outerShdw>
                </a:effectLst>
              </a:rPr>
              <a:t>من</a:t>
            </a:r>
            <a:endParaRPr lang="en-US" sz="4000" b="1" dirty="0">
              <a:solidFill>
                <a:srgbClr val="FFFFFF"/>
              </a:solidFill>
              <a:effectLst>
                <a:outerShdw blurRad="38100" dist="38100" dir="2700000" algn="tl">
                  <a:srgbClr val="000000"/>
                </a:outerShdw>
              </a:effectLst>
            </a:endParaRPr>
          </a:p>
          <a:p>
            <a:pPr algn="ctr">
              <a:buFontTx/>
              <a:buNone/>
            </a:pPr>
            <a:endParaRPr lang="en-US" sz="4000" b="1" dirty="0">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لوقا</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0" end="0"/>
                                            </p:txEl>
                                          </p:spTgt>
                                        </p:tgtEl>
                                        <p:attrNameLst>
                                          <p:attrName>style.visibility</p:attrName>
                                        </p:attrNameLst>
                                      </p:cBhvr>
                                      <p:to>
                                        <p:strVal val="visible"/>
                                      </p:to>
                                    </p:set>
                                    <p:animEffect transition="in" filter="dissolve">
                                      <p:cBhvr>
                                        <p:cTn id="23" dur="500"/>
                                        <p:tgtEl>
                                          <p:spTgt spid="7173">
                                            <p:txEl>
                                              <p:pRg st="0" end="0"/>
                                            </p:txEl>
                                          </p:spTgt>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1" end="1"/>
                                            </p:txEl>
                                          </p:spTgt>
                                        </p:tgtEl>
                                        <p:attrNameLst>
                                          <p:attrName>style.visibility</p:attrName>
                                        </p:attrNameLst>
                                      </p:cBhvr>
                                      <p:to>
                                        <p:strVal val="visible"/>
                                      </p:to>
                                    </p:set>
                                    <p:animEffect transition="in" filter="dissolve">
                                      <p:cBhvr>
                                        <p:cTn id="27" dur="500"/>
                                        <p:tgtEl>
                                          <p:spTgt spid="7173">
                                            <p:txEl>
                                              <p:pRg st="1" end="1"/>
                                            </p:txEl>
                                          </p:spTgt>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2" end="2"/>
                                            </p:txEl>
                                          </p:spTgt>
                                        </p:tgtEl>
                                        <p:attrNameLst>
                                          <p:attrName>style.visibility</p:attrName>
                                        </p:attrNameLst>
                                      </p:cBhvr>
                                      <p:to>
                                        <p:strVal val="visible"/>
                                      </p:to>
                                    </p:set>
                                    <p:animEffect transition="in" filter="dissolve">
                                      <p:cBhvr>
                                        <p:cTn id="31" dur="500"/>
                                        <p:tgtEl>
                                          <p:spTgt spid="7173">
                                            <p:txEl>
                                              <p:pRg st="2" end="2"/>
                                            </p:txEl>
                                          </p:spTgt>
                                        </p:tgtEl>
                                      </p:cBhvr>
                                    </p:animEffect>
                                  </p:childTnLst>
                                </p:cTn>
                              </p:par>
                            </p:childTnLst>
                          </p:cTn>
                        </p:par>
                        <p:par>
                          <p:cTn id="32" fill="hold">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3" end="3"/>
                                            </p:txEl>
                                          </p:spTgt>
                                        </p:tgtEl>
                                        <p:attrNameLst>
                                          <p:attrName>style.visibility</p:attrName>
                                        </p:attrNameLst>
                                      </p:cBhvr>
                                      <p:to>
                                        <p:strVal val="visible"/>
                                      </p:to>
                                    </p:set>
                                    <p:animEffect transition="in" filter="dissolve">
                                      <p:cBhvr>
                                        <p:cTn id="35" dur="500"/>
                                        <p:tgtEl>
                                          <p:spTgt spid="7173">
                                            <p:txEl>
                                              <p:pRg st="3" end="3"/>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يسوع</a:t>
            </a:r>
            <a:endParaRPr kumimoji="0" lang="en-US"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الإرث الداوودي</a:t>
            </a:r>
            <a:endParaRPr kumimoji="0" lang="en-US"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endParaRP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الدور المسياني</a:t>
            </a:r>
            <a:endParaRPr kumimoji="0" lang="en-US"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endParaRP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8308"/>
                                        </p:tgtEl>
                                        <p:attrNameLst>
                                          <p:attrName>style.visibility</p:attrName>
                                        </p:attrNameLst>
                                      </p:cBhvr>
                                      <p:to>
                                        <p:strVal val="visible"/>
                                      </p:to>
                                    </p:set>
                                    <p:animEffect transition="in" filter="checkerboard(across)">
                                      <p:cBhvr>
                                        <p:cTn id="7" dur="500"/>
                                        <p:tgtEl>
                                          <p:spTgt spid="98308"/>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98309"/>
                                        </p:tgtEl>
                                        <p:attrNameLst>
                                          <p:attrName>style.visibility</p:attrName>
                                        </p:attrNameLst>
                                      </p:cBhvr>
                                      <p:to>
                                        <p:strVal val="visible"/>
                                      </p:to>
                                    </p:set>
                                    <p:anim calcmode="lin" valueType="num">
                                      <p:cBhvr additive="base">
                                        <p:cTn id="11" dur="500" fill="hold"/>
                                        <p:tgtEl>
                                          <p:spTgt spid="98309"/>
                                        </p:tgtEl>
                                        <p:attrNameLst>
                                          <p:attrName>ppt_x</p:attrName>
                                        </p:attrNameLst>
                                      </p:cBhvr>
                                      <p:tavLst>
                                        <p:tav tm="0">
                                          <p:val>
                                            <p:strVal val="#ppt_x"/>
                                          </p:val>
                                        </p:tav>
                                        <p:tav tm="100000">
                                          <p:val>
                                            <p:strVal val="#ppt_x"/>
                                          </p:val>
                                        </p:tav>
                                      </p:tavLst>
                                    </p:anim>
                                    <p:anim calcmode="lin" valueType="num">
                                      <p:cBhvr additive="base">
                                        <p:cTn id="12" dur="500" fill="hold"/>
                                        <p:tgtEl>
                                          <p:spTgt spid="98309"/>
                                        </p:tgtEl>
                                        <p:attrNameLst>
                                          <p:attrName>ppt_y</p:attrName>
                                        </p:attrNameLst>
                                      </p:cBhvr>
                                      <p:tavLst>
                                        <p:tav tm="0">
                                          <p:val>
                                            <p:strVal val="1+#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8310"/>
                                        </p:tgtEl>
                                        <p:attrNameLst>
                                          <p:attrName>style.visibility</p:attrName>
                                        </p:attrNameLst>
                                      </p:cBhvr>
                                      <p:to>
                                        <p:strVal val="visible"/>
                                      </p:to>
                                    </p:set>
                                    <p:anim calcmode="lin" valueType="num">
                                      <p:cBhvr additive="base">
                                        <p:cTn id="15" dur="500" fill="hold"/>
                                        <p:tgtEl>
                                          <p:spTgt spid="98310"/>
                                        </p:tgtEl>
                                        <p:attrNameLst>
                                          <p:attrName>ppt_x</p:attrName>
                                        </p:attrNameLst>
                                      </p:cBhvr>
                                      <p:tavLst>
                                        <p:tav tm="0">
                                          <p:val>
                                            <p:strVal val="0-#ppt_w/2"/>
                                          </p:val>
                                        </p:tav>
                                        <p:tav tm="100000">
                                          <p:val>
                                            <p:strVal val="#ppt_x"/>
                                          </p:val>
                                        </p:tav>
                                      </p:tavLst>
                                    </p:anim>
                                    <p:anim calcmode="lin" valueType="num">
                                      <p:cBhvr additive="base">
                                        <p:cTn id="16"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8312"/>
                                        </p:tgtEl>
                                        <p:attrNameLst>
                                          <p:attrName>style.visibility</p:attrName>
                                        </p:attrNameLst>
                                      </p:cBhvr>
                                      <p:to>
                                        <p:strVal val="visible"/>
                                      </p:to>
                                    </p:set>
                                    <p:animEffect transition="in" filter="fade">
                                      <p:cBhvr>
                                        <p:cTn id="21" dur="1000"/>
                                        <p:tgtEl>
                                          <p:spTgt spid="98312"/>
                                        </p:tgtEl>
                                      </p:cBhvr>
                                    </p:animEffect>
                                    <p:anim calcmode="lin" valueType="num">
                                      <p:cBhvr>
                                        <p:cTn id="22" dur="1000" fill="hold"/>
                                        <p:tgtEl>
                                          <p:spTgt spid="98312"/>
                                        </p:tgtEl>
                                        <p:attrNameLst>
                                          <p:attrName>ppt_x</p:attrName>
                                        </p:attrNameLst>
                                      </p:cBhvr>
                                      <p:tavLst>
                                        <p:tav tm="0">
                                          <p:val>
                                            <p:strVal val="#ppt_x"/>
                                          </p:val>
                                        </p:tav>
                                        <p:tav tm="100000">
                                          <p:val>
                                            <p:strVal val="#ppt_x"/>
                                          </p:val>
                                        </p:tav>
                                      </p:tavLst>
                                    </p:anim>
                                    <p:anim calcmode="lin" valueType="num">
                                      <p:cBhvr>
                                        <p:cTn id="23"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5" presetClass="entr" presetSubtype="0" fill="hold" grpId="0" nodeType="clickEffect">
                                  <p:stCondLst>
                                    <p:cond delay="0"/>
                                  </p:stCondLst>
                                  <p:childTnLst>
                                    <p:set>
                                      <p:cBhvr>
                                        <p:cTn id="27" dur="1" fill="hold">
                                          <p:stCondLst>
                                            <p:cond delay="0"/>
                                          </p:stCondLst>
                                        </p:cTn>
                                        <p:tgtEl>
                                          <p:spTgt spid="98315"/>
                                        </p:tgtEl>
                                        <p:attrNameLst>
                                          <p:attrName>style.visibility</p:attrName>
                                        </p:attrNameLst>
                                      </p:cBhvr>
                                      <p:to>
                                        <p:strVal val="visible"/>
                                      </p:to>
                                    </p:set>
                                    <p:animEffect transition="in" filter="fade">
                                      <p:cBhvr>
                                        <p:cTn id="28" dur="2000"/>
                                        <p:tgtEl>
                                          <p:spTgt spid="98315"/>
                                        </p:tgtEl>
                                      </p:cBhvr>
                                    </p:animEffect>
                                    <p:anim calcmode="lin" valueType="num">
                                      <p:cBhvr>
                                        <p:cTn id="29" dur="2000" fill="hold"/>
                                        <p:tgtEl>
                                          <p:spTgt spid="98315"/>
                                        </p:tgtEl>
                                        <p:attrNameLst>
                                          <p:attrName>style.rotation</p:attrName>
                                        </p:attrNameLst>
                                      </p:cBhvr>
                                      <p:tavLst>
                                        <p:tav tm="0">
                                          <p:val>
                                            <p:fltVal val="720"/>
                                          </p:val>
                                        </p:tav>
                                        <p:tav tm="100000">
                                          <p:val>
                                            <p:fltVal val="0"/>
                                          </p:val>
                                        </p:tav>
                                      </p:tavLst>
                                    </p:anim>
                                    <p:anim calcmode="lin" valueType="num">
                                      <p:cBhvr>
                                        <p:cTn id="30" dur="2000" fill="hold"/>
                                        <p:tgtEl>
                                          <p:spTgt spid="98315"/>
                                        </p:tgtEl>
                                        <p:attrNameLst>
                                          <p:attrName>ppt_h</p:attrName>
                                        </p:attrNameLst>
                                      </p:cBhvr>
                                      <p:tavLst>
                                        <p:tav tm="0">
                                          <p:val>
                                            <p:fltVal val="0"/>
                                          </p:val>
                                        </p:tav>
                                        <p:tav tm="100000">
                                          <p:val>
                                            <p:strVal val="#ppt_h"/>
                                          </p:val>
                                        </p:tav>
                                      </p:tavLst>
                                    </p:anim>
                                    <p:anim calcmode="lin" valueType="num">
                                      <p:cBhvr>
                                        <p:cTn id="31"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54" presetClass="entr" presetSubtype="0" accel="100000" fill="hold" grpId="0" nodeType="clickEffect">
                                  <p:stCondLst>
                                    <p:cond delay="0"/>
                                  </p:stCondLst>
                                  <p:childTnLst>
                                    <p:set>
                                      <p:cBhvr>
                                        <p:cTn id="35" dur="1" fill="hold">
                                          <p:stCondLst>
                                            <p:cond delay="0"/>
                                          </p:stCondLst>
                                        </p:cTn>
                                        <p:tgtEl>
                                          <p:spTgt spid="98317"/>
                                        </p:tgtEl>
                                        <p:attrNameLst>
                                          <p:attrName>style.visibility</p:attrName>
                                        </p:attrNameLst>
                                      </p:cBhvr>
                                      <p:to>
                                        <p:strVal val="visible"/>
                                      </p:to>
                                    </p:set>
                                    <p:anim calcmode="lin" valueType="num">
                                      <p:cBhvr>
                                        <p:cTn id="36" dur="500" fill="hold"/>
                                        <p:tgtEl>
                                          <p:spTgt spid="98317"/>
                                        </p:tgtEl>
                                        <p:attrNameLst>
                                          <p:attrName>ppt_w</p:attrName>
                                        </p:attrNameLst>
                                      </p:cBhvr>
                                      <p:tavLst>
                                        <p:tav tm="0">
                                          <p:val>
                                            <p:strVal val="#ppt_w*0.05"/>
                                          </p:val>
                                        </p:tav>
                                        <p:tav tm="100000">
                                          <p:val>
                                            <p:strVal val="#ppt_w"/>
                                          </p:val>
                                        </p:tav>
                                      </p:tavLst>
                                    </p:anim>
                                    <p:anim calcmode="lin" valueType="num">
                                      <p:cBhvr>
                                        <p:cTn id="37" dur="500" fill="hold"/>
                                        <p:tgtEl>
                                          <p:spTgt spid="98317"/>
                                        </p:tgtEl>
                                        <p:attrNameLst>
                                          <p:attrName>ppt_h</p:attrName>
                                        </p:attrNameLst>
                                      </p:cBhvr>
                                      <p:tavLst>
                                        <p:tav tm="0">
                                          <p:val>
                                            <p:strVal val="#ppt_h"/>
                                          </p:val>
                                        </p:tav>
                                        <p:tav tm="100000">
                                          <p:val>
                                            <p:strVal val="#ppt_h"/>
                                          </p:val>
                                        </p:tav>
                                      </p:tavLst>
                                    </p:anim>
                                    <p:anim calcmode="lin" valueType="num">
                                      <p:cBhvr>
                                        <p:cTn id="38" dur="500" fill="hold"/>
                                        <p:tgtEl>
                                          <p:spTgt spid="98317"/>
                                        </p:tgtEl>
                                        <p:attrNameLst>
                                          <p:attrName>ppt_x</p:attrName>
                                        </p:attrNameLst>
                                      </p:cBhvr>
                                      <p:tavLst>
                                        <p:tav tm="0">
                                          <p:val>
                                            <p:strVal val="#ppt_x-.2"/>
                                          </p:val>
                                        </p:tav>
                                        <p:tav tm="100000">
                                          <p:val>
                                            <p:strVal val="#ppt_x"/>
                                          </p:val>
                                        </p:tav>
                                      </p:tavLst>
                                    </p:anim>
                                    <p:anim calcmode="lin" valueType="num">
                                      <p:cBhvr>
                                        <p:cTn id="39" dur="500" fill="hold"/>
                                        <p:tgtEl>
                                          <p:spTgt spid="98317"/>
                                        </p:tgtEl>
                                        <p:attrNameLst>
                                          <p:attrName>ppt_y</p:attrName>
                                        </p:attrNameLst>
                                      </p:cBhvr>
                                      <p:tavLst>
                                        <p:tav tm="0">
                                          <p:val>
                                            <p:strVal val="#ppt_y"/>
                                          </p:val>
                                        </p:tav>
                                        <p:tav tm="100000">
                                          <p:val>
                                            <p:strVal val="#ppt_y"/>
                                          </p:val>
                                        </p:tav>
                                      </p:tavLst>
                                    </p:anim>
                                    <p:animEffect transition="in" filter="fade">
                                      <p:cBhvr>
                                        <p:cTn id="40"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8" grpId="0" animBg="1"/>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2. مجيئه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pPr>
            <a:r>
              <a:rPr lang="ar-JO" sz="2800" b="1" dirty="0">
                <a:solidFill>
                  <a:srgbClr val="FFFFFF"/>
                </a:solidFill>
                <a:effectLst>
                  <a:glow rad="228600">
                    <a:srgbClr val="000000"/>
                  </a:glow>
                </a:effectLst>
                <a:latin typeface="Arial"/>
                <a:cs typeface="Arial"/>
              </a:rPr>
              <a:t>4-11</a:t>
            </a:r>
            <a:endParaRPr lang="en-US" sz="2800" b="1" dirty="0">
              <a:solidFill>
                <a:srgbClr val="FFFFFF"/>
              </a:solidFill>
              <a:effectLst>
                <a:glow rad="228600">
                  <a:srgbClr val="000000"/>
                </a:glo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وصول كل من يوحنا والمسيح أُعلن وتم ليظهر من خلال ولادتهما أن يسوع هوالمسيا الموعود</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الخارجي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اتفق آباء الكنيسة من النصف الثاني من القرن الثاني أن لوقا الطبيب المحبوب (كو4: 14) كتب الإنجيل الذي يحمل اسمه</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المبكر على أن لوقا هوالكاتب هوالقانون الموراتوري والمقدمة ضد الماركونية</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الداخلي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عدة عناصر تؤكد أن لوقا وأعمال كتبا من قبل كاتب واحد</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أقسام بلغة المتكلم الجمع في سفر الأعمال</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مصطلحات طبية تقنية أكثر تتناسب مع تأليف السفر من قبل طبيب</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cs typeface="SimSun" charset="0"/>
              </a:rPr>
              <a:t>التأليف</a:t>
            </a:r>
            <a:endParaRPr lang="en-US" sz="2400" dirty="0">
              <a:solidFill>
                <a:srgbClr val="000000"/>
              </a:solidFill>
              <a:ea typeface="SimSun" charset="0"/>
              <a:cs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rPr>
              <a:t>تفاصيل رئيسية متشابهة</a:t>
            </a:r>
            <a:endParaRPr kumimoji="0" lang="en-US"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endParaRPr>
          </a:p>
        </p:txBody>
      </p:sp>
      <p:sp>
        <p:nvSpPr>
          <p:cNvPr id="82952" name="Text Box 8"/>
          <p:cNvSpPr txBox="1">
            <a:spLocks noChangeArrowheads="1"/>
          </p:cNvSpPr>
          <p:nvPr/>
        </p:nvSpPr>
        <p:spPr bwMode="auto">
          <a:xfrm>
            <a:off x="3677072" y="1541463"/>
            <a:ext cx="1850185" cy="1138773"/>
          </a:xfrm>
          <a:prstGeom prst="rect">
            <a:avLst/>
          </a:prstGeom>
          <a:noFill/>
          <a:ln>
            <a:noFill/>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في</a:t>
            </a:r>
            <a:endParaRPr kumimoji="0" lang="en-US"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متى ولوقا</a:t>
            </a:r>
            <a:endParaRPr kumimoji="0" lang="en-US"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2654803" y="3367088"/>
            <a:ext cx="4188967"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كان يوسف ومريم أبوين تقيين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5" name="Text Box 11"/>
          <p:cNvSpPr txBox="1">
            <a:spLocks noChangeArrowheads="1"/>
          </p:cNvSpPr>
          <p:nvPr/>
        </p:nvSpPr>
        <p:spPr bwMode="auto">
          <a:xfrm>
            <a:off x="762000" y="4281488"/>
            <a:ext cx="531019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مفهوم عذراوية مريم</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6" name="Text Box 12"/>
          <p:cNvSpPr txBox="1">
            <a:spLocks noChangeArrowheads="1"/>
          </p:cNvSpPr>
          <p:nvPr/>
        </p:nvSpPr>
        <p:spPr bwMode="auto">
          <a:xfrm>
            <a:off x="1071539" y="5105400"/>
            <a:ext cx="435771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أعلن الملاك عن ولادة يسوع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91141" name="Text Box 5"/>
          <p:cNvSpPr txBox="1">
            <a:spLocks noChangeArrowheads="1"/>
          </p:cNvSpPr>
          <p:nvPr/>
        </p:nvSpPr>
        <p:spPr bwMode="auto">
          <a:xfrm>
            <a:off x="685800" y="636588"/>
            <a:ext cx="6172216"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66"/>
              </a:buClr>
              <a:buSzTx/>
              <a:buFont typeface="Wingdings" charset="0"/>
              <a:buChar char="v"/>
              <a:tabLst/>
              <a:defRPr/>
            </a:pPr>
            <a:r>
              <a:rPr lang="ar-JO" sz="3600" b="1" dirty="0">
                <a:solidFill>
                  <a:srgbClr val="660033"/>
                </a:solidFill>
                <a:effectLst>
                  <a:outerShdw blurRad="38100" dist="38100" dir="2700000" algn="tl">
                    <a:srgbClr val="DDDDDD"/>
                  </a:outerShdw>
                </a:effectLst>
                <a:latin typeface="Arial" charset="0"/>
                <a:cs typeface="Arial" charset="0"/>
              </a:rPr>
              <a:t>تم تسمية الطفل مسبقاً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2" name="Text Box 6"/>
          <p:cNvSpPr txBox="1">
            <a:spLocks noChangeArrowheads="1"/>
          </p:cNvSpPr>
          <p:nvPr/>
        </p:nvSpPr>
        <p:spPr bwMode="auto">
          <a:xfrm>
            <a:off x="2422575" y="1981200"/>
            <a:ext cx="3071834" cy="2308324"/>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660066"/>
                </a:solidFill>
                <a:miter lim="800000"/>
                <a:headEnd/>
                <a:tailEnd/>
              </a14:hiddenLine>
            </a:ext>
          </a:extLst>
        </p:spPr>
        <p:txBody>
          <a:bodyPr wrap="square">
            <a:spAutoFit/>
          </a:bodyPr>
          <a:lstStyle/>
          <a:p>
            <a:pPr marL="11113"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ولد في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بيت لحم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زمن الملك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هيرودس</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3" name="Text Box 7"/>
          <p:cNvSpPr txBox="1">
            <a:spLocks noChangeArrowheads="1"/>
          </p:cNvSpPr>
          <p:nvPr/>
        </p:nvSpPr>
        <p:spPr bwMode="auto">
          <a:xfrm>
            <a:off x="251520" y="5486400"/>
            <a:ext cx="524288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517525"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lang="ar-JO" sz="3600" b="1" dirty="0">
                <a:solidFill>
                  <a:srgbClr val="660033"/>
                </a:solidFill>
                <a:effectLst>
                  <a:outerShdw blurRad="38100" dist="38100" dir="2700000" algn="tl">
                    <a:srgbClr val="DDDDDD"/>
                  </a:outerShdw>
                </a:effectLst>
                <a:latin typeface="Arial" charset="0"/>
                <a:cs typeface="Arial" charset="0"/>
              </a:rPr>
              <a:t>استقرت العائلة في الناصرة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91146" name="Text Box 10"/>
          <p:cNvSpPr txBox="1">
            <a:spLocks noChangeArrowheads="1"/>
          </p:cNvSpPr>
          <p:nvPr/>
        </p:nvSpPr>
        <p:spPr bwMode="auto">
          <a:xfrm>
            <a:off x="7086600" y="5334000"/>
            <a:ext cx="78258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91147" name="Text Box 11"/>
          <p:cNvSpPr txBox="1">
            <a:spLocks noChangeArrowheads="1"/>
          </p:cNvSpPr>
          <p:nvPr/>
        </p:nvSpPr>
        <p:spPr bwMode="auto">
          <a:xfrm>
            <a:off x="7467600" y="2667000"/>
            <a:ext cx="76174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1141"/>
                                        </p:tgtEl>
                                        <p:attrNameLst>
                                          <p:attrName>style.visibility</p:attrName>
                                        </p:attrNameLst>
                                      </p:cBhvr>
                                      <p:to>
                                        <p:strVal val="visible"/>
                                      </p:to>
                                    </p:set>
                                    <p:anim calcmode="lin" valueType="num">
                                      <p:cBhvr>
                                        <p:cTn id="7" dur="1000" fill="hold"/>
                                        <p:tgtEl>
                                          <p:spTgt spid="91141"/>
                                        </p:tgtEl>
                                        <p:attrNameLst>
                                          <p:attrName>ppt_x</p:attrName>
                                        </p:attrNameLst>
                                      </p:cBhvr>
                                      <p:tavLst>
                                        <p:tav tm="0">
                                          <p:val>
                                            <p:strVal val="#ppt_x-.2"/>
                                          </p:val>
                                        </p:tav>
                                        <p:tav tm="100000">
                                          <p:val>
                                            <p:strVal val="#ppt_x"/>
                                          </p:val>
                                        </p:tav>
                                      </p:tavLst>
                                    </p:anim>
                                    <p:anim calcmode="lin" valueType="num">
                                      <p:cBhvr>
                                        <p:cTn id="8" dur="1000" fill="hold"/>
                                        <p:tgtEl>
                                          <p:spTgt spid="91141"/>
                                        </p:tgtEl>
                                        <p:attrNameLst>
                                          <p:attrName>ppt_y</p:attrName>
                                        </p:attrNameLst>
                                      </p:cBhvr>
                                      <p:tavLst>
                                        <p:tav tm="0">
                                          <p:val>
                                            <p:strVal val="#ppt_y"/>
                                          </p:val>
                                        </p:tav>
                                        <p:tav tm="100000">
                                          <p:val>
                                            <p:strVal val="#ppt_y"/>
                                          </p:val>
                                        </p:tav>
                                      </p:tavLst>
                                    </p:anim>
                                    <p:animEffect transition="in" filter="wipe(right)" prLst="gradientSize: 0.1">
                                      <p:cBhvr>
                                        <p:cTn id="9" dur="1000"/>
                                        <p:tgtEl>
                                          <p:spTgt spid="9114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1142"/>
                                        </p:tgtEl>
                                        <p:attrNameLst>
                                          <p:attrName>style.visibility</p:attrName>
                                        </p:attrNameLst>
                                      </p:cBhvr>
                                      <p:to>
                                        <p:strVal val="visible"/>
                                      </p:to>
                                    </p:set>
                                    <p:animEffect transition="in" filter="randombar(horizontal)">
                                      <p:cBhvr>
                                        <p:cTn id="14" dur="500"/>
                                        <p:tgtEl>
                                          <p:spTgt spid="9114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91144"/>
                                        </p:tgtEl>
                                        <p:attrNameLst>
                                          <p:attrName>style.visibility</p:attrName>
                                        </p:attrNameLst>
                                      </p:cBhvr>
                                      <p:to>
                                        <p:strVal val="visible"/>
                                      </p:to>
                                    </p:set>
                                    <p:anim calcmode="lin" valueType="num">
                                      <p:cBhvr>
                                        <p:cTn id="19" dur="1000" fill="hold"/>
                                        <p:tgtEl>
                                          <p:spTgt spid="91144"/>
                                        </p:tgtEl>
                                        <p:attrNameLst>
                                          <p:attrName>ppt_x</p:attrName>
                                        </p:attrNameLst>
                                      </p:cBhvr>
                                      <p:tavLst>
                                        <p:tav tm="0">
                                          <p:val>
                                            <p:strVal val="#ppt_x-.2"/>
                                          </p:val>
                                        </p:tav>
                                        <p:tav tm="100000">
                                          <p:val>
                                            <p:strVal val="#ppt_x"/>
                                          </p:val>
                                        </p:tav>
                                      </p:tavLst>
                                    </p:anim>
                                    <p:anim calcmode="lin" valueType="num">
                                      <p:cBhvr>
                                        <p:cTn id="20"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21" dur="1000"/>
                                        <p:tgtEl>
                                          <p:spTgt spid="91144"/>
                                        </p:tgtEl>
                                      </p:cBhvr>
                                    </p:animEffect>
                                  </p:childTnLst>
                                </p:cTn>
                              </p:par>
                            </p:childTnLst>
                          </p:cTn>
                        </p:par>
                        <p:par>
                          <p:cTn id="22" fill="hold" nodeType="afterGroup">
                            <p:stCondLst>
                              <p:cond delay="1000"/>
                            </p:stCondLst>
                            <p:childTnLst>
                              <p:par>
                                <p:cTn id="23" presetID="29" presetClass="entr" presetSubtype="0" fill="hold" nodeType="afterEffect">
                                  <p:stCondLst>
                                    <p:cond delay="0"/>
                                  </p:stCondLst>
                                  <p:childTnLst>
                                    <p:set>
                                      <p:cBhvr>
                                        <p:cTn id="24" dur="1" fill="hold">
                                          <p:stCondLst>
                                            <p:cond delay="0"/>
                                          </p:stCondLst>
                                        </p:cTn>
                                        <p:tgtEl>
                                          <p:spTgt spid="91145"/>
                                        </p:tgtEl>
                                        <p:attrNameLst>
                                          <p:attrName>style.visibility</p:attrName>
                                        </p:attrNameLst>
                                      </p:cBhvr>
                                      <p:to>
                                        <p:strVal val="visible"/>
                                      </p:to>
                                    </p:set>
                                    <p:anim calcmode="lin" valueType="num">
                                      <p:cBhvr>
                                        <p:cTn id="25" dur="1000" fill="hold"/>
                                        <p:tgtEl>
                                          <p:spTgt spid="91145"/>
                                        </p:tgtEl>
                                        <p:attrNameLst>
                                          <p:attrName>ppt_x</p:attrName>
                                        </p:attrNameLst>
                                      </p:cBhvr>
                                      <p:tavLst>
                                        <p:tav tm="0">
                                          <p:val>
                                            <p:strVal val="#ppt_x-.2"/>
                                          </p:val>
                                        </p:tav>
                                        <p:tav tm="100000">
                                          <p:val>
                                            <p:strVal val="#ppt_x"/>
                                          </p:val>
                                        </p:tav>
                                      </p:tavLst>
                                    </p:anim>
                                    <p:anim calcmode="lin" valueType="num">
                                      <p:cBhvr>
                                        <p:cTn id="26"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7" dur="1000"/>
                                        <p:tgtEl>
                                          <p:spTgt spid="91145"/>
                                        </p:tgtEl>
                                      </p:cBhvr>
                                    </p:animEffect>
                                  </p:childTnLst>
                                </p:cTn>
                              </p:par>
                            </p:childTnLst>
                          </p:cTn>
                        </p:par>
                        <p:par>
                          <p:cTn id="28" fill="hold" nodeType="afterGroup">
                            <p:stCondLst>
                              <p:cond delay="2000"/>
                            </p:stCondLst>
                            <p:childTnLst>
                              <p:par>
                                <p:cTn id="29" presetID="54" presetClass="entr" presetSubtype="0" accel="100000" fill="hold" grpId="0" nodeType="afterEffect">
                                  <p:stCondLst>
                                    <p:cond delay="0"/>
                                  </p:stCondLst>
                                  <p:childTnLst>
                                    <p:set>
                                      <p:cBhvr>
                                        <p:cTn id="30" dur="1" fill="hold">
                                          <p:stCondLst>
                                            <p:cond delay="0"/>
                                          </p:stCondLst>
                                        </p:cTn>
                                        <p:tgtEl>
                                          <p:spTgt spid="91146"/>
                                        </p:tgtEl>
                                        <p:attrNameLst>
                                          <p:attrName>style.visibility</p:attrName>
                                        </p:attrNameLst>
                                      </p:cBhvr>
                                      <p:to>
                                        <p:strVal val="visible"/>
                                      </p:to>
                                    </p:set>
                                    <p:anim calcmode="lin" valueType="num">
                                      <p:cBhvr>
                                        <p:cTn id="31" dur="500" fill="hold"/>
                                        <p:tgtEl>
                                          <p:spTgt spid="91146"/>
                                        </p:tgtEl>
                                        <p:attrNameLst>
                                          <p:attrName>ppt_w</p:attrName>
                                        </p:attrNameLst>
                                      </p:cBhvr>
                                      <p:tavLst>
                                        <p:tav tm="0">
                                          <p:val>
                                            <p:strVal val="#ppt_w*0.05"/>
                                          </p:val>
                                        </p:tav>
                                        <p:tav tm="100000">
                                          <p:val>
                                            <p:strVal val="#ppt_w"/>
                                          </p:val>
                                        </p:tav>
                                      </p:tavLst>
                                    </p:anim>
                                    <p:anim calcmode="lin" valueType="num">
                                      <p:cBhvr>
                                        <p:cTn id="32" dur="500" fill="hold"/>
                                        <p:tgtEl>
                                          <p:spTgt spid="91146"/>
                                        </p:tgtEl>
                                        <p:attrNameLst>
                                          <p:attrName>ppt_h</p:attrName>
                                        </p:attrNameLst>
                                      </p:cBhvr>
                                      <p:tavLst>
                                        <p:tav tm="0">
                                          <p:val>
                                            <p:strVal val="#ppt_h"/>
                                          </p:val>
                                        </p:tav>
                                        <p:tav tm="100000">
                                          <p:val>
                                            <p:strVal val="#ppt_h"/>
                                          </p:val>
                                        </p:tav>
                                      </p:tavLst>
                                    </p:anim>
                                    <p:anim calcmode="lin" valueType="num">
                                      <p:cBhvr>
                                        <p:cTn id="33" dur="500" fill="hold"/>
                                        <p:tgtEl>
                                          <p:spTgt spid="91146"/>
                                        </p:tgtEl>
                                        <p:attrNameLst>
                                          <p:attrName>ppt_x</p:attrName>
                                        </p:attrNameLst>
                                      </p:cBhvr>
                                      <p:tavLst>
                                        <p:tav tm="0">
                                          <p:val>
                                            <p:strVal val="#ppt_x-.2"/>
                                          </p:val>
                                        </p:tav>
                                        <p:tav tm="100000">
                                          <p:val>
                                            <p:strVal val="#ppt_x"/>
                                          </p:val>
                                        </p:tav>
                                      </p:tavLst>
                                    </p:anim>
                                    <p:anim calcmode="lin" valueType="num">
                                      <p:cBhvr>
                                        <p:cTn id="34" dur="500" fill="hold"/>
                                        <p:tgtEl>
                                          <p:spTgt spid="91146"/>
                                        </p:tgtEl>
                                        <p:attrNameLst>
                                          <p:attrName>ppt_y</p:attrName>
                                        </p:attrNameLst>
                                      </p:cBhvr>
                                      <p:tavLst>
                                        <p:tav tm="0">
                                          <p:val>
                                            <p:strVal val="#ppt_y"/>
                                          </p:val>
                                        </p:tav>
                                        <p:tav tm="100000">
                                          <p:val>
                                            <p:strVal val="#ppt_y"/>
                                          </p:val>
                                        </p:tav>
                                      </p:tavLst>
                                    </p:anim>
                                    <p:animEffect transition="in" filter="fade">
                                      <p:cBhvr>
                                        <p:cTn id="35" dur="500"/>
                                        <p:tgtEl>
                                          <p:spTgt spid="9114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0" presetClass="entr" presetSubtype="0" fill="hold" grpId="0" nodeType="clickEffect">
                                  <p:stCondLst>
                                    <p:cond delay="0"/>
                                  </p:stCondLst>
                                  <p:childTnLst>
                                    <p:set>
                                      <p:cBhvr>
                                        <p:cTn id="39" dur="1" fill="hold">
                                          <p:stCondLst>
                                            <p:cond delay="0"/>
                                          </p:stCondLst>
                                        </p:cTn>
                                        <p:tgtEl>
                                          <p:spTgt spid="91143"/>
                                        </p:tgtEl>
                                        <p:attrNameLst>
                                          <p:attrName>style.visibility</p:attrName>
                                        </p:attrNameLst>
                                      </p:cBhvr>
                                      <p:to>
                                        <p:strVal val="visible"/>
                                      </p:to>
                                    </p:set>
                                    <p:animEffect transition="in" filter="wedge">
                                      <p:cBhvr>
                                        <p:cTn id="40" dur="1000"/>
                                        <p:tgtEl>
                                          <p:spTgt spid="9114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grpId="0" nodeType="clickEffect">
                                  <p:stCondLst>
                                    <p:cond delay="0"/>
                                  </p:stCondLst>
                                  <p:childTnLst>
                                    <p:set>
                                      <p:cBhvr>
                                        <p:cTn id="44" dur="1" fill="hold">
                                          <p:stCondLst>
                                            <p:cond delay="0"/>
                                          </p:stCondLst>
                                        </p:cTn>
                                        <p:tgtEl>
                                          <p:spTgt spid="91147"/>
                                        </p:tgtEl>
                                        <p:attrNameLst>
                                          <p:attrName>style.visibility</p:attrName>
                                        </p:attrNameLst>
                                      </p:cBhvr>
                                      <p:to>
                                        <p:strVal val="visible"/>
                                      </p:to>
                                    </p:set>
                                    <p:anim calcmode="lin" valueType="num">
                                      <p:cBhvr>
                                        <p:cTn id="45" dur="1000" fill="hold"/>
                                        <p:tgtEl>
                                          <p:spTgt spid="91147"/>
                                        </p:tgtEl>
                                        <p:attrNameLst>
                                          <p:attrName>ppt_x</p:attrName>
                                        </p:attrNameLst>
                                      </p:cBhvr>
                                      <p:tavLst>
                                        <p:tav tm="0">
                                          <p:val>
                                            <p:strVal val="#ppt_x-.2"/>
                                          </p:val>
                                        </p:tav>
                                        <p:tav tm="100000">
                                          <p:val>
                                            <p:strVal val="#ppt_x"/>
                                          </p:val>
                                        </p:tav>
                                      </p:tavLst>
                                    </p:anim>
                                    <p:anim calcmode="lin" valueType="num">
                                      <p:cBhvr>
                                        <p:cTn id="46"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7"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1" grpId="0"/>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495800" y="2708920"/>
            <a:ext cx="37195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3" name="Text Box 9"/>
          <p:cNvSpPr txBox="1">
            <a:spLocks noChangeArrowheads="1"/>
          </p:cNvSpPr>
          <p:nvPr/>
        </p:nvSpPr>
        <p:spPr bwMode="auto">
          <a:xfrm>
            <a:off x="4724400" y="3332808"/>
            <a:ext cx="356237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7" name="Text Box 13"/>
          <p:cNvSpPr txBox="1">
            <a:spLocks noChangeArrowheads="1"/>
          </p:cNvSpPr>
          <p:nvPr/>
        </p:nvSpPr>
        <p:spPr bwMode="auto">
          <a:xfrm>
            <a:off x="5420320" y="6338887"/>
            <a:ext cx="2571538"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lvl="0" algn="r">
              <a:defRPr/>
            </a:pPr>
            <a:r>
              <a:rPr lang="ar-JO" sz="2800" b="1" dirty="0">
                <a:solidFill>
                  <a:schemeClr val="bg1"/>
                </a:solidFill>
                <a:effectLst>
                  <a:glow rad="127000">
                    <a:schemeClr val="tx1"/>
                  </a:glow>
                </a:effectLst>
                <a:latin typeface="Arial" charset="0"/>
                <a:cs typeface="Arial" charset="0"/>
              </a:rPr>
              <a:t>لقاء</a:t>
            </a:r>
            <a:r>
              <a:rPr lang="ar-EG" sz="2800" b="1" dirty="0">
                <a:solidFill>
                  <a:schemeClr val="bg1"/>
                </a:solidFill>
                <a:effectLst>
                  <a:glow rad="127000">
                    <a:schemeClr val="tx1"/>
                  </a:glow>
                </a:effectLst>
                <a:latin typeface="Arial" charset="0"/>
                <a:cs typeface="Arial" charset="0"/>
              </a:rPr>
              <a:t> م</a:t>
            </a:r>
            <a:r>
              <a:rPr lang="ar-JO" sz="2800" b="1" dirty="0">
                <a:solidFill>
                  <a:schemeClr val="bg1"/>
                </a:solidFill>
                <a:effectLst>
                  <a:glow rad="127000">
                    <a:schemeClr val="tx1"/>
                  </a:glow>
                </a:effectLst>
                <a:latin typeface="Arial" charset="0"/>
                <a:cs typeface="Arial" charset="0"/>
              </a:rPr>
              <a:t>ريم واليصابات</a:t>
            </a:r>
            <a:endParaRPr kumimoji="0" lang="en-US" sz="2800" b="1" i="0" u="none" strike="noStrike" kern="1200" cap="none" spc="0" normalizeH="0" baseline="0" noProof="0" dirty="0">
              <a:ln>
                <a:noFill/>
              </a:ln>
              <a:solidFill>
                <a:schemeClr val="bg1"/>
              </a:solidFill>
              <a:effectLst>
                <a:glow rad="127000">
                  <a:schemeClr val="tx1"/>
                </a:glow>
              </a:effectLst>
              <a:uLnTx/>
              <a:uFillTx/>
              <a:latin typeface="Arial" charset="0"/>
              <a:ea typeface="ＭＳ Ｐゴシック" charset="0"/>
              <a:cs typeface="Arial" charset="0"/>
            </a:endParaRP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3035396" y="152400"/>
            <a:ext cx="3230373" cy="1200329"/>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الخط الزمني</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لأحداث طفولة يسوع</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9" name="Text Box 15"/>
          <p:cNvSpPr txBox="1">
            <a:spLocks noChangeArrowheads="1"/>
          </p:cNvSpPr>
          <p:nvPr/>
        </p:nvSpPr>
        <p:spPr bwMode="auto">
          <a:xfrm>
            <a:off x="1878733" y="1556792"/>
            <a:ext cx="821059"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7C80"/>
                </a:solidFill>
                <a:effectLst>
                  <a:outerShdw blurRad="38100" dist="38100" dir="2700000" algn="tl">
                    <a:srgbClr val="000000"/>
                  </a:outerShdw>
                </a:effectLst>
                <a:latin typeface="Algerian" charset="0"/>
                <a:cs typeface="Arial" charset="0"/>
              </a:rPr>
              <a:t>متى</a:t>
            </a:r>
          </a:p>
        </p:txBody>
      </p:sp>
      <p:sp>
        <p:nvSpPr>
          <p:cNvPr id="88080" name="Text Box 16"/>
          <p:cNvSpPr txBox="1">
            <a:spLocks noChangeArrowheads="1"/>
          </p:cNvSpPr>
          <p:nvPr/>
        </p:nvSpPr>
        <p:spPr bwMode="auto">
          <a:xfrm>
            <a:off x="6019800" y="1758404"/>
            <a:ext cx="813043"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لوقا</a:t>
            </a:r>
            <a:endParaRPr kumimoji="0" lang="en-US"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1317990" cy="52322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حمل مريم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364088" y="3890392"/>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88069"/>
                                        </p:tgtEl>
                                        <p:attrNameLst>
                                          <p:attrName>style.visibility</p:attrName>
                                        </p:attrNameLst>
                                      </p:cBhvr>
                                      <p:to>
                                        <p:strVal val="visible"/>
                                      </p:to>
                                    </p:set>
                                    <p:animEffect transition="in" filter="checkerboard(down)">
                                      <p:cBhvr>
                                        <p:cTn id="7" dur="500"/>
                                        <p:tgtEl>
                                          <p:spTgt spid="88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8083"/>
                                        </p:tgtEl>
                                        <p:attrNameLst>
                                          <p:attrName>style.visibility</p:attrName>
                                        </p:attrNameLst>
                                      </p:cBhvr>
                                      <p:to>
                                        <p:strVal val="visible"/>
                                      </p:to>
                                    </p:set>
                                    <p:anim calcmode="lin" valueType="num">
                                      <p:cBhvr additive="base">
                                        <p:cTn id="12" dur="500" fill="hold"/>
                                        <p:tgtEl>
                                          <p:spTgt spid="88083"/>
                                        </p:tgtEl>
                                        <p:attrNameLst>
                                          <p:attrName>ppt_x</p:attrName>
                                        </p:attrNameLst>
                                      </p:cBhvr>
                                      <p:tavLst>
                                        <p:tav tm="0">
                                          <p:val>
                                            <p:strVal val="0-#ppt_w/2"/>
                                          </p:val>
                                        </p:tav>
                                        <p:tav tm="100000">
                                          <p:val>
                                            <p:strVal val="#ppt_x"/>
                                          </p:val>
                                        </p:tav>
                                      </p:tavLst>
                                    </p:anim>
                                    <p:anim calcmode="lin" valueType="num">
                                      <p:cBhvr additive="base">
                                        <p:cTn id="13" dur="500" fill="hold"/>
                                        <p:tgtEl>
                                          <p:spTgt spid="88083"/>
                                        </p:tgtEl>
                                        <p:attrNameLst>
                                          <p:attrName>ppt_y</p:attrName>
                                        </p:attrNameLst>
                                      </p:cBhvr>
                                      <p:tavLst>
                                        <p:tav tm="0">
                                          <p:val>
                                            <p:strVal val="#ppt_y"/>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88078"/>
                                        </p:tgtEl>
                                        <p:attrNameLst>
                                          <p:attrName>style.visibility</p:attrName>
                                        </p:attrNameLst>
                                      </p:cBhvr>
                                      <p:to>
                                        <p:strVal val="visible"/>
                                      </p:to>
                                    </p:set>
                                    <p:anim calcmode="lin" valueType="num">
                                      <p:cBhvr additive="base">
                                        <p:cTn id="16" dur="500" fill="hold"/>
                                        <p:tgtEl>
                                          <p:spTgt spid="88078"/>
                                        </p:tgtEl>
                                        <p:attrNameLst>
                                          <p:attrName>ppt_x</p:attrName>
                                        </p:attrNameLst>
                                      </p:cBhvr>
                                      <p:tavLst>
                                        <p:tav tm="0">
                                          <p:val>
                                            <p:strVal val="#ppt_x"/>
                                          </p:val>
                                        </p:tav>
                                        <p:tav tm="100000">
                                          <p:val>
                                            <p:strVal val="#ppt_x"/>
                                          </p:val>
                                        </p:tav>
                                      </p:tavLst>
                                    </p:anim>
                                    <p:anim calcmode="lin" valueType="num">
                                      <p:cBhvr additive="base">
                                        <p:cTn id="17" dur="500" fill="hold"/>
                                        <p:tgtEl>
                                          <p:spTgt spid="88078"/>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00"/>
                            </p:stCondLst>
                            <p:childTnLst>
                              <p:par>
                                <p:cTn id="19" presetID="29" presetClass="entr" presetSubtype="0" fill="hold" grpId="0" nodeType="afterEffect">
                                  <p:stCondLst>
                                    <p:cond delay="0"/>
                                  </p:stCondLst>
                                  <p:childTnLst>
                                    <p:set>
                                      <p:cBhvr>
                                        <p:cTn id="20" dur="1" fill="hold">
                                          <p:stCondLst>
                                            <p:cond delay="0"/>
                                          </p:stCondLst>
                                        </p:cTn>
                                        <p:tgtEl>
                                          <p:spTgt spid="88079"/>
                                        </p:tgtEl>
                                        <p:attrNameLst>
                                          <p:attrName>style.visibility</p:attrName>
                                        </p:attrNameLst>
                                      </p:cBhvr>
                                      <p:to>
                                        <p:strVal val="visible"/>
                                      </p:to>
                                    </p:set>
                                    <p:anim calcmode="lin" valueType="num">
                                      <p:cBhvr>
                                        <p:cTn id="21" dur="1000" fill="hold"/>
                                        <p:tgtEl>
                                          <p:spTgt spid="88079"/>
                                        </p:tgtEl>
                                        <p:attrNameLst>
                                          <p:attrName>ppt_x</p:attrName>
                                        </p:attrNameLst>
                                      </p:cBhvr>
                                      <p:tavLst>
                                        <p:tav tm="0">
                                          <p:val>
                                            <p:strVal val="#ppt_x-.2"/>
                                          </p:val>
                                        </p:tav>
                                        <p:tav tm="100000">
                                          <p:val>
                                            <p:strVal val="#ppt_x"/>
                                          </p:val>
                                        </p:tav>
                                      </p:tavLst>
                                    </p:anim>
                                    <p:anim calcmode="lin" valueType="num">
                                      <p:cBhvr>
                                        <p:cTn id="22"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88079"/>
                                        </p:tgtEl>
                                      </p:cBhvr>
                                    </p:animEffect>
                                  </p:childTnLst>
                                </p:cTn>
                              </p:par>
                            </p:childTnLst>
                          </p:cTn>
                        </p:par>
                        <p:par>
                          <p:cTn id="24" fill="hold" nodeType="afterGroup">
                            <p:stCondLst>
                              <p:cond delay="1500"/>
                            </p:stCondLst>
                            <p:childTnLst>
                              <p:par>
                                <p:cTn id="25" presetID="29" presetClass="entr" presetSubtype="0" fill="hold" grpId="0" nodeType="afterEffect">
                                  <p:stCondLst>
                                    <p:cond delay="0"/>
                                  </p:stCondLst>
                                  <p:childTnLst>
                                    <p:set>
                                      <p:cBhvr>
                                        <p:cTn id="26" dur="1" fill="hold">
                                          <p:stCondLst>
                                            <p:cond delay="0"/>
                                          </p:stCondLst>
                                        </p:cTn>
                                        <p:tgtEl>
                                          <p:spTgt spid="88080"/>
                                        </p:tgtEl>
                                        <p:attrNameLst>
                                          <p:attrName>style.visibility</p:attrName>
                                        </p:attrNameLst>
                                      </p:cBhvr>
                                      <p:to>
                                        <p:strVal val="visible"/>
                                      </p:to>
                                    </p:set>
                                    <p:anim calcmode="lin" valueType="num">
                                      <p:cBhvr>
                                        <p:cTn id="27" dur="1000" fill="hold"/>
                                        <p:tgtEl>
                                          <p:spTgt spid="88080"/>
                                        </p:tgtEl>
                                        <p:attrNameLst>
                                          <p:attrName>ppt_x</p:attrName>
                                        </p:attrNameLst>
                                      </p:cBhvr>
                                      <p:tavLst>
                                        <p:tav tm="0">
                                          <p:val>
                                            <p:strVal val="#ppt_x-.2"/>
                                          </p:val>
                                        </p:tav>
                                        <p:tav tm="100000">
                                          <p:val>
                                            <p:strVal val="#ppt_x"/>
                                          </p:val>
                                        </p:tav>
                                      </p:tavLst>
                                    </p:anim>
                                    <p:anim calcmode="lin" valueType="num">
                                      <p:cBhvr>
                                        <p:cTn id="28"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80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8070"/>
                                        </p:tgtEl>
                                        <p:attrNameLst>
                                          <p:attrName>style.visibility</p:attrName>
                                        </p:attrNameLst>
                                      </p:cBhvr>
                                      <p:to>
                                        <p:strVal val="visible"/>
                                      </p:to>
                                    </p:set>
                                    <p:animEffect transition="in" filter="dissolve">
                                      <p:cBhvr>
                                        <p:cTn id="34" dur="500"/>
                                        <p:tgtEl>
                                          <p:spTgt spid="8807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88071"/>
                                        </p:tgtEl>
                                        <p:attrNameLst>
                                          <p:attrName>style.visibility</p:attrName>
                                        </p:attrNameLst>
                                      </p:cBhvr>
                                      <p:to>
                                        <p:strVal val="visible"/>
                                      </p:to>
                                    </p:set>
                                    <p:animEffect transition="in" filter="randombar(horizontal)">
                                      <p:cBhvr>
                                        <p:cTn id="39" dur="500"/>
                                        <p:tgtEl>
                                          <p:spTgt spid="8807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88072"/>
                                        </p:tgtEl>
                                        <p:attrNameLst>
                                          <p:attrName>style.visibility</p:attrName>
                                        </p:attrNameLst>
                                      </p:cBhvr>
                                      <p:to>
                                        <p:strVal val="visible"/>
                                      </p:to>
                                    </p:set>
                                    <p:animEffect transition="in" filter="dissolve">
                                      <p:cBhvr>
                                        <p:cTn id="44" dur="500"/>
                                        <p:tgtEl>
                                          <p:spTgt spid="880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0" presetClass="entr" presetSubtype="0" fill="hold" grpId="0" nodeType="clickEffect">
                                  <p:stCondLst>
                                    <p:cond delay="0"/>
                                  </p:stCondLst>
                                  <p:childTnLst>
                                    <p:set>
                                      <p:cBhvr>
                                        <p:cTn id="48" dur="1" fill="hold">
                                          <p:stCondLst>
                                            <p:cond delay="0"/>
                                          </p:stCondLst>
                                        </p:cTn>
                                        <p:tgtEl>
                                          <p:spTgt spid="88073"/>
                                        </p:tgtEl>
                                        <p:attrNameLst>
                                          <p:attrName>style.visibility</p:attrName>
                                        </p:attrNameLst>
                                      </p:cBhvr>
                                      <p:to>
                                        <p:strVal val="visible"/>
                                      </p:to>
                                    </p:set>
                                    <p:animEffect transition="in" filter="wedge">
                                      <p:cBhvr>
                                        <p:cTn id="49" dur="500"/>
                                        <p:tgtEl>
                                          <p:spTgt spid="88073"/>
                                        </p:tgtEl>
                                      </p:cBhvr>
                                    </p:animEffect>
                                  </p:childTnLst>
                                </p:cTn>
                              </p:par>
                            </p:childTnLst>
                          </p:cTn>
                        </p:par>
                        <p:par>
                          <p:cTn id="50" fill="hold" nodeType="afterGroup">
                            <p:stCondLst>
                              <p:cond delay="500"/>
                            </p:stCondLst>
                            <p:childTnLst>
                              <p:par>
                                <p:cTn id="51" presetID="9" presetClass="entr" presetSubtype="0" fill="hold" nodeType="afterEffect">
                                  <p:stCondLst>
                                    <p:cond delay="0"/>
                                  </p:stCondLst>
                                  <p:childTnLst>
                                    <p:set>
                                      <p:cBhvr>
                                        <p:cTn id="52" dur="1" fill="hold">
                                          <p:stCondLst>
                                            <p:cond delay="0"/>
                                          </p:stCondLst>
                                        </p:cTn>
                                        <p:tgtEl>
                                          <p:spTgt spid="88084"/>
                                        </p:tgtEl>
                                        <p:attrNameLst>
                                          <p:attrName>style.visibility</p:attrName>
                                        </p:attrNameLst>
                                      </p:cBhvr>
                                      <p:to>
                                        <p:strVal val="visible"/>
                                      </p:to>
                                    </p:set>
                                    <p:animEffect transition="in" filter="dissolve">
                                      <p:cBhvr>
                                        <p:cTn id="53" dur="500"/>
                                        <p:tgtEl>
                                          <p:spTgt spid="8808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8074"/>
                                        </p:tgtEl>
                                        <p:attrNameLst>
                                          <p:attrName>style.visibility</p:attrName>
                                        </p:attrNameLst>
                                      </p:cBhvr>
                                      <p:to>
                                        <p:strVal val="visible"/>
                                      </p:to>
                                    </p:set>
                                    <p:animEffect transition="in" filter="dissolve">
                                      <p:cBhvr>
                                        <p:cTn id="58" dur="500"/>
                                        <p:tgtEl>
                                          <p:spTgt spid="88074"/>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7" presetClass="entr" presetSubtype="0" fill="hold" grpId="0" nodeType="clickEffect">
                                  <p:stCondLst>
                                    <p:cond delay="0"/>
                                  </p:stCondLst>
                                  <p:childTnLst>
                                    <p:set>
                                      <p:cBhvr>
                                        <p:cTn id="62" dur="1" fill="hold">
                                          <p:stCondLst>
                                            <p:cond delay="0"/>
                                          </p:stCondLst>
                                        </p:cTn>
                                        <p:tgtEl>
                                          <p:spTgt spid="88081"/>
                                        </p:tgtEl>
                                        <p:attrNameLst>
                                          <p:attrName>style.visibility</p:attrName>
                                        </p:attrNameLst>
                                      </p:cBhvr>
                                      <p:to>
                                        <p:strVal val="visible"/>
                                      </p:to>
                                    </p:set>
                                    <p:animEffect transition="in" filter="fade">
                                      <p:cBhvr>
                                        <p:cTn id="63" dur="1000"/>
                                        <p:tgtEl>
                                          <p:spTgt spid="88081"/>
                                        </p:tgtEl>
                                      </p:cBhvr>
                                    </p:animEffect>
                                    <p:anim calcmode="lin" valueType="num">
                                      <p:cBhvr>
                                        <p:cTn id="64" dur="1000" fill="hold"/>
                                        <p:tgtEl>
                                          <p:spTgt spid="88081"/>
                                        </p:tgtEl>
                                        <p:attrNameLst>
                                          <p:attrName>ppt_x</p:attrName>
                                        </p:attrNameLst>
                                      </p:cBhvr>
                                      <p:tavLst>
                                        <p:tav tm="0">
                                          <p:val>
                                            <p:strVal val="#ppt_x"/>
                                          </p:val>
                                        </p:tav>
                                        <p:tav tm="100000">
                                          <p:val>
                                            <p:strVal val="#ppt_x"/>
                                          </p:val>
                                        </p:tav>
                                      </p:tavLst>
                                    </p:anim>
                                    <p:anim calcmode="lin" valueType="num">
                                      <p:cBhvr>
                                        <p:cTn id="65" dur="900" decel="100000" fill="hold"/>
                                        <p:tgtEl>
                                          <p:spTgt spid="88081"/>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88076"/>
                                        </p:tgtEl>
                                        <p:attrNameLst>
                                          <p:attrName>style.visibility</p:attrName>
                                        </p:attrNameLst>
                                      </p:cBhvr>
                                      <p:to>
                                        <p:strVal val="visible"/>
                                      </p:to>
                                    </p:set>
                                    <p:animEffect transition="in" filter="dissolve">
                                      <p:cBhvr>
                                        <p:cTn id="71" dur="500"/>
                                        <p:tgtEl>
                                          <p:spTgt spid="8807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1" presetClass="entr" presetSubtype="4" fill="hold" grpId="0" nodeType="clickEffect">
                                  <p:stCondLst>
                                    <p:cond delay="0"/>
                                  </p:stCondLst>
                                  <p:childTnLst>
                                    <p:set>
                                      <p:cBhvr>
                                        <p:cTn id="75" dur="1" fill="hold">
                                          <p:stCondLst>
                                            <p:cond delay="0"/>
                                          </p:stCondLst>
                                        </p:cTn>
                                        <p:tgtEl>
                                          <p:spTgt spid="88077"/>
                                        </p:tgtEl>
                                        <p:attrNameLst>
                                          <p:attrName>style.visibility</p:attrName>
                                        </p:attrNameLst>
                                      </p:cBhvr>
                                      <p:to>
                                        <p:strVal val="visible"/>
                                      </p:to>
                                    </p:set>
                                    <p:animEffect transition="in" filter="wheel(4)">
                                      <p:cBhvr>
                                        <p:cTn id="76" dur="500"/>
                                        <p:tgtEl>
                                          <p:spTgt spid="88077"/>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88085"/>
                                        </p:tgtEl>
                                        <p:attrNameLst>
                                          <p:attrName>style.visibility</p:attrName>
                                        </p:attrNameLst>
                                      </p:cBhvr>
                                      <p:to>
                                        <p:strVal val="visible"/>
                                      </p:to>
                                    </p:set>
                                    <p:animEffect transition="in" filter="dissolve">
                                      <p:cBhvr>
                                        <p:cTn id="81"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69" grpId="0"/>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013325" y="914400"/>
            <a:ext cx="2983509"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 في بيت لحم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3" name="Text Box 15"/>
          <p:cNvSpPr txBox="1">
            <a:spLocks noChangeArrowheads="1"/>
          </p:cNvSpPr>
          <p:nvPr/>
        </p:nvSpPr>
        <p:spPr bwMode="auto">
          <a:xfrm>
            <a:off x="4343400" y="1143000"/>
            <a:ext cx="1539204"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4" name="Text Box 16"/>
          <p:cNvSpPr txBox="1">
            <a:spLocks noChangeArrowheads="1"/>
          </p:cNvSpPr>
          <p:nvPr/>
        </p:nvSpPr>
        <p:spPr bwMode="auto">
          <a:xfrm>
            <a:off x="990600" y="2133600"/>
            <a:ext cx="2100255"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الذهاب إلى مصر</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5" name="Text Box 17"/>
          <p:cNvSpPr txBox="1">
            <a:spLocks noChangeArrowheads="1"/>
          </p:cNvSpPr>
          <p:nvPr/>
        </p:nvSpPr>
        <p:spPr bwMode="auto">
          <a:xfrm>
            <a:off x="533400" y="3505200"/>
            <a:ext cx="296703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العودة إلى الناصرة</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6" name="Text Box 18"/>
          <p:cNvSpPr txBox="1">
            <a:spLocks noChangeArrowheads="1"/>
          </p:cNvSpPr>
          <p:nvPr/>
        </p:nvSpPr>
        <p:spPr bwMode="auto">
          <a:xfrm>
            <a:off x="2890416" y="6227359"/>
            <a:ext cx="6228184" cy="52322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lvl="0" algn="ctr">
              <a:defRPr/>
            </a:pPr>
            <a:r>
              <a:rPr lang="ar-EG" sz="2800" b="1" dirty="0">
                <a:solidFill>
                  <a:srgbClr val="FFFFFF"/>
                </a:solidFill>
                <a:effectLst>
                  <a:outerShdw blurRad="38100" dist="38100" dir="2700000" algn="tl">
                    <a:srgbClr val="000000"/>
                  </a:outerShdw>
                </a:effectLst>
                <a:latin typeface="Arial" charset="0"/>
                <a:cs typeface="Arial" charset="0"/>
              </a:rPr>
              <a:t>يسوع في الهيكل في سن 12</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sp>
        <p:nvSpPr>
          <p:cNvPr id="89107" name="Text Box 19"/>
          <p:cNvSpPr txBox="1">
            <a:spLocks noChangeArrowheads="1"/>
          </p:cNvSpPr>
          <p:nvPr/>
        </p:nvSpPr>
        <p:spPr bwMode="auto">
          <a:xfrm>
            <a:off x="4648200" y="533400"/>
            <a:ext cx="150874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0" name="Picture 22" descr="Sabc0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181862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9115" name="Picture 27" descr="Out of Egypt I called my S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48138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قتل الأطفال</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89118" name="Picture 30" descr="http://www.wels.net/wmc/Downloads/173.gif"/>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5220072" y="3356992"/>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6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2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بشارة ولادة يوحنا لزكريا</a:t>
            </a:r>
            <a:endParaRPr lang="en-US" sz="48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dirty="0">
                <a:solidFill>
                  <a:srgbClr val="FFFFFF"/>
                </a:solidFill>
                <a:effectLst>
                  <a:glow rad="228600">
                    <a:srgbClr val="000000"/>
                  </a:glow>
                </a:effectLst>
                <a:latin typeface="Arial"/>
                <a:cs typeface="Arial"/>
              </a:rPr>
              <a:t>4</a:t>
            </a:r>
            <a:br>
              <a:rPr lang="en-US" sz="2800" b="1" dirty="0">
                <a:solidFill>
                  <a:srgbClr val="FFFFFF"/>
                </a:solidFill>
                <a:effectLst>
                  <a:glow rad="228600">
                    <a:srgbClr val="000000"/>
                  </a:glow>
                </a:effectLst>
                <a:latin typeface="Arial"/>
                <a:cs typeface="Arial"/>
              </a:rPr>
            </a:br>
            <a:r>
              <a:rPr lang="ar-JO" sz="2800" b="1" dirty="0">
                <a:solidFill>
                  <a:srgbClr val="FFFFFF"/>
                </a:solidFill>
                <a:effectLst>
                  <a:glow rad="228600">
                    <a:srgbClr val="000000"/>
                  </a:glow>
                </a:effectLst>
                <a:latin typeface="Arial"/>
                <a:cs typeface="Arial"/>
              </a:rPr>
              <a:t>لوقا 1: 5-25</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لزكريا أن زوجته أليصابات ستلد بمعجزة لسابق المسيا ليفرز يوحنا لخدمة الرب قبل ولادته</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923297"/>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تم وعد زكريا بابن</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endParaRPr>
          </a:p>
        </p:txBody>
      </p:sp>
      <p:sp>
        <p:nvSpPr>
          <p:cNvPr id="4" name="TextBox 3"/>
          <p:cNvSpPr txBox="1"/>
          <p:nvPr/>
        </p:nvSpPr>
        <p:spPr>
          <a:xfrm>
            <a:off x="107504" y="11708"/>
            <a:ext cx="4201727"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charset="0"/>
              </a:rPr>
              <a:t>لوقا 1: 5-25، 39-45</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a:t>
              </a:r>
              <a:r>
                <a:rPr lang="ar-JO" altLang="zh-CN" sz="4800" kern="0" spc="-250" dirty="0">
                  <a:solidFill>
                    <a:srgbClr val="002060"/>
                  </a:solidFill>
                  <a:latin typeface="Avenir Black"/>
                  <a:cs typeface="Avenir Black"/>
                </a:rPr>
                <a:t> كتابية مجانية</a:t>
              </a:r>
              <a:endPar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1.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2.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3.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11996</TotalTime>
  <Words>23421</Words>
  <Application>Microsoft Macintosh PowerPoint</Application>
  <PresentationFormat>On-screen Show (4:3)</PresentationFormat>
  <Paragraphs>3159</Paragraphs>
  <Slides>421</Slides>
  <Notes>352</Notes>
  <HiddenSlides>0</HiddenSlides>
  <MMClips>0</MMClips>
  <ScaleCrop>false</ScaleCrop>
  <HeadingPairs>
    <vt:vector size="8" baseType="variant">
      <vt:variant>
        <vt:lpstr>Fonts Used</vt:lpstr>
      </vt:variant>
      <vt:variant>
        <vt:i4>41</vt:i4>
      </vt:variant>
      <vt:variant>
        <vt:lpstr>Theme</vt:lpstr>
      </vt:variant>
      <vt:variant>
        <vt:i4>90</vt:i4>
      </vt:variant>
      <vt:variant>
        <vt:lpstr>Embedded OLE Servers</vt:lpstr>
      </vt:variant>
      <vt:variant>
        <vt:i4>2</vt:i4>
      </vt:variant>
      <vt:variant>
        <vt:lpstr>Slide Titles</vt:lpstr>
      </vt:variant>
      <vt:variant>
        <vt:i4>421</vt:i4>
      </vt:variant>
    </vt:vector>
  </HeadingPairs>
  <TitlesOfParts>
    <vt:vector size="554" baseType="lpstr">
      <vt:lpstr>26</vt:lpstr>
      <vt:lpstr>BONES</vt:lpstr>
      <vt:lpstr>MS Gothic</vt:lpstr>
      <vt:lpstr>ＭＳ Ｐゴシック</vt:lpstr>
      <vt:lpstr>Osaka</vt:lpstr>
      <vt:lpstr>Sand</vt:lpstr>
      <vt:lpstr>宋体</vt:lpstr>
      <vt:lpstr>宋体</vt:lpstr>
      <vt:lpstr>Times</vt:lpstr>
      <vt:lpstr>XBRiyaz</vt:lpstr>
      <vt:lpstr>Accordance</vt:lpstr>
      <vt:lpstr>Algerian</vt:lpstr>
      <vt:lpstr>Arial</vt:lpstr>
      <vt:lpstr>Arial Black</vt:lpstr>
      <vt:lpstr>Arial Narrow</vt:lpstr>
      <vt:lpstr>Avenir Black</vt:lpstr>
      <vt:lpstr>Britannic Bold</vt:lpstr>
      <vt:lpstr>Broadway</vt:lpstr>
      <vt:lpstr>Calibri</vt:lpstr>
      <vt:lpstr>Castellar</vt:lpstr>
      <vt:lpstr>Comic Sans MS</vt:lpstr>
      <vt:lpstr>Cooper Black</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Showcard Gothic</vt:lpstr>
      <vt:lpstr>Tahoma</vt:lpstr>
      <vt:lpstr>Times New Roman</vt:lpstr>
      <vt:lpstr>Traditional Arabic</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2_blstripc.ppt - Blue Stripes</vt:lpstr>
      <vt:lpstr>12_Blank Presentation</vt:lpstr>
      <vt:lpstr>Post Modern</vt:lpstr>
      <vt:lpstr>18_Default Design</vt:lpstr>
      <vt:lpstr>10_Office Theme</vt:lpstr>
      <vt:lpstr>Blank Presentation</vt:lpstr>
      <vt:lpstr>Portfolio</vt:lpstr>
      <vt:lpstr>4_Default Design</vt:lpstr>
      <vt:lpstr>17_Blank Presentation</vt:lpstr>
      <vt:lpstr>18_Blank Presentation</vt:lpstr>
      <vt:lpstr>15_Blank Presentation</vt:lpstr>
      <vt:lpstr>2_Office Theme</vt:lpstr>
      <vt:lpstr>3_blstripc.ppt - Blue Stripes</vt:lpstr>
      <vt:lpstr>2_Bar Code</vt:lpstr>
      <vt:lpstr>4_Ribbons</vt:lpstr>
      <vt:lpstr>6_Default Design</vt:lpstr>
      <vt:lpstr>7_Default Design</vt:lpstr>
      <vt:lpstr>12_Default Design</vt:lpstr>
      <vt:lpstr>19_Blank Presentation</vt:lpstr>
      <vt:lpstr>2_untitled 1</vt:lpstr>
      <vt:lpstr>3_untitled 1</vt:lpstr>
      <vt:lpstr>6_Beam</vt:lpstr>
      <vt:lpstr>20_Default Design</vt:lpstr>
      <vt:lpstr>9_Default Design</vt:lpstr>
      <vt:lpstr>19_Default Design</vt:lpstr>
      <vt:lpstr>20_Blank Presentation</vt:lpstr>
      <vt:lpstr>4_Blank Presentation</vt:lpstr>
      <vt:lpstr>Candybar</vt:lpstr>
      <vt:lpstr>blstripc.ppt - Blue Stripes</vt:lpstr>
      <vt:lpstr>2_Pulse</vt:lpstr>
      <vt:lpstr>3_Office Theme</vt:lpstr>
      <vt:lpstr>10_Blank Presentation</vt:lpstr>
      <vt:lpstr>7_Blank Presentation</vt:lpstr>
      <vt:lpstr>21_Default Design</vt:lpstr>
      <vt:lpstr>2_PPT White on Black Format</vt:lpstr>
      <vt:lpstr>22_Default Design</vt:lpstr>
      <vt:lpstr>1_White on Black Background</vt:lpstr>
      <vt:lpstr>PPT White on Black Format</vt:lpstr>
      <vt:lpstr>3_PPT White on Black Format</vt:lpstr>
      <vt:lpstr>1_Candybar</vt:lpstr>
      <vt:lpstr>1_Stream</vt:lpstr>
      <vt:lpstr>13_Blank Presentation</vt:lpstr>
      <vt:lpstr>8_Blank Presentation</vt:lpstr>
      <vt:lpstr>14_Office Theme</vt:lpstr>
      <vt:lpstr>51_Blank Presentation</vt:lpstr>
      <vt:lpstr>1_Textured</vt:lpstr>
      <vt:lpstr>5_Ribbons</vt:lpstr>
      <vt:lpstr>1_Blends</vt:lpstr>
      <vt:lpstr>Stream</vt:lpstr>
      <vt:lpstr>10_Default Design</vt:lpstr>
      <vt:lpstr>4_Fireball</vt:lpstr>
      <vt:lpstr>23_Default Design</vt:lpstr>
      <vt:lpstr>52_Blank Presentation</vt:lpstr>
      <vt:lpstr>Clip</vt:lpstr>
      <vt:lpstr>Photo Editor Photo</vt:lpstr>
      <vt:lpstr>تقديم  الملك</vt:lpstr>
      <vt:lpstr>ملخص كتاب بنتيكوست</vt:lpstr>
      <vt:lpstr>زيادة الاستقطاب</vt:lpstr>
      <vt:lpstr>مناطق        إسرائيل           (ع ج)</vt:lpstr>
      <vt:lpstr>فترات عظيمة في حياة المسيح</vt:lpstr>
      <vt:lpstr>مقدمة</vt:lpstr>
      <vt:lpstr>أ. مصدر المعلومات</vt:lpstr>
      <vt:lpstr>من هولوقا؟</vt:lpstr>
      <vt:lpstr>التأليف</vt:lpstr>
      <vt:lpstr>نظرة على العهد الجديد (تاريخ)</vt:lpstr>
      <vt:lpstr>من هوثاوفيلس؟</vt:lpstr>
      <vt:lpstr>الظروف</vt:lpstr>
      <vt:lpstr>الظروف</vt:lpstr>
      <vt:lpstr>المناسبة</vt:lpstr>
      <vt:lpstr>القصد</vt:lpstr>
      <vt:lpstr>الخصائص</vt:lpstr>
      <vt:lpstr>الحجة</vt:lpstr>
      <vt:lpstr>الفرضية</vt:lpstr>
      <vt:lpstr>ب. الوجود السابق للمسيح</vt:lpstr>
      <vt:lpstr>كيف يتكلم الله إلينا؟</vt:lpstr>
      <vt:lpstr>كيف يتكلم الله إلينا؟</vt:lpstr>
      <vt:lpstr>اللوجوس</vt:lpstr>
      <vt:lpstr>بدايات دقيقة</vt:lpstr>
      <vt:lpstr>يسوع هوالله دائماً</vt:lpstr>
      <vt:lpstr> رفض اليهود المسيح  مع أنه كان يهودياً (1: 11)</vt:lpstr>
      <vt:lpstr>أنت تصير ابناً لله من خلال الإيمان أن يسوع هوالله: </vt:lpstr>
      <vt:lpstr>صار الله إنساناً في يسوع</vt:lpstr>
      <vt:lpstr>المرسوم النيقاوي (325 م)</vt:lpstr>
      <vt:lpstr>تعليم آريوس الهرطوقي</vt:lpstr>
      <vt:lpstr>ألكسندر ضد آريوس الهرطوقي</vt:lpstr>
      <vt:lpstr>ماذا عن نيقية (325 م)؟</vt:lpstr>
      <vt:lpstr>ماذا عن نيقية؟</vt:lpstr>
      <vt:lpstr>إيمان القرن الأول بالألوهية</vt:lpstr>
      <vt:lpstr>الإيمان بألوهية المسيح قبل نيقية</vt:lpstr>
      <vt:lpstr>مرسوم نيقية (325 م)</vt:lpstr>
      <vt:lpstr>مرسوم نيقية (325 م)</vt:lpstr>
      <vt:lpstr>مرسوم نيقية (325 م)</vt:lpstr>
      <vt:lpstr>الجدل الآريوسي والثالوث</vt:lpstr>
      <vt:lpstr>عودة ظهور الآريوسية</vt:lpstr>
      <vt:lpstr>المسيح فقط هوالنور</vt:lpstr>
      <vt:lpstr>تقديم  الملك</vt:lpstr>
      <vt:lpstr>تقديم  الملك</vt:lpstr>
      <vt:lpstr>أ. وصول الملك</vt:lpstr>
      <vt:lpstr>1. أسلافه</vt:lpstr>
      <vt:lpstr>طريقة مملة للبدء بكتاب؟</vt:lpstr>
      <vt:lpstr>أثبت أن  يسوع ملك</vt:lpstr>
      <vt:lpstr>ذكر داود قبل إبراهيم</vt:lpstr>
      <vt:lpstr>ألقاب مسيانية</vt:lpstr>
      <vt:lpstr>PowerPoint Presentation</vt:lpstr>
      <vt:lpstr>آية رئيسية 2 صم 7: 12-13</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ذوثلاث أجزاء للمسيح  من جهة يوسف (1: 1-17)</vt:lpstr>
      <vt:lpstr>Chronological Overlaps</vt:lpstr>
      <vt:lpstr>التاريخ</vt:lpstr>
      <vt:lpstr>وعود العهد الداوودي</vt:lpstr>
      <vt:lpstr>الجدول الزمنيُّ للملكوت والعهود</vt:lpstr>
      <vt:lpstr>وعود العهد الداوودي</vt:lpstr>
      <vt:lpstr>الملكوت في متى 1</vt:lpstr>
      <vt:lpstr>يقول متى أن يسوع ملك</vt:lpstr>
      <vt:lpstr>بعض الكتاب  الذين تحدثوا  عن نسب يسوع</vt:lpstr>
      <vt:lpstr>ولادة وطفولة يسوع</vt:lpstr>
      <vt:lpstr>نسب يسوع</vt:lpstr>
      <vt:lpstr>PowerPoint Presentation</vt:lpstr>
      <vt:lpstr>نسب يسوع</vt:lpstr>
      <vt:lpstr>نسب يسوع</vt:lpstr>
      <vt:lpstr>PowerPoint Presentation</vt:lpstr>
      <vt:lpstr>2. مجيئه</vt:lpstr>
      <vt:lpstr>ولادة وطفولة يسوع</vt:lpstr>
      <vt:lpstr>PowerPoint Presentation</vt:lpstr>
      <vt:lpstr>PowerPoint Presentation</vt:lpstr>
      <vt:lpstr>PowerPoint Presentation</vt:lpstr>
      <vt:lpstr>PowerPoint Presentation</vt:lpstr>
      <vt:lpstr>أ. بشارة ولادة يوحنا لزكريا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ب. بشارة ولادة يسوع لمريم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كانت بيت لحم هي مدينة داود</vt:lpstr>
      <vt:lpstr>وَابْنَ  الْعَلِيِّ</vt:lpstr>
      <vt:lpstr>لوقا ١: ٣٣   وَيَمْلِكُ عَلَى بَيْتِ يَعْقُوبَ إِلَى الأَبَدِ وَلاَ يَكُونُ لِمُلْكِهِ نِهَايَةٌ. </vt:lpstr>
      <vt:lpstr>لوقا ١: ٣٢  وَيُعْطِيهِ الرَّبُّ الإِلَهُ كُرْسِيَّ دَاوُدَ أَبِيهِ </vt:lpstr>
      <vt:lpstr>لوقا ١: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ت. وصول مريم إلى اليهودية</vt:lpstr>
      <vt:lpstr>ث. نشيد مريم</vt:lpstr>
      <vt:lpstr>ج. ولادة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ح. اعلان ولادة يسوع ليوسف</vt:lpstr>
      <vt:lpstr>يوسف زوج 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يوجد في الاسم؟
</vt:lpstr>
      <vt:lpstr>الفكرة الرئيسية لـمتى</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متى 1: 21</vt:lpstr>
      <vt:lpstr>خ. ولادة يسوع</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تاريخ ولادة يسوع</vt:lpstr>
      <vt:lpstr>PowerPoint Presentation</vt:lpstr>
      <vt:lpstr>PowerPoint Presentation</vt:lpstr>
      <vt:lpstr>PowerPoint Presentation</vt:lpstr>
      <vt:lpstr>PowerPoint Presentation</vt:lpstr>
      <vt:lpstr>هيكل لوقا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ومع ذلك يجب علينا أيضًا النظر في هذا العمل النهائي</vt:lpstr>
      <vt:lpstr>تأريخ ولادة المسيح</vt:lpstr>
      <vt:lpstr>تأريخ بداية خدمة المسيح</vt:lpstr>
      <vt:lpstr>PowerPoint Presentation</vt:lpstr>
      <vt:lpstr>د. إعلان الرعاة</vt:lpstr>
      <vt:lpstr>Bored Shepherds</vt:lpstr>
      <vt:lpstr> ولد لكم اليوم في مدينة داود مخلص هوالمسيح الرب (لوقا 2: 11) </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3. طفولته</vt:lpstr>
      <vt:lpstr>أ. ختانه</vt:lpstr>
      <vt:lpstr>ب. تقديمه</vt:lpstr>
      <vt:lpstr> بارك سمعان يسوع في الهيكل  (لو2: 21-32) </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ت. طفولته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في بيت لحم</vt:lpstr>
      <vt:lpstr>بيت لحم</vt:lpstr>
      <vt:lpstr>الرحلة إلى بيت لحم</vt:lpstr>
      <vt:lpstr>One King 19/30</vt:lpstr>
      <vt:lpstr>PowerPoint Presentation</vt:lpstr>
      <vt:lpstr>.... وزيارة المجوس        (2: 1-12)</vt:lpstr>
      <vt:lpstr>Who Were the Magi?</vt:lpstr>
      <vt:lpstr>ما نوع المملكة التي يصورها كل من أشعياء ومتى؟ </vt:lpstr>
      <vt:lpstr>ما هوالتطبيق المعاصر لاتباع النجم؟</vt:lpstr>
      <vt:lpstr>أي نوع من النجوم؟</vt:lpstr>
      <vt:lpstr>من أين جاء المجوس؟</vt:lpstr>
      <vt:lpstr>مجوس عرب؟</vt:lpstr>
      <vt:lpstr>PowerPoint Presentation</vt:lpstr>
      <vt:lpstr>PowerPoint Presentation</vt:lpstr>
      <vt:lpstr>PowerPoint Presentation</vt:lpstr>
      <vt:lpstr>PowerPoint Presentation</vt:lpstr>
      <vt:lpstr>PowerPoint Presentation</vt:lpstr>
      <vt:lpstr>هل يلفت الله انتباهك؟
</vt:lpstr>
      <vt:lpstr>1. المجوس الذين لا نتوقع أن يعبدوا المسيح عبدوه كملك (2:1-2). </vt:lpstr>
      <vt:lpstr>2. أولئك الذين تتوقع أن يعبدوا المسيح رفضوه (2:3-8). </vt:lpstr>
      <vt:lpstr>هِيرُودُسُ</vt:lpstr>
      <vt:lpstr>هِيرُودُسُ</vt:lpstr>
      <vt:lpstr>الشعور بالتهديد يجعلنا نرفض  ولكن ...</vt:lpstr>
      <vt:lpstr>اضطربت اورشليم</vt:lpstr>
      <vt:lpstr>زوجة هيرودس مريم (27 قبل الميلاد)</vt:lpstr>
      <vt:lpstr>اضطربت اورشليم</vt:lpstr>
      <vt:lpstr>تجاهله القادة اليهود (2: 4-6) </vt:lpstr>
      <vt:lpstr>بيت لحم</vt:lpstr>
      <vt:lpstr>بيت لحم = "بيت الخبز"</vt:lpstr>
      <vt:lpstr>هؤلاء القادة اليهود  لم يذهبوا أبدا  لرؤيته بأنفسهم!</vt:lpstr>
      <vt:lpstr>تقع بيت لحم على بعد 8 كيلومترات فقط (6 أميال) جنوب اورشليم</vt:lpstr>
      <vt:lpstr>تظاهر هيرودس بأنه يريد أن يعبد المسيح (2: 7-8) 
</vt:lpstr>
      <vt:lpstr>لماذا تعرف الوقت الذي ظهرت فيه؟</vt:lpstr>
      <vt:lpstr>أولئك الذين لا تتوقعون أن يعبدوه بينما أولئك الذين تتوقع أن يرحبوا به رفضوه!</vt:lpstr>
      <vt:lpstr>3. أولئك الذين لا تتوقع منهم عبدوا المسيح  (2: 9-12).</vt:lpstr>
      <vt:lpstr>النجم يظهر مرة أخرى!</vt:lpstr>
      <vt:lpstr>الشهود الأقل احتمالاً</vt:lpstr>
      <vt:lpstr>النجم يظهر مرة أخرى!</vt:lpstr>
      <vt:lpstr>متى ٢ : ١١  وَأَتَوْا إِلَى الْبَيْتِ وَرَأَوُا الصَّبِيَّ مَعَ مَرْيَمَ أُمِّهِ فَخَرُّوا وَسَجَدُوا لَهُ ثُمَّ فَتَحُوا كُنُوزَهُمْ وَقَدَّمُوا لَهُ هَدَايَا: ذَهَباً وَلُبَاناً وَمُرّاً. </vt:lpstr>
      <vt:lpstr>يظهر المهد النموذجي المجوس في المذود</vt:lpstr>
      <vt:lpstr>ما يصل إلى سنتين في وقت لاحق...</vt:lpstr>
      <vt:lpstr>العبادة مع الهدايا
</vt:lpstr>
      <vt:lpstr>هدايا هامة:
</vt:lpstr>
      <vt:lpstr>ذهب</vt:lpstr>
      <vt:lpstr>لبان</vt:lpstr>
      <vt:lpstr>مر</vt:lpstr>
      <vt:lpstr>هدايا هامة:</vt:lpstr>
      <vt:lpstr>PowerPoint Presentation</vt:lpstr>
      <vt:lpstr>(2) في مصر</vt:lpstr>
      <vt:lpstr>الرحلة إلى بيت لحم، الهرب إلى مصر والرجوع إلى الناصرة (متى 2)</vt:lpstr>
      <vt:lpstr>3. الهرب إلى مصر            (2: 13-15)</vt:lpstr>
      <vt:lpstr>المال للرحلة إلى مصر</vt:lpstr>
      <vt:lpstr>عودة الحكماء</vt:lpstr>
      <vt:lpstr>4. قتل الأبرياء</vt:lpstr>
      <vt:lpstr>متى ٢ : ١٦  حِينَئِذٍ لَمَّا رَأَى هِيرُودُسُ أَنَّ الْمَجُوسَ سَخِرُوا بِهِ غَضِبَ جِدّاً فَأَرْسَلَ وَقَتَلَ جَمِيعَ الصِّبْيَانِ الَّذِينَ فِي بَيْتِ لَحْمٍ وَفِي كُلِّ تُخُومِهَا مِنِ ابْنِ سَنَتَيْنِ فَمَا دُونُ بِحَسَبِ الزَّمَانِ الَّذِي تَحَقَّقَهُ مِنَ الْمَجُوسِ. </vt:lpstr>
      <vt:lpstr>(3) في الناصرة</vt:lpstr>
      <vt:lpstr>5. الرجوع إلى الناصرة             (2: 19-23)</vt:lpstr>
      <vt:lpstr>PowerPoint Presentation</vt:lpstr>
      <vt:lpstr>ولادة وطفولة يسوع</vt:lpstr>
      <vt:lpstr>ث. صباه</vt:lpstr>
      <vt:lpstr>(1) نموه</vt:lpstr>
      <vt:lpstr>(2) زيارته إلى أورشليم</vt:lpstr>
      <vt:lpstr>الملخص</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زيارة يسوع لأورشليم في سن الثانية عشرة (لوقا ٢:‏٤١–٥٢) </vt:lpstr>
      <vt:lpstr>(3) تطوره</vt:lpstr>
      <vt:lpstr>لوقا ٢ : ٥٢ وَأَمَّا يَسُوعُ فَكَانَ يَتَقَدَّمُ</vt:lpstr>
      <vt:lpstr>تقديم  الملك</vt:lpstr>
      <vt:lpstr>ب. سفير الملك</vt:lpstr>
      <vt:lpstr>1. رسالة يوحنا</vt:lpstr>
      <vt:lpstr>يوحنا المعمدان</vt:lpstr>
      <vt:lpstr>سجل لوقا الطبيب بدقة أسماء وتواريخ عدة قادة رومانيين</vt:lpstr>
      <vt:lpstr>التسلسل الزمني</vt:lpstr>
      <vt:lpstr>تحديد تاريخ ميلاد المسيح</vt:lpstr>
      <vt:lpstr>التسلسل الزمني ليسوع والأعمال</vt:lpstr>
      <vt:lpstr>عمر يسوع عندما بدأ خدمته</vt:lpstr>
      <vt:lpstr>فترة خدمة المسيح</vt:lpstr>
      <vt:lpstr>2. رسالة من يوحنا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تفسير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4. الوعد من قبل يوحنا</vt:lpstr>
      <vt:lpstr>تقديم  الملك</vt:lpstr>
      <vt:lpstr>ت. إثبات الملك</vt:lpstr>
      <vt:lpstr>معمودية وتجربة المسيح (3: 23-4: 11)</vt:lpstr>
      <vt:lpstr>1. في معموديته</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2. من خلال تجربته</vt:lpstr>
      <vt:lpstr>أمور العالم</vt:lpstr>
      <vt:lpstr>بداية الخدمة وتجربة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متى 4: 1-11</vt:lpstr>
      <vt:lpstr>أجندة التقديم</vt:lpstr>
      <vt:lpstr>مراجعة</vt:lpstr>
      <vt:lpstr>بدء خدمة يسوع</vt:lpstr>
      <vt:lpstr>هناك قصدين لمعمودية يسوع:   1. أكد الآب تعيين يسوع للعمل المسياني  2. إظهار الثالوث</vt:lpstr>
      <vt:lpstr>الإطار التاريخي  الزمن: 28 م (يوحنا المعمدان 27 م) ثم (4: 1) – مباشرة (مرقس 1: 12) المكان: اقتيد إلى البرية – غالباً كانت البرية أعلى من ساحل نهر الأردن في المنطقة القاحلة شمال غرب البحر الميت</vt:lpstr>
      <vt:lpstr>تفسير متى 4: 1-11  ثم أصعد يسوع إلى البرية من الروح ليجرب من إبليس (4: 1)  يلخص العدد 1 المقطع كاملاً  الروح هونفس الروح المذكور في (3: 16).... روح الله </vt:lpstr>
      <vt:lpstr>فبعد ما صام أربعين نهاراً وأربعين ليلة جاع أخيراً (4: 2)</vt:lpstr>
      <vt:lpstr>PowerPoint Presentation</vt:lpstr>
      <vt:lpstr>فتقدم إليه المجرب وقال له إن كنت ابن الله فقل أن تص وهذه الحجارة خبزاً</vt:lpstr>
      <vt:lpstr>التجربة الثانية  مز 91: 11-12 (4: 6) ليس اقتباس خاطئ ولكنه استخدام في سياق خاطئ (تطبيق سيء)</vt:lpstr>
      <vt:lpstr>التجربة الثالثة  سجد (4: 9) رمي الشخص نفسه إلى الأرض كعلامة الإستسلام أمام كائن إلهي أوإنسان عالي المقام</vt:lpstr>
      <vt:lpstr>الموضوع الرئيسي</vt:lpstr>
      <vt:lpstr>التجربة موجودة في كل الأناجيل الإزائية. لوقا ومرقس يضيفون:</vt:lpstr>
      <vt:lpstr>العلاقات السياقية</vt:lpstr>
      <vt:lpstr>في سياق متى</vt:lpstr>
      <vt:lpstr>في سياق المقطع</vt:lpstr>
      <vt:lpstr>التطبيقات</vt:lpstr>
      <vt:lpstr>امتحان الله يزيد إيماننا ويطور المثابرة فينا حتى نبقى أمناء لدعوتنا (يعقوب 1: 2-4)</vt:lpstr>
      <vt:lpstr>في امتحانك القادم أنظر إلى مثال يسوع كونه مؤهلاً لمساعدتنا في مقاومة الشرير</vt:lpstr>
      <vt:lpstr>3. في إعلانه</vt:lpstr>
      <vt:lpstr>المسيح فقط هوالنور</vt:lpstr>
      <vt:lpstr>أ. شهادة يوحنا أمام القادة</vt:lpstr>
      <vt:lpstr>PowerPoint Presentation</vt:lpstr>
      <vt:lpstr>PowerPoint Presentation</vt:lpstr>
      <vt:lpstr>PowerPoint Presentation</vt:lpstr>
      <vt:lpstr>PowerPoint Presentation</vt:lpstr>
      <vt:lpstr>PowerPoint Presentation</vt:lpstr>
      <vt:lpstr>PowerPoint Presentation</vt:lpstr>
      <vt:lpstr>ب. شهادة يوحنا للمسيح</vt:lpstr>
      <vt:lpstr>How Well Do You Know the Life of Christ?</vt:lpstr>
      <vt:lpstr>AN ALPHABETIZED LIFE OF JESUS </vt:lpstr>
      <vt:lpstr>فترات عظيمة في حياة المسيح</vt:lpstr>
      <vt:lpstr>الكلمة في صور</vt:lpstr>
      <vt:lpstr>استخدمت بإذن رسمي</vt:lpstr>
      <vt:lpstr>Black</vt:lpstr>
      <vt:lpstr>   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313</cp:revision>
  <cp:lastPrinted>2025-09-20T07:56:05Z</cp:lastPrinted>
  <dcterms:created xsi:type="dcterms:W3CDTF">2003-01-02T11:06:38Z</dcterms:created>
  <dcterms:modified xsi:type="dcterms:W3CDTF">2025-11-10T01:11:46Z</dcterms:modified>
</cp:coreProperties>
</file>