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7.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8.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19.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0.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1.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2.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3.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24.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5.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26.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27.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28.xml" ContentType="application/vnd.openxmlformats-officedocument.theme+xml"/>
  <Override PartName="/ppt/slideLayouts/slideLayout301.xml" ContentType="application/vnd.openxmlformats-officedocument.presentationml.slideLayout+xml"/>
  <Override PartName="/ppt/theme/theme29.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0.xml" ContentType="application/vnd.openxmlformats-officedocument.theme+xml"/>
  <Override PartName="/ppt/slideLayouts/slideLayout313.xml" ContentType="application/vnd.openxmlformats-officedocument.presentationml.slideLayout+xml"/>
  <Override PartName="/ppt/theme/theme31.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2.xml" ContentType="application/vnd.openxmlformats-officedocument.theme+xml"/>
  <Override PartName="/ppt/slideLayouts/slideLayout326.xml" ContentType="application/vnd.openxmlformats-officedocument.presentationml.slideLayout+xml"/>
  <Override PartName="/ppt/theme/theme33.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4.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5.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6.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7.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8.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9.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40.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1.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2.xml" ContentType="application/vnd.openxmlformats-officedocument.theme+xml"/>
  <Override PartName="/ppt/slideLayouts/slideLayout416.xml" ContentType="application/vnd.openxmlformats-officedocument.presentationml.slideLayout+xml"/>
  <Override PartName="/ppt/theme/theme43.xml" ContentType="application/vnd.openxmlformats-officedocument.theme+xml"/>
  <Override PartName="/ppt/slideLayouts/slideLayout417.xml" ContentType="application/vnd.openxmlformats-officedocument.presentationml.slideLayout+xml"/>
  <Override PartName="/ppt/theme/theme44.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5.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6.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7.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8.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49.xml" ContentType="application/vnd.openxmlformats-officedocument.theme+xml"/>
  <Override PartName="/ppt/slideLayouts/slideLayout473.xml" ContentType="application/vnd.openxmlformats-officedocument.presentationml.slideLayout+xml"/>
  <Override PartName="/ppt/theme/theme50.xml" ContentType="application/vnd.openxmlformats-officedocument.theme+xml"/>
  <Override PartName="/ppt/slideLayouts/slideLayout474.xml" ContentType="application/vnd.openxmlformats-officedocument.presentationml.slideLayout+xml"/>
  <Override PartName="/ppt/theme/theme51.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52.xml" ContentType="application/vnd.openxmlformats-officedocument.theme+xml"/>
  <Override PartName="/ppt/slideLayouts/slideLayout488.xml" ContentType="application/vnd.openxmlformats-officedocument.presentationml.slideLayout+xml"/>
  <Override PartName="/ppt/theme/theme53.xml" ContentType="application/vnd.openxmlformats-officedocument.theme+xml"/>
  <Override PartName="/ppt/slideLayouts/slideLayout489.xml" ContentType="application/vnd.openxmlformats-officedocument.presentationml.slideLayout+xml"/>
  <Override PartName="/ppt/theme/theme54.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56.xml" ContentType="application/vnd.openxmlformats-officedocument.theme+xml"/>
  <Override PartName="/ppt/slideLayouts/slideLayout515.xml" ContentType="application/vnd.openxmlformats-officedocument.presentationml.slideLayout+xml"/>
  <Override PartName="/ppt/theme/theme57.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8.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9.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60.xml" ContentType="application/vnd.openxmlformats-officedocument.theme+xml"/>
  <Override PartName="/ppt/slideLayouts/slideLayout539.xml" ContentType="application/vnd.openxmlformats-officedocument.presentationml.slideLayout+xml"/>
  <Override PartName="/ppt/theme/theme61.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2.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63.xml" ContentType="application/vnd.openxmlformats-officedocument.theme+xml"/>
  <Override PartName="/ppt/slideLayouts/slideLayout562.xml" ContentType="application/vnd.openxmlformats-officedocument.presentationml.slideLayout+xml"/>
  <Override PartName="/ppt/theme/theme64.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theme/theme65.xml" ContentType="application/vnd.openxmlformats-officedocument.theme+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66.xml" ContentType="application/vnd.openxmlformats-officedocument.theme+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67.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68.xml" ContentType="application/vnd.openxmlformats-officedocument.theme+xml"/>
  <Override PartName="/ppt/slideLayouts/slideLayout598.xml" ContentType="application/vnd.openxmlformats-officedocument.presentationml.slideLayout+xml"/>
  <Override PartName="/ppt/theme/theme69.xml" ContentType="application/vnd.openxmlformats-officedocument.theme+xml"/>
  <Override PartName="/ppt/slideLayouts/slideLayout599.xml" ContentType="application/vnd.openxmlformats-officedocument.presentationml.slideLayout+xml"/>
  <Override PartName="/ppt/theme/theme70.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71.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2.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theme/theme73.xml" ContentType="application/vnd.openxmlformats-officedocument.theme+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74.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75.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76.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77.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78.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79.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80.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8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82.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83.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84.xml" ContentType="application/vnd.openxmlformats-officedocument.theme+xml"/>
  <Override PartName="/ppt/slideLayouts/slideLayout734.xml" ContentType="application/vnd.openxmlformats-officedocument.presentationml.slideLayout+xml"/>
  <Override PartName="/ppt/theme/theme85.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86.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87.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theme/theme88.xml" ContentType="application/vnd.openxmlformats-officedocument.theme+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89.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theme/theme9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1.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1.xml" ContentType="application/vnd.openxmlformats-officedocument.presentationml.tags+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2.xml" ContentType="application/vnd.openxmlformats-officedocument.themeOverride+xml"/>
  <Override PartName="/ppt/notesSlides/notesSlide115.xml" ContentType="application/vnd.openxmlformats-officedocument.presentationml.notesSlide+xml"/>
  <Override PartName="/ppt/theme/themeOverride3.xml" ContentType="application/vnd.openxmlformats-officedocument.themeOverride+xml"/>
  <Override PartName="/ppt/notesSlides/notesSlide116.xml" ContentType="application/vnd.openxmlformats-officedocument.presentationml.notesSlide+xml"/>
  <Override PartName="/ppt/theme/themeOverride4.xml" ContentType="application/vnd.openxmlformats-officedocument.themeOverride+xml"/>
  <Override PartName="/ppt/notesSlides/notesSlide117.xml" ContentType="application/vnd.openxmlformats-officedocument.presentationml.notesSlide+xml"/>
  <Override PartName="/ppt/theme/themeOverride5.xml" ContentType="application/vnd.openxmlformats-officedocument.themeOverride+xml"/>
  <Override PartName="/ppt/notesSlides/notesSlide118.xml" ContentType="application/vnd.openxmlformats-officedocument.presentationml.notesSlide+xml"/>
  <Override PartName="/ppt/theme/themeOverride6.xml" ContentType="application/vnd.openxmlformats-officedocument.themeOverride+xml"/>
  <Override PartName="/ppt/notesSlides/notesSlide119.xml" ContentType="application/vnd.openxmlformats-officedocument.presentationml.notesSlide+xml"/>
  <Override PartName="/ppt/theme/themeOverride7.xml" ContentType="application/vnd.openxmlformats-officedocument.themeOverride+xml"/>
  <Override PartName="/ppt/notesSlides/notesSlide120.xml" ContentType="application/vnd.openxmlformats-officedocument.presentationml.notesSlide+xml"/>
  <Override PartName="/ppt/theme/themeOverride8.xml" ContentType="application/vnd.openxmlformats-officedocument.themeOverride+xml"/>
  <Override PartName="/ppt/notesSlides/notesSlide121.xml" ContentType="application/vnd.openxmlformats-officedocument.presentationml.notesSlide+xml"/>
  <Override PartName="/ppt/theme/themeOverride9.xml" ContentType="application/vnd.openxmlformats-officedocument.themeOverride+xml"/>
  <Override PartName="/ppt/notesSlides/notesSlide122.xml" ContentType="application/vnd.openxmlformats-officedocument.presentationml.notesSlide+xml"/>
  <Override PartName="/ppt/theme/themeOverride10.xml" ContentType="application/vnd.openxmlformats-officedocument.themeOverride+xml"/>
  <Override PartName="/ppt/notesSlides/notesSlide123.xml" ContentType="application/vnd.openxmlformats-officedocument.presentationml.notesSlide+xml"/>
  <Override PartName="/ppt/theme/themeOverride11.xml" ContentType="application/vnd.openxmlformats-officedocument.themeOverride+xml"/>
  <Override PartName="/ppt/notesSlides/notesSlide124.xml" ContentType="application/vnd.openxmlformats-officedocument.presentationml.notesSlide+xml"/>
  <Override PartName="/ppt/theme/themeOverride12.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13.xml" ContentType="application/vnd.openxmlformats-officedocument.themeOverride+xml"/>
  <Override PartName="/ppt/notesSlides/notesSlide141.xml" ContentType="application/vnd.openxmlformats-officedocument.presentationml.notesSlide+xml"/>
  <Override PartName="/ppt/theme/themeOverride14.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15.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heme/themeOverride16.xml" ContentType="application/vnd.openxmlformats-officedocument.themeOverride+xml"/>
  <Override PartName="/ppt/notesSlides/notesSlide152.xml" ContentType="application/vnd.openxmlformats-officedocument.presentationml.notesSlide+xml"/>
  <Override PartName="/ppt/theme/themeOverride17.xml" ContentType="application/vnd.openxmlformats-officedocument.themeOverride+xml"/>
  <Override PartName="/ppt/notesSlides/notesSlide153.xml" ContentType="application/vnd.openxmlformats-officedocument.presentationml.notesSlide+xml"/>
  <Override PartName="/ppt/theme/themeOverride18.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theme/themeOverride19.xml" ContentType="application/vnd.openxmlformats-officedocument.themeOverr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heme/themeOverride20.xml" ContentType="application/vnd.openxmlformats-officedocument.themeOverride+xml"/>
  <Override PartName="/ppt/notesSlides/notesSlide161.xml" ContentType="application/vnd.openxmlformats-officedocument.presentationml.notesSlide+xml"/>
  <Override PartName="/ppt/theme/themeOverride21.xml" ContentType="application/vnd.openxmlformats-officedocument.themeOverride+xml"/>
  <Override PartName="/ppt/notesSlides/notesSlide162.xml" ContentType="application/vnd.openxmlformats-officedocument.presentationml.notesSlide+xml"/>
  <Override PartName="/ppt/theme/themeOverride22.xml" ContentType="application/vnd.openxmlformats-officedocument.themeOverride+xml"/>
  <Override PartName="/ppt/notesSlides/notesSlide163.xml" ContentType="application/vnd.openxmlformats-officedocument.presentationml.notesSlide+xml"/>
  <Override PartName="/ppt/theme/themeOverride23.xml" ContentType="application/vnd.openxmlformats-officedocument.themeOverr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theme/themeOverride24.xml" ContentType="application/vnd.openxmlformats-officedocument.themeOverr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theme/themeOverride25.xml" ContentType="application/vnd.openxmlformats-officedocument.themeOverr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theme/themeOverride26.xml" ContentType="application/vnd.openxmlformats-officedocument.themeOverr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theme/themeOverride27.xml" ContentType="application/vnd.openxmlformats-officedocument.themeOverride+xml"/>
  <Override PartName="/ppt/notesSlides/notesSlide228.xml" ContentType="application/vnd.openxmlformats-officedocument.presentationml.notesSlide+xml"/>
  <Override PartName="/ppt/theme/themeOverride28.xml" ContentType="application/vnd.openxmlformats-officedocument.themeOverride+xml"/>
  <Override PartName="/ppt/notesSlides/notesSlide229.xml" ContentType="application/vnd.openxmlformats-officedocument.presentationml.notesSlide+xml"/>
  <Override PartName="/ppt/theme/themeOverride29.xml" ContentType="application/vnd.openxmlformats-officedocument.themeOverr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theme/themeOverride30.xml" ContentType="application/vnd.openxmlformats-officedocument.themeOverr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theme/themeOverride31.xml" ContentType="application/vnd.openxmlformats-officedocument.themeOverr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09" r:id="rId2"/>
    <p:sldMasterId id="2147483725" r:id="rId3"/>
    <p:sldMasterId id="2147483738" r:id="rId4"/>
    <p:sldMasterId id="2147483751" r:id="rId5"/>
    <p:sldMasterId id="2147483764" r:id="rId6"/>
    <p:sldMasterId id="2147483776" r:id="rId7"/>
    <p:sldMasterId id="2147483789" r:id="rId8"/>
    <p:sldMasterId id="2147483802" r:id="rId9"/>
    <p:sldMasterId id="2147483815" r:id="rId10"/>
    <p:sldMasterId id="2147483828" r:id="rId11"/>
    <p:sldMasterId id="2147483840" r:id="rId12"/>
    <p:sldMasterId id="2147483853" r:id="rId13"/>
    <p:sldMasterId id="2147483865" r:id="rId14"/>
    <p:sldMasterId id="2147483877" r:id="rId15"/>
    <p:sldMasterId id="2147483890" r:id="rId16"/>
    <p:sldMasterId id="2147483905" r:id="rId17"/>
    <p:sldMasterId id="2147483917" r:id="rId18"/>
    <p:sldMasterId id="2147483931" r:id="rId19"/>
    <p:sldMasterId id="2147483944" r:id="rId20"/>
    <p:sldMasterId id="2147483956" r:id="rId21"/>
    <p:sldMasterId id="2147483970" r:id="rId22"/>
    <p:sldMasterId id="2147483974" r:id="rId23"/>
    <p:sldMasterId id="2147483988" r:id="rId24"/>
    <p:sldMasterId id="2147484000" r:id="rId25"/>
    <p:sldMasterId id="2147484003" r:id="rId26"/>
    <p:sldMasterId id="2147484006" r:id="rId27"/>
    <p:sldMasterId id="2147484018" r:id="rId28"/>
    <p:sldMasterId id="2147484030" r:id="rId29"/>
    <p:sldMasterId id="2147484044" r:id="rId30"/>
    <p:sldMasterId id="2147484056" r:id="rId31"/>
    <p:sldMasterId id="2147484058" r:id="rId32"/>
    <p:sldMasterId id="2147484071" r:id="rId33"/>
    <p:sldMasterId id="2147484079" r:id="rId34"/>
    <p:sldMasterId id="2147484091" r:id="rId35"/>
    <p:sldMasterId id="2147484100" r:id="rId36"/>
    <p:sldMasterId id="2147484113" r:id="rId37"/>
    <p:sldMasterId id="2147484118" r:id="rId38"/>
    <p:sldMasterId id="2147484130" r:id="rId39"/>
    <p:sldMasterId id="2147484142" r:id="rId40"/>
    <p:sldMasterId id="2147484190" r:id="rId41"/>
    <p:sldMasterId id="2147484203" r:id="rId42"/>
    <p:sldMasterId id="2147484215" r:id="rId43"/>
    <p:sldMasterId id="2147484217" r:id="rId44"/>
    <p:sldMasterId id="2147484221" r:id="rId45"/>
    <p:sldMasterId id="2147484233" r:id="rId46"/>
    <p:sldMasterId id="2147484245" r:id="rId47"/>
    <p:sldMasterId id="2147484257" r:id="rId48"/>
    <p:sldMasterId id="2147484269" r:id="rId49"/>
    <p:sldMasterId id="2147484281" r:id="rId50"/>
    <p:sldMasterId id="2147484283" r:id="rId51"/>
    <p:sldMasterId id="2147484285" r:id="rId52"/>
    <p:sldMasterId id="2147484299" r:id="rId53"/>
    <p:sldMasterId id="2147484301" r:id="rId54"/>
    <p:sldMasterId id="2147484303" r:id="rId55"/>
    <p:sldMasterId id="2147484317" r:id="rId56"/>
    <p:sldMasterId id="2147484330" r:id="rId57"/>
    <p:sldMasterId id="2147484332" r:id="rId58"/>
    <p:sldMasterId id="2147484335" r:id="rId59"/>
    <p:sldMasterId id="2147484346" r:id="rId60"/>
    <p:sldMasterId id="2147484358" r:id="rId61"/>
    <p:sldMasterId id="2147484360" r:id="rId62"/>
    <p:sldMasterId id="2147484372" r:id="rId63"/>
    <p:sldMasterId id="2147484384" r:id="rId64"/>
    <p:sldMasterId id="2147484386" r:id="rId65"/>
    <p:sldMasterId id="2147484389" r:id="rId66"/>
    <p:sldMasterId id="2147484401" r:id="rId67"/>
    <p:sldMasterId id="2147484413" r:id="rId68"/>
    <p:sldMasterId id="2147484425" r:id="rId69"/>
    <p:sldMasterId id="2147484427" r:id="rId70"/>
    <p:sldMasterId id="2147484429" r:id="rId71"/>
    <p:sldMasterId id="2147484432" r:id="rId72"/>
    <p:sldMasterId id="2147484444" r:id="rId73"/>
    <p:sldMasterId id="2147484447" r:id="rId74"/>
    <p:sldMasterId id="2147484450" r:id="rId75"/>
    <p:sldMasterId id="2147484462" r:id="rId76"/>
    <p:sldMasterId id="2147484474" r:id="rId77"/>
    <p:sldMasterId id="2147484486" r:id="rId78"/>
    <p:sldMasterId id="2147484501" r:id="rId79"/>
    <p:sldMasterId id="2147484513" r:id="rId80"/>
    <p:sldMasterId id="2147484525" r:id="rId81"/>
    <p:sldMasterId id="2147484537" r:id="rId82"/>
    <p:sldMasterId id="2147484551" r:id="rId83"/>
    <p:sldMasterId id="2147484563" r:id="rId84"/>
    <p:sldMasterId id="2147484577" r:id="rId85"/>
    <p:sldMasterId id="2147484579" r:id="rId86"/>
    <p:sldMasterId id="2147484592" r:id="rId87"/>
    <p:sldMasterId id="2147484604" r:id="rId88"/>
    <p:sldMasterId id="2147484617" r:id="rId89"/>
    <p:sldMasterId id="2147484621" r:id="rId90"/>
  </p:sldMasterIdLst>
  <p:notesMasterIdLst>
    <p:notesMasterId r:id="rId496"/>
  </p:notesMasterIdLst>
  <p:handoutMasterIdLst>
    <p:handoutMasterId r:id="rId497"/>
  </p:handoutMasterIdLst>
  <p:sldIdLst>
    <p:sldId id="256" r:id="rId91"/>
    <p:sldId id="5338" r:id="rId92"/>
    <p:sldId id="5347" r:id="rId93"/>
    <p:sldId id="5604" r:id="rId94"/>
    <p:sldId id="5339" r:id="rId95"/>
    <p:sldId id="5544" r:id="rId96"/>
    <p:sldId id="5545" r:id="rId97"/>
    <p:sldId id="5546" r:id="rId98"/>
    <p:sldId id="5547" r:id="rId99"/>
    <p:sldId id="5548" r:id="rId100"/>
    <p:sldId id="5549" r:id="rId101"/>
    <p:sldId id="5550" r:id="rId102"/>
    <p:sldId id="5551" r:id="rId103"/>
    <p:sldId id="5552" r:id="rId104"/>
    <p:sldId id="5553" r:id="rId105"/>
    <p:sldId id="5554" r:id="rId106"/>
    <p:sldId id="5555" r:id="rId107"/>
    <p:sldId id="5556" r:id="rId108"/>
    <p:sldId id="378" r:id="rId109"/>
    <p:sldId id="535" r:id="rId110"/>
    <p:sldId id="5557" r:id="rId111"/>
    <p:sldId id="5558" r:id="rId112"/>
    <p:sldId id="5559" r:id="rId113"/>
    <p:sldId id="5560" r:id="rId114"/>
    <p:sldId id="5561" r:id="rId115"/>
    <p:sldId id="541" r:id="rId116"/>
    <p:sldId id="5562" r:id="rId117"/>
    <p:sldId id="5563" r:id="rId118"/>
    <p:sldId id="5564" r:id="rId119"/>
    <p:sldId id="5565" r:id="rId120"/>
    <p:sldId id="5566" r:id="rId121"/>
    <p:sldId id="5567" r:id="rId122"/>
    <p:sldId id="5568" r:id="rId123"/>
    <p:sldId id="5569" r:id="rId124"/>
    <p:sldId id="5570" r:id="rId125"/>
    <p:sldId id="5571" r:id="rId126"/>
    <p:sldId id="5572" r:id="rId127"/>
    <p:sldId id="5573" r:id="rId128"/>
    <p:sldId id="5574" r:id="rId129"/>
    <p:sldId id="5575" r:id="rId130"/>
    <p:sldId id="5345" r:id="rId131"/>
    <p:sldId id="5371" r:id="rId132"/>
    <p:sldId id="371" r:id="rId133"/>
    <p:sldId id="373" r:id="rId134"/>
    <p:sldId id="412" r:id="rId135"/>
    <p:sldId id="413" r:id="rId136"/>
    <p:sldId id="414" r:id="rId137"/>
    <p:sldId id="415" r:id="rId138"/>
    <p:sldId id="5592" r:id="rId139"/>
    <p:sldId id="417" r:id="rId140"/>
    <p:sldId id="296" r:id="rId141"/>
    <p:sldId id="5593" r:id="rId142"/>
    <p:sldId id="722" r:id="rId143"/>
    <p:sldId id="5594" r:id="rId144"/>
    <p:sldId id="5595" r:id="rId145"/>
    <p:sldId id="5596" r:id="rId146"/>
    <p:sldId id="5597" r:id="rId147"/>
    <p:sldId id="5598" r:id="rId148"/>
    <p:sldId id="729" r:id="rId149"/>
    <p:sldId id="730" r:id="rId150"/>
    <p:sldId id="731" r:id="rId151"/>
    <p:sldId id="732" r:id="rId152"/>
    <p:sldId id="733" r:id="rId153"/>
    <p:sldId id="640" r:id="rId154"/>
    <p:sldId id="516" r:id="rId155"/>
    <p:sldId id="5599" r:id="rId156"/>
    <p:sldId id="515" r:id="rId157"/>
    <p:sldId id="510" r:id="rId158"/>
    <p:sldId id="5600" r:id="rId159"/>
    <p:sldId id="437" r:id="rId160"/>
    <p:sldId id="438" r:id="rId161"/>
    <p:sldId id="439" r:id="rId162"/>
    <p:sldId id="440" r:id="rId163"/>
    <p:sldId id="441" r:id="rId164"/>
    <p:sldId id="442" r:id="rId165"/>
    <p:sldId id="443" r:id="rId166"/>
    <p:sldId id="444" r:id="rId167"/>
    <p:sldId id="5456" r:id="rId168"/>
    <p:sldId id="446" r:id="rId169"/>
    <p:sldId id="447" r:id="rId170"/>
    <p:sldId id="448" r:id="rId171"/>
    <p:sldId id="449" r:id="rId172"/>
    <p:sldId id="554" r:id="rId173"/>
    <p:sldId id="555" r:id="rId174"/>
    <p:sldId id="556" r:id="rId175"/>
    <p:sldId id="557" r:id="rId176"/>
    <p:sldId id="558" r:id="rId177"/>
    <p:sldId id="559" r:id="rId178"/>
    <p:sldId id="374" r:id="rId179"/>
    <p:sldId id="564" r:id="rId180"/>
    <p:sldId id="560" r:id="rId181"/>
    <p:sldId id="561" r:id="rId182"/>
    <p:sldId id="562" r:id="rId183"/>
    <p:sldId id="563" r:id="rId184"/>
    <p:sldId id="375" r:id="rId185"/>
    <p:sldId id="450" r:id="rId186"/>
    <p:sldId id="451" r:id="rId187"/>
    <p:sldId id="452" r:id="rId188"/>
    <p:sldId id="453" r:id="rId189"/>
    <p:sldId id="454" r:id="rId190"/>
    <p:sldId id="455" r:id="rId191"/>
    <p:sldId id="456" r:id="rId192"/>
    <p:sldId id="457" r:id="rId193"/>
    <p:sldId id="458" r:id="rId194"/>
    <p:sldId id="459" r:id="rId195"/>
    <p:sldId id="460" r:id="rId196"/>
    <p:sldId id="461" r:id="rId197"/>
    <p:sldId id="462" r:id="rId198"/>
    <p:sldId id="463" r:id="rId199"/>
    <p:sldId id="464" r:id="rId200"/>
    <p:sldId id="465" r:id="rId201"/>
    <p:sldId id="474" r:id="rId202"/>
    <p:sldId id="5169" r:id="rId203"/>
    <p:sldId id="376" r:id="rId204"/>
    <p:sldId id="5535" r:id="rId205"/>
    <p:sldId id="700" r:id="rId206"/>
    <p:sldId id="701" r:id="rId207"/>
    <p:sldId id="702" r:id="rId208"/>
    <p:sldId id="703" r:id="rId209"/>
    <p:sldId id="704" r:id="rId210"/>
    <p:sldId id="705" r:id="rId211"/>
    <p:sldId id="706" r:id="rId212"/>
    <p:sldId id="707" r:id="rId213"/>
    <p:sldId id="708" r:id="rId214"/>
    <p:sldId id="5536" r:id="rId215"/>
    <p:sldId id="5537" r:id="rId216"/>
    <p:sldId id="281" r:id="rId217"/>
    <p:sldId id="5538" r:id="rId218"/>
    <p:sldId id="5539" r:id="rId219"/>
    <p:sldId id="5540" r:id="rId220"/>
    <p:sldId id="5541" r:id="rId221"/>
    <p:sldId id="5542" r:id="rId222"/>
    <p:sldId id="844" r:id="rId223"/>
    <p:sldId id="845" r:id="rId224"/>
    <p:sldId id="846" r:id="rId225"/>
    <p:sldId id="847" r:id="rId226"/>
    <p:sldId id="848" r:id="rId227"/>
    <p:sldId id="849" r:id="rId228"/>
    <p:sldId id="850" r:id="rId229"/>
    <p:sldId id="851" r:id="rId230"/>
    <p:sldId id="852" r:id="rId231"/>
    <p:sldId id="853" r:id="rId232"/>
    <p:sldId id="854" r:id="rId233"/>
    <p:sldId id="855" r:id="rId234"/>
    <p:sldId id="5543" r:id="rId235"/>
    <p:sldId id="387" r:id="rId236"/>
    <p:sldId id="388" r:id="rId237"/>
    <p:sldId id="389" r:id="rId238"/>
    <p:sldId id="5367" r:id="rId239"/>
    <p:sldId id="466" r:id="rId240"/>
    <p:sldId id="467" r:id="rId241"/>
    <p:sldId id="468" r:id="rId242"/>
    <p:sldId id="469" r:id="rId243"/>
    <p:sldId id="470" r:id="rId244"/>
    <p:sldId id="471" r:id="rId245"/>
    <p:sldId id="472" r:id="rId246"/>
    <p:sldId id="473" r:id="rId247"/>
    <p:sldId id="390" r:id="rId248"/>
    <p:sldId id="488" r:id="rId249"/>
    <p:sldId id="894" r:id="rId250"/>
    <p:sldId id="881" r:id="rId251"/>
    <p:sldId id="882" r:id="rId252"/>
    <p:sldId id="4424" r:id="rId253"/>
    <p:sldId id="4425" r:id="rId254"/>
    <p:sldId id="4426" r:id="rId255"/>
    <p:sldId id="4427" r:id="rId256"/>
    <p:sldId id="4428" r:id="rId257"/>
    <p:sldId id="4429" r:id="rId258"/>
    <p:sldId id="4430" r:id="rId259"/>
    <p:sldId id="4431" r:id="rId260"/>
    <p:sldId id="4432" r:id="rId261"/>
    <p:sldId id="4433" r:id="rId262"/>
    <p:sldId id="4434" r:id="rId263"/>
    <p:sldId id="4435" r:id="rId264"/>
    <p:sldId id="4436" r:id="rId265"/>
    <p:sldId id="5611" r:id="rId266"/>
    <p:sldId id="4437" r:id="rId267"/>
    <p:sldId id="4438" r:id="rId268"/>
    <p:sldId id="4439" r:id="rId269"/>
    <p:sldId id="4440" r:id="rId270"/>
    <p:sldId id="883" r:id="rId271"/>
    <p:sldId id="884" r:id="rId272"/>
    <p:sldId id="885" r:id="rId273"/>
    <p:sldId id="890" r:id="rId274"/>
    <p:sldId id="2389" r:id="rId275"/>
    <p:sldId id="601" r:id="rId276"/>
    <p:sldId id="602" r:id="rId277"/>
    <p:sldId id="391" r:id="rId278"/>
    <p:sldId id="489" r:id="rId279"/>
    <p:sldId id="490" r:id="rId280"/>
    <p:sldId id="491" r:id="rId281"/>
    <p:sldId id="492" r:id="rId282"/>
    <p:sldId id="493" r:id="rId283"/>
    <p:sldId id="494" r:id="rId284"/>
    <p:sldId id="495" r:id="rId285"/>
    <p:sldId id="496" r:id="rId286"/>
    <p:sldId id="497" r:id="rId287"/>
    <p:sldId id="498" r:id="rId288"/>
    <p:sldId id="499" r:id="rId289"/>
    <p:sldId id="500" r:id="rId290"/>
    <p:sldId id="574" r:id="rId291"/>
    <p:sldId id="575" r:id="rId292"/>
    <p:sldId id="576" r:id="rId293"/>
    <p:sldId id="577" r:id="rId294"/>
    <p:sldId id="578" r:id="rId295"/>
    <p:sldId id="579" r:id="rId296"/>
    <p:sldId id="580" r:id="rId297"/>
    <p:sldId id="581" r:id="rId298"/>
    <p:sldId id="582" r:id="rId299"/>
    <p:sldId id="583" r:id="rId300"/>
    <p:sldId id="584" r:id="rId301"/>
    <p:sldId id="585" r:id="rId302"/>
    <p:sldId id="586" r:id="rId303"/>
    <p:sldId id="587" r:id="rId304"/>
    <p:sldId id="588" r:id="rId305"/>
    <p:sldId id="589" r:id="rId306"/>
    <p:sldId id="590" r:id="rId307"/>
    <p:sldId id="591" r:id="rId308"/>
    <p:sldId id="592" r:id="rId309"/>
    <p:sldId id="593" r:id="rId310"/>
    <p:sldId id="594" r:id="rId311"/>
    <p:sldId id="595" r:id="rId312"/>
    <p:sldId id="596" r:id="rId313"/>
    <p:sldId id="5171" r:id="rId314"/>
    <p:sldId id="392" r:id="rId315"/>
    <p:sldId id="501" r:id="rId316"/>
    <p:sldId id="502" r:id="rId317"/>
    <p:sldId id="5606" r:id="rId318"/>
    <p:sldId id="5607" r:id="rId319"/>
    <p:sldId id="5608" r:id="rId320"/>
    <p:sldId id="5609" r:id="rId321"/>
    <p:sldId id="5610" r:id="rId322"/>
    <p:sldId id="395" r:id="rId323"/>
    <p:sldId id="393" r:id="rId324"/>
    <p:sldId id="394" r:id="rId325"/>
    <p:sldId id="503" r:id="rId326"/>
    <p:sldId id="5602" r:id="rId327"/>
    <p:sldId id="396" r:id="rId328"/>
    <p:sldId id="565" r:id="rId329"/>
    <p:sldId id="566" r:id="rId330"/>
    <p:sldId id="567" r:id="rId331"/>
    <p:sldId id="568" r:id="rId332"/>
    <p:sldId id="569" r:id="rId333"/>
    <p:sldId id="570" r:id="rId334"/>
    <p:sldId id="571" r:id="rId335"/>
    <p:sldId id="397" r:id="rId336"/>
    <p:sldId id="504" r:id="rId337"/>
    <p:sldId id="505" r:id="rId338"/>
    <p:sldId id="506" r:id="rId339"/>
    <p:sldId id="536" r:id="rId340"/>
    <p:sldId id="537" r:id="rId341"/>
    <p:sldId id="538" r:id="rId342"/>
    <p:sldId id="539" r:id="rId343"/>
    <p:sldId id="540" r:id="rId344"/>
    <p:sldId id="827" r:id="rId345"/>
    <p:sldId id="542" r:id="rId346"/>
    <p:sldId id="543" r:id="rId347"/>
    <p:sldId id="544" r:id="rId348"/>
    <p:sldId id="545" r:id="rId349"/>
    <p:sldId id="546" r:id="rId350"/>
    <p:sldId id="547" r:id="rId351"/>
    <p:sldId id="888" r:id="rId352"/>
    <p:sldId id="1231" r:id="rId353"/>
    <p:sldId id="1232" r:id="rId354"/>
    <p:sldId id="1233" r:id="rId355"/>
    <p:sldId id="918" r:id="rId356"/>
    <p:sldId id="1234" r:id="rId357"/>
    <p:sldId id="1235" r:id="rId358"/>
    <p:sldId id="869" r:id="rId359"/>
    <p:sldId id="1236" r:id="rId360"/>
    <p:sldId id="1237" r:id="rId361"/>
    <p:sldId id="1238" r:id="rId362"/>
    <p:sldId id="831" r:id="rId363"/>
    <p:sldId id="929" r:id="rId364"/>
    <p:sldId id="901" r:id="rId365"/>
    <p:sldId id="902" r:id="rId366"/>
    <p:sldId id="1239" r:id="rId367"/>
    <p:sldId id="930" r:id="rId368"/>
    <p:sldId id="5601" r:id="rId369"/>
    <p:sldId id="1240" r:id="rId370"/>
    <p:sldId id="934" r:id="rId371"/>
    <p:sldId id="935" r:id="rId372"/>
    <p:sldId id="936" r:id="rId373"/>
    <p:sldId id="1241" r:id="rId374"/>
    <p:sldId id="903" r:id="rId375"/>
    <p:sldId id="904" r:id="rId376"/>
    <p:sldId id="1242" r:id="rId377"/>
    <p:sldId id="915" r:id="rId378"/>
    <p:sldId id="907" r:id="rId379"/>
    <p:sldId id="909" r:id="rId380"/>
    <p:sldId id="910" r:id="rId381"/>
    <p:sldId id="914" r:id="rId382"/>
    <p:sldId id="548" r:id="rId383"/>
    <p:sldId id="398" r:id="rId384"/>
    <p:sldId id="507" r:id="rId385"/>
    <p:sldId id="549" r:id="rId386"/>
    <p:sldId id="931" r:id="rId387"/>
    <p:sldId id="913" r:id="rId388"/>
    <p:sldId id="550" r:id="rId389"/>
    <p:sldId id="1246" r:id="rId390"/>
    <p:sldId id="399" r:id="rId391"/>
    <p:sldId id="551" r:id="rId392"/>
    <p:sldId id="552" r:id="rId393"/>
    <p:sldId id="553" r:id="rId394"/>
    <p:sldId id="400" r:id="rId395"/>
    <p:sldId id="401" r:id="rId396"/>
    <p:sldId id="402" r:id="rId397"/>
    <p:sldId id="283" r:id="rId398"/>
    <p:sldId id="403" r:id="rId399"/>
    <p:sldId id="5603" r:id="rId400"/>
    <p:sldId id="5372" r:id="rId401"/>
    <p:sldId id="369" r:id="rId402"/>
    <p:sldId id="404" r:id="rId403"/>
    <p:sldId id="5156" r:id="rId404"/>
    <p:sldId id="5197" r:id="rId405"/>
    <p:sldId id="5198" r:id="rId406"/>
    <p:sldId id="5161" r:id="rId407"/>
    <p:sldId id="598" r:id="rId408"/>
    <p:sldId id="5605" r:id="rId409"/>
    <p:sldId id="597" r:id="rId410"/>
    <p:sldId id="405" r:id="rId411"/>
    <p:sldId id="5408" r:id="rId412"/>
    <p:sldId id="5407" r:id="rId413"/>
    <p:sldId id="5157" r:id="rId414"/>
    <p:sldId id="5158" r:id="rId415"/>
    <p:sldId id="511" r:id="rId416"/>
    <p:sldId id="5576" r:id="rId417"/>
    <p:sldId id="5577" r:id="rId418"/>
    <p:sldId id="5578" r:id="rId419"/>
    <p:sldId id="5579" r:id="rId420"/>
    <p:sldId id="5580" r:id="rId421"/>
    <p:sldId id="5581" r:id="rId422"/>
    <p:sldId id="406" r:id="rId423"/>
    <p:sldId id="5583" r:id="rId424"/>
    <p:sldId id="5584" r:id="rId425"/>
    <p:sldId id="5585" r:id="rId426"/>
    <p:sldId id="5586" r:id="rId427"/>
    <p:sldId id="5587" r:id="rId428"/>
    <p:sldId id="5588" r:id="rId429"/>
    <p:sldId id="5589" r:id="rId430"/>
    <p:sldId id="5590" r:id="rId431"/>
    <p:sldId id="5591" r:id="rId432"/>
    <p:sldId id="532" r:id="rId433"/>
    <p:sldId id="407" r:id="rId434"/>
    <p:sldId id="5373" r:id="rId435"/>
    <p:sldId id="372" r:id="rId436"/>
    <p:sldId id="533" r:id="rId437"/>
    <p:sldId id="380" r:id="rId438"/>
    <p:sldId id="5363" r:id="rId439"/>
    <p:sldId id="527" r:id="rId440"/>
    <p:sldId id="528" r:id="rId441"/>
    <p:sldId id="529" r:id="rId442"/>
    <p:sldId id="530" r:id="rId443"/>
    <p:sldId id="531" r:id="rId444"/>
    <p:sldId id="2388" r:id="rId445"/>
    <p:sldId id="4413" r:id="rId446"/>
    <p:sldId id="408" r:id="rId447"/>
    <p:sldId id="534" r:id="rId448"/>
    <p:sldId id="603" r:id="rId449"/>
    <p:sldId id="343" r:id="rId450"/>
    <p:sldId id="605" r:id="rId451"/>
    <p:sldId id="606" r:id="rId452"/>
    <p:sldId id="607" r:id="rId453"/>
    <p:sldId id="608" r:id="rId454"/>
    <p:sldId id="609" r:id="rId455"/>
    <p:sldId id="610" r:id="rId456"/>
    <p:sldId id="611" r:id="rId457"/>
    <p:sldId id="612" r:id="rId458"/>
    <p:sldId id="5172" r:id="rId459"/>
    <p:sldId id="614" r:id="rId460"/>
    <p:sldId id="5176" r:id="rId461"/>
    <p:sldId id="5177" r:id="rId462"/>
    <p:sldId id="617" r:id="rId463"/>
    <p:sldId id="618" r:id="rId464"/>
    <p:sldId id="619" r:id="rId465"/>
    <p:sldId id="620" r:id="rId466"/>
    <p:sldId id="621" r:id="rId467"/>
    <p:sldId id="5168" r:id="rId468"/>
    <p:sldId id="623" r:id="rId469"/>
    <p:sldId id="624" r:id="rId470"/>
    <p:sldId id="625" r:id="rId471"/>
    <p:sldId id="626" r:id="rId472"/>
    <p:sldId id="627" r:id="rId473"/>
    <p:sldId id="628" r:id="rId474"/>
    <p:sldId id="629" r:id="rId475"/>
    <p:sldId id="5173" r:id="rId476"/>
    <p:sldId id="5174" r:id="rId477"/>
    <p:sldId id="5175" r:id="rId478"/>
    <p:sldId id="409" r:id="rId479"/>
    <p:sldId id="5164" r:id="rId480"/>
    <p:sldId id="410" r:id="rId481"/>
    <p:sldId id="5495" r:id="rId482"/>
    <p:sldId id="726" r:id="rId483"/>
    <p:sldId id="727" r:id="rId484"/>
    <p:sldId id="728" r:id="rId485"/>
    <p:sldId id="2365" r:id="rId486"/>
    <p:sldId id="263" r:id="rId487"/>
    <p:sldId id="411" r:id="rId488"/>
    <p:sldId id="363" r:id="rId489"/>
    <p:sldId id="364" r:id="rId490"/>
    <p:sldId id="5374" r:id="rId491"/>
    <p:sldId id="366" r:id="rId492"/>
    <p:sldId id="5375" r:id="rId493"/>
    <p:sldId id="360" r:id="rId494"/>
    <p:sldId id="361" r:id="rId495"/>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mn-cs"/>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mn-cs"/>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mn-cs"/>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mn-cs"/>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mn-cs"/>
      </a:defRPr>
    </a:lvl5pPr>
    <a:lvl6pPr marL="2286000" algn="l" defTabSz="457200" rtl="0" eaLnBrk="1" latinLnBrk="0" hangingPunct="1">
      <a:defRPr sz="2400" kern="1200">
        <a:solidFill>
          <a:schemeClr val="tx1"/>
        </a:solidFill>
        <a:latin typeface="Times New Roman" charset="0"/>
        <a:ea typeface="ＭＳ Ｐゴシック" charset="0"/>
        <a:cs typeface="+mn-cs"/>
      </a:defRPr>
    </a:lvl6pPr>
    <a:lvl7pPr marL="2743200" algn="l" defTabSz="457200" rtl="0" eaLnBrk="1" latinLnBrk="0" hangingPunct="1">
      <a:defRPr sz="2400" kern="1200">
        <a:solidFill>
          <a:schemeClr val="tx1"/>
        </a:solidFill>
        <a:latin typeface="Times New Roman" charset="0"/>
        <a:ea typeface="ＭＳ Ｐゴシック" charset="0"/>
        <a:cs typeface="+mn-cs"/>
      </a:defRPr>
    </a:lvl7pPr>
    <a:lvl8pPr marL="3200400" algn="l" defTabSz="457200" rtl="0" eaLnBrk="1" latinLnBrk="0" hangingPunct="1">
      <a:defRPr sz="2400" kern="1200">
        <a:solidFill>
          <a:schemeClr val="tx1"/>
        </a:solidFill>
        <a:latin typeface="Times New Roman" charset="0"/>
        <a:ea typeface="ＭＳ Ｐゴシック" charset="0"/>
        <a:cs typeface="+mn-cs"/>
      </a:defRPr>
    </a:lvl8pPr>
    <a:lvl9pPr marL="3657600" algn="l" defTabSz="457200" rtl="0" eaLnBrk="1" latinLnBrk="0" hangingPunct="1">
      <a:defRPr sz="2400" kern="1200">
        <a:solidFill>
          <a:schemeClr val="tx1"/>
        </a:solidFill>
        <a:latin typeface="Times New Roman" charset="0"/>
        <a:ea typeface="ＭＳ Ｐゴシック" charset="0"/>
        <a:cs typeface="+mn-cs"/>
      </a:defRPr>
    </a:lvl9pPr>
  </p:defaultTextStyle>
  <p:extLst>
    <p:ext uri="{521415D9-36F7-43E2-AB2F-B90AF26B5E84}">
      <p14:sectionLst xmlns:p14="http://schemas.microsoft.com/office/powerpoint/2010/main">
        <p14:section name="Default Section" id="{A65B9D83-5FC8-4A49-BFF7-BD7452E437D9}">
          <p14:sldIdLst>
            <p14:sldId id="256"/>
            <p14:sldId id="5338"/>
            <p14:sldId id="5347"/>
            <p14:sldId id="5604"/>
            <p14:sldId id="5339"/>
          </p14:sldIdLst>
        </p14:section>
        <p14:section name="Introduction" id="{768D6EE2-BAA0-E54A-9889-5834A91D3F6F}">
          <p14:sldIdLst>
            <p14:sldId id="5544"/>
            <p14:sldId id="5545"/>
            <p14:sldId id="5546"/>
            <p14:sldId id="5547"/>
            <p14:sldId id="5548"/>
            <p14:sldId id="5549"/>
            <p14:sldId id="5550"/>
            <p14:sldId id="5551"/>
            <p14:sldId id="5552"/>
            <p14:sldId id="5553"/>
            <p14:sldId id="5554"/>
            <p14:sldId id="5555"/>
            <p14:sldId id="5556"/>
            <p14:sldId id="378"/>
            <p14:sldId id="535"/>
            <p14:sldId id="5557"/>
            <p14:sldId id="5558"/>
            <p14:sldId id="5559"/>
            <p14:sldId id="5560"/>
            <p14:sldId id="5561"/>
            <p14:sldId id="541"/>
            <p14:sldId id="5562"/>
            <p14:sldId id="5563"/>
            <p14:sldId id="5564"/>
            <p14:sldId id="5565"/>
            <p14:sldId id="5566"/>
            <p14:sldId id="5567"/>
            <p14:sldId id="5568"/>
            <p14:sldId id="5569"/>
            <p14:sldId id="5570"/>
            <p14:sldId id="5571"/>
            <p14:sldId id="5572"/>
            <p14:sldId id="5573"/>
            <p14:sldId id="5574"/>
            <p14:sldId id="5575"/>
            <p14:sldId id="5345"/>
          </p14:sldIdLst>
        </p14:section>
        <p14:section name="A. Arrival of the King" id="{B70FF391-DE59-40E4-9D7B-48122AA3522F}">
          <p14:sldIdLst>
            <p14:sldId id="5371"/>
            <p14:sldId id="371"/>
            <p14:sldId id="373"/>
            <p14:sldId id="412"/>
            <p14:sldId id="413"/>
            <p14:sldId id="414"/>
            <p14:sldId id="415"/>
            <p14:sldId id="5592"/>
            <p14:sldId id="417"/>
            <p14:sldId id="296"/>
            <p14:sldId id="5593"/>
            <p14:sldId id="722"/>
            <p14:sldId id="5594"/>
            <p14:sldId id="5595"/>
            <p14:sldId id="5596"/>
            <p14:sldId id="5597"/>
            <p14:sldId id="5598"/>
            <p14:sldId id="729"/>
            <p14:sldId id="730"/>
            <p14:sldId id="731"/>
            <p14:sldId id="732"/>
            <p14:sldId id="733"/>
            <p14:sldId id="640"/>
            <p14:sldId id="516"/>
            <p14:sldId id="5599"/>
            <p14:sldId id="515"/>
            <p14:sldId id="510"/>
            <p14:sldId id="5600"/>
            <p14:sldId id="437"/>
            <p14:sldId id="438"/>
            <p14:sldId id="439"/>
            <p14:sldId id="440"/>
            <p14:sldId id="441"/>
            <p14:sldId id="442"/>
            <p14:sldId id="443"/>
            <p14:sldId id="444"/>
            <p14:sldId id="5456"/>
            <p14:sldId id="446"/>
            <p14:sldId id="447"/>
            <p14:sldId id="448"/>
            <p14:sldId id="449"/>
            <p14:sldId id="554"/>
            <p14:sldId id="555"/>
            <p14:sldId id="556"/>
            <p14:sldId id="557"/>
            <p14:sldId id="558"/>
            <p14:sldId id="559"/>
            <p14:sldId id="374"/>
            <p14:sldId id="564"/>
            <p14:sldId id="560"/>
            <p14:sldId id="561"/>
            <p14:sldId id="562"/>
            <p14:sldId id="563"/>
            <p14:sldId id="375"/>
            <p14:sldId id="450"/>
            <p14:sldId id="451"/>
            <p14:sldId id="452"/>
            <p14:sldId id="453"/>
            <p14:sldId id="454"/>
            <p14:sldId id="455"/>
            <p14:sldId id="456"/>
            <p14:sldId id="457"/>
            <p14:sldId id="458"/>
            <p14:sldId id="459"/>
            <p14:sldId id="460"/>
            <p14:sldId id="461"/>
            <p14:sldId id="462"/>
            <p14:sldId id="463"/>
            <p14:sldId id="464"/>
            <p14:sldId id="465"/>
            <p14:sldId id="474"/>
            <p14:sldId id="5169"/>
            <p14:sldId id="376"/>
            <p14:sldId id="5535"/>
            <p14:sldId id="700"/>
            <p14:sldId id="701"/>
            <p14:sldId id="702"/>
            <p14:sldId id="703"/>
            <p14:sldId id="704"/>
            <p14:sldId id="705"/>
            <p14:sldId id="706"/>
            <p14:sldId id="707"/>
            <p14:sldId id="708"/>
            <p14:sldId id="5536"/>
            <p14:sldId id="5537"/>
            <p14:sldId id="281"/>
            <p14:sldId id="5538"/>
            <p14:sldId id="5539"/>
            <p14:sldId id="5540"/>
            <p14:sldId id="5541"/>
            <p14:sldId id="5542"/>
            <p14:sldId id="844"/>
            <p14:sldId id="845"/>
            <p14:sldId id="846"/>
            <p14:sldId id="847"/>
            <p14:sldId id="848"/>
            <p14:sldId id="849"/>
            <p14:sldId id="850"/>
            <p14:sldId id="851"/>
            <p14:sldId id="852"/>
            <p14:sldId id="853"/>
            <p14:sldId id="854"/>
            <p14:sldId id="855"/>
            <p14:sldId id="5543"/>
            <p14:sldId id="387"/>
            <p14:sldId id="388"/>
            <p14:sldId id="389"/>
            <p14:sldId id="5367"/>
            <p14:sldId id="466"/>
            <p14:sldId id="467"/>
            <p14:sldId id="468"/>
            <p14:sldId id="469"/>
            <p14:sldId id="470"/>
            <p14:sldId id="471"/>
            <p14:sldId id="472"/>
            <p14:sldId id="473"/>
            <p14:sldId id="390"/>
            <p14:sldId id="488"/>
            <p14:sldId id="894"/>
            <p14:sldId id="881"/>
            <p14:sldId id="882"/>
            <p14:sldId id="4424"/>
            <p14:sldId id="4425"/>
            <p14:sldId id="4426"/>
            <p14:sldId id="4427"/>
            <p14:sldId id="4428"/>
            <p14:sldId id="4429"/>
            <p14:sldId id="4430"/>
            <p14:sldId id="4431"/>
            <p14:sldId id="4432"/>
            <p14:sldId id="4433"/>
            <p14:sldId id="4434"/>
            <p14:sldId id="4435"/>
            <p14:sldId id="4436"/>
            <p14:sldId id="5611"/>
            <p14:sldId id="4437"/>
            <p14:sldId id="4438"/>
            <p14:sldId id="4439"/>
            <p14:sldId id="4440"/>
            <p14:sldId id="883"/>
            <p14:sldId id="884"/>
            <p14:sldId id="885"/>
            <p14:sldId id="890"/>
            <p14:sldId id="2389"/>
            <p14:sldId id="601"/>
            <p14:sldId id="602"/>
            <p14:sldId id="391"/>
            <p14:sldId id="489"/>
            <p14:sldId id="490"/>
            <p14:sldId id="491"/>
            <p14:sldId id="492"/>
            <p14:sldId id="493"/>
            <p14:sldId id="494"/>
            <p14:sldId id="495"/>
            <p14:sldId id="496"/>
            <p14:sldId id="497"/>
            <p14:sldId id="498"/>
            <p14:sldId id="499"/>
            <p14:sldId id="500"/>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171"/>
            <p14:sldId id="392"/>
            <p14:sldId id="501"/>
            <p14:sldId id="502"/>
            <p14:sldId id="5606"/>
            <p14:sldId id="5607"/>
            <p14:sldId id="5608"/>
            <p14:sldId id="5609"/>
            <p14:sldId id="5610"/>
            <p14:sldId id="395"/>
            <p14:sldId id="393"/>
            <p14:sldId id="394"/>
            <p14:sldId id="503"/>
            <p14:sldId id="5602"/>
            <p14:sldId id="396"/>
            <p14:sldId id="565"/>
            <p14:sldId id="566"/>
            <p14:sldId id="567"/>
            <p14:sldId id="568"/>
            <p14:sldId id="569"/>
            <p14:sldId id="570"/>
            <p14:sldId id="571"/>
            <p14:sldId id="397"/>
            <p14:sldId id="504"/>
            <p14:sldId id="505"/>
            <p14:sldId id="506"/>
            <p14:sldId id="536"/>
            <p14:sldId id="537"/>
            <p14:sldId id="538"/>
            <p14:sldId id="539"/>
            <p14:sldId id="540"/>
            <p14:sldId id="827"/>
            <p14:sldId id="542"/>
            <p14:sldId id="543"/>
            <p14:sldId id="544"/>
            <p14:sldId id="545"/>
            <p14:sldId id="546"/>
            <p14:sldId id="547"/>
            <p14:sldId id="888"/>
            <p14:sldId id="1231"/>
            <p14:sldId id="1232"/>
            <p14:sldId id="1233"/>
            <p14:sldId id="918"/>
            <p14:sldId id="1234"/>
            <p14:sldId id="1235"/>
            <p14:sldId id="869"/>
            <p14:sldId id="1236"/>
            <p14:sldId id="1237"/>
            <p14:sldId id="1238"/>
            <p14:sldId id="831"/>
            <p14:sldId id="929"/>
            <p14:sldId id="901"/>
            <p14:sldId id="902"/>
            <p14:sldId id="1239"/>
            <p14:sldId id="930"/>
            <p14:sldId id="5601"/>
            <p14:sldId id="1240"/>
            <p14:sldId id="934"/>
            <p14:sldId id="935"/>
            <p14:sldId id="936"/>
            <p14:sldId id="1241"/>
            <p14:sldId id="903"/>
            <p14:sldId id="904"/>
            <p14:sldId id="1242"/>
            <p14:sldId id="915"/>
            <p14:sldId id="907"/>
            <p14:sldId id="909"/>
            <p14:sldId id="910"/>
            <p14:sldId id="914"/>
            <p14:sldId id="548"/>
            <p14:sldId id="398"/>
            <p14:sldId id="507"/>
            <p14:sldId id="549"/>
            <p14:sldId id="931"/>
            <p14:sldId id="913"/>
            <p14:sldId id="550"/>
            <p14:sldId id="1246"/>
            <p14:sldId id="399"/>
            <p14:sldId id="551"/>
            <p14:sldId id="552"/>
            <p14:sldId id="553"/>
            <p14:sldId id="400"/>
            <p14:sldId id="401"/>
            <p14:sldId id="402"/>
            <p14:sldId id="283"/>
            <p14:sldId id="403"/>
            <p14:sldId id="5603"/>
          </p14:sldIdLst>
        </p14:section>
        <p14:section name="B. Ambassador of the King" id="{FA453894-779E-4B5B-B6FF-215209A4DE36}">
          <p14:sldIdLst>
            <p14:sldId id="5372"/>
            <p14:sldId id="369"/>
            <p14:sldId id="404"/>
            <p14:sldId id="5156"/>
            <p14:sldId id="5197"/>
            <p14:sldId id="5198"/>
            <p14:sldId id="5161"/>
            <p14:sldId id="598"/>
            <p14:sldId id="5605"/>
            <p14:sldId id="597"/>
            <p14:sldId id="405"/>
            <p14:sldId id="5408"/>
            <p14:sldId id="5407"/>
            <p14:sldId id="5157"/>
            <p14:sldId id="5158"/>
            <p14:sldId id="511"/>
            <p14:sldId id="5576"/>
            <p14:sldId id="5577"/>
            <p14:sldId id="5578"/>
            <p14:sldId id="5579"/>
            <p14:sldId id="5580"/>
            <p14:sldId id="5581"/>
            <p14:sldId id="406"/>
            <p14:sldId id="5583"/>
            <p14:sldId id="5584"/>
            <p14:sldId id="5585"/>
            <p14:sldId id="5586"/>
            <p14:sldId id="5587"/>
            <p14:sldId id="5588"/>
            <p14:sldId id="5589"/>
            <p14:sldId id="5590"/>
            <p14:sldId id="5591"/>
            <p14:sldId id="532"/>
            <p14:sldId id="407"/>
          </p14:sldIdLst>
        </p14:section>
        <p14:section name="C. Approval of the King" id="{4D34773F-7473-434C-BE17-0CBBE6F95F14}">
          <p14:sldIdLst>
            <p14:sldId id="5373"/>
            <p14:sldId id="372"/>
            <p14:sldId id="533"/>
            <p14:sldId id="380"/>
            <p14:sldId id="5363"/>
            <p14:sldId id="527"/>
            <p14:sldId id="528"/>
            <p14:sldId id="529"/>
            <p14:sldId id="530"/>
            <p14:sldId id="531"/>
            <p14:sldId id="2388"/>
            <p14:sldId id="4413"/>
            <p14:sldId id="408"/>
            <p14:sldId id="534"/>
            <p14:sldId id="603"/>
            <p14:sldId id="343"/>
            <p14:sldId id="605"/>
            <p14:sldId id="606"/>
            <p14:sldId id="607"/>
            <p14:sldId id="608"/>
            <p14:sldId id="609"/>
            <p14:sldId id="610"/>
            <p14:sldId id="611"/>
            <p14:sldId id="612"/>
            <p14:sldId id="5172"/>
            <p14:sldId id="614"/>
            <p14:sldId id="5176"/>
            <p14:sldId id="5177"/>
            <p14:sldId id="617"/>
            <p14:sldId id="618"/>
            <p14:sldId id="619"/>
            <p14:sldId id="620"/>
            <p14:sldId id="621"/>
            <p14:sldId id="5168"/>
            <p14:sldId id="623"/>
            <p14:sldId id="624"/>
            <p14:sldId id="625"/>
            <p14:sldId id="626"/>
            <p14:sldId id="627"/>
            <p14:sldId id="628"/>
            <p14:sldId id="629"/>
            <p14:sldId id="5173"/>
            <p14:sldId id="5174"/>
            <p14:sldId id="5175"/>
            <p14:sldId id="409"/>
            <p14:sldId id="5164"/>
            <p14:sldId id="410"/>
            <p14:sldId id="5495"/>
            <p14:sldId id="726"/>
            <p14:sldId id="727"/>
            <p14:sldId id="728"/>
            <p14:sldId id="2365"/>
            <p14:sldId id="263"/>
            <p14:sldId id="411"/>
            <p14:sldId id="363"/>
            <p14:sldId id="364"/>
            <p14:sldId id="5374"/>
            <p14:sldId id="366"/>
            <p14:sldId id="5375"/>
            <p14:sldId id="360"/>
            <p14:sldId id="36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F00"/>
    <a:srgbClr val="FFFFFF"/>
    <a:srgbClr val="99FFCC"/>
    <a:srgbClr val="99FF99"/>
    <a:srgbClr val="3333FF"/>
    <a:srgbClr val="CC0000"/>
    <a:srgbClr val="0033CC"/>
    <a:srgbClr val="33333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205" autoAdjust="0"/>
    <p:restoredTop sz="57230" autoAdjust="0"/>
  </p:normalViewPr>
  <p:slideViewPr>
    <p:cSldViewPr>
      <p:cViewPr varScale="1">
        <p:scale>
          <a:sx n="69" d="100"/>
          <a:sy n="69" d="100"/>
        </p:scale>
        <p:origin x="656" y="488"/>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varScale="1">
      <p:scale>
        <a:sx n="50" d="100"/>
        <a:sy n="50" d="100"/>
      </p:scale>
      <p:origin x="0" y="0"/>
    </p:cViewPr>
  </p:sorterViewPr>
  <p:notesViewPr>
    <p:cSldViewPr>
      <p:cViewPr varScale="1">
        <p:scale>
          <a:sx n="40" d="100"/>
          <a:sy n="40" d="100"/>
        </p:scale>
        <p:origin x="-1542" y="-1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7.xml"/><Relationship Id="rId299" Type="http://schemas.openxmlformats.org/officeDocument/2006/relationships/slide" Target="slides/slide209.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9.xml"/><Relationship Id="rId324" Type="http://schemas.openxmlformats.org/officeDocument/2006/relationships/slide" Target="slides/slide234.xml"/><Relationship Id="rId366" Type="http://schemas.openxmlformats.org/officeDocument/2006/relationships/slide" Target="slides/slide276.xml"/><Relationship Id="rId170" Type="http://schemas.openxmlformats.org/officeDocument/2006/relationships/slide" Target="slides/slide80.xml"/><Relationship Id="rId226" Type="http://schemas.openxmlformats.org/officeDocument/2006/relationships/slide" Target="slides/slide136.xml"/><Relationship Id="rId433" Type="http://schemas.openxmlformats.org/officeDocument/2006/relationships/slide" Target="slides/slide343.xml"/><Relationship Id="rId268" Type="http://schemas.openxmlformats.org/officeDocument/2006/relationships/slide" Target="slides/slide178.xml"/><Relationship Id="rId475" Type="http://schemas.openxmlformats.org/officeDocument/2006/relationships/slide" Target="slides/slide385.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8.xml"/><Relationship Id="rId335" Type="http://schemas.openxmlformats.org/officeDocument/2006/relationships/slide" Target="slides/slide245.xml"/><Relationship Id="rId377" Type="http://schemas.openxmlformats.org/officeDocument/2006/relationships/slide" Target="slides/slide287.xml"/><Relationship Id="rId500" Type="http://schemas.openxmlformats.org/officeDocument/2006/relationships/theme" Target="theme/theme1.xml"/><Relationship Id="rId5" Type="http://schemas.openxmlformats.org/officeDocument/2006/relationships/slideMaster" Target="slideMasters/slideMaster5.xml"/><Relationship Id="rId181" Type="http://schemas.openxmlformats.org/officeDocument/2006/relationships/slide" Target="slides/slide91.xml"/><Relationship Id="rId237" Type="http://schemas.openxmlformats.org/officeDocument/2006/relationships/slide" Target="slides/slide147.xml"/><Relationship Id="rId402" Type="http://schemas.openxmlformats.org/officeDocument/2006/relationships/slide" Target="slides/slide312.xml"/><Relationship Id="rId279" Type="http://schemas.openxmlformats.org/officeDocument/2006/relationships/slide" Target="slides/slide189.xml"/><Relationship Id="rId444" Type="http://schemas.openxmlformats.org/officeDocument/2006/relationships/slide" Target="slides/slide354.xml"/><Relationship Id="rId486" Type="http://schemas.openxmlformats.org/officeDocument/2006/relationships/slide" Target="slides/slide396.xml"/><Relationship Id="rId43" Type="http://schemas.openxmlformats.org/officeDocument/2006/relationships/slideMaster" Target="slideMasters/slideMaster43.xml"/><Relationship Id="rId139" Type="http://schemas.openxmlformats.org/officeDocument/2006/relationships/slide" Target="slides/slide49.xml"/><Relationship Id="rId290" Type="http://schemas.openxmlformats.org/officeDocument/2006/relationships/slide" Target="slides/slide200.xml"/><Relationship Id="rId304" Type="http://schemas.openxmlformats.org/officeDocument/2006/relationships/slide" Target="slides/slide214.xml"/><Relationship Id="rId346" Type="http://schemas.openxmlformats.org/officeDocument/2006/relationships/slide" Target="slides/slide256.xml"/><Relationship Id="rId388" Type="http://schemas.openxmlformats.org/officeDocument/2006/relationships/slide" Target="slides/slide298.xml"/><Relationship Id="rId85" Type="http://schemas.openxmlformats.org/officeDocument/2006/relationships/slideMaster" Target="slideMasters/slideMaster85.xml"/><Relationship Id="rId150" Type="http://schemas.openxmlformats.org/officeDocument/2006/relationships/slide" Target="slides/slide60.xml"/><Relationship Id="rId192" Type="http://schemas.openxmlformats.org/officeDocument/2006/relationships/slide" Target="slides/slide102.xml"/><Relationship Id="rId206" Type="http://schemas.openxmlformats.org/officeDocument/2006/relationships/slide" Target="slides/slide116.xml"/><Relationship Id="rId413" Type="http://schemas.openxmlformats.org/officeDocument/2006/relationships/slide" Target="slides/slide323.xml"/><Relationship Id="rId248" Type="http://schemas.openxmlformats.org/officeDocument/2006/relationships/slide" Target="slides/slide158.xml"/><Relationship Id="rId455" Type="http://schemas.openxmlformats.org/officeDocument/2006/relationships/slide" Target="slides/slide365.xml"/><Relationship Id="rId497" Type="http://schemas.openxmlformats.org/officeDocument/2006/relationships/handoutMaster" Target="handoutMasters/handoutMaster1.xml"/><Relationship Id="rId12" Type="http://schemas.openxmlformats.org/officeDocument/2006/relationships/slideMaster" Target="slideMasters/slideMaster12.xml"/><Relationship Id="rId108" Type="http://schemas.openxmlformats.org/officeDocument/2006/relationships/slide" Target="slides/slide18.xml"/><Relationship Id="rId315" Type="http://schemas.openxmlformats.org/officeDocument/2006/relationships/slide" Target="slides/slide225.xml"/><Relationship Id="rId357" Type="http://schemas.openxmlformats.org/officeDocument/2006/relationships/slide" Target="slides/slide267.xml"/><Relationship Id="rId54" Type="http://schemas.openxmlformats.org/officeDocument/2006/relationships/slideMaster" Target="slideMasters/slideMaster54.xml"/><Relationship Id="rId96" Type="http://schemas.openxmlformats.org/officeDocument/2006/relationships/slide" Target="slides/slide6.xml"/><Relationship Id="rId161" Type="http://schemas.openxmlformats.org/officeDocument/2006/relationships/slide" Target="slides/slide71.xml"/><Relationship Id="rId217" Type="http://schemas.openxmlformats.org/officeDocument/2006/relationships/slide" Target="slides/slide127.xml"/><Relationship Id="rId399" Type="http://schemas.openxmlformats.org/officeDocument/2006/relationships/slide" Target="slides/slide309.xml"/><Relationship Id="rId259" Type="http://schemas.openxmlformats.org/officeDocument/2006/relationships/slide" Target="slides/slide169.xml"/><Relationship Id="rId424" Type="http://schemas.openxmlformats.org/officeDocument/2006/relationships/slide" Target="slides/slide334.xml"/><Relationship Id="rId466" Type="http://schemas.openxmlformats.org/officeDocument/2006/relationships/slide" Target="slides/slide376.xml"/><Relationship Id="rId23" Type="http://schemas.openxmlformats.org/officeDocument/2006/relationships/slideMaster" Target="slideMasters/slideMaster23.xml"/><Relationship Id="rId119" Type="http://schemas.openxmlformats.org/officeDocument/2006/relationships/slide" Target="slides/slide29.xml"/><Relationship Id="rId270" Type="http://schemas.openxmlformats.org/officeDocument/2006/relationships/slide" Target="slides/slide180.xml"/><Relationship Id="rId326" Type="http://schemas.openxmlformats.org/officeDocument/2006/relationships/slide" Target="slides/slide236.xml"/><Relationship Id="rId65" Type="http://schemas.openxmlformats.org/officeDocument/2006/relationships/slideMaster" Target="slideMasters/slideMaster65.xml"/><Relationship Id="rId130" Type="http://schemas.openxmlformats.org/officeDocument/2006/relationships/slide" Target="slides/slide40.xml"/><Relationship Id="rId368" Type="http://schemas.openxmlformats.org/officeDocument/2006/relationships/slide" Target="slides/slide278.xml"/><Relationship Id="rId172" Type="http://schemas.openxmlformats.org/officeDocument/2006/relationships/slide" Target="slides/slide82.xml"/><Relationship Id="rId228" Type="http://schemas.openxmlformats.org/officeDocument/2006/relationships/slide" Target="slides/slide138.xml"/><Relationship Id="rId435" Type="http://schemas.openxmlformats.org/officeDocument/2006/relationships/slide" Target="slides/slide345.xml"/><Relationship Id="rId477" Type="http://schemas.openxmlformats.org/officeDocument/2006/relationships/slide" Target="slides/slide387.xml"/><Relationship Id="rId281" Type="http://schemas.openxmlformats.org/officeDocument/2006/relationships/slide" Target="slides/slide191.xml"/><Relationship Id="rId337" Type="http://schemas.openxmlformats.org/officeDocument/2006/relationships/slide" Target="slides/slide247.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1.xml"/><Relationship Id="rId379" Type="http://schemas.openxmlformats.org/officeDocument/2006/relationships/slide" Target="slides/slide289.xml"/><Relationship Id="rId7" Type="http://schemas.openxmlformats.org/officeDocument/2006/relationships/slideMaster" Target="slideMasters/slideMaster7.xml"/><Relationship Id="rId183" Type="http://schemas.openxmlformats.org/officeDocument/2006/relationships/slide" Target="slides/slide93.xml"/><Relationship Id="rId239" Type="http://schemas.openxmlformats.org/officeDocument/2006/relationships/slide" Target="slides/slide149.xml"/><Relationship Id="rId390" Type="http://schemas.openxmlformats.org/officeDocument/2006/relationships/slide" Target="slides/slide300.xml"/><Relationship Id="rId404" Type="http://schemas.openxmlformats.org/officeDocument/2006/relationships/slide" Target="slides/slide314.xml"/><Relationship Id="rId446" Type="http://schemas.openxmlformats.org/officeDocument/2006/relationships/slide" Target="slides/slide356.xml"/><Relationship Id="rId250" Type="http://schemas.openxmlformats.org/officeDocument/2006/relationships/slide" Target="slides/slide160.xml"/><Relationship Id="rId292" Type="http://schemas.openxmlformats.org/officeDocument/2006/relationships/slide" Target="slides/slide202.xml"/><Relationship Id="rId306" Type="http://schemas.openxmlformats.org/officeDocument/2006/relationships/slide" Target="slides/slide216.xml"/><Relationship Id="rId488" Type="http://schemas.openxmlformats.org/officeDocument/2006/relationships/slide" Target="slides/slide39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20.xml"/><Relationship Id="rId348" Type="http://schemas.openxmlformats.org/officeDocument/2006/relationships/slide" Target="slides/slide258.xml"/><Relationship Id="rId152" Type="http://schemas.openxmlformats.org/officeDocument/2006/relationships/slide" Target="slides/slide62.xml"/><Relationship Id="rId194" Type="http://schemas.openxmlformats.org/officeDocument/2006/relationships/slide" Target="slides/slide104.xml"/><Relationship Id="rId208" Type="http://schemas.openxmlformats.org/officeDocument/2006/relationships/slide" Target="slides/slide118.xml"/><Relationship Id="rId415" Type="http://schemas.openxmlformats.org/officeDocument/2006/relationships/slide" Target="slides/slide325.xml"/><Relationship Id="rId457" Type="http://schemas.openxmlformats.org/officeDocument/2006/relationships/slide" Target="slides/slide367.xml"/><Relationship Id="rId261" Type="http://schemas.openxmlformats.org/officeDocument/2006/relationships/slide" Target="slides/slide171.xml"/><Relationship Id="rId499" Type="http://schemas.openxmlformats.org/officeDocument/2006/relationships/viewProps" Target="viewProps.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7.xml"/><Relationship Id="rId359" Type="http://schemas.openxmlformats.org/officeDocument/2006/relationships/slide" Target="slides/slide269.xml"/><Relationship Id="rId98" Type="http://schemas.openxmlformats.org/officeDocument/2006/relationships/slide" Target="slides/slide8.xml"/><Relationship Id="rId121" Type="http://schemas.openxmlformats.org/officeDocument/2006/relationships/slide" Target="slides/slide31.xml"/><Relationship Id="rId163" Type="http://schemas.openxmlformats.org/officeDocument/2006/relationships/slide" Target="slides/slide73.xml"/><Relationship Id="rId219" Type="http://schemas.openxmlformats.org/officeDocument/2006/relationships/slide" Target="slides/slide129.xml"/><Relationship Id="rId370" Type="http://schemas.openxmlformats.org/officeDocument/2006/relationships/slide" Target="slides/slide280.xml"/><Relationship Id="rId426" Type="http://schemas.openxmlformats.org/officeDocument/2006/relationships/slide" Target="slides/slide336.xml"/><Relationship Id="rId230" Type="http://schemas.openxmlformats.org/officeDocument/2006/relationships/slide" Target="slides/slide140.xml"/><Relationship Id="rId468" Type="http://schemas.openxmlformats.org/officeDocument/2006/relationships/slide" Target="slides/slide37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2.xml"/><Relationship Id="rId328" Type="http://schemas.openxmlformats.org/officeDocument/2006/relationships/slide" Target="slides/slide238.xml"/><Relationship Id="rId132" Type="http://schemas.openxmlformats.org/officeDocument/2006/relationships/slide" Target="slides/slide42.xml"/><Relationship Id="rId174" Type="http://schemas.openxmlformats.org/officeDocument/2006/relationships/slide" Target="slides/slide84.xml"/><Relationship Id="rId381" Type="http://schemas.openxmlformats.org/officeDocument/2006/relationships/slide" Target="slides/slide291.xml"/><Relationship Id="rId241" Type="http://schemas.openxmlformats.org/officeDocument/2006/relationships/slide" Target="slides/slide151.xml"/><Relationship Id="rId437" Type="http://schemas.openxmlformats.org/officeDocument/2006/relationships/slide" Target="slides/slide347.xml"/><Relationship Id="rId479" Type="http://schemas.openxmlformats.org/officeDocument/2006/relationships/slide" Target="slides/slide389.xml"/><Relationship Id="rId36" Type="http://schemas.openxmlformats.org/officeDocument/2006/relationships/slideMaster" Target="slideMasters/slideMaster36.xml"/><Relationship Id="rId283" Type="http://schemas.openxmlformats.org/officeDocument/2006/relationships/slide" Target="slides/slide193.xml"/><Relationship Id="rId339" Type="http://schemas.openxmlformats.org/officeDocument/2006/relationships/slide" Target="slides/slide249.xml"/><Relationship Id="rId490" Type="http://schemas.openxmlformats.org/officeDocument/2006/relationships/slide" Target="slides/slide400.xml"/><Relationship Id="rId78" Type="http://schemas.openxmlformats.org/officeDocument/2006/relationships/slideMaster" Target="slideMasters/slideMaster78.xml"/><Relationship Id="rId101" Type="http://schemas.openxmlformats.org/officeDocument/2006/relationships/slide" Target="slides/slide11.xml"/><Relationship Id="rId143" Type="http://schemas.openxmlformats.org/officeDocument/2006/relationships/slide" Target="slides/slide53.xml"/><Relationship Id="rId185" Type="http://schemas.openxmlformats.org/officeDocument/2006/relationships/slide" Target="slides/slide95.xml"/><Relationship Id="rId350" Type="http://schemas.openxmlformats.org/officeDocument/2006/relationships/slide" Target="slides/slide260.xml"/><Relationship Id="rId406" Type="http://schemas.openxmlformats.org/officeDocument/2006/relationships/slide" Target="slides/slide316.xml"/><Relationship Id="rId9" Type="http://schemas.openxmlformats.org/officeDocument/2006/relationships/slideMaster" Target="slideMasters/slideMaster9.xml"/><Relationship Id="rId210" Type="http://schemas.openxmlformats.org/officeDocument/2006/relationships/slide" Target="slides/slide120.xml"/><Relationship Id="rId392" Type="http://schemas.openxmlformats.org/officeDocument/2006/relationships/slide" Target="slides/slide302.xml"/><Relationship Id="rId448" Type="http://schemas.openxmlformats.org/officeDocument/2006/relationships/slide" Target="slides/slide358.xml"/><Relationship Id="rId252" Type="http://schemas.openxmlformats.org/officeDocument/2006/relationships/slide" Target="slides/slide162.xml"/><Relationship Id="rId294" Type="http://schemas.openxmlformats.org/officeDocument/2006/relationships/slide" Target="slides/slide204.xml"/><Relationship Id="rId308" Type="http://schemas.openxmlformats.org/officeDocument/2006/relationships/slide" Target="slides/slide21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2.xml"/><Relationship Id="rId154" Type="http://schemas.openxmlformats.org/officeDocument/2006/relationships/slide" Target="slides/slide64.xml"/><Relationship Id="rId361" Type="http://schemas.openxmlformats.org/officeDocument/2006/relationships/slide" Target="slides/slide271.xml"/><Relationship Id="rId196" Type="http://schemas.openxmlformats.org/officeDocument/2006/relationships/slide" Target="slides/slide106.xml"/><Relationship Id="rId417" Type="http://schemas.openxmlformats.org/officeDocument/2006/relationships/slide" Target="slides/slide327.xml"/><Relationship Id="rId459" Type="http://schemas.openxmlformats.org/officeDocument/2006/relationships/slide" Target="slides/slide369.xml"/><Relationship Id="rId16" Type="http://schemas.openxmlformats.org/officeDocument/2006/relationships/slideMaster" Target="slideMasters/slideMaster16.xml"/><Relationship Id="rId221" Type="http://schemas.openxmlformats.org/officeDocument/2006/relationships/slide" Target="slides/slide131.xml"/><Relationship Id="rId263" Type="http://schemas.openxmlformats.org/officeDocument/2006/relationships/slide" Target="slides/slide173.xml"/><Relationship Id="rId319" Type="http://schemas.openxmlformats.org/officeDocument/2006/relationships/slide" Target="slides/slide229.xml"/><Relationship Id="rId470" Type="http://schemas.openxmlformats.org/officeDocument/2006/relationships/slide" Target="slides/slide380.xml"/><Relationship Id="rId58" Type="http://schemas.openxmlformats.org/officeDocument/2006/relationships/slideMaster" Target="slideMasters/slideMaster58.xml"/><Relationship Id="rId123" Type="http://schemas.openxmlformats.org/officeDocument/2006/relationships/slide" Target="slides/slide33.xml"/><Relationship Id="rId330" Type="http://schemas.openxmlformats.org/officeDocument/2006/relationships/slide" Target="slides/slide240.xml"/><Relationship Id="rId165" Type="http://schemas.openxmlformats.org/officeDocument/2006/relationships/slide" Target="slides/slide75.xml"/><Relationship Id="rId372" Type="http://schemas.openxmlformats.org/officeDocument/2006/relationships/slide" Target="slides/slide282.xml"/><Relationship Id="rId428" Type="http://schemas.openxmlformats.org/officeDocument/2006/relationships/slide" Target="slides/slide338.xml"/><Relationship Id="rId232" Type="http://schemas.openxmlformats.org/officeDocument/2006/relationships/slide" Target="slides/slide142.xml"/><Relationship Id="rId274" Type="http://schemas.openxmlformats.org/officeDocument/2006/relationships/slide" Target="slides/slide184.xml"/><Relationship Id="rId481" Type="http://schemas.openxmlformats.org/officeDocument/2006/relationships/slide" Target="slides/slide39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4.xml"/><Relationship Id="rId80" Type="http://schemas.openxmlformats.org/officeDocument/2006/relationships/slideMaster" Target="slideMasters/slideMaster80.xml"/><Relationship Id="rId176" Type="http://schemas.openxmlformats.org/officeDocument/2006/relationships/slide" Target="slides/slide86.xml"/><Relationship Id="rId341" Type="http://schemas.openxmlformats.org/officeDocument/2006/relationships/slide" Target="slides/slide251.xml"/><Relationship Id="rId383" Type="http://schemas.openxmlformats.org/officeDocument/2006/relationships/slide" Target="slides/slide293.xml"/><Relationship Id="rId439" Type="http://schemas.openxmlformats.org/officeDocument/2006/relationships/slide" Target="slides/slide349.xml"/><Relationship Id="rId201" Type="http://schemas.openxmlformats.org/officeDocument/2006/relationships/slide" Target="slides/slide111.xml"/><Relationship Id="rId243" Type="http://schemas.openxmlformats.org/officeDocument/2006/relationships/slide" Target="slides/slide153.xml"/><Relationship Id="rId285" Type="http://schemas.openxmlformats.org/officeDocument/2006/relationships/slide" Target="slides/slide195.xml"/><Relationship Id="rId450" Type="http://schemas.openxmlformats.org/officeDocument/2006/relationships/slide" Target="slides/slide360.xml"/><Relationship Id="rId38" Type="http://schemas.openxmlformats.org/officeDocument/2006/relationships/slideMaster" Target="slideMasters/slideMaster38.xml"/><Relationship Id="rId103" Type="http://schemas.openxmlformats.org/officeDocument/2006/relationships/slide" Target="slides/slide13.xml"/><Relationship Id="rId310" Type="http://schemas.openxmlformats.org/officeDocument/2006/relationships/slide" Target="slides/slide220.xml"/><Relationship Id="rId492" Type="http://schemas.openxmlformats.org/officeDocument/2006/relationships/slide" Target="slides/slide402.xml"/><Relationship Id="rId91" Type="http://schemas.openxmlformats.org/officeDocument/2006/relationships/slide" Target="slides/slide1.xml"/><Relationship Id="rId145" Type="http://schemas.openxmlformats.org/officeDocument/2006/relationships/slide" Target="slides/slide55.xml"/><Relationship Id="rId187" Type="http://schemas.openxmlformats.org/officeDocument/2006/relationships/slide" Target="slides/slide97.xml"/><Relationship Id="rId352" Type="http://schemas.openxmlformats.org/officeDocument/2006/relationships/slide" Target="slides/slide262.xml"/><Relationship Id="rId394" Type="http://schemas.openxmlformats.org/officeDocument/2006/relationships/slide" Target="slides/slide304.xml"/><Relationship Id="rId408" Type="http://schemas.openxmlformats.org/officeDocument/2006/relationships/slide" Target="slides/slide318.xml"/><Relationship Id="rId212" Type="http://schemas.openxmlformats.org/officeDocument/2006/relationships/slide" Target="slides/slide122.xml"/><Relationship Id="rId254" Type="http://schemas.openxmlformats.org/officeDocument/2006/relationships/slide" Target="slides/slide164.xml"/><Relationship Id="rId49" Type="http://schemas.openxmlformats.org/officeDocument/2006/relationships/slideMaster" Target="slideMasters/slideMaster49.xml"/><Relationship Id="rId114" Type="http://schemas.openxmlformats.org/officeDocument/2006/relationships/slide" Target="slides/slide24.xml"/><Relationship Id="rId296" Type="http://schemas.openxmlformats.org/officeDocument/2006/relationships/slide" Target="slides/slide206.xml"/><Relationship Id="rId461" Type="http://schemas.openxmlformats.org/officeDocument/2006/relationships/slide" Target="slides/slide371.xml"/><Relationship Id="rId60" Type="http://schemas.openxmlformats.org/officeDocument/2006/relationships/slideMaster" Target="slideMasters/slideMaster60.xml"/><Relationship Id="rId156" Type="http://schemas.openxmlformats.org/officeDocument/2006/relationships/slide" Target="slides/slide66.xml"/><Relationship Id="rId198" Type="http://schemas.openxmlformats.org/officeDocument/2006/relationships/slide" Target="slides/slide108.xml"/><Relationship Id="rId321" Type="http://schemas.openxmlformats.org/officeDocument/2006/relationships/slide" Target="slides/slide231.xml"/><Relationship Id="rId363" Type="http://schemas.openxmlformats.org/officeDocument/2006/relationships/slide" Target="slides/slide273.xml"/><Relationship Id="rId419" Type="http://schemas.openxmlformats.org/officeDocument/2006/relationships/slide" Target="slides/slide329.xml"/><Relationship Id="rId223" Type="http://schemas.openxmlformats.org/officeDocument/2006/relationships/slide" Target="slides/slide133.xml"/><Relationship Id="rId430" Type="http://schemas.openxmlformats.org/officeDocument/2006/relationships/slide" Target="slides/slide340.xml"/><Relationship Id="rId18" Type="http://schemas.openxmlformats.org/officeDocument/2006/relationships/slideMaster" Target="slideMasters/slideMaster18.xml"/><Relationship Id="rId265" Type="http://schemas.openxmlformats.org/officeDocument/2006/relationships/slide" Target="slides/slide175.xml"/><Relationship Id="rId472" Type="http://schemas.openxmlformats.org/officeDocument/2006/relationships/slide" Target="slides/slide382.xml"/><Relationship Id="rId125" Type="http://schemas.openxmlformats.org/officeDocument/2006/relationships/slide" Target="slides/slide35.xml"/><Relationship Id="rId167" Type="http://schemas.openxmlformats.org/officeDocument/2006/relationships/slide" Target="slides/slide77.xml"/><Relationship Id="rId332" Type="http://schemas.openxmlformats.org/officeDocument/2006/relationships/slide" Target="slides/slide242.xml"/><Relationship Id="rId374" Type="http://schemas.openxmlformats.org/officeDocument/2006/relationships/slide" Target="slides/slide284.xml"/><Relationship Id="rId71" Type="http://schemas.openxmlformats.org/officeDocument/2006/relationships/slideMaster" Target="slideMasters/slideMaster71.xml"/><Relationship Id="rId234" Type="http://schemas.openxmlformats.org/officeDocument/2006/relationships/slide" Target="slides/slide14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6.xml"/><Relationship Id="rId441" Type="http://schemas.openxmlformats.org/officeDocument/2006/relationships/slide" Target="slides/slide351.xml"/><Relationship Id="rId483" Type="http://schemas.openxmlformats.org/officeDocument/2006/relationships/slide" Target="slides/slide393.xml"/><Relationship Id="rId40" Type="http://schemas.openxmlformats.org/officeDocument/2006/relationships/slideMaster" Target="slideMasters/slideMaster40.xml"/><Relationship Id="rId136" Type="http://schemas.openxmlformats.org/officeDocument/2006/relationships/slide" Target="slides/slide46.xml"/><Relationship Id="rId178" Type="http://schemas.openxmlformats.org/officeDocument/2006/relationships/slide" Target="slides/slide88.xml"/><Relationship Id="rId301" Type="http://schemas.openxmlformats.org/officeDocument/2006/relationships/slide" Target="slides/slide211.xml"/><Relationship Id="rId343" Type="http://schemas.openxmlformats.org/officeDocument/2006/relationships/slide" Target="slides/slide253.xml"/><Relationship Id="rId82" Type="http://schemas.openxmlformats.org/officeDocument/2006/relationships/slideMaster" Target="slideMasters/slideMaster82.xml"/><Relationship Id="rId203" Type="http://schemas.openxmlformats.org/officeDocument/2006/relationships/slide" Target="slides/slide113.xml"/><Relationship Id="rId385" Type="http://schemas.openxmlformats.org/officeDocument/2006/relationships/slide" Target="slides/slide295.xml"/><Relationship Id="rId245" Type="http://schemas.openxmlformats.org/officeDocument/2006/relationships/slide" Target="slides/slide155.xml"/><Relationship Id="rId287" Type="http://schemas.openxmlformats.org/officeDocument/2006/relationships/slide" Target="slides/slide197.xml"/><Relationship Id="rId410" Type="http://schemas.openxmlformats.org/officeDocument/2006/relationships/slide" Target="slides/slide320.xml"/><Relationship Id="rId452" Type="http://schemas.openxmlformats.org/officeDocument/2006/relationships/slide" Target="slides/slide362.xml"/><Relationship Id="rId494" Type="http://schemas.openxmlformats.org/officeDocument/2006/relationships/slide" Target="slides/slide404.xml"/><Relationship Id="rId105" Type="http://schemas.openxmlformats.org/officeDocument/2006/relationships/slide" Target="slides/slide15.xml"/><Relationship Id="rId147" Type="http://schemas.openxmlformats.org/officeDocument/2006/relationships/slide" Target="slides/slide57.xml"/><Relationship Id="rId312" Type="http://schemas.openxmlformats.org/officeDocument/2006/relationships/slide" Target="slides/slide222.xml"/><Relationship Id="rId354" Type="http://schemas.openxmlformats.org/officeDocument/2006/relationships/slide" Target="slides/slide264.xml"/><Relationship Id="rId51" Type="http://schemas.openxmlformats.org/officeDocument/2006/relationships/slideMaster" Target="slideMasters/slideMaster51.xml"/><Relationship Id="rId93" Type="http://schemas.openxmlformats.org/officeDocument/2006/relationships/slide" Target="slides/slide3.xml"/><Relationship Id="rId189" Type="http://schemas.openxmlformats.org/officeDocument/2006/relationships/slide" Target="slides/slide99.xml"/><Relationship Id="rId396" Type="http://schemas.openxmlformats.org/officeDocument/2006/relationships/slide" Target="slides/slide306.xml"/><Relationship Id="rId214" Type="http://schemas.openxmlformats.org/officeDocument/2006/relationships/slide" Target="slides/slide124.xml"/><Relationship Id="rId256" Type="http://schemas.openxmlformats.org/officeDocument/2006/relationships/slide" Target="slides/slide166.xml"/><Relationship Id="rId298" Type="http://schemas.openxmlformats.org/officeDocument/2006/relationships/slide" Target="slides/slide208.xml"/><Relationship Id="rId421" Type="http://schemas.openxmlformats.org/officeDocument/2006/relationships/slide" Target="slides/slide331.xml"/><Relationship Id="rId463" Type="http://schemas.openxmlformats.org/officeDocument/2006/relationships/slide" Target="slides/slide373.xml"/><Relationship Id="rId116" Type="http://schemas.openxmlformats.org/officeDocument/2006/relationships/slide" Target="slides/slide26.xml"/><Relationship Id="rId158" Type="http://schemas.openxmlformats.org/officeDocument/2006/relationships/slide" Target="slides/slide68.xml"/><Relationship Id="rId323" Type="http://schemas.openxmlformats.org/officeDocument/2006/relationships/slide" Target="slides/slide233.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5.xml"/><Relationship Id="rId225" Type="http://schemas.openxmlformats.org/officeDocument/2006/relationships/slide" Target="slides/slide135.xml"/><Relationship Id="rId267" Type="http://schemas.openxmlformats.org/officeDocument/2006/relationships/slide" Target="slides/slide177.xml"/><Relationship Id="rId432" Type="http://schemas.openxmlformats.org/officeDocument/2006/relationships/slide" Target="slides/slide342.xml"/><Relationship Id="rId474" Type="http://schemas.openxmlformats.org/officeDocument/2006/relationships/slide" Target="slides/slide384.xml"/><Relationship Id="rId127" Type="http://schemas.openxmlformats.org/officeDocument/2006/relationships/slide" Target="slides/slide3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4.xml"/><Relationship Id="rId148" Type="http://schemas.openxmlformats.org/officeDocument/2006/relationships/slide" Target="slides/slide58.xml"/><Relationship Id="rId169" Type="http://schemas.openxmlformats.org/officeDocument/2006/relationships/slide" Target="slides/slide79.xml"/><Relationship Id="rId334" Type="http://schemas.openxmlformats.org/officeDocument/2006/relationships/slide" Target="slides/slide244.xml"/><Relationship Id="rId355" Type="http://schemas.openxmlformats.org/officeDocument/2006/relationships/slide" Target="slides/slide265.xml"/><Relationship Id="rId376" Type="http://schemas.openxmlformats.org/officeDocument/2006/relationships/slide" Target="slides/slide286.xml"/><Relationship Id="rId397" Type="http://schemas.openxmlformats.org/officeDocument/2006/relationships/slide" Target="slides/slide307.xml"/><Relationship Id="rId4" Type="http://schemas.openxmlformats.org/officeDocument/2006/relationships/slideMaster" Target="slideMasters/slideMaster4.xml"/><Relationship Id="rId180" Type="http://schemas.openxmlformats.org/officeDocument/2006/relationships/slide" Target="slides/slide90.xml"/><Relationship Id="rId215" Type="http://schemas.openxmlformats.org/officeDocument/2006/relationships/slide" Target="slides/slide125.xml"/><Relationship Id="rId236" Type="http://schemas.openxmlformats.org/officeDocument/2006/relationships/slide" Target="slides/slide146.xml"/><Relationship Id="rId257" Type="http://schemas.openxmlformats.org/officeDocument/2006/relationships/slide" Target="slides/slide167.xml"/><Relationship Id="rId278" Type="http://schemas.openxmlformats.org/officeDocument/2006/relationships/slide" Target="slides/slide188.xml"/><Relationship Id="rId401" Type="http://schemas.openxmlformats.org/officeDocument/2006/relationships/slide" Target="slides/slide311.xml"/><Relationship Id="rId422" Type="http://schemas.openxmlformats.org/officeDocument/2006/relationships/slide" Target="slides/slide332.xml"/><Relationship Id="rId443" Type="http://schemas.openxmlformats.org/officeDocument/2006/relationships/slide" Target="slides/slide353.xml"/><Relationship Id="rId464" Type="http://schemas.openxmlformats.org/officeDocument/2006/relationships/slide" Target="slides/slide374.xml"/><Relationship Id="rId303" Type="http://schemas.openxmlformats.org/officeDocument/2006/relationships/slide" Target="slides/slide213.xml"/><Relationship Id="rId485" Type="http://schemas.openxmlformats.org/officeDocument/2006/relationships/slide" Target="slides/slide39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8.xml"/><Relationship Id="rId345" Type="http://schemas.openxmlformats.org/officeDocument/2006/relationships/slide" Target="slides/slide255.xml"/><Relationship Id="rId387" Type="http://schemas.openxmlformats.org/officeDocument/2006/relationships/slide" Target="slides/slide297.xml"/><Relationship Id="rId191" Type="http://schemas.openxmlformats.org/officeDocument/2006/relationships/slide" Target="slides/slide101.xml"/><Relationship Id="rId205" Type="http://schemas.openxmlformats.org/officeDocument/2006/relationships/slide" Target="slides/slide115.xml"/><Relationship Id="rId247" Type="http://schemas.openxmlformats.org/officeDocument/2006/relationships/slide" Target="slides/slide157.xml"/><Relationship Id="rId412" Type="http://schemas.openxmlformats.org/officeDocument/2006/relationships/slide" Target="slides/slide322.xml"/><Relationship Id="rId107" Type="http://schemas.openxmlformats.org/officeDocument/2006/relationships/slide" Target="slides/slide17.xml"/><Relationship Id="rId289" Type="http://schemas.openxmlformats.org/officeDocument/2006/relationships/slide" Target="slides/slide199.xml"/><Relationship Id="rId454" Type="http://schemas.openxmlformats.org/officeDocument/2006/relationships/slide" Target="slides/slide364.xml"/><Relationship Id="rId496" Type="http://schemas.openxmlformats.org/officeDocument/2006/relationships/notesMaster" Target="notesMasters/notesMaster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9.xml"/><Relationship Id="rId314" Type="http://schemas.openxmlformats.org/officeDocument/2006/relationships/slide" Target="slides/slide224.xml"/><Relationship Id="rId356" Type="http://schemas.openxmlformats.org/officeDocument/2006/relationships/slide" Target="slides/slide266.xml"/><Relationship Id="rId398" Type="http://schemas.openxmlformats.org/officeDocument/2006/relationships/slide" Target="slides/slide308.xml"/><Relationship Id="rId95" Type="http://schemas.openxmlformats.org/officeDocument/2006/relationships/slide" Target="slides/slide5.xml"/><Relationship Id="rId160" Type="http://schemas.openxmlformats.org/officeDocument/2006/relationships/slide" Target="slides/slide70.xml"/><Relationship Id="rId216" Type="http://schemas.openxmlformats.org/officeDocument/2006/relationships/slide" Target="slides/slide126.xml"/><Relationship Id="rId423" Type="http://schemas.openxmlformats.org/officeDocument/2006/relationships/slide" Target="slides/slide333.xml"/><Relationship Id="rId258" Type="http://schemas.openxmlformats.org/officeDocument/2006/relationships/slide" Target="slides/slide168.xml"/><Relationship Id="rId465" Type="http://schemas.openxmlformats.org/officeDocument/2006/relationships/slide" Target="slides/slide37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8.xml"/><Relationship Id="rId325" Type="http://schemas.openxmlformats.org/officeDocument/2006/relationships/slide" Target="slides/slide235.xml"/><Relationship Id="rId367" Type="http://schemas.openxmlformats.org/officeDocument/2006/relationships/slide" Target="slides/slide277.xml"/><Relationship Id="rId171" Type="http://schemas.openxmlformats.org/officeDocument/2006/relationships/slide" Target="slides/slide81.xml"/><Relationship Id="rId227" Type="http://schemas.openxmlformats.org/officeDocument/2006/relationships/slide" Target="slides/slide137.xml"/><Relationship Id="rId269" Type="http://schemas.openxmlformats.org/officeDocument/2006/relationships/slide" Target="slides/slide179.xml"/><Relationship Id="rId434" Type="http://schemas.openxmlformats.org/officeDocument/2006/relationships/slide" Target="slides/slide344.xml"/><Relationship Id="rId476" Type="http://schemas.openxmlformats.org/officeDocument/2006/relationships/slide" Target="slides/slide386.xml"/><Relationship Id="rId33" Type="http://schemas.openxmlformats.org/officeDocument/2006/relationships/slideMaster" Target="slideMasters/slideMaster33.xml"/><Relationship Id="rId129" Type="http://schemas.openxmlformats.org/officeDocument/2006/relationships/slide" Target="slides/slide39.xml"/><Relationship Id="rId280" Type="http://schemas.openxmlformats.org/officeDocument/2006/relationships/slide" Target="slides/slide190.xml"/><Relationship Id="rId336" Type="http://schemas.openxmlformats.org/officeDocument/2006/relationships/slide" Target="slides/slide246.xml"/><Relationship Id="rId501" Type="http://schemas.openxmlformats.org/officeDocument/2006/relationships/tableStyles" Target="tableStyles.xml"/><Relationship Id="rId75" Type="http://schemas.openxmlformats.org/officeDocument/2006/relationships/slideMaster" Target="slideMasters/slideMaster75.xml"/><Relationship Id="rId140" Type="http://schemas.openxmlformats.org/officeDocument/2006/relationships/slide" Target="slides/slide50.xml"/><Relationship Id="rId182" Type="http://schemas.openxmlformats.org/officeDocument/2006/relationships/slide" Target="slides/slide92.xml"/><Relationship Id="rId378" Type="http://schemas.openxmlformats.org/officeDocument/2006/relationships/slide" Target="slides/slide288.xml"/><Relationship Id="rId403" Type="http://schemas.openxmlformats.org/officeDocument/2006/relationships/slide" Target="slides/slide313.xml"/><Relationship Id="rId6" Type="http://schemas.openxmlformats.org/officeDocument/2006/relationships/slideMaster" Target="slideMasters/slideMaster6.xml"/><Relationship Id="rId238" Type="http://schemas.openxmlformats.org/officeDocument/2006/relationships/slide" Target="slides/slide148.xml"/><Relationship Id="rId445" Type="http://schemas.openxmlformats.org/officeDocument/2006/relationships/slide" Target="slides/slide355.xml"/><Relationship Id="rId487" Type="http://schemas.openxmlformats.org/officeDocument/2006/relationships/slide" Target="slides/slide397.xml"/><Relationship Id="rId291" Type="http://schemas.openxmlformats.org/officeDocument/2006/relationships/slide" Target="slides/slide201.xml"/><Relationship Id="rId305" Type="http://schemas.openxmlformats.org/officeDocument/2006/relationships/slide" Target="slides/slide215.xml"/><Relationship Id="rId347" Type="http://schemas.openxmlformats.org/officeDocument/2006/relationships/slide" Target="slides/slide257.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61.xml"/><Relationship Id="rId389" Type="http://schemas.openxmlformats.org/officeDocument/2006/relationships/slide" Target="slides/slide299.xml"/><Relationship Id="rId193" Type="http://schemas.openxmlformats.org/officeDocument/2006/relationships/slide" Target="slides/slide103.xml"/><Relationship Id="rId207" Type="http://schemas.openxmlformats.org/officeDocument/2006/relationships/slide" Target="slides/slide117.xml"/><Relationship Id="rId249" Type="http://schemas.openxmlformats.org/officeDocument/2006/relationships/slide" Target="slides/slide159.xml"/><Relationship Id="rId414" Type="http://schemas.openxmlformats.org/officeDocument/2006/relationships/slide" Target="slides/slide324.xml"/><Relationship Id="rId456" Type="http://schemas.openxmlformats.org/officeDocument/2006/relationships/slide" Target="slides/slide366.xml"/><Relationship Id="rId498" Type="http://schemas.openxmlformats.org/officeDocument/2006/relationships/presProps" Target="presProps.xml"/><Relationship Id="rId13" Type="http://schemas.openxmlformats.org/officeDocument/2006/relationships/slideMaster" Target="slideMasters/slideMaster13.xml"/><Relationship Id="rId109" Type="http://schemas.openxmlformats.org/officeDocument/2006/relationships/slide" Target="slides/slide19.xml"/><Relationship Id="rId260" Type="http://schemas.openxmlformats.org/officeDocument/2006/relationships/slide" Target="slides/slide170.xml"/><Relationship Id="rId316" Type="http://schemas.openxmlformats.org/officeDocument/2006/relationships/slide" Target="slides/slide226.xml"/><Relationship Id="rId55" Type="http://schemas.openxmlformats.org/officeDocument/2006/relationships/slideMaster" Target="slideMasters/slideMaster55.xml"/><Relationship Id="rId97" Type="http://schemas.openxmlformats.org/officeDocument/2006/relationships/slide" Target="slides/slide7.xml"/><Relationship Id="rId120" Type="http://schemas.openxmlformats.org/officeDocument/2006/relationships/slide" Target="slides/slide30.xml"/><Relationship Id="rId358" Type="http://schemas.openxmlformats.org/officeDocument/2006/relationships/slide" Target="slides/slide268.xml"/><Relationship Id="rId162" Type="http://schemas.openxmlformats.org/officeDocument/2006/relationships/slide" Target="slides/slide72.xml"/><Relationship Id="rId218" Type="http://schemas.openxmlformats.org/officeDocument/2006/relationships/slide" Target="slides/slide128.xml"/><Relationship Id="rId425" Type="http://schemas.openxmlformats.org/officeDocument/2006/relationships/slide" Target="slides/slide335.xml"/><Relationship Id="rId467" Type="http://schemas.openxmlformats.org/officeDocument/2006/relationships/slide" Target="slides/slide377.xml"/><Relationship Id="rId271" Type="http://schemas.openxmlformats.org/officeDocument/2006/relationships/slide" Target="slides/slide18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1.xml"/><Relationship Id="rId327" Type="http://schemas.openxmlformats.org/officeDocument/2006/relationships/slide" Target="slides/slide237.xml"/><Relationship Id="rId369" Type="http://schemas.openxmlformats.org/officeDocument/2006/relationships/slide" Target="slides/slide279.xml"/><Relationship Id="rId173" Type="http://schemas.openxmlformats.org/officeDocument/2006/relationships/slide" Target="slides/slide83.xml"/><Relationship Id="rId229" Type="http://schemas.openxmlformats.org/officeDocument/2006/relationships/slide" Target="slides/slide139.xml"/><Relationship Id="rId380" Type="http://schemas.openxmlformats.org/officeDocument/2006/relationships/slide" Target="slides/slide290.xml"/><Relationship Id="rId436" Type="http://schemas.openxmlformats.org/officeDocument/2006/relationships/slide" Target="slides/slide346.xml"/><Relationship Id="rId240" Type="http://schemas.openxmlformats.org/officeDocument/2006/relationships/slide" Target="slides/slide150.xml"/><Relationship Id="rId478" Type="http://schemas.openxmlformats.org/officeDocument/2006/relationships/slide" Target="slides/slide38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0.xml"/><Relationship Id="rId282" Type="http://schemas.openxmlformats.org/officeDocument/2006/relationships/slide" Target="slides/slide192.xml"/><Relationship Id="rId338" Type="http://schemas.openxmlformats.org/officeDocument/2006/relationships/slide" Target="slides/slide248.xml"/><Relationship Id="rId8" Type="http://schemas.openxmlformats.org/officeDocument/2006/relationships/slideMaster" Target="slideMasters/slideMaster8.xml"/><Relationship Id="rId142" Type="http://schemas.openxmlformats.org/officeDocument/2006/relationships/slide" Target="slides/slide52.xml"/><Relationship Id="rId184" Type="http://schemas.openxmlformats.org/officeDocument/2006/relationships/slide" Target="slides/slide94.xml"/><Relationship Id="rId391" Type="http://schemas.openxmlformats.org/officeDocument/2006/relationships/slide" Target="slides/slide301.xml"/><Relationship Id="rId405" Type="http://schemas.openxmlformats.org/officeDocument/2006/relationships/slide" Target="slides/slide315.xml"/><Relationship Id="rId447" Type="http://schemas.openxmlformats.org/officeDocument/2006/relationships/slide" Target="slides/slide357.xml"/><Relationship Id="rId251" Type="http://schemas.openxmlformats.org/officeDocument/2006/relationships/slide" Target="slides/slide161.xml"/><Relationship Id="rId489" Type="http://schemas.openxmlformats.org/officeDocument/2006/relationships/slide" Target="slides/slide399.xml"/><Relationship Id="rId46" Type="http://schemas.openxmlformats.org/officeDocument/2006/relationships/slideMaster" Target="slideMasters/slideMaster46.xml"/><Relationship Id="rId293" Type="http://schemas.openxmlformats.org/officeDocument/2006/relationships/slide" Target="slides/slide203.xml"/><Relationship Id="rId307" Type="http://schemas.openxmlformats.org/officeDocument/2006/relationships/slide" Target="slides/slide217.xml"/><Relationship Id="rId349" Type="http://schemas.openxmlformats.org/officeDocument/2006/relationships/slide" Target="slides/slide259.xml"/><Relationship Id="rId88" Type="http://schemas.openxmlformats.org/officeDocument/2006/relationships/slideMaster" Target="slideMasters/slideMaster88.xml"/><Relationship Id="rId111" Type="http://schemas.openxmlformats.org/officeDocument/2006/relationships/slide" Target="slides/slide21.xml"/><Relationship Id="rId153" Type="http://schemas.openxmlformats.org/officeDocument/2006/relationships/slide" Target="slides/slide63.xml"/><Relationship Id="rId195" Type="http://schemas.openxmlformats.org/officeDocument/2006/relationships/slide" Target="slides/slide105.xml"/><Relationship Id="rId209" Type="http://schemas.openxmlformats.org/officeDocument/2006/relationships/slide" Target="slides/slide119.xml"/><Relationship Id="rId360" Type="http://schemas.openxmlformats.org/officeDocument/2006/relationships/slide" Target="slides/slide270.xml"/><Relationship Id="rId416" Type="http://schemas.openxmlformats.org/officeDocument/2006/relationships/slide" Target="slides/slide326.xml"/><Relationship Id="rId220" Type="http://schemas.openxmlformats.org/officeDocument/2006/relationships/slide" Target="slides/slide130.xml"/><Relationship Id="rId458" Type="http://schemas.openxmlformats.org/officeDocument/2006/relationships/slide" Target="slides/slide36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2.xml"/><Relationship Id="rId318" Type="http://schemas.openxmlformats.org/officeDocument/2006/relationships/slide" Target="slides/slide228.xml"/><Relationship Id="rId99" Type="http://schemas.openxmlformats.org/officeDocument/2006/relationships/slide" Target="slides/slide9.xml"/><Relationship Id="rId122" Type="http://schemas.openxmlformats.org/officeDocument/2006/relationships/slide" Target="slides/slide32.xml"/><Relationship Id="rId164" Type="http://schemas.openxmlformats.org/officeDocument/2006/relationships/slide" Target="slides/slide74.xml"/><Relationship Id="rId371" Type="http://schemas.openxmlformats.org/officeDocument/2006/relationships/slide" Target="slides/slide281.xml"/><Relationship Id="rId427" Type="http://schemas.openxmlformats.org/officeDocument/2006/relationships/slide" Target="slides/slide337.xml"/><Relationship Id="rId469" Type="http://schemas.openxmlformats.org/officeDocument/2006/relationships/slide" Target="slides/slide379.xml"/><Relationship Id="rId26" Type="http://schemas.openxmlformats.org/officeDocument/2006/relationships/slideMaster" Target="slideMasters/slideMaster26.xml"/><Relationship Id="rId231" Type="http://schemas.openxmlformats.org/officeDocument/2006/relationships/slide" Target="slides/slide141.xml"/><Relationship Id="rId273" Type="http://schemas.openxmlformats.org/officeDocument/2006/relationships/slide" Target="slides/slide183.xml"/><Relationship Id="rId329" Type="http://schemas.openxmlformats.org/officeDocument/2006/relationships/slide" Target="slides/slide239.xml"/><Relationship Id="rId480" Type="http://schemas.openxmlformats.org/officeDocument/2006/relationships/slide" Target="slides/slide390.xml"/><Relationship Id="rId68" Type="http://schemas.openxmlformats.org/officeDocument/2006/relationships/slideMaster" Target="slideMasters/slideMaster68.xml"/><Relationship Id="rId133" Type="http://schemas.openxmlformats.org/officeDocument/2006/relationships/slide" Target="slides/slide43.xml"/><Relationship Id="rId175" Type="http://schemas.openxmlformats.org/officeDocument/2006/relationships/slide" Target="slides/slide85.xml"/><Relationship Id="rId340" Type="http://schemas.openxmlformats.org/officeDocument/2006/relationships/slide" Target="slides/slide250.xml"/><Relationship Id="rId200" Type="http://schemas.openxmlformats.org/officeDocument/2006/relationships/slide" Target="slides/slide110.xml"/><Relationship Id="rId382" Type="http://schemas.openxmlformats.org/officeDocument/2006/relationships/slide" Target="slides/slide292.xml"/><Relationship Id="rId438" Type="http://schemas.openxmlformats.org/officeDocument/2006/relationships/slide" Target="slides/slide348.xml"/><Relationship Id="rId242" Type="http://schemas.openxmlformats.org/officeDocument/2006/relationships/slide" Target="slides/slide152.xml"/><Relationship Id="rId284" Type="http://schemas.openxmlformats.org/officeDocument/2006/relationships/slide" Target="slides/slide194.xml"/><Relationship Id="rId491" Type="http://schemas.openxmlformats.org/officeDocument/2006/relationships/slide" Target="slides/slide401.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2.xml"/><Relationship Id="rId144" Type="http://schemas.openxmlformats.org/officeDocument/2006/relationships/slide" Target="slides/slide54.xml"/><Relationship Id="rId90" Type="http://schemas.openxmlformats.org/officeDocument/2006/relationships/slideMaster" Target="slideMasters/slideMaster90.xml"/><Relationship Id="rId186" Type="http://schemas.openxmlformats.org/officeDocument/2006/relationships/slide" Target="slides/slide96.xml"/><Relationship Id="rId351" Type="http://schemas.openxmlformats.org/officeDocument/2006/relationships/slide" Target="slides/slide261.xml"/><Relationship Id="rId393" Type="http://schemas.openxmlformats.org/officeDocument/2006/relationships/slide" Target="slides/slide303.xml"/><Relationship Id="rId407" Type="http://schemas.openxmlformats.org/officeDocument/2006/relationships/slide" Target="slides/slide317.xml"/><Relationship Id="rId449" Type="http://schemas.openxmlformats.org/officeDocument/2006/relationships/slide" Target="slides/slide359.xml"/><Relationship Id="rId211" Type="http://schemas.openxmlformats.org/officeDocument/2006/relationships/slide" Target="slides/slide121.xml"/><Relationship Id="rId253" Type="http://schemas.openxmlformats.org/officeDocument/2006/relationships/slide" Target="slides/slide163.xml"/><Relationship Id="rId295" Type="http://schemas.openxmlformats.org/officeDocument/2006/relationships/slide" Target="slides/slide205.xml"/><Relationship Id="rId309" Type="http://schemas.openxmlformats.org/officeDocument/2006/relationships/slide" Target="slides/slide219.xml"/><Relationship Id="rId460" Type="http://schemas.openxmlformats.org/officeDocument/2006/relationships/slide" Target="slides/slide370.xml"/><Relationship Id="rId48" Type="http://schemas.openxmlformats.org/officeDocument/2006/relationships/slideMaster" Target="slideMasters/slideMaster48.xml"/><Relationship Id="rId113" Type="http://schemas.openxmlformats.org/officeDocument/2006/relationships/slide" Target="slides/slide23.xml"/><Relationship Id="rId320" Type="http://schemas.openxmlformats.org/officeDocument/2006/relationships/slide" Target="slides/slide230.xml"/><Relationship Id="rId155" Type="http://schemas.openxmlformats.org/officeDocument/2006/relationships/slide" Target="slides/slide65.xml"/><Relationship Id="rId197" Type="http://schemas.openxmlformats.org/officeDocument/2006/relationships/slide" Target="slides/slide107.xml"/><Relationship Id="rId362" Type="http://schemas.openxmlformats.org/officeDocument/2006/relationships/slide" Target="slides/slide272.xml"/><Relationship Id="rId418" Type="http://schemas.openxmlformats.org/officeDocument/2006/relationships/slide" Target="slides/slide328.xml"/><Relationship Id="rId222" Type="http://schemas.openxmlformats.org/officeDocument/2006/relationships/slide" Target="slides/slide132.xml"/><Relationship Id="rId264" Type="http://schemas.openxmlformats.org/officeDocument/2006/relationships/slide" Target="slides/slide174.xml"/><Relationship Id="rId471" Type="http://schemas.openxmlformats.org/officeDocument/2006/relationships/slide" Target="slides/slide38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4.xml"/><Relationship Id="rId70" Type="http://schemas.openxmlformats.org/officeDocument/2006/relationships/slideMaster" Target="slideMasters/slideMaster70.xml"/><Relationship Id="rId166" Type="http://schemas.openxmlformats.org/officeDocument/2006/relationships/slide" Target="slides/slide76.xml"/><Relationship Id="rId331" Type="http://schemas.openxmlformats.org/officeDocument/2006/relationships/slide" Target="slides/slide241.xml"/><Relationship Id="rId373" Type="http://schemas.openxmlformats.org/officeDocument/2006/relationships/slide" Target="slides/slide283.xml"/><Relationship Id="rId429" Type="http://schemas.openxmlformats.org/officeDocument/2006/relationships/slide" Target="slides/slide339.xml"/><Relationship Id="rId1" Type="http://schemas.openxmlformats.org/officeDocument/2006/relationships/slideMaster" Target="slideMasters/slideMaster1.xml"/><Relationship Id="rId233" Type="http://schemas.openxmlformats.org/officeDocument/2006/relationships/slide" Target="slides/slide143.xml"/><Relationship Id="rId440" Type="http://schemas.openxmlformats.org/officeDocument/2006/relationships/slide" Target="slides/slide350.xml"/><Relationship Id="rId28" Type="http://schemas.openxmlformats.org/officeDocument/2006/relationships/slideMaster" Target="slideMasters/slideMaster28.xml"/><Relationship Id="rId275" Type="http://schemas.openxmlformats.org/officeDocument/2006/relationships/slide" Target="slides/slide185.xml"/><Relationship Id="rId300" Type="http://schemas.openxmlformats.org/officeDocument/2006/relationships/slide" Target="slides/slide210.xml"/><Relationship Id="rId482" Type="http://schemas.openxmlformats.org/officeDocument/2006/relationships/slide" Target="slides/slide392.xml"/><Relationship Id="rId81" Type="http://schemas.openxmlformats.org/officeDocument/2006/relationships/slideMaster" Target="slideMasters/slideMaster81.xml"/><Relationship Id="rId135" Type="http://schemas.openxmlformats.org/officeDocument/2006/relationships/slide" Target="slides/slide45.xml"/><Relationship Id="rId177" Type="http://schemas.openxmlformats.org/officeDocument/2006/relationships/slide" Target="slides/slide87.xml"/><Relationship Id="rId342" Type="http://schemas.openxmlformats.org/officeDocument/2006/relationships/slide" Target="slides/slide252.xml"/><Relationship Id="rId384" Type="http://schemas.openxmlformats.org/officeDocument/2006/relationships/slide" Target="slides/slide294.xml"/><Relationship Id="rId202" Type="http://schemas.openxmlformats.org/officeDocument/2006/relationships/slide" Target="slides/slide112.xml"/><Relationship Id="rId244" Type="http://schemas.openxmlformats.org/officeDocument/2006/relationships/slide" Target="slides/slide154.xml"/><Relationship Id="rId39" Type="http://schemas.openxmlformats.org/officeDocument/2006/relationships/slideMaster" Target="slideMasters/slideMaster39.xml"/><Relationship Id="rId286" Type="http://schemas.openxmlformats.org/officeDocument/2006/relationships/slide" Target="slides/slide196.xml"/><Relationship Id="rId451" Type="http://schemas.openxmlformats.org/officeDocument/2006/relationships/slide" Target="slides/slide361.xml"/><Relationship Id="rId493" Type="http://schemas.openxmlformats.org/officeDocument/2006/relationships/slide" Target="slides/slide403.xml"/><Relationship Id="rId50" Type="http://schemas.openxmlformats.org/officeDocument/2006/relationships/slideMaster" Target="slideMasters/slideMaster50.xml"/><Relationship Id="rId104" Type="http://schemas.openxmlformats.org/officeDocument/2006/relationships/slide" Target="slides/slide14.xml"/><Relationship Id="rId146" Type="http://schemas.openxmlformats.org/officeDocument/2006/relationships/slide" Target="slides/slide56.xml"/><Relationship Id="rId188" Type="http://schemas.openxmlformats.org/officeDocument/2006/relationships/slide" Target="slides/slide98.xml"/><Relationship Id="rId311" Type="http://schemas.openxmlformats.org/officeDocument/2006/relationships/slide" Target="slides/slide221.xml"/><Relationship Id="rId353" Type="http://schemas.openxmlformats.org/officeDocument/2006/relationships/slide" Target="slides/slide263.xml"/><Relationship Id="rId395" Type="http://schemas.openxmlformats.org/officeDocument/2006/relationships/slide" Target="slides/slide305.xml"/><Relationship Id="rId409" Type="http://schemas.openxmlformats.org/officeDocument/2006/relationships/slide" Target="slides/slide319.xml"/><Relationship Id="rId92" Type="http://schemas.openxmlformats.org/officeDocument/2006/relationships/slide" Target="slides/slide2.xml"/><Relationship Id="rId213" Type="http://schemas.openxmlformats.org/officeDocument/2006/relationships/slide" Target="slides/slide123.xml"/><Relationship Id="rId420" Type="http://schemas.openxmlformats.org/officeDocument/2006/relationships/slide" Target="slides/slide330.xml"/><Relationship Id="rId255" Type="http://schemas.openxmlformats.org/officeDocument/2006/relationships/slide" Target="slides/slide165.xml"/><Relationship Id="rId297" Type="http://schemas.openxmlformats.org/officeDocument/2006/relationships/slide" Target="slides/slide207.xml"/><Relationship Id="rId462" Type="http://schemas.openxmlformats.org/officeDocument/2006/relationships/slide" Target="slides/slide372.xml"/><Relationship Id="rId115" Type="http://schemas.openxmlformats.org/officeDocument/2006/relationships/slide" Target="slides/slide25.xml"/><Relationship Id="rId157" Type="http://schemas.openxmlformats.org/officeDocument/2006/relationships/slide" Target="slides/slide67.xml"/><Relationship Id="rId322" Type="http://schemas.openxmlformats.org/officeDocument/2006/relationships/slide" Target="slides/slide232.xml"/><Relationship Id="rId364" Type="http://schemas.openxmlformats.org/officeDocument/2006/relationships/slide" Target="slides/slide274.xml"/><Relationship Id="rId61" Type="http://schemas.openxmlformats.org/officeDocument/2006/relationships/slideMaster" Target="slideMasters/slideMaster61.xml"/><Relationship Id="rId199" Type="http://schemas.openxmlformats.org/officeDocument/2006/relationships/slide" Target="slides/slide109.xml"/><Relationship Id="rId19" Type="http://schemas.openxmlformats.org/officeDocument/2006/relationships/slideMaster" Target="slideMasters/slideMaster19.xml"/><Relationship Id="rId224" Type="http://schemas.openxmlformats.org/officeDocument/2006/relationships/slide" Target="slides/slide134.xml"/><Relationship Id="rId266" Type="http://schemas.openxmlformats.org/officeDocument/2006/relationships/slide" Target="slides/slide176.xml"/><Relationship Id="rId431" Type="http://schemas.openxmlformats.org/officeDocument/2006/relationships/slide" Target="slides/slide341.xml"/><Relationship Id="rId473" Type="http://schemas.openxmlformats.org/officeDocument/2006/relationships/slide" Target="slides/slide383.xml"/><Relationship Id="rId30" Type="http://schemas.openxmlformats.org/officeDocument/2006/relationships/slideMaster" Target="slideMasters/slideMaster30.xml"/><Relationship Id="rId126" Type="http://schemas.openxmlformats.org/officeDocument/2006/relationships/slide" Target="slides/slide36.xml"/><Relationship Id="rId168" Type="http://schemas.openxmlformats.org/officeDocument/2006/relationships/slide" Target="slides/slide78.xml"/><Relationship Id="rId333" Type="http://schemas.openxmlformats.org/officeDocument/2006/relationships/slide" Target="slides/slide243.xml"/><Relationship Id="rId72" Type="http://schemas.openxmlformats.org/officeDocument/2006/relationships/slideMaster" Target="slideMasters/slideMaster72.xml"/><Relationship Id="rId375" Type="http://schemas.openxmlformats.org/officeDocument/2006/relationships/slide" Target="slides/slide285.xml"/><Relationship Id="rId3" Type="http://schemas.openxmlformats.org/officeDocument/2006/relationships/slideMaster" Target="slideMasters/slideMaster3.xml"/><Relationship Id="rId235" Type="http://schemas.openxmlformats.org/officeDocument/2006/relationships/slide" Target="slides/slide145.xml"/><Relationship Id="rId277" Type="http://schemas.openxmlformats.org/officeDocument/2006/relationships/slide" Target="slides/slide187.xml"/><Relationship Id="rId400" Type="http://schemas.openxmlformats.org/officeDocument/2006/relationships/slide" Target="slides/slide310.xml"/><Relationship Id="rId442" Type="http://schemas.openxmlformats.org/officeDocument/2006/relationships/slide" Target="slides/slide352.xml"/><Relationship Id="rId484" Type="http://schemas.openxmlformats.org/officeDocument/2006/relationships/slide" Target="slides/slide394.xml"/><Relationship Id="rId137" Type="http://schemas.openxmlformats.org/officeDocument/2006/relationships/slide" Target="slides/slide47.xml"/><Relationship Id="rId302" Type="http://schemas.openxmlformats.org/officeDocument/2006/relationships/slide" Target="slides/slide212.xml"/><Relationship Id="rId344" Type="http://schemas.openxmlformats.org/officeDocument/2006/relationships/slide" Target="slides/slide25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9.xml"/><Relationship Id="rId386" Type="http://schemas.openxmlformats.org/officeDocument/2006/relationships/slide" Target="slides/slide296.xml"/><Relationship Id="rId190" Type="http://schemas.openxmlformats.org/officeDocument/2006/relationships/slide" Target="slides/slide100.xml"/><Relationship Id="rId204" Type="http://schemas.openxmlformats.org/officeDocument/2006/relationships/slide" Target="slides/slide114.xml"/><Relationship Id="rId246" Type="http://schemas.openxmlformats.org/officeDocument/2006/relationships/slide" Target="slides/slide156.xml"/><Relationship Id="rId288" Type="http://schemas.openxmlformats.org/officeDocument/2006/relationships/slide" Target="slides/slide198.xml"/><Relationship Id="rId411" Type="http://schemas.openxmlformats.org/officeDocument/2006/relationships/slide" Target="slides/slide321.xml"/><Relationship Id="rId453" Type="http://schemas.openxmlformats.org/officeDocument/2006/relationships/slide" Target="slides/slide363.xml"/><Relationship Id="rId106" Type="http://schemas.openxmlformats.org/officeDocument/2006/relationships/slide" Target="slides/slide16.xml"/><Relationship Id="rId313" Type="http://schemas.openxmlformats.org/officeDocument/2006/relationships/slide" Target="slides/slide223.xml"/><Relationship Id="rId495" Type="http://schemas.openxmlformats.org/officeDocument/2006/relationships/slide" Target="slides/slide405.xml"/></Relationships>
</file>

<file path=ppt/_rels/viewProps.xml.rels><?xml version="1.0" encoding="UTF-8" standalone="yes"?>
<Relationships xmlns="http://schemas.openxmlformats.org/package/2006/relationships"><Relationship Id="rId1" Type="http://schemas.openxmlformats.org/officeDocument/2006/relationships/slide" Target="slides/slide7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202755"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202756"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202757"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defRPr sz="1200"/>
            </a:lvl1pPr>
          </a:lstStyle>
          <a:p>
            <a:fld id="{8DC641AD-D58B-D347-8BE0-FFD19F339B77}" type="slidenum">
              <a:rPr lang="en-US"/>
              <a:pPr/>
              <a:t>‹#›</a:t>
            </a:fld>
            <a:endParaRPr lang="en-US"/>
          </a:p>
        </p:txBody>
      </p:sp>
    </p:spTree>
    <p:extLst>
      <p:ext uri="{BB962C8B-B14F-4D97-AF65-F5344CB8AC3E}">
        <p14:creationId xmlns:p14="http://schemas.microsoft.com/office/powerpoint/2010/main" val="361431400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t" anchorCtr="0" compatLnSpc="1">
            <a:prstTxWarp prst="textNoShape">
              <a:avLst/>
            </a:prstTxWarp>
          </a:bodyPr>
          <a:lstStyle>
            <a:lvl1pPr>
              <a:defRPr sz="1200"/>
            </a:lvl1pPr>
          </a:lstStyle>
          <a:p>
            <a:endParaRPr lang="en-US"/>
          </a:p>
        </p:txBody>
      </p:sp>
      <p:sp>
        <p:nvSpPr>
          <p:cNvPr id="81923"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t" anchorCtr="0" compatLnSpc="1">
            <a:prstTxWarp prst="textNoShape">
              <a:avLst/>
            </a:prstTxWarp>
          </a:bodyPr>
          <a:lstStyle>
            <a:lvl1pPr algn="r">
              <a:defRPr sz="1200"/>
            </a:lvl1pPr>
          </a:lstStyle>
          <a:p>
            <a:endParaRPr lang="en-US"/>
          </a:p>
        </p:txBody>
      </p:sp>
      <p:sp>
        <p:nvSpPr>
          <p:cNvPr id="8192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53640926-AAD7-44d8-BBD7-CCE9431645EC}">
              <a14:shadowObscured xmlns:a14="http://schemas.microsoft.com/office/drawing/2010/main" xmlns="" val="1"/>
            </a:ext>
          </a:extLst>
        </p:spPr>
      </p:sp>
      <p:sp>
        <p:nvSpPr>
          <p:cNvPr id="81925"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26"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b" anchorCtr="0" compatLnSpc="1">
            <a:prstTxWarp prst="textNoShape">
              <a:avLst/>
            </a:prstTxWarp>
          </a:bodyPr>
          <a:lstStyle>
            <a:lvl1pPr>
              <a:defRPr sz="1200"/>
            </a:lvl1pPr>
          </a:lstStyle>
          <a:p>
            <a:endParaRPr lang="en-US"/>
          </a:p>
        </p:txBody>
      </p:sp>
      <p:sp>
        <p:nvSpPr>
          <p:cNvPr id="81927"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b" anchorCtr="0" compatLnSpc="1">
            <a:prstTxWarp prst="textNoShape">
              <a:avLst/>
            </a:prstTxWarp>
          </a:bodyPr>
          <a:lstStyle>
            <a:lvl1pPr algn="r">
              <a:defRPr sz="1200"/>
            </a:lvl1pPr>
          </a:lstStyle>
          <a:p>
            <a:fld id="{5E2ADFD7-D11B-1947-91FB-744DDB5B077E}" type="slidenum">
              <a:rPr lang="en-US"/>
              <a:pPr/>
              <a:t>‹#›</a:t>
            </a:fld>
            <a:endParaRPr lang="en-US"/>
          </a:p>
        </p:txBody>
      </p:sp>
    </p:spTree>
    <p:extLst>
      <p:ext uri="{BB962C8B-B14F-4D97-AF65-F5344CB8AC3E}">
        <p14:creationId xmlns:p14="http://schemas.microsoft.com/office/powerpoint/2010/main" val="855728180"/>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charset="0"/>
        <a:ea typeface="ＭＳ Ｐゴシック" charset="0"/>
        <a:cs typeface="+mn-cs"/>
      </a:defRPr>
    </a:lvl1pPr>
    <a:lvl2pPr marL="457200" algn="l" rtl="0" fontAlgn="base">
      <a:spcBef>
        <a:spcPct val="30000"/>
      </a:spcBef>
      <a:spcAft>
        <a:spcPct val="0"/>
      </a:spcAft>
      <a:defRPr sz="1200" kern="1200">
        <a:solidFill>
          <a:schemeClr val="tx1"/>
        </a:solidFill>
        <a:latin typeface="Times New Roman" charset="0"/>
        <a:ea typeface="ＭＳ Ｐゴシック" charset="0"/>
        <a:cs typeface="+mn-cs"/>
      </a:defRPr>
    </a:lvl2pPr>
    <a:lvl3pPr marL="914400" algn="l" rtl="0" fontAlgn="base">
      <a:spcBef>
        <a:spcPct val="30000"/>
      </a:spcBef>
      <a:spcAft>
        <a:spcPct val="0"/>
      </a:spcAft>
      <a:defRPr sz="1200" kern="1200">
        <a:solidFill>
          <a:schemeClr val="tx1"/>
        </a:solidFill>
        <a:latin typeface="Times New Roman" charset="0"/>
        <a:ea typeface="ＭＳ Ｐゴシック" charset="0"/>
        <a:cs typeface="+mn-cs"/>
      </a:defRPr>
    </a:lvl3pPr>
    <a:lvl4pPr marL="1371600" algn="l" rtl="0" fontAlgn="base">
      <a:spcBef>
        <a:spcPct val="30000"/>
      </a:spcBef>
      <a:spcAft>
        <a:spcPct val="0"/>
      </a:spcAft>
      <a:defRPr sz="1200" kern="1200">
        <a:solidFill>
          <a:schemeClr val="tx1"/>
        </a:solidFill>
        <a:latin typeface="Times New Roman" charset="0"/>
        <a:ea typeface="ＭＳ Ｐゴシック" charset="0"/>
        <a:cs typeface="+mn-cs"/>
      </a:defRPr>
    </a:lvl4pPr>
    <a:lvl5pPr marL="1828800" algn="l" rtl="0" fontAlgn="base">
      <a:spcBef>
        <a:spcPct val="30000"/>
      </a:spcBef>
      <a:spcAft>
        <a:spcPct val="0"/>
      </a:spcAft>
      <a:defRPr sz="1200" kern="1200">
        <a:solidFill>
          <a:schemeClr val="tx1"/>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98.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69.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200.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14.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16.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1</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charset="-128"/>
                <a:cs typeface="ＭＳ Ｐゴシック" charset="-128"/>
              </a:rPr>
              <a:t>By the time Luke wrote, the Jews had the gospel of Matthew that was directed towards Jewish readers. Matthew gave evidence for Jesus as the long-awaited Messiah, or ruler promised in the OT</a:t>
            </a:r>
            <a:r>
              <a:rPr lang="en-SG" sz="1200" b="0" kern="1200" dirty="0">
                <a:solidFill>
                  <a:schemeClr val="tx1"/>
                </a:solidFill>
                <a:effectLst/>
                <a:latin typeface="Arial" panose="020B0604020202020204" pitchFamily="34" charset="0"/>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0650248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0088579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6074396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5843520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114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تُظهِر الولادتان المعجزيتان ليوحنَّا المعمدان ويسوع أنَّ الله يسيطر على كلِّ الأمور- ابتداءً من المرأة العاقر وانتهاءً بقرارات الملوك وأحكامهم- وذلك لكي يُقدِّم اللهُ المسيَّا الخاصَّ بإسرائيل (ليكون) عطيَّةً إلى كلِّ العالَم (لوقا 1: 57– 2: 20).</a:t>
            </a:r>
          </a:p>
        </p:txBody>
      </p:sp>
    </p:spTree>
    <p:extLst>
      <p:ext uri="{BB962C8B-B14F-4D97-AF65-F5344CB8AC3E}">
        <p14:creationId xmlns:p14="http://schemas.microsoft.com/office/powerpoint/2010/main" val="399432151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6F9CE6-3DE7-2342-B7AD-D1647A7487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6736860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85961828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02001682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36677685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3540563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88730067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9764564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760592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1760123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6852471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51852426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2894824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158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52171874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505809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0254719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عندما اكتشف جوزيف أن زوجته المستقبلية كانت تتوقع طفلا ، تساءل عما يجب القيام به. 
</a:t>
            </a:r>
            <a:r>
              <a:rPr lang="en-US" dirty="0"/>
              <a:t>_______</a:t>
            </a:r>
            <a:endParaRPr lang="en-US" sz="1200" dirty="0">
              <a:effectLst/>
              <a:latin typeface="XBRiyaz"/>
            </a:endParaRPr>
          </a:p>
          <a:p>
            <a:pPr algn="r" rtl="1"/>
            <a:r>
              <a:rPr lang="ar-SA" sz="1200" kern="1200" dirty="0">
                <a:solidFill>
                  <a:schemeClr val="tx1"/>
                </a:solidFill>
                <a:effectLst/>
                <a:latin typeface="+mn-lt"/>
                <a:ea typeface="+mn-ea"/>
                <a:cs typeface="Arial" panose="020B0604020202020204" pitchFamily="34" charset="0"/>
              </a:rPr>
              <a:t>فكر يوسف فيما يجب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يفعله عندما عرف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زوجته المستقبلية تنتظر مولودًا. </a:t>
            </a:r>
            <a:endParaRPr lang="ar-SA" dirty="0"/>
          </a:p>
          <a:p>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193897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He was a man who obeyed God and kept his laws ... (Matt 1:19a).</a:t>
            </a:r>
            <a:endParaRPr lang="en-US" dirty="0">
              <a:effectLst/>
            </a:endParaRPr>
          </a:p>
          <a:p>
            <a:pPr marL="0" algn="r" defTabSz="914400" rtl="1" eaLnBrk="1" latinLnBrk="0" hangingPunct="1"/>
            <a:endParaRPr lang="ar-SA" dirty="0"/>
          </a:p>
          <a:p>
            <a:pPr marL="0" algn="r" defTabSz="914400" rtl="1" eaLnBrk="1" latinLnBrk="0" hangingPunct="1"/>
            <a:r>
              <a:rPr lang="ar-SA" dirty="0"/>
              <a:t>ـــــــ</a:t>
            </a:r>
          </a:p>
          <a:p>
            <a:pPr marL="0" marR="0" indent="0" algn="r" defTabSz="914400" rtl="1" eaLnBrk="1" fontAlgn="auto" latinLnBrk="0" hangingPunct="1">
              <a:lnSpc>
                <a:spcPct val="100000"/>
              </a:lnSpc>
              <a:spcBef>
                <a:spcPts val="0"/>
              </a:spcBef>
              <a:spcAft>
                <a:spcPts val="0"/>
              </a:spcAft>
              <a:buClrTx/>
              <a:buSzTx/>
              <a:buFontTx/>
              <a:buNone/>
              <a:tabLst/>
              <a:defRPr/>
            </a:pPr>
            <a:r>
              <a:rPr lang="ar-SA" sz="1200" dirty="0">
                <a:effectLst/>
                <a:latin typeface="XBRiyaz"/>
              </a:rPr>
              <a:t>وكان يوسف رجلاً يطيع </a:t>
            </a:r>
            <a:r>
              <a:rPr lang="ar-SA" sz="1200" dirty="0" err="1">
                <a:effectLst/>
                <a:latin typeface="XBRiyaz"/>
              </a:rPr>
              <a:t>اله</a:t>
            </a:r>
            <a:r>
              <a:rPr lang="ar-SA" sz="1200" dirty="0">
                <a:effectLst/>
                <a:latin typeface="XBRiyaz"/>
              </a:rPr>
              <a:t> ويحفظ وصاياه...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72190356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but he did not want Mary to face a scandal and public disgrace” (Matt 1:19b). </a:t>
            </a:r>
            <a:endParaRPr lang="en-US" dirty="0">
              <a:effectLst/>
            </a:endParaRPr>
          </a:p>
          <a:p>
            <a:pPr marL="0" algn="r" defTabSz="914400" rtl="1" eaLnBrk="1" latinLnBrk="0" hangingPunct="1"/>
            <a:r>
              <a:rPr lang="ar-SA" dirty="0"/>
              <a:t>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...ولكنه لم يكن يريد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تنفضح مريم </a:t>
            </a:r>
            <a:r>
              <a:rPr lang="ar-SA" sz="1200" kern="1200" dirty="0" err="1">
                <a:solidFill>
                  <a:schemeClr val="tx1"/>
                </a:solidFill>
                <a:effectLst/>
                <a:latin typeface="+mn-lt"/>
                <a:ea typeface="+mn-ea"/>
                <a:cs typeface="Arial" panose="020B0604020202020204" pitchFamily="34" charset="0"/>
              </a:rPr>
              <a:t>أمام</a:t>
            </a:r>
            <a:r>
              <a:rPr lang="ar-SA" sz="1200" kern="1200" dirty="0">
                <a:solidFill>
                  <a:schemeClr val="tx1"/>
                </a:solidFill>
                <a:effectLst/>
                <a:latin typeface="+mn-lt"/>
                <a:ea typeface="+mn-ea"/>
                <a:cs typeface="Arial" panose="020B0604020202020204" pitchFamily="34" charset="0"/>
              </a:rPr>
              <a:t> الجميع.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3429378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After a lot of thought however, he decided he would call off the marriage agreement (Matt 1:19c).</a:t>
            </a:r>
            <a:endParaRPr lang="en-US" dirty="0">
              <a:effectLst/>
            </a:endParaRPr>
          </a:p>
          <a:p>
            <a:pPr marL="0" algn="r" defTabSz="914400" rtl="1" eaLnBrk="1" latinLnBrk="0" hangingPunct="1"/>
            <a:r>
              <a:rPr lang="ar-SA" dirty="0"/>
              <a:t>ــــــــ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وقرر بعد تفكير طويل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يلغي اتفاق الزواج. </a:t>
            </a:r>
            <a:endParaRPr lang="ar-SA" dirty="0"/>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5009932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Then, an angel of the Lord appeared to him in a dream. ‘Joseph, ’ said the angel. ‘Don’t be afraid to take Mary home as your wife because the father of the baby she is carrying is the Holy Spirit’ (Matt 1:20).</a:t>
            </a:r>
            <a:endParaRPr lang="ar-SA" sz="1200" kern="1200" dirty="0">
              <a:solidFill>
                <a:schemeClr val="tx1"/>
              </a:solidFill>
              <a:effectLst/>
              <a:latin typeface="+mn-lt"/>
              <a:ea typeface="+mn-ea"/>
              <a:cs typeface="Arial" panose="020B0604020202020204" pitchFamily="34" charset="0"/>
            </a:endParaRPr>
          </a:p>
          <a:p>
            <a:r>
              <a:rPr lang="ar-SA" sz="1200" kern="1200" dirty="0">
                <a:solidFill>
                  <a:schemeClr val="tx1"/>
                </a:solidFill>
                <a:effectLst/>
                <a:latin typeface="+mn-lt"/>
                <a:ea typeface="+mn-ea"/>
                <a:cs typeface="Arial" panose="020B0604020202020204" pitchFamily="34" charset="0"/>
              </a:rPr>
              <a:t>ــــــــ</a:t>
            </a:r>
          </a:p>
          <a:p>
            <a:pPr algn="r" rtl="1"/>
            <a:r>
              <a:rPr lang="ar-SA" dirty="0"/>
              <a:t>وَلَكِنْ فِيمَا هُوَ مُتَفَكِّرٌ فِي هَذِهِ الأُمُورِ إِذَا مَلاَكُ الرَّبِّ قَدْ ظَهَرَ لَهُ فِي حُلْمٍ قَائِلاً: «يَا يُوسُفُ ابْنَ دَاوُدَ لاَ تَخَفْ أَنْ تَأْخُذَ مَرْيَمَ امْرَأَتَكَ لأَنَّ الَّذِي حُبِلَ بِهِ فِيهَا هُوَ مِنَ الرُّوحِ الْقُدُسِ. </a:t>
            </a:r>
            <a:endParaRPr lang="en-US" dirty="0">
              <a:effectLst/>
            </a:endParaRPr>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779235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‘Mary will give birth to God’s Son and you are </a:t>
            </a:r>
            <a:endParaRPr lang="en-US" dirty="0">
              <a:effectLst/>
            </a:endParaRPr>
          </a:p>
          <a:p>
            <a:r>
              <a:rPr lang="en-US" sz="1200" kern="1200" dirty="0">
                <a:solidFill>
                  <a:schemeClr val="tx1"/>
                </a:solidFill>
                <a:effectLst/>
                <a:latin typeface="+mn-lt"/>
                <a:ea typeface="+mn-ea"/>
                <a:cs typeface="+mn-cs"/>
              </a:rPr>
              <a:t>to call Him Jesus because He will save His people from their sins.’ (Matt 1:21).</a:t>
            </a:r>
            <a:endParaRPr lang="en-US" dirty="0">
              <a:effectLst/>
            </a:endParaRPr>
          </a:p>
          <a:p>
            <a:r>
              <a:rPr lang="en-US" dirty="0"/>
              <a:t>__________</a:t>
            </a:r>
          </a:p>
          <a:p>
            <a:endParaRPr lang="en-US" dirty="0"/>
          </a:p>
          <a:p>
            <a:pPr algn="r"/>
            <a:r>
              <a:rPr lang="ar-SA" dirty="0"/>
              <a:t>فَسَتَلِدُ ابْناً وَتَدْعُو اسْمَهُ يَسُوعَ لأَنَّهُ يُخَلِّصُ شَعْبَهُ مِنْ خَطَايَاهُمْ».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12509582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“When Joseph woke up he decided to do what the </a:t>
            </a:r>
            <a:endParaRPr lang="en-US" dirty="0">
              <a:effectLst/>
            </a:endParaRPr>
          </a:p>
          <a:p>
            <a:r>
              <a:rPr lang="en-US" sz="1200" kern="1200" dirty="0">
                <a:solidFill>
                  <a:schemeClr val="tx1"/>
                </a:solidFill>
                <a:effectLst/>
                <a:latin typeface="+mn-lt"/>
                <a:ea typeface="+mn-ea"/>
                <a:cs typeface="+mn-cs"/>
              </a:rPr>
              <a:t>angel had commanded” (Matt 1:24).</a:t>
            </a:r>
            <a:endParaRPr lang="en-US" dirty="0">
              <a:effectLst/>
            </a:endParaRPr>
          </a:p>
          <a:p>
            <a:r>
              <a:rPr lang="en-US" dirty="0"/>
              <a:t>__________</a:t>
            </a:r>
          </a:p>
          <a:p>
            <a:pPr algn="r"/>
            <a:r>
              <a:rPr lang="ar-SA" dirty="0"/>
              <a:t>فَلَمَّا اسْتَيْقَظَ يُوسُفُ مِنَ النَّوْمِ فَعَلَ كَمَا أَمَرَهُ مَلاَكُ الرَّبِّ وَأَخَذَ امْرَأَتَهُ.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00398452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 الاسم العبري يشوع يأتي إلينا باسم </a:t>
            </a:r>
            <a:r>
              <a:rPr lang="en-US" dirty="0" err="1"/>
              <a:t>Iesou</a:t>
            </a:r>
            <a:r>
              <a:rPr lang="en-US" dirty="0"/>
              <a:t> </a:t>
            </a:r>
            <a:r>
              <a:rPr lang="ar-JO" dirty="0"/>
              <a:t>باللغة اليونانية ويسوع باللغة الإنجليزية. كل شيء يعني "الرب هو الخلاص"!
</a:t>
            </a:r>
            <a:r>
              <a:rPr lang="en-US" dirty="0"/>
              <a:t>https://</a:t>
            </a:r>
            <a:r>
              <a:rPr lang="en-US" dirty="0" err="1"/>
              <a:t>dailymannablog.wordpress.com</a:t>
            </a:r>
            <a:r>
              <a:rPr lang="en-US" dirty="0"/>
              <a:t>/tag/humble/</a:t>
            </a:r>
          </a:p>
          <a:p>
            <a:endParaRPr lang="en-US" dirty="0"/>
          </a:p>
          <a:p>
            <a:r>
              <a:rPr lang="en-US" dirty="0"/>
              <a:t>—————————</a:t>
            </a:r>
          </a:p>
          <a:p>
            <a:r>
              <a:rPr lang="en-US" dirty="0"/>
              <a:t>OS-06-Joshua-22</a:t>
            </a:r>
          </a:p>
          <a:p>
            <a:r>
              <a:rPr lang="en-US" dirty="0"/>
              <a:t>NS-01-Matt1-14/Slide 179</a:t>
            </a:r>
          </a:p>
          <a:p>
            <a:r>
              <a:rPr lang="en-US" dirty="0"/>
              <a:t>TP-Names of Jesus at Christmas-81</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Tree>
    <p:extLst>
      <p:ext uri="{BB962C8B-B14F-4D97-AF65-F5344CB8AC3E}">
        <p14:creationId xmlns:p14="http://schemas.microsoft.com/office/powerpoint/2010/main" val="25693677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324747425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ذهب ليجد مريم.
</a:t>
            </a:r>
            <a:r>
              <a:rPr lang="en-US" dirty="0"/>
              <a:t>_______</a:t>
            </a:r>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وبحث عن مريم.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825326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marriage agreement was completed ...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_________</a:t>
            </a:r>
            <a:endParaRPr lang="en-US" dirty="0">
              <a:effectLst/>
            </a:endParaRPr>
          </a:p>
          <a:p>
            <a:endParaRPr lang="en-US" dirty="0"/>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وتمم اتفاق الزواج...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0194771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 and he took Mary home to be his wife. </a:t>
            </a:r>
            <a:endParaRPr lang="en-US" dirty="0">
              <a:effectLst/>
            </a:endParaRPr>
          </a:p>
          <a:p>
            <a:r>
              <a:rPr lang="en-US" dirty="0"/>
              <a:t>_______</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a:t>
            </a:r>
            <a:r>
              <a:rPr lang="ar-SA" sz="1200" kern="1200" dirty="0" err="1">
                <a:solidFill>
                  <a:schemeClr val="tx1"/>
                </a:solidFill>
                <a:effectLst/>
                <a:latin typeface="+mn-lt"/>
                <a:ea typeface="+mn-ea"/>
                <a:cs typeface="Arial" panose="020B0604020202020204" pitchFamily="34" charset="0"/>
              </a:rPr>
              <a:t>وأخذ</a:t>
            </a:r>
            <a:r>
              <a:rPr lang="ar-SA" sz="1200" kern="1200" dirty="0">
                <a:solidFill>
                  <a:schemeClr val="tx1"/>
                </a:solidFill>
                <a:effectLst/>
                <a:latin typeface="+mn-lt"/>
                <a:ea typeface="+mn-ea"/>
                <a:cs typeface="Arial" panose="020B0604020202020204" pitchFamily="34" charset="0"/>
              </a:rPr>
              <a:t> مريم لتعيش في منزله.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8738964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he did not consummate the marriage until she gave birth to a son and he had named him Jesus” (Matt 1:25).</a:t>
            </a:r>
            <a:endParaRPr lang="en-US" dirty="0">
              <a:effectLst/>
            </a:endParaRPr>
          </a:p>
          <a:p>
            <a:r>
              <a:rPr lang="en-US" dirty="0"/>
              <a:t>________</a:t>
            </a:r>
          </a:p>
          <a:p>
            <a:pPr algn="r"/>
            <a:r>
              <a:rPr lang="ar-SA" dirty="0"/>
              <a:t>وَلَمْ يَعْرِفْهَا حَتَّى وَلَدَتِ ابْنَهَا الْبِكْرَ. وَدَعَا اسْمَهُ يَسُوعَ.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180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428430105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3684B5-BD65-C248-A455-29C5DEEC44F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72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72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61243736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3553B87-EA64-FE48-B190-DE2705C9AB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82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82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09221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188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61331858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001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30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lnSpcReduction="1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72817693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76012398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B8ECAA-A941-3A4B-BE51-9EBD368F6A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88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48835" name="Rectangle 3"/>
          <p:cNvSpPr>
            <a:spLocks noGrp="1" noChangeArrowheads="1"/>
          </p:cNvSpPr>
          <p:nvPr>
            <p:ph type="body" idx="1"/>
          </p:nvPr>
        </p:nvSpPr>
        <p:spPr/>
        <p:txBody>
          <a:bodyPr/>
          <a:lstStyle/>
          <a:p>
            <a:r>
              <a:rPr lang="en-US"/>
              <a:t>I was born in 1976...</a:t>
            </a:r>
          </a:p>
          <a:p>
            <a:endParaRPr lang="en-US"/>
          </a:p>
          <a:p>
            <a:endParaRPr lang="en-US"/>
          </a:p>
          <a:p>
            <a:endParaRPr lang="en-US"/>
          </a:p>
        </p:txBody>
      </p:sp>
    </p:spTree>
    <p:extLst>
      <p:ext uri="{BB962C8B-B14F-4D97-AF65-F5344CB8AC3E}">
        <p14:creationId xmlns:p14="http://schemas.microsoft.com/office/powerpoint/2010/main" val="22298008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E01AC57-11AA-E144-A32C-B08B57CF760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365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36547" name="Rectangle 3"/>
          <p:cNvSpPr>
            <a:spLocks noGrp="1" noChangeArrowheads="1"/>
          </p:cNvSpPr>
          <p:nvPr>
            <p:ph type="body" idx="1"/>
          </p:nvPr>
        </p:nvSpPr>
        <p:spPr/>
        <p:txBody>
          <a:bodyPr/>
          <a:lstStyle/>
          <a:p>
            <a:r>
              <a:rPr lang="en-US"/>
              <a:t>Today, we will continue to look at JESUS...</a:t>
            </a:r>
          </a:p>
          <a:p>
            <a:r>
              <a:rPr lang="en-US"/>
              <a:t>more precisely, the historical Jesus..</a:t>
            </a:r>
          </a:p>
        </p:txBody>
      </p:sp>
    </p:spTree>
    <p:extLst>
      <p:ext uri="{BB962C8B-B14F-4D97-AF65-F5344CB8AC3E}">
        <p14:creationId xmlns:p14="http://schemas.microsoft.com/office/powerpoint/2010/main" val="172683547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C888520-ABB6-2B4C-9F54-73FAAAF389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11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p:txBody>
          <a:bodyPr/>
          <a:lstStyle/>
          <a:p>
            <a:r>
              <a:rPr lang="en-US"/>
              <a:t>Our text for today comes from the book of Luke....</a:t>
            </a:r>
          </a:p>
        </p:txBody>
      </p:sp>
    </p:spTree>
    <p:extLst>
      <p:ext uri="{BB962C8B-B14F-4D97-AF65-F5344CB8AC3E}">
        <p14:creationId xmlns:p14="http://schemas.microsoft.com/office/powerpoint/2010/main" val="368783992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C20853-12EF-7D46-A717-31533A379C5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21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2147" name="Rectangle 3"/>
          <p:cNvSpPr>
            <a:spLocks noGrp="1" noChangeArrowheads="1"/>
          </p:cNvSpPr>
          <p:nvPr>
            <p:ph type="body" idx="1"/>
          </p:nvPr>
        </p:nvSpPr>
        <p:spPr/>
        <p:txBody>
          <a:bodyPr/>
          <a:lstStyle/>
          <a:p>
            <a:r>
              <a:rPr lang="en-US"/>
              <a:t>and as our sister, Mary, has given us the structure of Luke last week. </a:t>
            </a:r>
          </a:p>
          <a:p>
            <a:r>
              <a:rPr lang="en-US"/>
              <a:t>Today, i will focus on the infancy... or rather the birth of Jesus.</a:t>
            </a:r>
          </a:p>
        </p:txBody>
      </p:sp>
    </p:spTree>
    <p:extLst>
      <p:ext uri="{BB962C8B-B14F-4D97-AF65-F5344CB8AC3E}">
        <p14:creationId xmlns:p14="http://schemas.microsoft.com/office/powerpoint/2010/main" val="97616471"/>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0F2074E-75E4-B649-8B46-F316BDDDBD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31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p:txBody>
          <a:bodyPr/>
          <a:lstStyle/>
          <a:p>
            <a:r>
              <a:rPr lang="en-US" dirty="0"/>
              <a:t>As many of you know, our calendar division of BC and AD is actually a Christian invention.</a:t>
            </a:r>
          </a:p>
          <a:p>
            <a:r>
              <a:rPr lang="en-US" dirty="0"/>
              <a:t>Before Christ and Anno Domini (The Year of the Lord)</a:t>
            </a:r>
          </a:p>
          <a:p>
            <a:endParaRPr lang="en-US" dirty="0"/>
          </a:p>
          <a:p>
            <a:r>
              <a:rPr lang="en-US" dirty="0"/>
              <a:t>1. Dionysus </a:t>
            </a:r>
            <a:r>
              <a:rPr lang="en-US" dirty="0" err="1"/>
              <a:t>Exiguus</a:t>
            </a:r>
            <a:r>
              <a:rPr lang="en-US" dirty="0"/>
              <a:t> in the early sixth century dated the birth of Jesus and since the Roman Empire was Christian, they decided that the calendar should be based on Christ. What Dionysus didn't factor in was the evidence from Josephus.</a:t>
            </a:r>
          </a:p>
          <a:p>
            <a:r>
              <a:rPr lang="en-US" dirty="0"/>
              <a:t>2. King Herod... once again, we know from Josephus that King Herod died in 4 BC and together with other data we can derive Christ birth between 4-6 BC</a:t>
            </a:r>
          </a:p>
          <a:p>
            <a:r>
              <a:rPr lang="en-US" dirty="0"/>
              <a:t>3. There are also attempts to link the star of Bethlehem with an unusual conjunction of planets and even a comet or supernova around 5-7 BC. (But this theory diminishes the supernatural power of God in creating the star just for the occasion of Christ's birth)</a:t>
            </a:r>
          </a:p>
          <a:p>
            <a:r>
              <a:rPr lang="en-US" dirty="0"/>
              <a:t>4. Quirinius and his census literally places Christ's birth as 6 A.D</a:t>
            </a:r>
          </a:p>
          <a:p>
            <a:endParaRPr lang="en-US" dirty="0"/>
          </a:p>
        </p:txBody>
      </p:sp>
    </p:spTree>
    <p:extLst>
      <p:ext uri="{BB962C8B-B14F-4D97-AF65-F5344CB8AC3E}">
        <p14:creationId xmlns:p14="http://schemas.microsoft.com/office/powerpoint/2010/main" val="6628778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3E52AE-615E-8F47-81CD-60953B3E418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4195" name="Rectangle 3"/>
          <p:cNvSpPr>
            <a:spLocks noGrp="1" noChangeArrowheads="1"/>
          </p:cNvSpPr>
          <p:nvPr>
            <p:ph type="body" idx="1"/>
          </p:nvPr>
        </p:nvSpPr>
        <p:spPr/>
        <p:txBody>
          <a:bodyPr/>
          <a:lstStyle/>
          <a:p>
            <a:r>
              <a:rPr lang="en-US"/>
              <a:t>We will focus on 2 verses today for our search of the Historical Jesus...</a:t>
            </a:r>
          </a:p>
          <a:p>
            <a:endParaRPr lang="en-US"/>
          </a:p>
          <a:p>
            <a:r>
              <a:rPr lang="en-US"/>
              <a:t>Luke 2:2 and Luke 3:23</a:t>
            </a:r>
          </a:p>
        </p:txBody>
      </p:sp>
    </p:spTree>
    <p:extLst>
      <p:ext uri="{BB962C8B-B14F-4D97-AF65-F5344CB8AC3E}">
        <p14:creationId xmlns:p14="http://schemas.microsoft.com/office/powerpoint/2010/main" val="216302987"/>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7594A4A-2D3A-ED4F-B510-6D82B6C81CD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52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p:txBody>
          <a:bodyPr/>
          <a:lstStyle/>
          <a:p>
            <a:r>
              <a:rPr lang="en-US"/>
              <a:t>The big question is...</a:t>
            </a:r>
          </a:p>
          <a:p>
            <a:endParaRPr lang="en-US"/>
          </a:p>
          <a:p>
            <a:r>
              <a:rPr lang="en-US"/>
              <a:t>so what about Quirinius and the census? what's so important or interesting?</a:t>
            </a:r>
          </a:p>
        </p:txBody>
      </p:sp>
    </p:spTree>
    <p:extLst>
      <p:ext uri="{BB962C8B-B14F-4D97-AF65-F5344CB8AC3E}">
        <p14:creationId xmlns:p14="http://schemas.microsoft.com/office/powerpoint/2010/main" val="306300873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9832044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48852178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36450127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1EACEA-C123-3643-8BC1-03CF252B738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72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p:txBody>
          <a:bodyPr/>
          <a:lstStyle/>
          <a:p>
            <a:r>
              <a:rPr lang="en-US"/>
              <a:t>so although Quirinius was officially governor of Syria and Judea only in 6 AD, it does not mean he wasn't around doing a census or something else...</a:t>
            </a:r>
          </a:p>
        </p:txBody>
      </p:sp>
    </p:spTree>
    <p:extLst>
      <p:ext uri="{BB962C8B-B14F-4D97-AF65-F5344CB8AC3E}">
        <p14:creationId xmlns:p14="http://schemas.microsoft.com/office/powerpoint/2010/main" val="2869875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DFD76CD-E7F0-CD41-9BCD-DFD5DB4D92B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82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8291" name="Rectangle 3"/>
          <p:cNvSpPr>
            <a:spLocks noGrp="1" noChangeArrowheads="1"/>
          </p:cNvSpPr>
          <p:nvPr>
            <p:ph type="body" idx="1"/>
          </p:nvPr>
        </p:nvSpPr>
        <p:spPr/>
        <p:txBody>
          <a:bodyPr/>
          <a:lstStyle/>
          <a:p>
            <a:r>
              <a:rPr lang="en-US"/>
              <a:t>Therefore, the census in Luke 2:2 could mean the one before Quirinius was governor, or the one before Quirinius census in 6 AD</a:t>
            </a:r>
          </a:p>
        </p:txBody>
      </p:sp>
    </p:spTree>
    <p:extLst>
      <p:ext uri="{BB962C8B-B14F-4D97-AF65-F5344CB8AC3E}">
        <p14:creationId xmlns:p14="http://schemas.microsoft.com/office/powerpoint/2010/main" val="345221474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BAFDB7-0F66-3B44-AFC5-9FA51F6E70E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93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p:txBody>
          <a:bodyPr/>
          <a:lstStyle/>
          <a:p>
            <a:r>
              <a:rPr lang="en-US"/>
              <a:t>HOW ABOUT HEROD??</a:t>
            </a:r>
          </a:p>
        </p:txBody>
      </p:sp>
    </p:spTree>
    <p:extLst>
      <p:ext uri="{BB962C8B-B14F-4D97-AF65-F5344CB8AC3E}">
        <p14:creationId xmlns:p14="http://schemas.microsoft.com/office/powerpoint/2010/main" val="152436539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5B85AD-439A-D341-A505-B1622327EB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03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0339" name="Rectangle 3"/>
          <p:cNvSpPr>
            <a:spLocks noGrp="1" noChangeArrowheads="1"/>
          </p:cNvSpPr>
          <p:nvPr>
            <p:ph type="body" idx="1"/>
          </p:nvPr>
        </p:nvSpPr>
        <p:spPr/>
        <p:txBody>
          <a:bodyPr/>
          <a:lstStyle/>
          <a:p>
            <a:r>
              <a:rPr lang="en-US"/>
              <a:t>from Josephus, we know that King Herod died about 4 BC.</a:t>
            </a:r>
          </a:p>
          <a:p>
            <a:endParaRPr lang="en-US"/>
          </a:p>
          <a:p>
            <a:r>
              <a:rPr lang="en-US"/>
              <a:t>Matt 2:1 tells us that Jesus was born when King Herod was still alive</a:t>
            </a:r>
          </a:p>
          <a:p>
            <a:endParaRPr lang="en-US"/>
          </a:p>
          <a:p>
            <a:r>
              <a:rPr lang="en-US"/>
              <a:t>Matt 2:16 tells us that Jesus could possibly be 2 years old when Herod ordered the massacre of the innocents... before 4BC... possibly 6 or even 7 BC.</a:t>
            </a:r>
          </a:p>
        </p:txBody>
      </p:sp>
    </p:spTree>
    <p:extLst>
      <p:ext uri="{BB962C8B-B14F-4D97-AF65-F5344CB8AC3E}">
        <p14:creationId xmlns:p14="http://schemas.microsoft.com/office/powerpoint/2010/main" val="421568601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CF62ACA-3B61-7F42-8F8A-EECCF57F39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13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p:txBody>
          <a:bodyPr/>
          <a:lstStyle/>
          <a:p>
            <a:r>
              <a:rPr lang="en-US"/>
              <a:t>now let's put what we have together...</a:t>
            </a:r>
          </a:p>
          <a:p>
            <a:endParaRPr lang="en-US"/>
          </a:p>
          <a:p>
            <a:endParaRPr lang="en-US"/>
          </a:p>
        </p:txBody>
      </p:sp>
    </p:spTree>
    <p:extLst>
      <p:ext uri="{BB962C8B-B14F-4D97-AF65-F5344CB8AC3E}">
        <p14:creationId xmlns:p14="http://schemas.microsoft.com/office/powerpoint/2010/main" val="258706331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75DF197-A281-D145-B599-87529788D1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23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2387" name="Rectangle 3"/>
          <p:cNvSpPr>
            <a:spLocks noGrp="1" noChangeArrowheads="1"/>
          </p:cNvSpPr>
          <p:nvPr>
            <p:ph type="body" idx="1"/>
          </p:nvPr>
        </p:nvSpPr>
        <p:spPr/>
        <p:txBody>
          <a:bodyPr/>
          <a:lstStyle/>
          <a:p>
            <a:r>
              <a:rPr lang="en-US"/>
              <a:t>looking at luke 2:2...</a:t>
            </a:r>
          </a:p>
          <a:p>
            <a:endParaRPr lang="en-US"/>
          </a:p>
          <a:p>
            <a:r>
              <a:rPr lang="en-US"/>
              <a:t>my conclusion is that Jesus was born between 5-7 BC</a:t>
            </a:r>
          </a:p>
        </p:txBody>
      </p:sp>
    </p:spTree>
    <p:extLst>
      <p:ext uri="{BB962C8B-B14F-4D97-AF65-F5344CB8AC3E}">
        <p14:creationId xmlns:p14="http://schemas.microsoft.com/office/powerpoint/2010/main" val="130562462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5B8E75-FFDA-2C45-843F-41C8BF0A8BB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34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p:txBody>
          <a:bodyPr/>
          <a:lstStyle/>
          <a:p>
            <a:r>
              <a:rPr lang="en-US"/>
              <a:t>Now Luke 3:23 says Jesus was about thirty when he began his ministry...</a:t>
            </a:r>
          </a:p>
          <a:p>
            <a:endParaRPr lang="en-US"/>
          </a:p>
          <a:p>
            <a:r>
              <a:rPr lang="en-US"/>
              <a:t>SO??</a:t>
            </a:r>
          </a:p>
        </p:txBody>
      </p:sp>
    </p:spTree>
    <p:extLst>
      <p:ext uri="{BB962C8B-B14F-4D97-AF65-F5344CB8AC3E}">
        <p14:creationId xmlns:p14="http://schemas.microsoft.com/office/powerpoint/2010/main" val="380182355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156C8E-4F60-E54A-B35C-AAA61F34A03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44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4435" name="Rectangle 3"/>
          <p:cNvSpPr>
            <a:spLocks noGrp="1" noChangeArrowheads="1"/>
          </p:cNvSpPr>
          <p:nvPr>
            <p:ph type="body" idx="1"/>
          </p:nvPr>
        </p:nvSpPr>
        <p:spPr/>
        <p:txBody>
          <a:bodyPr/>
          <a:lstStyle/>
          <a:p>
            <a:r>
              <a:rPr lang="en-US"/>
              <a:t>In Luke 2:2, we could link the information provided by Luke to Roman history...</a:t>
            </a:r>
          </a:p>
          <a:p>
            <a:r>
              <a:rPr lang="en-US"/>
              <a:t>here in Luke 3:23 however, we see certain links to Jewish history. </a:t>
            </a:r>
          </a:p>
          <a:p>
            <a:r>
              <a:rPr lang="en-US"/>
              <a:t>The levites and jewish historiography...</a:t>
            </a:r>
          </a:p>
          <a:p>
            <a:endParaRPr lang="en-US"/>
          </a:p>
          <a:p>
            <a:r>
              <a:rPr lang="en-US"/>
              <a:t>But for sure, it helps us to the conclusion that....</a:t>
            </a:r>
          </a:p>
        </p:txBody>
      </p:sp>
    </p:spTree>
    <p:extLst>
      <p:ext uri="{BB962C8B-B14F-4D97-AF65-F5344CB8AC3E}">
        <p14:creationId xmlns:p14="http://schemas.microsoft.com/office/powerpoint/2010/main" val="40873531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DF6A9F7-3872-C44E-A628-42CA8A8A1C8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805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805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0189670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225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98650575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8163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5658221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86388227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56416497"/>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t>نرى هنا في إنجيل لوقا جاذبيَّة دعوة رسالة الإنجيل الموجَّهة للعالَم والأمم. نرى بوضوحٍ أنَّ لوقا يُفكِّر في الأمم من غير اليهود، حيث نراه يترجم تعابير آراميَّة، ويتتبَّع نسلَ المسيح وصولًا إلى آدم، ويُشير إلى الحكَّام الرومان لتحديد الزمن الذي وقعَتْ فيه الأحداث، ويتجنَّب الإشارة إلى تتميم نبوَّات العهد القديم، ويقتبس من الترجمة السبعينيَّة، ويشرح العادات اليهوديَّة وتضاريس إسرائيل.</a:t>
            </a:r>
          </a:p>
        </p:txBody>
      </p:sp>
    </p:spTree>
    <p:extLst>
      <p:ext uri="{BB962C8B-B14F-4D97-AF65-F5344CB8AC3E}">
        <p14:creationId xmlns:p14="http://schemas.microsoft.com/office/powerpoint/2010/main" val="245134347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01107151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F728AE-453C-D641-BE27-41E9BDA3F9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005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005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3625541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J. Dwight Pentecost, in </a:t>
            </a:r>
            <a:r>
              <a:rPr lang="en-US" sz="1200" i="1" kern="1200">
                <a:solidFill>
                  <a:schemeClr val="tx1"/>
                </a:solidFill>
                <a:effectLst/>
                <a:latin typeface="Times New Roman" charset="0"/>
                <a:ea typeface="ＭＳ Ｐゴシック" charset="0"/>
                <a:cs typeface="+mn-cs"/>
              </a:rPr>
              <a:t>The Words and Works of Jesus Christ: A Study of the Life of Christ</a:t>
            </a:r>
            <a:r>
              <a:rPr lang="en-US" sz="1200" i="0" kern="1200">
                <a:solidFill>
                  <a:schemeClr val="tx1"/>
                </a:solidFill>
                <a:effectLst/>
                <a:latin typeface="Times New Roman" charset="0"/>
                <a:ea typeface="ＭＳ Ｐゴシック" charset="0"/>
                <a:cs typeface="+mn-cs"/>
              </a:rPr>
              <a:t> (</a:t>
            </a:r>
            <a:r>
              <a:rPr lang="en-US" sz="1200" kern="1200">
                <a:solidFill>
                  <a:schemeClr val="tx1"/>
                </a:solidFill>
                <a:effectLst/>
                <a:latin typeface="Times New Roman" charset="0"/>
                <a:ea typeface="ＭＳ Ｐゴシック" charset="0"/>
                <a:cs typeface="+mn-cs"/>
              </a:rPr>
              <a:t>Grand Rapids: Zondervan, 1981, 2d ed, 2001), 680 pp.,</a:t>
            </a:r>
            <a:r>
              <a:rPr lang="en-US" sz="1200" b="0" kern="0" dirty="0">
                <a:solidFill>
                  <a:srgbClr val="FFFFFF"/>
                </a:solidFill>
                <a:effectLst>
                  <a:outerShdw blurRad="38100" dist="38100" dir="2700000" algn="tl">
                    <a:srgbClr val="000000"/>
                  </a:outerShdw>
                </a:effectLst>
                <a:latin typeface="Arial"/>
                <a:cs typeface="Arial"/>
              </a:rPr>
              <a:t> </a:t>
            </a:r>
            <a:r>
              <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outlines the life of Christ in ten stages, all focusing on Jesus as king.</a:t>
            </a:r>
          </a:p>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 over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 of the Twelve by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 to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of the Disciples by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Official Presentation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for the Death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 of the King</a:t>
            </a:r>
          </a:p>
          <a:p>
            <a:pPr marL="574675" marR="0" lvl="0" indent="-574675" algn="r" defTabSz="914400" rtl="0" eaLnBrk="1" fontAlgn="base" latinLnBrk="0" hangingPunct="1">
              <a:lnSpc>
                <a:spcPct val="100000"/>
              </a:lnSpc>
              <a:spcBef>
                <a:spcPct val="0"/>
              </a:spcBef>
              <a:spcAft>
                <a:spcPct val="0"/>
              </a:spcAft>
              <a:buClrTx/>
              <a:buSzTx/>
              <a:buFont typeface="+mj-lt"/>
              <a:buAutoNum type="arabicPeriod"/>
              <a:tabLst/>
              <a:defRPr/>
            </a:pPr>
            <a:r>
              <a:rPr kumimoji="0" lang="en-US" sz="1200" b="0"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 of the King</a:t>
            </a:r>
          </a:p>
          <a:p>
            <a:pPr algn="r"/>
            <a:endParaRPr lang="en-US" b="0"/>
          </a:p>
        </p:txBody>
      </p:sp>
      <p:sp>
        <p:nvSpPr>
          <p:cNvPr id="4" name="Slide Number Placeholder 3"/>
          <p:cNvSpPr>
            <a:spLocks noGrp="1"/>
          </p:cNvSpPr>
          <p:nvPr>
            <p:ph type="sldNum" sz="quarter" idx="5"/>
          </p:nvPr>
        </p:nvSpPr>
        <p:spPr/>
        <p:txBody>
          <a:bodyPr/>
          <a:lstStyle/>
          <a:p>
            <a:fld id="{5E2ADFD7-D11B-1947-91FB-744DDB5B077E}" type="slidenum">
              <a:rPr lang="en-US"/>
              <a:pPr/>
              <a:t>2</a:t>
            </a:fld>
            <a:endParaRPr lang="en-US"/>
          </a:p>
        </p:txBody>
      </p:sp>
    </p:spTree>
    <p:extLst>
      <p:ext uri="{BB962C8B-B14F-4D97-AF65-F5344CB8AC3E}">
        <p14:creationId xmlns:p14="http://schemas.microsoft.com/office/powerpoint/2010/main" val="7495678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and" charset="0"/>
              <a:ea typeface="ＭＳ Ｐゴシック"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dirty="0">
                <a:latin typeface="Arial" panose="020B0604020202020204" pitchFamily="34" charset="0"/>
                <a:ea typeface="ＭＳ Ｐゴシック" charset="0"/>
                <a:cs typeface="ＭＳ Ｐゴシック" charset="0"/>
              </a:rPr>
              <a:t>The background of logos is threefold:</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Greek Philosophy</a:t>
            </a:r>
            <a:r>
              <a:rPr lang="en-US" b="1" dirty="0">
                <a:latin typeface="Arial" panose="020B0604020202020204" pitchFamily="34" charset="0"/>
                <a:ea typeface="ＭＳ Ｐゴシック" charset="0"/>
                <a:cs typeface="ＭＳ Ｐゴシック" charset="0"/>
              </a:rPr>
              <a:t>: </a:t>
            </a:r>
            <a:r>
              <a:rPr lang="en-US" altLang="ja-JP" b="1" dirty="0">
                <a:latin typeface="Arial" panose="020B0604020202020204" pitchFamily="34" charset="0"/>
                <a:ea typeface="ＭＳ Ｐゴシック" charset="0"/>
                <a:cs typeface="ＭＳ Ｐゴシック" charset="0"/>
              </a:rPr>
              <a:t>"The term was used technically in the Greek philosophy of this period, particularly by the Stoics, to denote the controlling Reason of the universe, the all-</a:t>
            </a:r>
          </a:p>
          <a:p>
            <a:r>
              <a:rPr lang="en-US" b="1" dirty="0">
                <a:latin typeface="Arial" panose="020B0604020202020204" pitchFamily="34"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1" dirty="0">
                <a:latin typeface="Arial" panose="020B0604020202020204" pitchFamily="34" charset="0"/>
                <a:ea typeface="ＭＳ Ｐゴシック" charset="0"/>
                <a:cs typeface="ＭＳ Ｐゴシック" charset="0"/>
              </a:rPr>
              <a:t>" (Merrill C. Tenney, The Gospel of </a:t>
            </a:r>
            <a:r>
              <a:rPr lang="ar-SA" altLang="ja-JP" b="1" dirty="0">
                <a:latin typeface="Arial" panose="020B0604020202020204" pitchFamily="34" charset="0"/>
                <a:ea typeface="ＭＳ Ｐゴシック" charset="0"/>
                <a:cs typeface="ＭＳ Ｐゴシック" charset="0"/>
              </a:rPr>
              <a:t>يوحنا</a:t>
            </a:r>
            <a:r>
              <a:rPr lang="en-US" altLang="ja-JP" b="1" dirty="0">
                <a:latin typeface="Arial" panose="020B0604020202020204" pitchFamily="34" charset="0"/>
                <a:ea typeface="ＭＳ Ｐゴシック" charset="0"/>
                <a:cs typeface="ＭＳ Ｐゴシック" charset="0"/>
              </a:rPr>
              <a:t> [Grand Rapids: Eerdmans, 1948; reprint 1975], 62).</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OT</a:t>
            </a:r>
            <a:r>
              <a:rPr lang="en-US" b="1" dirty="0">
                <a:latin typeface="Arial" panose="020B0604020202020204" pitchFamily="34" charset="0"/>
                <a:ea typeface="ＭＳ Ｐゴシック" charset="0"/>
                <a:cs typeface="ＭＳ Ｐゴシック" charset="0"/>
              </a:rPr>
              <a:t>: </a:t>
            </a:r>
            <a:r>
              <a:rPr lang="en-US" altLang="ja-JP" b="1" dirty="0">
                <a:latin typeface="Arial" panose="020B0604020202020204" pitchFamily="34" charset="0"/>
                <a:ea typeface="ＭＳ Ｐゴシック" charset="0"/>
                <a:cs typeface="ＭＳ Ｐゴシック" charset="0"/>
              </a:rPr>
              <a:t>"In the LX</a:t>
            </a:r>
            <a:r>
              <a:rPr lang="en-US" altLang="ja-JP" b="1" dirty="0">
                <a:latin typeface="Arial" panose="020B0604020202020204" pitchFamily="34" charset="0"/>
                <a:ea typeface="ＭＳ Ｐゴシック" charset="0"/>
                <a:cs typeface="ＭＳ Ｐゴシック" charset="0"/>
                <a:hlinkClick r:id="" action="ppaction://hlinkfile"/>
              </a:rPr>
              <a:t>X</a:t>
            </a:r>
            <a:r>
              <a:rPr lang="en-US" altLang="ja-JP" b="1" dirty="0">
                <a:latin typeface="Arial" panose="020B0604020202020204" pitchFamily="34" charset="0"/>
                <a:ea typeface="ＭＳ Ｐゴシック" charset="0"/>
                <a:cs typeface="ＭＳ Ｐゴシック" charset="0"/>
              </a:rPr>
              <a:t> Logos is used to translate Heb</a:t>
            </a:r>
            <a:r>
              <a:rPr lang="en-US" altLang="ja-JP" b="1" dirty="0">
                <a:latin typeface="Arial" panose="020B0604020202020204" pitchFamily="34" charset="0"/>
                <a:ea typeface="ＭＳ Ｐゴシック" charset="0"/>
                <a:cs typeface="ＭＳ Ｐゴシック" charset="0"/>
                <a:hlinkClick r:id="" action="ppaction://hlinkfile"/>
              </a:rPr>
              <a:t>.</a:t>
            </a:r>
            <a:r>
              <a:rPr lang="en-US" altLang="ja-JP" b="1" dirty="0">
                <a:latin typeface="Arial" panose="020B0604020202020204" pitchFamily="34" charset="0"/>
                <a:ea typeface="ＭＳ Ｐゴシック" charset="0"/>
                <a:cs typeface="ＭＳ Ｐゴシック" charset="0"/>
              </a:rPr>
              <a:t> </a:t>
            </a:r>
            <a:r>
              <a:rPr lang="en-US" altLang="ja-JP" b="1" dirty="0" err="1">
                <a:latin typeface="Arial" panose="020B0604020202020204" pitchFamily="34" charset="0"/>
                <a:ea typeface="ＭＳ Ｐゴシック" charset="0"/>
                <a:cs typeface="ＭＳ Ｐゴシック" charset="0"/>
              </a:rPr>
              <a:t>dāḇār</a:t>
            </a:r>
            <a:r>
              <a:rPr lang="en-US" altLang="ja-JP" b="1" dirty="0">
                <a:latin typeface="Arial" panose="020B0604020202020204" pitchFamily="34" charset="0"/>
                <a:ea typeface="ＭＳ Ｐゴシック" charset="0"/>
                <a:cs typeface="ＭＳ Ｐゴシック" charset="0"/>
              </a:rPr>
              <a:t>. The root of this signifies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that which lies behind</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and so when translated as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word</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it, too, means meaningful sound; it may also mean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thing.</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Some say it is the OT Wisdom literature whereas others say it refers to the Torah.</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Philo</a:t>
            </a:r>
            <a:r>
              <a:rPr lang="en-US" b="1" dirty="0">
                <a:latin typeface="Arial" panose="020B0604020202020204" pitchFamily="34" charset="0"/>
                <a:ea typeface="ＭＳ Ｐゴシック" charset="0"/>
                <a:cs typeface="ＭＳ Ｐゴシック" charset="0"/>
              </a:rPr>
              <a:t>: Philo was a Jewish philosopher in the first century AD down in Alexandria, Egypt.  He combined Jewish and Greek ideas to try to evangelize Greeks to Judaism.  The New Bible </a:t>
            </a:r>
            <a:r>
              <a:rPr lang="en-US" b="1" dirty="0" err="1">
                <a:latin typeface="Arial" panose="020B0604020202020204" pitchFamily="34" charset="0"/>
                <a:ea typeface="ＭＳ Ｐゴシック" charset="0"/>
                <a:cs typeface="ＭＳ Ｐゴシック" charset="0"/>
              </a:rPr>
              <a:t>Dicitonary</a:t>
            </a:r>
            <a:r>
              <a:rPr lang="en-US" b="1" dirty="0">
                <a:latin typeface="Arial" panose="020B0604020202020204" pitchFamily="34" charset="0"/>
                <a:ea typeface="ＭＳ Ｐゴシック" charset="0"/>
                <a:cs typeface="ＭＳ Ｐゴシック" charset="0"/>
              </a:rPr>
              <a:t> notes that only Philo</a:t>
            </a:r>
            <a:r>
              <a:rPr lang="fr-FR" altLang="ja-JP"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a:t>
            </a:r>
            <a:r>
              <a:rPr lang="en-US" altLang="ja-JP" b="1" dirty="0">
                <a:latin typeface="Arial" panose="020B0604020202020204" pitchFamily="34"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9430819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6059A39-8A21-924F-BB9D-36486AEF94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07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107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56432574"/>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E3E05C-8AEC-F542-B1B7-7B38042813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20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209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27761293"/>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0D8533B-3DF7-844C-94FB-7F15428B9C3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31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31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6450570"/>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2482F6-B58E-FC4B-923D-5F03CFBCE57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41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1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003672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323E77-AC93-4044-8B45-11E5E44C09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51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51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6753468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0C0CF2F-509A-EA4B-B272-B53A052173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61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61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41796226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1828773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3074327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1DF7ED-5593-A54D-9BC3-E97B9E54D80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92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9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98679735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593E6F7-F282-1043-AC5B-A8D423E7DB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02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0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003364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lnSpc>
                <a:spcPct val="90000"/>
              </a:lnSpc>
            </a:pPr>
            <a:r>
              <a:rPr lang="en-US" b="1" dirty="0">
                <a:solidFill>
                  <a:srgbClr val="FFFF00"/>
                </a:solidFill>
                <a:latin typeface="Arial" panose="020B0604020202020204" pitchFamily="34" charset="0"/>
                <a:ea typeface="ＭＳ Ｐゴシック" charset="0"/>
                <a:cs typeface="ＭＳ Ｐゴシック" charset="0"/>
              </a:rPr>
              <a:t>This does NOT say that Jesus</a:t>
            </a:r>
            <a:r>
              <a:rPr lang="fr-FR" altLang="ja-JP" b="1" dirty="0">
                <a:solidFill>
                  <a:srgbClr val="FFFF00"/>
                </a:solidFill>
                <a:latin typeface="Arial" panose="020B0604020202020204" pitchFamily="34" charset="0"/>
                <a:ea typeface="ＭＳ Ｐゴシック" charset="0"/>
                <a:cs typeface="ＭＳ Ｐゴシック" charset="0"/>
              </a:rPr>
              <a:t>'</a:t>
            </a:r>
            <a:r>
              <a:rPr lang="en-US" b="1" dirty="0">
                <a:solidFill>
                  <a:srgbClr val="FFFF00"/>
                </a:solidFill>
                <a:latin typeface="Arial" panose="020B0604020202020204" pitchFamily="34" charset="0"/>
                <a:ea typeface="ＭＳ Ｐゴシック" charset="0"/>
                <a:cs typeface="ＭＳ Ｐゴシック" charset="0"/>
              </a:rPr>
              <a:t> existence began with Gen 1:1. </a:t>
            </a:r>
            <a:r>
              <a:rPr lang="en-US" altLang="ja-JP" b="1" dirty="0">
                <a:solidFill>
                  <a:srgbClr val="FFFF00"/>
                </a:solidFill>
                <a:latin typeface="Arial" panose="020B0604020202020204" pitchFamily="34" charset="0"/>
                <a:ea typeface="ＭＳ Ｐゴシック" charset="0"/>
                <a:cs typeface="ＭＳ Ｐゴシック" charset="0"/>
              </a:rPr>
              <a:t>"The word </a:t>
            </a:r>
            <a:r>
              <a:rPr lang="fr-FR" altLang="ja-JP" b="1" dirty="0">
                <a:solidFill>
                  <a:srgbClr val="FFFF00"/>
                </a:solidFill>
                <a:latin typeface="Arial" panose="020B0604020202020204" pitchFamily="34" charset="0"/>
                <a:ea typeface="ＭＳ Ｐゴシック" charset="0"/>
                <a:cs typeface="ＭＳ Ｐゴシック" charset="0"/>
              </a:rPr>
              <a:t>'</a:t>
            </a:r>
            <a:r>
              <a:rPr lang="en-US" altLang="ja-JP" b="1" dirty="0">
                <a:solidFill>
                  <a:srgbClr val="FFFF00"/>
                </a:solidFill>
                <a:latin typeface="Arial" panose="020B0604020202020204" pitchFamily="34" charset="0"/>
                <a:ea typeface="ＭＳ Ｐゴシック" charset="0"/>
                <a:cs typeface="ＭＳ Ｐゴシック" charset="0"/>
              </a:rPr>
              <a:t>was</a:t>
            </a:r>
            <a:r>
              <a:rPr lang="fr-FR" altLang="ja-JP" b="1" dirty="0">
                <a:solidFill>
                  <a:srgbClr val="FFFF00"/>
                </a:solidFill>
                <a:latin typeface="Arial" panose="020B0604020202020204" pitchFamily="34" charset="0"/>
                <a:ea typeface="ＭＳ Ｐゴシック" charset="0"/>
                <a:cs typeface="ＭＳ Ｐゴシック" charset="0"/>
              </a:rPr>
              <a:t>'</a:t>
            </a:r>
            <a:r>
              <a:rPr lang="en-US" altLang="ja-JP" b="1" dirty="0">
                <a:solidFill>
                  <a:srgbClr val="FFFF00"/>
                </a:solidFill>
                <a:latin typeface="Arial" panose="020B0604020202020204" pitchFamily="34" charset="0"/>
                <a:ea typeface="ＭＳ Ｐゴシック" charset="0"/>
                <a:cs typeface="ＭＳ Ｐゴシック" charset="0"/>
              </a:rPr>
              <a:t> (imperfect tense) implies timelessness. Jesus existed before Gen 1:1. </a:t>
            </a:r>
            <a:r>
              <a:rPr lang="en-US" altLang="ja-JP" b="1" dirty="0">
                <a:solidFill>
                  <a:srgbClr val="00FF00"/>
                </a:solidFill>
                <a:latin typeface="Arial" panose="020B0604020202020204" pitchFamily="34" charset="0"/>
                <a:ea typeface="ＭＳ Ｐゴシック" charset="0"/>
                <a:cs typeface="ＭＳ Ｐゴシック" charset="0"/>
              </a:rPr>
              <a:t>He has a beginning of no beginning" [</a:t>
            </a:r>
            <a:r>
              <a:rPr lang="en-US" altLang="ja-JP" sz="1100" b="1" dirty="0">
                <a:solidFill>
                  <a:schemeClr val="bg1"/>
                </a:solidFill>
                <a:latin typeface="Arial" panose="020B0604020202020204" pitchFamily="34" charset="0"/>
                <a:ea typeface="ＭＳ Ｐゴシック" charset="0"/>
                <a:cs typeface="ＭＳ Ｐゴシック" charset="0"/>
              </a:rPr>
              <a:t>Jeffrey Khoo, The Story of Jesus, </a:t>
            </a:r>
            <a:r>
              <a:rPr lang="en-US" altLang="ja-JP" sz="1100" b="1" dirty="0">
                <a:solidFill>
                  <a:schemeClr val="bg1"/>
                </a:solidFill>
                <a:latin typeface="Arial" panose="020B0604020202020204" pitchFamily="34" charset="0"/>
                <a:ea typeface="ＭＳ Ｐゴシック" charset="0"/>
                <a:cs typeface="ＭＳ Ｐゴシック" charset="0"/>
                <a:hlinkClick r:id="rId3"/>
              </a:rPr>
              <a:t>www.febc.edu.sg</a:t>
            </a:r>
            <a:r>
              <a:rPr lang="en-US" altLang="ja-JP" sz="1100" b="1" dirty="0">
                <a:solidFill>
                  <a:schemeClr val="bg1"/>
                </a:solidFill>
                <a:latin typeface="Arial" panose="020B0604020202020204" pitchFamily="34" charset="0"/>
                <a:ea typeface="ＭＳ Ｐゴシック" charset="0"/>
                <a:cs typeface="ＭＳ Ｐゴシック" charset="0"/>
              </a:rPr>
              <a:t>]</a:t>
            </a:r>
          </a:p>
          <a:p>
            <a:endParaRPr lang="en-US" b="1" dirty="0">
              <a:latin typeface="Arial" panose="020B0604020202020204" pitchFamily="34"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F48CEC-3906-3E44-9642-7ED08F61E4D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27438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1E6F0-5AC0-BF4F-8503-4D4E2CE742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05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05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180840046"/>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CE4FA52-8183-0A44-9FE2-7515EF626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84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84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7901761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B46AE5-5A25-4542-B444-85E6810ED4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08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932385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What kind of star was it?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56242940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7D43A8-3430-634D-A2A3-9D2C996BF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28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28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260469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92A3E5-74D6-9243-86EF-693318A354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19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81923" name="Rectangle 3"/>
          <p:cNvSpPr>
            <a:spLocks noGrp="1" noChangeArrowheads="1"/>
          </p:cNvSpPr>
          <p:nvPr>
            <p:ph type="body" idx="1"/>
          </p:nvPr>
        </p:nvSpPr>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973986198"/>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3762D3-E533-C544-8974-2DC24CD883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25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25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63794123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372F22-293B-CD4F-834A-A5CDC2E8E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462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211806573"/>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0C95F44-1686-8647-84D7-DD9254873A7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667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66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08479311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197857-7CEF-2643-B395-75FBDA73B69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872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87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28844638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extLst>
      <p:ext uri="{BB962C8B-B14F-4D97-AF65-F5344CB8AC3E}">
        <p14:creationId xmlns:p14="http://schemas.microsoft.com/office/powerpoint/2010/main" val="4213722011"/>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07E695-E576-EA45-B380-65B0035B1B3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77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ea typeface="ＭＳ Ｐゴシック" charset="0"/>
                <a:cs typeface="ＭＳ Ｐゴシック" charset="0"/>
              </a:rPr>
              <a:t>عين الله نجما خاصا في حالتهم - ماذا كان يفعل في حياتك لجذب انتباهك؟
• الكلمة: هل كان يظهر لك الحق في كلمته لمساعدتك على اللجوء إلى المسيح؟
• المسيحيون: هل جلب بعض المسيحيين إلى حياتك لمساعدتك على فهم ما تدور حوله المسيحية - أنها علاقة شخصية مع المسيح؟
• الرد: هل استجبت لتوجيهاته؟  ما هي الأدلة الإضافية التي تحتاجها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6285529"/>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تخبرنا الآيات 1-2 أن أولئك الذين لا تتوقع أبدا أن يعبدوا المسيح انتهى بهم الأمر إلى البحث عنه لعبادته.  هذا مفاجئ بعض الشيء.  لكنك تعرف ما هو أكثر إثارة للدهشة من رؤية الوثنيين يسعون إلى عبادة المسيح؟  ملاحظة كيف أن أولئك الذين يجب أن يعبدوه يفشلون في القيام بذلك!  هذا ما نجده في الآيات 3-8...)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552381485"/>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r" defTabSz="457200" rtl="1" eaLnBrk="1" fontAlgn="auto" latinLnBrk="0" hangingPunct="1">
              <a:lnSpc>
                <a:spcPct val="100000"/>
              </a:lnSpc>
              <a:spcBef>
                <a:spcPts val="0"/>
              </a:spcBef>
              <a:spcAft>
                <a:spcPts val="0"/>
              </a:spcAft>
              <a:buClrTx/>
              <a:buSzTx/>
              <a:buFontTx/>
              <a:buNone/>
              <a:tabLst/>
              <a:defRPr/>
            </a:pPr>
            <a:r>
              <a:rPr lang="ar-JO" dirty="0"/>
              <a:t>نفس الناس الذين كان ينبغي أن يكرموا يسوع رفضوه.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11441323"/>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Why?  Jealousy!</a:t>
            </a:r>
          </a:p>
          <a:p>
            <a:r>
              <a:rPr lang="en-US" dirty="0">
                <a:latin typeface="Calibri" charset="0"/>
                <a:ea typeface="ＭＳ Ｐゴシック" charset="0"/>
                <a:cs typeface="ＭＳ Ｐゴシック" charset="0"/>
              </a:rPr>
              <a:t>He wasn't the rightful king since he wasn't even a Jew, but an Idumean.</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27540213"/>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شعر هيرودس بالتهديد بأن حكمه قد يفقد، والغيرة في أيدي رجل يتمتع بقوة عظمى لها نتائج كارثية.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3948931"/>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لذا فإن الشعور بالتهديد يمكن أن يدفعنا إلى رفض الآخرين ولم يكن هيرودس استثناء.  لكن...
</a:t>
            </a:r>
            <a:endParaRPr lang="en-SG"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1235906299"/>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a:r>
              <a:rPr lang="ar-JO" dirty="0">
                <a:latin typeface="Calibri" charset="0"/>
                <a:ea typeface="ＭＳ Ｐゴシック" charset="0"/>
                <a:cs typeface="ＭＳ Ｐゴシック" charset="0"/>
              </a:rPr>
              <a:t>كما انزعج أورشليم منه (2: 3 ب).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95643810"/>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sz="1200" kern="1200" dirty="0">
                <a:solidFill>
                  <a:schemeClr val="tx1"/>
                </a:solidFill>
                <a:effectLst/>
                <a:latin typeface="+mn-lt"/>
                <a:ea typeface="+mn-ea"/>
                <a:cs typeface="Arial" panose="020B0604020202020204" pitchFamily="34" charset="0"/>
              </a:rPr>
              <a:t>لماذا؟  كانوا يعرفون أنه حتى إمكانية وجود ملك آخر يمكن أن تؤدي إلى مزيد من القسوة من هيرودس.  كان قد أعدم بالفعل زوجته مريم بعد أن أنجبت له خمسة أطفال (27 قبل الميلاد) - وكانت زوجته المفضلة!  أدى جنون العظمة لدى هيرودس إلى قتل ابنيه وحماته وصهره وعمه وغيرهم الكثير.</a:t>
            </a:r>
            <a:r>
              <a:rPr lang="en-SG" sz="1200" kern="1200" dirty="0">
                <a:solidFill>
                  <a:schemeClr val="tx1"/>
                </a:solidFill>
                <a:effectLst/>
                <a:latin typeface="+mn-lt"/>
                <a:ea typeface="+mn-ea"/>
                <a:cs typeface="+mn-cs"/>
              </a:rPr>
              <a:t>.</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59276933"/>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a:r>
              <a:rPr lang="ar-JO" sz="1200" kern="1200" dirty="0">
                <a:solidFill>
                  <a:schemeClr val="tx1"/>
                </a:solidFill>
                <a:effectLst/>
                <a:latin typeface="+mn-lt"/>
                <a:ea typeface="+mn-ea"/>
                <a:cs typeface="Arial" panose="020B0604020202020204" pitchFamily="34" charset="0"/>
              </a:rPr>
              <a:t>لأي سبب من الأسباب، كان هؤلاء الناس في أورشليم، اليهود الذين كان من المفترض أن ينتظروا بفارغ الصبر مجيء مخلصهم، منزعجين من أنه جاء أخيرا!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401197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0" fontAlgn="base" hangingPunct="0">
              <a:spcBef>
                <a:spcPct val="30000"/>
              </a:spcBef>
              <a:spcAft>
                <a:spcPct val="0"/>
              </a:spcAft>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423748988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The Jewish leaders were sought out for their advice (2:4).</a:t>
            </a:r>
          </a:p>
          <a:p>
            <a:r>
              <a:rPr lang="en-US" dirty="0">
                <a:latin typeface="Calibri" charset="0"/>
                <a:ea typeface="ＭＳ Ｐゴシック" charset="0"/>
                <a:cs typeface="ＭＳ Ｐゴシック" charset="0"/>
              </a:rPr>
              <a:t>These leaders knew that Christ would be born in Bethlehem (2:5-6).</a:t>
            </a:r>
          </a:p>
          <a:p>
            <a:r>
              <a:rPr lang="en-US" dirty="0">
                <a:latin typeface="Calibri" charset="0"/>
                <a:ea typeface="ＭＳ Ｐゴシック" charset="0"/>
                <a:cs typeface="ＭＳ Ｐゴシック" charset="0"/>
              </a:rPr>
              <a:t>The leaders paraphrased Micah 5:2 that gives the exact city where the Messiah would be born—in Bethlehem, which was also called "</a:t>
            </a:r>
            <a:r>
              <a:rPr lang="en-US" dirty="0" err="1">
                <a:latin typeface="Calibri" charset="0"/>
                <a:ea typeface="ＭＳ Ｐゴシック" charset="0"/>
                <a:cs typeface="ＭＳ Ｐゴシック" charset="0"/>
              </a:rPr>
              <a:t>Ephrath</a:t>
            </a:r>
            <a:r>
              <a:rPr lang="en-US" dirty="0">
                <a:latin typeface="Calibri" charset="0"/>
                <a:ea typeface="ＭＳ Ｐゴシック" charset="0"/>
                <a:cs typeface="ＭＳ Ｐゴシック" charset="0"/>
              </a:rPr>
              <a:t>" (cf. Gen 35:19).</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5969708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وبالمناسبة، "بيت لحم" تعني "بيت الخبز".  كم هو مناسب لمكان لخبز الحياة ذاته ليدخل إلى العالم!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5480755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sz="1200" kern="1200" dirty="0">
                <a:solidFill>
                  <a:schemeClr val="tx1"/>
                </a:solidFill>
                <a:effectLst/>
                <a:latin typeface="+mn-lt"/>
                <a:ea typeface="+mn-ea"/>
                <a:cs typeface="Arial" panose="020B0604020202020204" pitchFamily="34" charset="0"/>
              </a:rPr>
              <a:t>كانوا يعرفون المكان ولكن هؤلاء القادة لم يذهبوا أبدا لرؤيته بأنفسهم!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69530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sz="1200" kern="1200" dirty="0">
                <a:solidFill>
                  <a:schemeClr val="tx1"/>
                </a:solidFill>
                <a:effectLst/>
                <a:latin typeface="+mn-lt"/>
                <a:ea typeface="+mn-ea"/>
                <a:cs typeface="Arial" panose="020B0604020202020204" pitchFamily="34" charset="0"/>
              </a:rPr>
              <a:t>على بعد 8 كيلومترات فقط من ابن الله ولم يذهبوا لرؤيته!؟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79686674"/>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74478537"/>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لماذا أراد هيرودس أن يعرف بالضبط الوقت الذي ظهر فيه النجم؟  كان لديه خطة شريرة في جعبته ويحتاج إلى معرفة عمر الطفل في ذلك الوقت.
أفضل ما يمكن أن نقوله هو أن النجم ظهر للمجوس في الليلة التي ولد فيها المسيح، لكن الأمر استغرق منهم عدة أشهر لمغادرة الشرق والقيام برحلة طويلة إلى أورشليم.  
هل أراد هيرودس أن يعبد يسوع؟  الكاد!  أراد من الآخرين أن يقوموا بالعمل القذر من أجله من التجول في المدينة ، ثم عندما يعرف المكان سوف يدمره.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10346891"/>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من المثير للاهتمام أننا وجدنا في هذا المقطع أولئك الذين لا تتوقع منهم أن يعبدوا المسيح يعبدونه بينما أولئك الذين نتوقع أن ينتظروا وصوله بفارغ الصبر رفضوه.  في قسمنا الأخير اليوم سنرى تتويج بحث الحكماء ...
</a:t>
            </a:r>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77276538"/>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وأخيرا وصل المنجمون الوثنيون إلى المسيح الطفل وسجدوا له.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086131272"/>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dirty="0">
                <a:latin typeface="Calibri" charset="0"/>
                <a:ea typeface="ＭＳ Ｐゴシック" charset="0"/>
                <a:cs typeface="ＭＳ Ｐゴシック" charset="0"/>
              </a:rPr>
              <a:t>كرم الله التزام المجوس بعبادة المسيح بمزيد من التوجيه (2: 9-10).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49765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b="1" dirty="0">
                <a:latin typeface="Arial" panose="020B0604020202020204" pitchFamily="34" charset="0"/>
                <a:ea typeface="ＭＳ Ｐゴシック" charset="0"/>
                <a:cs typeface="ＭＳ Ｐゴシック" charset="0"/>
              </a:rPr>
              <a:t>The Nicene Creed (AD 325) was the second oldest creedal statement of the Early Church, preceded only by The Apostle</a:t>
            </a:r>
            <a:r>
              <a:rPr lang="fr-FR" sz="1200" b="1" dirty="0">
                <a:latin typeface="Arial" panose="020B0604020202020204" pitchFamily="34" charset="0"/>
                <a:ea typeface="ＭＳ Ｐゴシック" charset="0"/>
                <a:cs typeface="ＭＳ Ｐゴシック" charset="0"/>
              </a:rPr>
              <a:t>’</a:t>
            </a:r>
            <a:r>
              <a:rPr lang="en-US" sz="1200" b="1" dirty="0">
                <a:latin typeface="Arial" panose="020B0604020202020204" pitchFamily="34" charset="0"/>
                <a:ea typeface="ＭＳ Ｐゴシック" charset="0"/>
                <a:cs typeface="ＭＳ Ｐゴシック" charset="0"/>
              </a:rPr>
              <a:t>s Creed of 1</a:t>
            </a:r>
            <a:r>
              <a:rPr lang="en-US" sz="1200" b="1" baseline="30000" dirty="0">
                <a:latin typeface="Arial" panose="020B0604020202020204" pitchFamily="34" charset="0"/>
                <a:ea typeface="ＭＳ Ｐゴシック" charset="0"/>
                <a:cs typeface="ＭＳ Ｐゴシック" charset="0"/>
              </a:rPr>
              <a:t>st to </a:t>
            </a:r>
            <a:r>
              <a:rPr lang="en-US" sz="1200" b="1" dirty="0">
                <a:latin typeface="Arial" panose="020B0604020202020204" pitchFamily="34" charset="0"/>
                <a:ea typeface="ＭＳ Ｐゴシック" charset="0"/>
                <a:cs typeface="ＭＳ Ｐゴシック" charset="0"/>
              </a:rPr>
              <a:t>3</a:t>
            </a:r>
            <a:r>
              <a:rPr lang="en-US" sz="1200" b="1" baseline="30000" dirty="0">
                <a:latin typeface="Arial" panose="020B0604020202020204" pitchFamily="34" charset="0"/>
                <a:ea typeface="ＭＳ Ｐゴシック" charset="0"/>
                <a:cs typeface="ＭＳ Ｐゴシック" charset="0"/>
              </a:rPr>
              <a:t>rd</a:t>
            </a:r>
            <a:r>
              <a:rPr lang="en-US" sz="1200" b="1" dirty="0">
                <a:latin typeface="Arial" panose="020B0604020202020204" pitchFamily="34" charset="0"/>
                <a:ea typeface="ＭＳ Ｐゴシック" charset="0"/>
                <a:cs typeface="ＭＳ Ｐゴシック" charset="0"/>
              </a:rPr>
              <a:t> centuries. But why do we have it in the first place?</a:t>
            </a:r>
          </a:p>
          <a:p>
            <a:r>
              <a:rPr lang="en-US" sz="1200" b="1" dirty="0">
                <a:latin typeface="Arial" panose="020B0604020202020204" pitchFamily="34" charset="0"/>
                <a:ea typeface="ＭＳ Ｐゴシック" charset="0"/>
                <a:cs typeface="ＭＳ Ｐゴシック" charset="0"/>
              </a:rPr>
              <a:t>___________</a:t>
            </a:r>
          </a:p>
          <a:p>
            <a:r>
              <a:rPr lang="en-US" sz="1200" b="1" dirty="0">
                <a:latin typeface="Arial" panose="020B0604020202020204" pitchFamily="34" charset="0"/>
                <a:ea typeface="ＭＳ Ｐゴシック" charset="0"/>
                <a:cs typeface="ＭＳ Ｐゴシック" charset="0"/>
              </a:rPr>
              <a:t>LC-00-Syllabus-88</a:t>
            </a:r>
          </a:p>
          <a:p>
            <a:r>
              <a:rPr lang="en-US" sz="1200" b="1" dirty="0">
                <a:latin typeface="Arial" panose="020B0604020202020204" pitchFamily="34" charset="0"/>
                <a:ea typeface="ＭＳ Ｐゴシック" charset="0"/>
                <a:cs typeface="ＭＳ Ｐゴシック" charset="0"/>
              </a:rPr>
              <a:t>NS-04-John1-12-slide 163</a:t>
            </a:r>
          </a:p>
          <a:p>
            <a:r>
              <a:rPr lang="en-US" sz="1200" b="1" dirty="0">
                <a:latin typeface="Arial" panose="020B0604020202020204" pitchFamily="34" charset="0"/>
                <a:ea typeface="ＭＳ Ｐゴシック" charset="0"/>
                <a:cs typeface="ＭＳ Ｐゴシック" charset="0"/>
              </a:rPr>
              <a:t>TH-03-Nicene Creed-1</a:t>
            </a:r>
          </a:p>
        </p:txBody>
      </p:sp>
      <p:sp>
        <p:nvSpPr>
          <p:cNvPr id="3891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يسجل لوقا كيف أن المرشحين الأقل احتمالا كشهود – رعاة – شهدوا ليلة الولادة.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75228927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dirty="0">
                <a:latin typeface="Calibri" charset="0"/>
                <a:ea typeface="ＭＳ Ｐゴシック" charset="0"/>
                <a:cs typeface="ＭＳ Ｐゴシック" charset="0"/>
              </a:rPr>
              <a:t>الآن يظهر متى كيف جعل الله النجم يظهر مرة أخرى لتوجيه مرشحين آخرين غير محتملين إلى الموقع الدقيق (2: 9).
كان المصلون مبتهجين عندما رأوا النجم (2: 10).
النص اليوناني هنا يقول حرفيا: "لقد فرحوا فرحا عظيما للغاية"!
يا له من تشويق أن يؤكد الرب خطواتك!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82379066"/>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(Finally the magi's many month journey was fulfilled in verse 11 where it says that…)</a:t>
            </a:r>
          </a:p>
          <a:p>
            <a:r>
              <a:rPr lang="en-US" dirty="0">
                <a:latin typeface="Calibri" charset="0"/>
                <a:ea typeface="ＭＳ Ｐゴシック" charset="0"/>
                <a:cs typeface="ＭＳ Ｐゴシック" charset="0"/>
              </a:rPr>
              <a:t>The magi worshipped Christ (2:11).</a:t>
            </a:r>
          </a:p>
          <a:p>
            <a:r>
              <a:rPr lang="en-US" dirty="0"/>
              <a:t>They worshipped with reverent bowing (2:11a)</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544606155"/>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لاحظ أنهم عبدوا المسيح في منزل ، وليس المذود - وهو درس جيد حول عدم تطوير لاهوتك من بطاقات عيد الميلاد!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114539628"/>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dirty="0"/>
              <a:t>في الواقع ، كان أشبه بطفل صغير يصل عمره إلى عامين.  لاحظ أيضا أنهم كانوا يعبدون الطفل وليس الأم.  كم هو مأساوي أن يعطي البعض مريم العبادة المستحقة للمسيح!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0282924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عبادة العين بإعطاء الهدايا (2: 11 ب).
كان جلب الهدايا ممارسة مهمة للغاية في الشرق القديم عند الاقتراب من رئيس (تخيل ذلك!  أدرك المجوس أن هذا الطفل الصغير كان متفوقا عليهم ، لذا فتحوا صناديق كنوزهم (أو خزائنهم) وأعطوا ملك الملوك هدايا!
</a:t>
            </a:r>
            <a:endParaRPr lang="en-US" b="1" dirty="0">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4360677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كانت الهدايا باهظة الثمن ، لكن الهدايا العادية للملوك ذات رمزية كبيرة</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85754417"/>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4"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الذهب هو أثمن معدن ، يصلح للملك.
الذهب يمثل الملوك (يقول البعض الإله أو النقاء). 
</a:t>
            </a:r>
            <a:endParaRPr lang="en-US" b="1" dirty="0">
              <a:latin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366715401"/>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اللبان هو صمغ متلألئ ورائحة يتم الحصول عليه عن طريق إجراء شقوق في لحاء العديد من الأشجار.  تم استخدامه كبخور.
وبما أن الكهنة أحرقوا البخور في الهيكل، فمن المرجح أن اللبان يصور المسيح على أنه رئيس كهنتنا.
___________
اللبان لتخفيف التهاب المفاصل؟  انظر </a:t>
            </a:r>
            <a:r>
              <a:rPr lang="en-US" sz="1200" kern="1200" dirty="0">
                <a:solidFill>
                  <a:schemeClr val="tx1"/>
                </a:solidFill>
                <a:effectLst/>
                <a:latin typeface="+mn-lt"/>
                <a:ea typeface="+mn-ea"/>
                <a:cs typeface="+mn-cs"/>
              </a:rPr>
              <a:t>http://</a:t>
            </a:r>
            <a:r>
              <a:rPr lang="en-US" sz="1200" kern="1200" dirty="0" err="1">
                <a:solidFill>
                  <a:schemeClr val="tx1"/>
                </a:solidFill>
                <a:effectLst/>
                <a:latin typeface="+mn-lt"/>
                <a:ea typeface="+mn-ea"/>
                <a:cs typeface="+mn-cs"/>
              </a:rPr>
              <a:t>www.biblicalarchaeology.org</a:t>
            </a:r>
            <a:r>
              <a:rPr lang="en-US" sz="1200" kern="1200" dirty="0">
                <a:solidFill>
                  <a:schemeClr val="tx1"/>
                </a:solidFill>
                <a:effectLst/>
                <a:latin typeface="+mn-lt"/>
                <a:ea typeface="+mn-ea"/>
                <a:cs typeface="+mn-cs"/>
              </a:rPr>
              <a:t>/daily/people-cultures-in-the</a:t>
            </a:r>
            <a:r>
              <a:rPr lang="en-US" dirty="0"/>
              <a:t>-bible/</a:t>
            </a:r>
            <a:r>
              <a:rPr lang="en-US" dirty="0" err="1"/>
              <a:t>jesus</a:t>
            </a:r>
            <a:r>
              <a:rPr lang="en-US" dirty="0"/>
              <a:t>-historical-</a:t>
            </a:r>
            <a:r>
              <a:rPr lang="en-US" dirty="0" err="1"/>
              <a:t>jesus</a:t>
            </a:r>
            <a:r>
              <a:rPr lang="en-US" dirty="0"/>
              <a:t>/why-did-the-magi-bring-gold-frankincense-and-myrrh/</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40377567"/>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ينضح المر من شجرة في الجزيرة العربية وكان توابل وعطورا قيمة - وخاصة سائل التحنيط.
يقترح المر أن المسيح سيموت موتا ذبيحة (لأنه كان يستخدم لتغليف الجثث بعد الموت).  إنه يذكرنا بأن يسوع هو مخلصنا.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5861234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b="1"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أتساءل عما إذا كان المجوس يفكرون بهذه المصطلحات.  ومع ذلك ، فمن المنطقي أن نرى هذه كذهب يصور المسيح كملك حاكم ، واللبان يظهره كرئيس كهنة ، والمر لعمله على الصليب كمخلص فدائي.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9659192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294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25186071"/>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F8812-C364-9148-ADA8-114EE003E22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4526044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0F062B-2821-E14F-897D-2FA7260858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23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2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94539363"/>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ولكن على أقل تقدير، قدم الله هذه الهدايا باهظة الثمن ليوسف ومريم لتمويل رحلتهما غير المتوقعة التي ستحدث قريبا خارج البلاد إلى مصر.
_________
</a:t>
            </a:r>
            <a:endParaRPr lang="en-SG" sz="1200" kern="1200" dirty="0">
              <a:solidFill>
                <a:schemeClr val="tx1"/>
              </a:solidFill>
              <a:effectLst/>
              <a:latin typeface="+mn-lt"/>
              <a:ea typeface="+mn-ea"/>
              <a:cs typeface="+mn-cs"/>
            </a:endParaRPr>
          </a:p>
          <a:p>
            <a:r>
              <a:rPr lang="en-US" dirty="0">
                <a:effectLst/>
              </a:rPr>
              <a:t>"Flight into Egypt" Stewart S. </a:t>
            </a:r>
            <a:r>
              <a:rPr lang="en-US" dirty="0" err="1">
                <a:effectLst/>
              </a:rPr>
              <a:t>Goodall</a:t>
            </a:r>
            <a:r>
              <a:rPr lang="en-US" dirty="0">
                <a:effectLst/>
              </a:rPr>
              <a:t> - c1884</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580811259"/>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en-US" dirty="0"/>
              <a:t>(</a:t>
            </a:r>
            <a:r>
              <a:rPr lang="ar-JO" dirty="0"/>
              <a:t>يا له من شيء مدهش أن نرى هؤلاء الرجال الأمميين يطيعون توجيه الرب على طول الطريق إلى بيت لحم!  أعطاهم الله طريقة أخيرة للطاعة ، على الرغم من ...)
أطاع المجوس الله بعدم إبلاغ هيرودس (2: 12).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242268147"/>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D8844A-F3D8-DF46-BA76-C5ECC312AF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33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932595981"/>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606785941"/>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97DAF5D-9551-D448-BDCF-0EE2D7964C2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43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4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12729001"/>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24FBFB4-ECCA-BF41-9FB1-8593BE44AE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39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390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838201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Today we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b="1"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00BBAD-D4E5-C242-B9A8-85C503281D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64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643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75871508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43904318"/>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2120774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326270656"/>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344D94C-2236-3A4C-9308-17D7C10845E5}"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94279802"/>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312</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313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792425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b="1"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b="1" dirty="0">
                <a:latin typeface="Arial" panose="020B0604020202020204" pitchFamily="34" charset="0"/>
                <a:ea typeface="ＭＳ Ｐゴシック" panose="020B0600070205080204" pitchFamily="34" charset="-128"/>
              </a:rPr>
              <a:t>• However, to affirm the biblical teaching, about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t>
            </a:r>
            <a:r>
              <a:rPr lang="en-US" i="1" dirty="0"/>
              <a:t>Annas</a:t>
            </a:r>
            <a:r>
              <a:rPr lang="en-US" dirty="0"/>
              <a:t>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b="1" dirty="0"/>
              <a:t>https://</a:t>
            </a:r>
            <a:r>
              <a:rPr lang="en-US" b="1" dirty="0" err="1"/>
              <a:t>www.internationalstandardbible.com</a:t>
            </a:r>
            <a:r>
              <a:rPr lang="en-US" b="1" dirty="0"/>
              <a:t>/L/</a:t>
            </a:r>
            <a:r>
              <a:rPr lang="en-US" b="1" dirty="0" err="1"/>
              <a:t>lysanias.html</a:t>
            </a:r>
            <a:endParaRPr lang="en-US" b="1" dirty="0"/>
          </a:p>
          <a:p>
            <a:r>
              <a:rPr lang="en-US" dirty="0">
                <a:hlinkClick r:id="rId3"/>
              </a:rPr>
              <a:t>International Standard Bible Encyclopedia Online</a:t>
            </a:r>
            <a:endParaRPr lang="en-US" b="1" dirty="0"/>
          </a:p>
          <a:p>
            <a:r>
              <a:rPr lang="en-US" b="1" dirty="0"/>
              <a:t>Accessed 17 June 2022</a:t>
            </a:r>
          </a:p>
          <a:p>
            <a:r>
              <a:rPr lang="en-US" b="1"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2434198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a:t>
            </a:r>
          </a:p>
          <a:p>
            <a:pPr marL="0" indent="0" eaLnBrk="1" hangingPunct="1">
              <a:lnSpc>
                <a:spcPct val="90000"/>
              </a:lnSpc>
              <a:buNone/>
            </a:pPr>
            <a:r>
              <a:rPr lang="en-US" sz="1200" dirty="0">
                <a:solidFill>
                  <a:schemeClr val="bg1"/>
                </a:solidFill>
                <a:ea typeface="ＭＳ Ｐゴシック" charset="0"/>
                <a:cs typeface="ＭＳ Ｐゴシック" charset="0"/>
              </a:rPr>
              <a:t>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يذكر المؤرِّخ يوسيفيوس (</a:t>
            </a:r>
            <a:r>
              <a:rPr lang="en-US" b="0" dirty="0">
                <a:latin typeface="Times" charset="0"/>
                <a:ea typeface="ＭＳ Ｐゴシック" charset="0"/>
                <a:cs typeface="ＭＳ Ｐゴシック" charset="0"/>
              </a:rPr>
              <a:t>Josephus</a:t>
            </a:r>
            <a:r>
              <a:rPr lang="ar-JO" b="0" dirty="0">
                <a:latin typeface="Times" charset="0"/>
                <a:ea typeface="ＭＳ Ｐゴシック" charset="0"/>
                <a:cs typeface="ＭＳ Ｐゴシック" charset="0"/>
              </a:rPr>
              <a:t>) حدوث خسوفٍ للقمر بالارتباط بموت هيرودس، وهذا يضع ميلاد المسيح بين هذين التاريخين.</a:t>
            </a:r>
          </a:p>
          <a:p>
            <a:pPr eaLnBrk="1" hangingPunct="1">
              <a:spcBef>
                <a:spcPct val="0"/>
              </a:spcBef>
            </a:pPr>
            <a:endParaRPr lang="ar-JO"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42392060"/>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9CB64A-5356-1348-89F6-B17785490C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867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8675"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Geneva" charset="0"/>
            </a:endParaRPr>
          </a:p>
        </p:txBody>
      </p:sp>
    </p:spTree>
    <p:extLst>
      <p:ext uri="{BB962C8B-B14F-4D97-AF65-F5344CB8AC3E}">
        <p14:creationId xmlns:p14="http://schemas.microsoft.com/office/powerpoint/2010/main" val="3007154277"/>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514EB1-6817-4D46-B831-98327BA8230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8050" name="Rectangle 1026"/>
          <p:cNvSpPr>
            <a:spLocks noGrp="1" noRot="1" noChangeAspect="1" noChangeArrowheads="1"/>
          </p:cNvSpPr>
          <p:nvPr>
            <p:ph type="sldImg"/>
          </p:nvPr>
        </p:nvSpPr>
        <p:spPr>
          <a:xfrm>
            <a:off x="1143000" y="685800"/>
            <a:ext cx="4572000" cy="3429000"/>
          </a:xfrm>
          <a:solidFill>
            <a:srgbClr val="FFFFFF"/>
          </a:solidFill>
          <a:ln/>
        </p:spPr>
      </p:sp>
      <p:sp>
        <p:nvSpPr>
          <p:cNvPr id="2580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wrap="square"/>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ea typeface="ＭＳ Ｐゴシック" charset="0"/>
                <a:cs typeface="ＭＳ Ｐゴシック" charset="0"/>
              </a:rPr>
              <a:t>Common-425</a:t>
            </a:r>
          </a:p>
          <a:p>
            <a:pPr eaLnBrk="1" hangingPunct="1">
              <a:spcBef>
                <a:spcPct val="0"/>
              </a:spcBef>
            </a:pPr>
            <a:r>
              <a:rPr lang="en-US" b="0" dirty="0">
                <a:ea typeface="ＭＳ Ｐゴシック" charset="0"/>
                <a:cs typeface="ＭＳ Ｐゴシック" charset="0"/>
              </a:rPr>
              <a:t>LC-01-Intro-311</a:t>
            </a:r>
          </a:p>
          <a:p>
            <a:pPr eaLnBrk="1" hangingPunct="1">
              <a:spcBef>
                <a:spcPct val="0"/>
              </a:spcBef>
            </a:pPr>
            <a:r>
              <a:rPr lang="en-US" b="0" dirty="0">
                <a:ea typeface="ＭＳ Ｐゴシック" charset="0"/>
                <a:cs typeface="ＭＳ Ｐゴシック" charset="0"/>
              </a:rPr>
              <a:t>NS-00-NT Introduction-66</a:t>
            </a:r>
          </a:p>
          <a:p>
            <a:pPr eaLnBrk="1" hangingPunct="1">
              <a:spcBef>
                <a:spcPct val="0"/>
              </a:spcBef>
            </a:pPr>
            <a:r>
              <a:rPr lang="en-US" b="0" dirty="0">
                <a:ea typeface="ＭＳ Ｐゴシック" charset="0"/>
                <a:cs typeface="ＭＳ Ｐゴシック" charset="0"/>
              </a:rPr>
              <a:t>NS-01-Matt1-14-slide </a:t>
            </a:r>
          </a:p>
          <a:p>
            <a:pPr eaLnBrk="1" hangingPunct="1">
              <a:spcBef>
                <a:spcPct val="0"/>
              </a:spcBef>
            </a:pPr>
            <a:r>
              <a:rPr lang="en-US" b="0" dirty="0">
                <a:ea typeface="ＭＳ Ｐゴシック" charset="0"/>
                <a:cs typeface="ＭＳ Ｐゴシック" charset="0"/>
              </a:rPr>
              <a:t>NS-03-Luke1-12-slide 200</a:t>
            </a: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56DA48-3240-7B45-A10C-6D15F2E72DB2}"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6626" name="AutoShape 2"/>
          <p:cNvSpPr>
            <a:spLocks noGrp="1" noRot="1" noChangeAspect="1" noChangeArrowheads="1" noTextEdit="1"/>
          </p:cNvSpPr>
          <p:nvPr>
            <p:ph type="sldImg"/>
          </p:nvPr>
        </p:nvSpPr>
        <p:spPr bwMode="auto">
          <a:xfrm>
            <a:off x="841375" y="241300"/>
            <a:ext cx="5233988" cy="3925888"/>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627" name="Rectangle 3"/>
          <p:cNvSpPr>
            <a:spLocks noGrp="1" noChangeArrowheads="1"/>
          </p:cNvSpPr>
          <p:nvPr>
            <p:ph type="body" idx="1"/>
          </p:nvPr>
        </p:nvSpPr>
        <p:spPr bwMode="auto">
          <a:xfrm>
            <a:off x="396875" y="4305300"/>
            <a:ext cx="5988050" cy="4184650"/>
          </a:xfrm>
          <a:solidFill>
            <a:srgbClr val="FFFFFF"/>
          </a:solidFill>
          <a:ln>
            <a:solidFill>
              <a:srgbClr val="000000"/>
            </a:solidFill>
            <a:miter lim="800000"/>
            <a:headEnd/>
            <a:tailEnd/>
          </a:ln>
        </p:spPr>
        <p:txBody>
          <a:bodyPr wrap="square" numCol="1" anchor="t" anchorCtr="0" compatLnSpc="1">
            <a:prstTxWarp prst="textNoShape">
              <a:avLst/>
            </a:prstTxWarp>
          </a:bodyPr>
          <a:lstStyle/>
          <a:p>
            <a:pPr marL="112713" indent="-112713" defTabSz="1020763" eaLnBrk="1" hangingPunct="1">
              <a:spcBef>
                <a:spcPct val="0"/>
              </a:spcBef>
            </a:pPr>
            <a:r>
              <a:rPr lang="en-US">
                <a:latin typeface="Times New Roman" charset="0"/>
                <a:ea typeface="ＭＳ Ｐゴシック" charset="0"/>
                <a:cs typeface="ＭＳ Ｐゴシック" charset="0"/>
              </a:rPr>
              <a:t>Christ</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p:txBody>
      </p:sp>
    </p:spTree>
    <p:extLst>
      <p:ext uri="{BB962C8B-B14F-4D97-AF65-F5344CB8AC3E}">
        <p14:creationId xmlns:p14="http://schemas.microsoft.com/office/powerpoint/2010/main" val="559018935"/>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719571041"/>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extLst>
      <p:ext uri="{BB962C8B-B14F-4D97-AF65-F5344CB8AC3E}">
        <p14:creationId xmlns:p14="http://schemas.microsoft.com/office/powerpoint/2010/main" val="1346934902"/>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In The DaVinci Code, author Dan Brown claims (without support) that the Nicaea vote on whether Jesus was co-eternal with God was very close.  The truth is that the vote of the approximately 300-some leaders present was 300 to 3.  Along with Arius, </a:t>
            </a:r>
            <a:r>
              <a:rPr lang="en-US" altLang="ja-JP" b="1"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b="1" dirty="0" err="1">
                <a:latin typeface="Arial" panose="020B0604020202020204" pitchFamily="34" charset="0"/>
                <a:ea typeface="ＭＳ Ｐゴシック" charset="0"/>
                <a:cs typeface="Arial" panose="020B0604020202020204" pitchFamily="34" charset="0"/>
              </a:rPr>
              <a:t>Theonas</a:t>
            </a:r>
            <a:r>
              <a:rPr lang="en-US" altLang="ja-JP" b="1" dirty="0">
                <a:latin typeface="Arial" panose="020B0604020202020204" pitchFamily="34" charset="0"/>
                <a:ea typeface="ＭＳ Ｐゴシック" charset="0"/>
                <a:cs typeface="Arial" panose="020B0604020202020204" pitchFamily="34" charset="0"/>
              </a:rPr>
              <a:t> of </a:t>
            </a:r>
            <a:r>
              <a:rPr lang="en-US" altLang="ja-JP" b="1" dirty="0" err="1">
                <a:latin typeface="Arial" panose="020B0604020202020204" pitchFamily="34" charset="0"/>
                <a:ea typeface="ＭＳ Ｐゴシック" charset="0"/>
                <a:cs typeface="Arial" panose="020B0604020202020204" pitchFamily="34" charset="0"/>
              </a:rPr>
              <a:t>Mamarica</a:t>
            </a:r>
            <a:r>
              <a:rPr lang="en-US" altLang="ja-JP" b="1"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The Da Vinci Code: Fact or Fiction? with Hank </a:t>
            </a:r>
            <a:r>
              <a:rPr lang="en-US" altLang="ja-JP" b="1" dirty="0" err="1">
                <a:latin typeface="Arial" panose="020B0604020202020204" pitchFamily="34" charset="0"/>
                <a:ea typeface="ＭＳ Ｐゴシック" charset="0"/>
                <a:cs typeface="Arial" panose="020B0604020202020204" pitchFamily="34" charset="0"/>
              </a:rPr>
              <a:t>Hanegraaff</a:t>
            </a:r>
            <a:r>
              <a:rPr lang="en-US" altLang="ja-JP" b="1" dirty="0">
                <a:latin typeface="Arial" panose="020B0604020202020204" pitchFamily="34" charset="0"/>
                <a:ea typeface="ＭＳ Ｐゴシック" charset="0"/>
                <a:cs typeface="Arial" panose="020B0604020202020204" pitchFamily="34" charset="0"/>
              </a:rPr>
              <a:t> [Wheaton: Tyndale, 2004], 15, n. 6, on p. 73).</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 prophet Isaiah was speaking about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3:4</a:t>
            </a:r>
            <a:r>
              <a:rPr lang="en-US" dirty="0">
                <a:effectLst/>
                <a:latin typeface="Lucida Grande" panose="020B0600040502020204" pitchFamily="34" charset="0"/>
              </a:rPr>
              <a:t>    John’s clothes were woven from coarse camel hair, and he wore a leather belt around his waist. For food he ate locusts and wild honey.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People from Jerusalem and from all of Judea and all over the Jordan Valley went out to see and hear John.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when they confessed their sins, he baptized them in the Jordan River.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3:7</a:t>
            </a:r>
            <a:r>
              <a:rPr lang="en-US" dirty="0">
                <a:effectLst/>
                <a:latin typeface="Lucida Grande" panose="020B0600040502020204" pitchFamily="34" charset="0"/>
              </a:rPr>
              <a:t>    But when he saw many Pharisees and Sadducees coming to watch him baptize, he denounced them. “You brood of snakes!” he exclaimed.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3:11</a:t>
            </a:r>
            <a:r>
              <a:rPr lang="en-US" dirty="0">
                <a:effectLst/>
                <a:latin typeface="Lucida Grande" panose="020B0600040502020204" pitchFamily="34" charset="0"/>
              </a:rPr>
              <a:t>    “I baptize with water those who repent of their sins and turn to God. But someone is coming soon who is greater than I am—so much greater that I’m not worthy even to be his slave and carry his sandals. He will baptize you with the Holy Spirit and with fire.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3:13</a:t>
            </a:r>
            <a:r>
              <a:rPr lang="en-US" dirty="0">
                <a:effectLst/>
                <a:latin typeface="Lucida Grande" panose="020B0600040502020204" pitchFamily="34" charset="0"/>
              </a:rPr>
              <a:t>    Then Jesus went from Galilee to the Jordan River to be baptized by John.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But John tried to talk him out of it. “I am the one who needs to be baptized by you,” he said, “so why are you coming to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3:15</a:t>
            </a:r>
            <a:r>
              <a:rPr lang="en-US" dirty="0">
                <a:solidFill>
                  <a:srgbClr val="000000"/>
                </a:solidFill>
                <a:effectLst/>
                <a:latin typeface="Lucida Grande" panose="020B0600040502020204" pitchFamily="34" charset="0"/>
              </a:rPr>
              <a:t>    But Jesus said, </a:t>
            </a:r>
            <a:r>
              <a:rPr lang="en-US" dirty="0">
                <a:solidFill>
                  <a:srgbClr val="FF2500"/>
                </a:solidFill>
                <a:effectLst/>
                <a:latin typeface="Lucida Grande" panose="020B0600040502020204" pitchFamily="34" charset="0"/>
              </a:rPr>
              <a:t>“It should be done, for we must carry out all that God requires.”</a:t>
            </a:r>
            <a:r>
              <a:rPr lang="en-US" dirty="0">
                <a:solidFill>
                  <a:srgbClr val="000000"/>
                </a:solidFill>
                <a:effectLst/>
                <a:latin typeface="Lucida Grande" panose="020B0600040502020204" pitchFamily="34" charset="0"/>
              </a:rPr>
              <a:t> So John agreed to baptize him.</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3:16</a:t>
            </a:r>
            <a:r>
              <a:rPr lang="en-US" dirty="0">
                <a:effectLst/>
                <a:latin typeface="Lucida Grande" panose="020B0600040502020204" pitchFamily="34" charset="0"/>
              </a:rPr>
              <a:t>    After his baptism, as Jesus came up out of the water, the heavens were opened and he saw the Spirit of God descending like a dove and settling on him.</a:t>
            </a:r>
          </a:p>
          <a:p>
            <a:endParaRPr lang="en-US" dirty="0">
              <a:effectLst/>
              <a:latin typeface="Lucida Grande" panose="020B0600040502020204" pitchFamily="34" charset="0"/>
            </a:endParaRPr>
          </a:p>
          <a:p>
            <a:r>
              <a:rPr lang="en-US" dirty="0">
                <a:effectLst/>
                <a:latin typeface="Lucida Grande" panose="020B0600040502020204" pitchFamily="34" charset="0"/>
              </a:rPr>
              <a:t>MARK</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a:t>
            </a:r>
            <a:r>
              <a:rPr lang="en-US" dirty="0">
                <a:effectLst/>
                <a:latin typeface="Lucida Grande" panose="020B0600040502020204" pitchFamily="34" charset="0"/>
              </a:rPr>
              <a:t>    This is the Good News about Jesus the Messiah, the Son of God. It began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just as the prophet Isaiah had written: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  “Look, I am sending my messenger ahead of you,</a:t>
            </a:r>
          </a:p>
          <a:p>
            <a:r>
              <a:rPr lang="en-US" dirty="0">
                <a:effectLst/>
                <a:latin typeface="Lucida Grande" panose="020B0600040502020204" pitchFamily="34" charset="0"/>
              </a:rPr>
              <a:t>and he will prepare your way.</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1:4</a:t>
            </a:r>
            <a:r>
              <a:rPr lang="en-US" dirty="0">
                <a:effectLst/>
                <a:latin typeface="Lucida Grande" panose="020B0600040502020204" pitchFamily="34" charset="0"/>
              </a:rPr>
              <a:t>    This messenger was John the Baptist. He was in the wilderness and preached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All of Judea, including all the people of Jerusalem, went out to see and hear John. And when they confessed their sins, he baptized them in the Jordan River.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His clothes were woven from coarse camel hair, and he wore a leather belt around his waist. For food he ate locusts and wild honey.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1:7</a:t>
            </a:r>
            <a:r>
              <a:rPr lang="en-US" dirty="0">
                <a:effectLst/>
                <a:latin typeface="Lucida Grande" panose="020B0600040502020204" pitchFamily="34" charset="0"/>
              </a:rPr>
              <a:t>    John announced: “Someone is coming soon who is greater than I am—so much greater that I’m not even worthy to stoop down like a slave and untie the straps of his sandals.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I baptize you with water, but he will baptize you with the Holy Spirit!”</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and Temptation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1:9</a:t>
            </a:r>
            <a:r>
              <a:rPr lang="en-US" dirty="0">
                <a:effectLst/>
                <a:latin typeface="Lucida Grande" panose="020B0600040502020204" pitchFamily="34" charset="0"/>
              </a:rPr>
              <a:t>    One day Jesus came from Nazareth in Galilee, and John baptized him in the Jordan River.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As Jesus came up out of the water, he saw the heavens splitting apart and the Holy Spirit descending on him like a dove.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a:t>
            </a:r>
            <a:r>
              <a:rPr lang="en-US" dirty="0">
                <a:effectLst/>
                <a:latin typeface="Lucida Grande" panose="020B0600040502020204" pitchFamily="34" charset="0"/>
              </a:rPr>
              <a:t>    It was now the fifteenth year of the reign of Tiberius, the Roman emperor. Pontius Pilate was governor over Judea; Herod Antipas was ruler over Galilee; his brother Philip was ruler over </a:t>
            </a:r>
            <a:r>
              <a:rPr lang="en-US" dirty="0" err="1">
                <a:effectLst/>
                <a:latin typeface="Lucida Grande" panose="020B0600040502020204" pitchFamily="34" charset="0"/>
              </a:rPr>
              <a:t>Iturea</a:t>
            </a:r>
            <a:r>
              <a:rPr lang="en-US" dirty="0">
                <a:effectLst/>
                <a:latin typeface="Lucida Grande" panose="020B0600040502020204" pitchFamily="34" charset="0"/>
              </a:rPr>
              <a:t> and </a:t>
            </a:r>
            <a:r>
              <a:rPr lang="en-US" dirty="0" err="1">
                <a:effectLst/>
                <a:latin typeface="Lucida Grande" panose="020B0600040502020204" pitchFamily="34" charset="0"/>
              </a:rPr>
              <a:t>Traconitis</a:t>
            </a:r>
            <a:r>
              <a:rPr lang="en-US" dirty="0">
                <a:effectLst/>
                <a:latin typeface="Lucida Grande" panose="020B0600040502020204" pitchFamily="34" charset="0"/>
              </a:rPr>
              <a:t>; Lysanias was ruler over Abilene.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Annas and Caiaphas were the high priests. At this time a message from God came to John son of Zechariah, who was living in the wilderness.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Then John went from place to place on both sides of the Jordan River, preaching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Isaiah had spoken of John when he said,</a:t>
            </a:r>
          </a:p>
          <a:p>
            <a:endParaRPr lang="en-US" dirty="0">
              <a:effectLst/>
              <a:latin typeface="Lucida Grande" panose="020B0600040502020204" pitchFamily="34" charset="0"/>
            </a:endParaRP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valleys will be filled,</a:t>
            </a:r>
          </a:p>
          <a:p>
            <a:r>
              <a:rPr lang="en-US" dirty="0">
                <a:effectLst/>
                <a:latin typeface="Lucida Grande" panose="020B0600040502020204" pitchFamily="34" charset="0"/>
              </a:rPr>
              <a:t>and the mountains and hills made level.</a:t>
            </a:r>
          </a:p>
          <a:p>
            <a:r>
              <a:rPr lang="en-US" dirty="0">
                <a:effectLst/>
                <a:latin typeface="Lucida Grande" panose="020B0600040502020204" pitchFamily="34" charset="0"/>
              </a:rPr>
              <a:t>The curves will be straightened,</a:t>
            </a:r>
          </a:p>
          <a:p>
            <a:r>
              <a:rPr lang="en-US" dirty="0">
                <a:effectLst/>
                <a:latin typeface="Lucida Grande" panose="020B0600040502020204" pitchFamily="34" charset="0"/>
              </a:rPr>
              <a:t>and the rough places made smooth.</a:t>
            </a:r>
          </a:p>
          <a:p>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then all people will see</a:t>
            </a:r>
          </a:p>
          <a:p>
            <a:r>
              <a:rPr lang="en-US" dirty="0">
                <a:effectLst/>
                <a:latin typeface="Lucida Grande" panose="020B0600040502020204" pitchFamily="34" charset="0"/>
              </a:rPr>
              <a:t>the salvation sent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3:7</a:t>
            </a:r>
            <a:r>
              <a:rPr lang="en-US" dirty="0">
                <a:effectLst/>
                <a:latin typeface="Lucida Grande" panose="020B0600040502020204" pitchFamily="34" charset="0"/>
              </a:rPr>
              <a:t>    When the crowds came to John for baptism, he said, “You brood of snakes!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3:10</a:t>
            </a:r>
            <a:r>
              <a:rPr lang="en-US" dirty="0">
                <a:effectLst/>
                <a:latin typeface="Lucida Grande" panose="020B0600040502020204" pitchFamily="34" charset="0"/>
              </a:rPr>
              <a:t>    The crowds asked,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3:11</a:t>
            </a:r>
            <a:r>
              <a:rPr lang="en-US" dirty="0">
                <a:effectLst/>
                <a:latin typeface="Lucida Grande" panose="020B0600040502020204" pitchFamily="34" charset="0"/>
              </a:rPr>
              <a:t>    John replied, “If you have two shirts, give one to the poor. If you have food, share it with those who are hungry.”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3:12</a:t>
            </a:r>
            <a:r>
              <a:rPr lang="en-US" dirty="0">
                <a:effectLst/>
                <a:latin typeface="Lucida Grande" panose="020B0600040502020204" pitchFamily="34" charset="0"/>
              </a:rPr>
              <a:t>    Even corrupt tax collectors came to be baptized and asked, “Teacher,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3:13</a:t>
            </a:r>
            <a:r>
              <a:rPr lang="en-US" dirty="0">
                <a:effectLst/>
                <a:latin typeface="Lucida Grande" panose="020B0600040502020204" pitchFamily="34" charset="0"/>
              </a:rPr>
              <a:t>    He replied, “Collect no more taxes than the government requires.”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3:14</a:t>
            </a:r>
            <a:r>
              <a:rPr lang="en-US" dirty="0">
                <a:effectLst/>
                <a:latin typeface="Lucida Grande" panose="020B0600040502020204" pitchFamily="34" charset="0"/>
              </a:rPr>
              <a:t>    “What should we do?” asked some soldiers. </a:t>
            </a:r>
          </a:p>
          <a:p>
            <a:endParaRPr lang="en-US" dirty="0">
              <a:effectLst/>
              <a:latin typeface="Lucida Grande" panose="020B0600040502020204" pitchFamily="34" charset="0"/>
            </a:endParaRPr>
          </a:p>
          <a:p>
            <a:r>
              <a:rPr lang="en-US" dirty="0">
                <a:effectLst/>
                <a:latin typeface="Lucida Grande" panose="020B0600040502020204" pitchFamily="34" charset="0"/>
              </a:rPr>
              <a:t>John replied, “Don’t extort money or make false accusations. And be content with your pay.”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3:15</a:t>
            </a:r>
            <a:r>
              <a:rPr lang="en-US" dirty="0">
                <a:effectLst/>
                <a:latin typeface="Lucida Grande" panose="020B0600040502020204" pitchFamily="34" charset="0"/>
              </a:rPr>
              <a:t>    Everyone was expecting the Messiah to come soon, and they were eager to know whether John might be the Messiah.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John answered their questions by saying, “I baptize you with water; but someone is coming soon who is greater than I am—so much greater that I’m not even worthy to be his slave and untie the straps of his sandals. He will baptize you with the Holy Spirit and with fire.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John used many such warnings as he announced the Good News to the people.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3:19</a:t>
            </a:r>
            <a:r>
              <a:rPr lang="en-US" dirty="0">
                <a:effectLst/>
                <a:latin typeface="Lucida Grande" panose="020B0600040502020204" pitchFamily="34" charset="0"/>
              </a:rPr>
              <a:t>    John also publicly criticized Herod Antipas, the ruler of Galilee, for marrying Herodias, his brother’s wife, and for many other wrongs he had done.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So Herod put John in prison, adding this sin to his many others.</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3:21</a:t>
            </a:r>
            <a:r>
              <a:rPr lang="en-US" dirty="0">
                <a:effectLst/>
                <a:latin typeface="Lucida Grande" panose="020B0600040502020204" pitchFamily="34" charset="0"/>
              </a:rPr>
              <a:t>    One day when the crowds were being baptized, Jesus himself was baptized. As he was praying, the heavens opened, </a:t>
            </a: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and the Holy Spirit, in bodily form, descended on him like a dove.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a:t>
            </a:r>
          </a:p>
          <a:p>
            <a:endParaRPr lang="en-US" dirty="0">
              <a:effectLst/>
              <a:latin typeface="Lucida Grande" panose="020B0600040502020204" pitchFamily="34" charset="0"/>
            </a:endParaRPr>
          </a:p>
          <a:p>
            <a:r>
              <a:rPr lang="en-US" dirty="0">
                <a:effectLst/>
                <a:latin typeface="Lucida Grande" panose="020B0600040502020204" pitchFamily="34" charset="0"/>
              </a:rPr>
              <a:t>Prologue: Christ, the Eternal Word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a:t>
            </a:r>
            <a:r>
              <a:rPr lang="en-US" dirty="0">
                <a:effectLst/>
                <a:latin typeface="Lucida Grande" panose="020B0600040502020204" pitchFamily="34" charset="0"/>
              </a:rPr>
              <a:t>    In the beginning the Word already existed.</a:t>
            </a:r>
          </a:p>
          <a:p>
            <a:r>
              <a:rPr lang="en-US" dirty="0">
                <a:effectLst/>
                <a:latin typeface="Lucida Grande" panose="020B0600040502020204" pitchFamily="34" charset="0"/>
              </a:rPr>
              <a:t>The Word was with God,</a:t>
            </a:r>
          </a:p>
          <a:p>
            <a:r>
              <a:rPr lang="en-US" dirty="0">
                <a:effectLst/>
                <a:latin typeface="Lucida Grande" panose="020B0600040502020204" pitchFamily="34" charset="0"/>
              </a:rPr>
              <a:t>and the Word was God.</a:t>
            </a:r>
          </a:p>
          <a:p>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He existed in the beginning with God.</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God created everything through him,</a:t>
            </a:r>
          </a:p>
          <a:p>
            <a:r>
              <a:rPr lang="en-US" dirty="0">
                <a:effectLst/>
                <a:latin typeface="Lucida Grande" panose="020B0600040502020204" pitchFamily="34" charset="0"/>
              </a:rPr>
              <a:t>and nothing was created except through him.</a:t>
            </a:r>
          </a:p>
          <a:p>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The Word gave life to everything that was created,</a:t>
            </a:r>
          </a:p>
          <a:p>
            <a:r>
              <a:rPr lang="en-US" dirty="0">
                <a:effectLst/>
                <a:latin typeface="Lucida Grande" panose="020B0600040502020204" pitchFamily="34" charset="0"/>
              </a:rPr>
              <a:t>and his life brought light to everyone.</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light shines in the darkness,</a:t>
            </a:r>
          </a:p>
          <a:p>
            <a:r>
              <a:rPr lang="en-US" dirty="0">
                <a:effectLst/>
                <a:latin typeface="Lucida Grande" panose="020B0600040502020204" pitchFamily="34" charset="0"/>
              </a:rPr>
              <a:t>and the darkness can never extinguish it.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1:6</a:t>
            </a:r>
            <a:r>
              <a:rPr lang="en-US" dirty="0">
                <a:effectLst/>
                <a:latin typeface="Lucida Grande" panose="020B0600040502020204" pitchFamily="34" charset="0"/>
              </a:rPr>
              <a:t>    God sent a man, John the Baptist,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to tell about the light so that everyone might believe because of his testimony.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John himself was not the light; he was simply a witness to tell about the light.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The one who is the true light, who gives light to everyone, was coming into the world.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1:10</a:t>
            </a:r>
            <a:r>
              <a:rPr lang="en-US" dirty="0">
                <a:effectLst/>
                <a:latin typeface="Lucida Grande" panose="020B0600040502020204" pitchFamily="34" charset="0"/>
              </a:rPr>
              <a:t>    He came into the very world he created, but the world didn’t recognize him.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He came to his own people, and even they rejected him.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But to all who believed him and accepted him, he gave the right to become children of God.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They are reborn—not with a physical birth resulting from human passion or plan, but a birth that comes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1:14</a:t>
            </a:r>
            <a:r>
              <a:rPr lang="en-US" dirty="0">
                <a:effectLst/>
                <a:latin typeface="Lucida Grande" panose="020B0600040502020204" pitchFamily="34" charset="0"/>
              </a:rPr>
              <a:t>    So the Word became human and made his home among us. He was full of unfailing love and faithfulness. And we have seen his glory, the glory of the Father’s one and only Son.</a:t>
            </a:r>
          </a:p>
          <a:p>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1:15</a:t>
            </a:r>
            <a:r>
              <a:rPr lang="en-US" dirty="0">
                <a:effectLst/>
                <a:latin typeface="Lucida Grande" panose="020B0600040502020204" pitchFamily="34" charset="0"/>
              </a:rPr>
              <a:t>    John testified about him when he shouted to the crowds, “This is the one I was talking about when I said, ‘Someone is coming after me who is far greater than I am, for he existed long before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1:16</a:t>
            </a:r>
            <a:r>
              <a:rPr lang="en-US" dirty="0">
                <a:effectLst/>
                <a:latin typeface="Lucida Grande" panose="020B0600040502020204" pitchFamily="34" charset="0"/>
              </a:rPr>
              <a:t>    From his abundance we have all received one gracious blessing after another.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For the law was given through Moses, but God’s unfailing love and faithfulness came through Jesus Christ.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No one has ever seen God. But the unique One, who is himself God, is near to the Father’s heart. He has revealed God to us.</a:t>
            </a:r>
          </a:p>
          <a:p>
            <a:endParaRPr lang="en-US" dirty="0">
              <a:effectLst/>
              <a:latin typeface="Lucida Grande" panose="020B0600040502020204" pitchFamily="34" charset="0"/>
            </a:endParaRPr>
          </a:p>
          <a:p>
            <a:r>
              <a:rPr lang="en-US" dirty="0">
                <a:effectLst/>
                <a:latin typeface="Lucida Grande" panose="020B0600040502020204" pitchFamily="34" charset="0"/>
              </a:rPr>
              <a:t>The Testimony of John the Baptist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1:19</a:t>
            </a:r>
            <a:r>
              <a:rPr lang="en-US" dirty="0">
                <a:effectLst/>
                <a:latin typeface="Lucida Grande" panose="020B0600040502020204" pitchFamily="34" charset="0"/>
              </a:rPr>
              <a:t>    This was John’s testimony when the Jewish leaders sent priests and Temple assistants from Jerusalem to ask John, “Who are you?”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He came right out and said, “I am not the Messiah.”</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1:21</a:t>
            </a:r>
            <a:r>
              <a:rPr lang="en-US" dirty="0">
                <a:effectLst/>
                <a:latin typeface="Lucida Grande" panose="020B0600040502020204" pitchFamily="34" charset="0"/>
              </a:rPr>
              <a:t>    “Well then, who are you?” they asked. “Are you Elijah?” </a:t>
            </a:r>
          </a:p>
          <a:p>
            <a:endParaRPr lang="en-US" dirty="0">
              <a:effectLst/>
              <a:latin typeface="Lucida Grande" panose="020B0600040502020204" pitchFamily="34" charset="0"/>
            </a:endParaRPr>
          </a:p>
          <a:p>
            <a:r>
              <a:rPr lang="en-US" dirty="0">
                <a:effectLst/>
                <a:latin typeface="Lucida Grande" panose="020B0600040502020204" pitchFamily="34" charset="0"/>
              </a:rPr>
              <a:t>“No,” he replied. </a:t>
            </a:r>
          </a:p>
          <a:p>
            <a:endParaRPr lang="en-US" dirty="0">
              <a:effectLst/>
              <a:latin typeface="Lucida Grande" panose="020B0600040502020204" pitchFamily="34" charset="0"/>
            </a:endParaRPr>
          </a:p>
          <a:p>
            <a:r>
              <a:rPr lang="en-US" dirty="0">
                <a:effectLst/>
                <a:latin typeface="Lucida Grande" panose="020B0600040502020204" pitchFamily="34" charset="0"/>
              </a:rPr>
              <a:t>“Are you the Prophet we are expecting?” </a:t>
            </a:r>
          </a:p>
          <a:p>
            <a:endParaRPr lang="en-US" dirty="0">
              <a:effectLst/>
              <a:latin typeface="Lucida Grande" panose="020B0600040502020204" pitchFamily="34" charset="0"/>
            </a:endParaRPr>
          </a:p>
          <a:p>
            <a:r>
              <a:rPr lang="en-US" dirty="0">
                <a:effectLst/>
                <a:latin typeface="Lucida Grande" panose="020B0600040502020204" pitchFamily="34" charset="0"/>
              </a:rPr>
              <a:t>“No.”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a:t>
            </a:r>
            <a:r>
              <a:rPr lang="en-US" dirty="0">
                <a:effectLst/>
                <a:latin typeface="Lucida Grande" panose="020B0600040502020204" pitchFamily="34" charset="0"/>
              </a:rPr>
              <a:t>    “Then who are you? We need an answer for those who sent us. What do you have to say about yourself?”</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a:t>
            </a:r>
            <a:r>
              <a:rPr lang="en-US" dirty="0">
                <a:effectLst/>
                <a:latin typeface="Lucida Grande" panose="020B0600040502020204" pitchFamily="34" charset="0"/>
              </a:rPr>
              <a:t>    John replied in the words of the prophet Isaiah:</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“I am a voice shouting in the wilderness,</a:t>
            </a:r>
          </a:p>
          <a:p>
            <a:r>
              <a:rPr lang="en-US" dirty="0">
                <a:effectLst/>
                <a:latin typeface="Lucida Grande" panose="020B0600040502020204" pitchFamily="34" charset="0"/>
              </a:rPr>
              <a:t>‘Clear the way for the LORD’s coming!’”</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a:t>
            </a:r>
            <a:r>
              <a:rPr lang="en-US" dirty="0">
                <a:effectLst/>
                <a:latin typeface="Lucida Grande" panose="020B0600040502020204" pitchFamily="34" charset="0"/>
              </a:rPr>
              <a:t>    Then the Pharisees who had been sent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asked him, “If you aren’t the Messiah or Elijah or the Prophet, what right do you have to baptize?”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1:26</a:t>
            </a:r>
            <a:r>
              <a:rPr lang="en-US" dirty="0">
                <a:effectLst/>
                <a:latin typeface="Lucida Grande" panose="020B0600040502020204" pitchFamily="34" charset="0"/>
              </a:rPr>
              <a:t>    John told them, “I baptize with water, but right here in the crowd is someone you do not recognize.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Though his ministry follows mine, I’m not even worthy to be his slave and untie the straps of his sandal.”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1:28</a:t>
            </a:r>
            <a:r>
              <a:rPr lang="en-US" dirty="0">
                <a:effectLst/>
                <a:latin typeface="Lucida Grande" panose="020B0600040502020204" pitchFamily="34" charset="0"/>
              </a:rPr>
              <a:t>    This encounter took place in Bethany, an area east of the Jordan River, where John was baptizing.</a:t>
            </a:r>
          </a:p>
          <a:p>
            <a:endParaRPr lang="en-US" dirty="0">
              <a:effectLst/>
              <a:latin typeface="Lucida Grande" panose="020B0600040502020204" pitchFamily="34" charset="0"/>
            </a:endParaRPr>
          </a:p>
          <a:p>
            <a:r>
              <a:rPr lang="en-US" dirty="0">
                <a:effectLst/>
                <a:latin typeface="Lucida Grande" panose="020B0600040502020204" pitchFamily="34" charset="0"/>
              </a:rPr>
              <a:t>Jesus, the Lamb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1:29</a:t>
            </a:r>
            <a:r>
              <a:rPr lang="en-US" dirty="0">
                <a:effectLst/>
                <a:latin typeface="Lucida Grande" panose="020B0600040502020204" pitchFamily="34" charset="0"/>
              </a:rPr>
              <a:t>    The next day John saw Jesus coming toward him and said, “Look! The Lamb of God who takes away the sin of the world!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He is the one I was talking about when I said, ‘A man is coming after me who is far greater than I am, for he existed long before me.’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I did not recognize him as the Messiah, but I have been baptizing with water so that he might be revealed to Israel.”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1:32</a:t>
            </a:r>
            <a:r>
              <a:rPr lang="en-US" dirty="0">
                <a:effectLst/>
                <a:latin typeface="Lucida Grande" panose="020B0600040502020204" pitchFamily="34" charset="0"/>
              </a:rPr>
              <a:t>    Then John testified, “I saw the Holy Spirit descending like a dove from heaven and resting upon him.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I didn’t know he was the one, but when God sent me to baptize with water, he told me, ‘The one on whom you see the Spirit descend and rest is the one who will baptize with the Holy Spirit.’ </a:t>
            </a:r>
            <a:r>
              <a:rPr lang="en-US" b="1" baseline="30000" dirty="0">
                <a:solidFill>
                  <a:srgbClr val="006699"/>
                </a:solidFill>
                <a:effectLst/>
                <a:latin typeface="Helvetica Neue" panose="02000503000000020004" pitchFamily="2" charset="0"/>
              </a:rPr>
              <a:t>34</a:t>
            </a:r>
            <a:r>
              <a:rPr lang="en-US" dirty="0">
                <a:effectLst/>
                <a:latin typeface="Lucida Grande" panose="020B0600040502020204" pitchFamily="34" charset="0"/>
              </a:rPr>
              <a:t> I saw this happen to Jesus, so I testify that he is the Chosen One of God.” </a:t>
            </a:r>
          </a:p>
          <a:p>
            <a:endParaRPr lang="en-US" dirty="0"/>
          </a:p>
          <a:p>
            <a:endParaRPr lang="en-US" dirty="0"/>
          </a:p>
        </p:txBody>
      </p:sp>
      <p:sp>
        <p:nvSpPr>
          <p:cNvPr id="4" name="Slide Number Placeholder 3"/>
          <p:cNvSpPr>
            <a:spLocks noGrp="1"/>
          </p:cNvSpPr>
          <p:nvPr>
            <p:ph type="sldNum" sz="quarter" idx="5"/>
          </p:nvPr>
        </p:nvSpPr>
        <p:spPr/>
        <p:txBody>
          <a:bodyPr/>
          <a:lstStyle/>
          <a:p>
            <a:fld id="{5E2ADFD7-D11B-1947-91FB-744DDB5B077E}" type="slidenum">
              <a:rPr lang="en-US" smtClean="0"/>
              <a:pPr/>
              <a:t>326</a:t>
            </a:fld>
            <a:endParaRPr lang="en-US"/>
          </a:p>
        </p:txBody>
      </p:sp>
    </p:spTree>
    <p:extLst>
      <p:ext uri="{BB962C8B-B14F-4D97-AF65-F5344CB8AC3E}">
        <p14:creationId xmlns:p14="http://schemas.microsoft.com/office/powerpoint/2010/main" val="2006999984"/>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was the son of the priest Zechariah, so John also qualified as a priest. But instead of sacrificial ministry in priestly robes at the temple, God called John to testify of the Ultimate Sacrifice out in the desert!</a:t>
            </a:r>
          </a:p>
        </p:txBody>
      </p:sp>
    </p:spTree>
    <p:extLst>
      <p:ext uri="{BB962C8B-B14F-4D97-AF65-F5344CB8AC3E}">
        <p14:creationId xmlns:p14="http://schemas.microsoft.com/office/powerpoint/2010/main" val="681286935"/>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Rather than eating the rich meat of the sacrificial animals, John ate locusts and honey—not your typical priestly diet!</a:t>
            </a:r>
          </a:p>
        </p:txBody>
      </p:sp>
    </p:spTree>
    <p:extLst>
      <p:ext uri="{BB962C8B-B14F-4D97-AF65-F5344CB8AC3E}">
        <p14:creationId xmlns:p14="http://schemas.microsoft.com/office/powerpoint/2010/main" val="842857052"/>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Instead of teaching in the temple courts to those required by Jewish Law to come to the temple, John preached in the desert to those who made the arduous journey to the wilderness. </a:t>
            </a:r>
          </a:p>
        </p:txBody>
      </p:sp>
    </p:spTree>
    <p:extLst>
      <p:ext uri="{BB962C8B-B14F-4D97-AF65-F5344CB8AC3E}">
        <p14:creationId xmlns:p14="http://schemas.microsoft.com/office/powerpoint/2010/main" val="1903928058"/>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baptized on the opposite side of the Jordan River in modern-day Jordan.</a:t>
            </a:r>
          </a:p>
        </p:txBody>
      </p:sp>
    </p:spTree>
    <p:extLst>
      <p:ext uri="{BB962C8B-B14F-4D97-AF65-F5344CB8AC3E}">
        <p14:creationId xmlns:p14="http://schemas.microsoft.com/office/powerpoint/2010/main" val="920811052"/>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Self-immersion baptism had obscure origins in the Intertestamental Era. Some scholars saw it as a rite developed for Gentile women who wished to become Jews, whereas Gentile men would be circumcised. In any case, John was the first to perform baptism and do so for those repenting of their sins.</a:t>
            </a:r>
          </a:p>
        </p:txBody>
      </p:sp>
    </p:spTree>
    <p:extLst>
      <p:ext uri="{BB962C8B-B14F-4D97-AF65-F5344CB8AC3E}">
        <p14:creationId xmlns:p14="http://schemas.microsoft.com/office/powerpoint/2010/main" val="1901779418"/>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The Jewish leaders were envious of the great following that John had, despite not receiving their education or titles.</a:t>
            </a:r>
          </a:p>
        </p:txBody>
      </p:sp>
    </p:spTree>
    <p:extLst>
      <p:ext uri="{BB962C8B-B14F-4D97-AF65-F5344CB8AC3E}">
        <p14:creationId xmlns:p14="http://schemas.microsoft.com/office/powerpoint/2010/main" val="3888479495"/>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333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528805868"/>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What did John mean?</a:t>
            </a:r>
          </a:p>
          <a:p>
            <a:pPr>
              <a:defRPr/>
            </a:pPr>
            <a:endParaRPr lang="en-US" dirty="0">
              <a:cs typeface="+mn-cs"/>
            </a:endParaRPr>
          </a:p>
          <a:p>
            <a:pPr>
              <a:defRPr/>
            </a:pPr>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What would have happened if the people had turned from sin to God?</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The OT envisions a believing Israel in the earthly kingdom ruled by the Messiah. If Israel had trusted in Christ, then he would have brought in that kingdom just as John promised. Jesus made the same promise in Matthew 4:17.</a:t>
            </a:r>
            <a:endParaRPr lang="en-US" dirty="0">
              <a:cs typeface="+mn-cs"/>
            </a:endParaRPr>
          </a:p>
        </p:txBody>
      </p:sp>
    </p:spTree>
    <p:extLst>
      <p:ext uri="{BB962C8B-B14F-4D97-AF65-F5344CB8AC3E}">
        <p14:creationId xmlns:p14="http://schemas.microsoft.com/office/powerpoint/2010/main" val="1530434502"/>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extLst>
      <p:ext uri="{BB962C8B-B14F-4D97-AF65-F5344CB8AC3E}">
        <p14:creationId xmlns:p14="http://schemas.microsoft.com/office/powerpoint/2010/main" val="184187649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18711327"/>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33060562"/>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214575480"/>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1597411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412862308"/>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18352836"/>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38412160"/>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444078814"/>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AD0762-8B9D-3A4F-995C-4D7FCEACB0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667485436"/>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12899736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110676021"/>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29663094"/>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842958579"/>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6449722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357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pPr algn="r" rtl="1" fontAlgn="base">
              <a:spcBef>
                <a:spcPct val="30000"/>
              </a:spcBef>
              <a:spcAft>
                <a:spcPct val="0"/>
              </a:spcAft>
            </a:pPr>
            <a:endParaRPr lang="en-US" dirty="0"/>
          </a:p>
        </p:txBody>
      </p:sp>
    </p:spTree>
    <p:extLst>
      <p:ext uri="{BB962C8B-B14F-4D97-AF65-F5344CB8AC3E}">
        <p14:creationId xmlns:p14="http://schemas.microsoft.com/office/powerpoint/2010/main" val="4286449002"/>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417150-13FB-1A46-BD5B-D6E85ACDAE16}"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95185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p:txBody>
      </p:sp>
    </p:spTree>
    <p:extLst>
      <p:ext uri="{BB962C8B-B14F-4D97-AF65-F5344CB8AC3E}">
        <p14:creationId xmlns:p14="http://schemas.microsoft.com/office/powerpoint/2010/main" val="2446146359"/>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359</a:t>
            </a:fld>
            <a:endPar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22353823"/>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LC-01-Introduction-221</a:t>
            </a:r>
          </a:p>
          <a:p>
            <a:r>
              <a:rPr lang="en-US" dirty="0"/>
              <a:t>NS-02-Mark9-16-beginning on slide 275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78378282"/>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FFC3FAD-C6E1-DC4B-9541-ACE5EBEAE46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369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755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07555" name="Rectangle 3"/>
          <p:cNvSpPr>
            <a:spLocks noGrp="1" noChangeArrowheads="1"/>
          </p:cNvSpPr>
          <p:nvPr>
            <p:ph type="body" idx="1"/>
          </p:nvPr>
        </p:nvSpPr>
        <p:spPr/>
        <p:txBody>
          <a:bodyPr/>
          <a:lstStyle/>
          <a:p>
            <a:r>
              <a:rPr lang="en-US"/>
              <a:t>Selling your ideas is challenging.  First, you must get your listeners to agree with you in principle.  Then, you must move them to action.  Use the Dale Carnegie Training® Evidence – Action – Benefit formula, and you will deliver a motivational, action-oriented presentation.</a:t>
            </a:r>
          </a:p>
        </p:txBody>
      </p:sp>
    </p:spTree>
    <p:extLst>
      <p:ext uri="{BB962C8B-B14F-4D97-AF65-F5344CB8AC3E}">
        <p14:creationId xmlns:p14="http://schemas.microsoft.com/office/powerpoint/2010/main" val="3806265647"/>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4A43566C-0BD0-DF42-AEB8-AD0C339C064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85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08579" name="Rectangle 3"/>
          <p:cNvSpPr>
            <a:spLocks noGrp="1" noChangeArrowheads="1"/>
          </p:cNvSpPr>
          <p:nvPr>
            <p:ph type="body" idx="1"/>
          </p:nvPr>
        </p:nvSpPr>
        <p:spPr/>
        <p:txBody>
          <a:bodyPr/>
          <a:lstStyle/>
          <a:p>
            <a:r>
              <a:rPr lang="en-US"/>
              <a:t>Open your presentation with an attention-getting incident.  Choose an incident your audience relates to.  The incidence is the evidence that supports the action and proves the benefit.  Beginning with a motivational incident prepares your audience for the action step that follows.</a:t>
            </a:r>
          </a:p>
        </p:txBody>
      </p:sp>
    </p:spTree>
    <p:extLst>
      <p:ext uri="{BB962C8B-B14F-4D97-AF65-F5344CB8AC3E}">
        <p14:creationId xmlns:p14="http://schemas.microsoft.com/office/powerpoint/2010/main" val="3977241436"/>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019F448-70F0-9F46-8FCE-35177259600B}"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372</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597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59779" name="Rectangle 3"/>
          <p:cNvSpPr>
            <a:spLocks noGrp="1" noChangeArrowheads="1"/>
          </p:cNvSpPr>
          <p:nvPr>
            <p:ph type="body" idx="1"/>
          </p:nvPr>
        </p:nvSpPr>
        <p:spPr/>
        <p:txBody>
          <a:bodyPr/>
          <a:lstStyle/>
          <a:p>
            <a:r>
              <a:rPr lang="en-US">
                <a:latin typeface="Arial" charset="0"/>
                <a:cs typeface="Arial" charset="0"/>
              </a:rPr>
              <a:t>Jesus begins His return to Galilee</a:t>
            </a:r>
            <a:r>
              <a:rPr lang="en-US"/>
              <a:t> </a:t>
            </a:r>
          </a:p>
        </p:txBody>
      </p:sp>
    </p:spTree>
    <p:extLst>
      <p:ext uri="{BB962C8B-B14F-4D97-AF65-F5344CB8AC3E}">
        <p14:creationId xmlns:p14="http://schemas.microsoft.com/office/powerpoint/2010/main" val="427415834"/>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A7DEF92-24A2-E048-B426-0326D9A69366}"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373</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48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4899" name="Rectangle 3"/>
          <p:cNvSpPr>
            <a:spLocks noGrp="1" noChangeArrowheads="1"/>
          </p:cNvSpPr>
          <p:nvPr>
            <p:ph type="body" idx="1"/>
          </p:nvPr>
        </p:nvSpPr>
        <p:spPr/>
        <p:txBody>
          <a:bodyPr/>
          <a:lstStyle/>
          <a:p>
            <a:r>
              <a:rPr lang="en-US" dirty="0"/>
              <a:t>A third purpose is actually "to fulfill all righteousness," in the words of Jesus. He refused to ask others to do what he himself had not done.</a:t>
            </a:r>
          </a:p>
        </p:txBody>
      </p:sp>
    </p:spTree>
    <p:extLst>
      <p:ext uri="{BB962C8B-B14F-4D97-AF65-F5344CB8AC3E}">
        <p14:creationId xmlns:p14="http://schemas.microsoft.com/office/powerpoint/2010/main" val="102632988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2AC0155-709C-B741-80A0-A1FFC522F068}"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374</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59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59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93194007"/>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DD0C342D-F14E-2B40-AA37-1EF156852D9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69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69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437013989"/>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20DB51-C540-844A-BA74-9E2016411F27}"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79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79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238092990"/>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B3046D7-2C8D-F748-B7CC-5705F2071EA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89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89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4067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04748607"/>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E4304C10-4B78-7E45-86FB-576EBA99AD6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00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00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86782785"/>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E0E7AD9-F735-4444-A8C9-974DB57F3A2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380</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10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10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25302262"/>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89FE2546-9533-D145-BCA1-0081FC8778C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106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10627" name="Rectangle 3"/>
          <p:cNvSpPr>
            <a:spLocks noGrp="1" noChangeArrowheads="1"/>
          </p:cNvSpPr>
          <p:nvPr>
            <p:ph type="body" idx="1"/>
          </p:nvPr>
        </p:nvSpPr>
        <p:spPr/>
        <p:txBody>
          <a:bodyPr/>
          <a:lstStyle/>
          <a:p>
            <a:r>
              <a:rPr lang="en-US"/>
              <a:t>To complete the Dale Carnegie Training® Evidence – Action – Benefit formula, follow the action step with the benefits to the audience.  Consider their interests, needs, and preferences.  Support the benefits with evidence; i.e., statistics, demonstrations, testimonials, incidents, analogies, and exhibits and you will build credibility.</a:t>
            </a:r>
          </a:p>
        </p:txBody>
      </p:sp>
    </p:spTree>
    <p:extLst>
      <p:ext uri="{BB962C8B-B14F-4D97-AF65-F5344CB8AC3E}">
        <p14:creationId xmlns:p14="http://schemas.microsoft.com/office/powerpoint/2010/main" val="3456798086"/>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6D5E98F3-45B8-D148-8639-B3D80808382A}"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20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20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16298871"/>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F20222-FBC5-1342-9AFF-852E5C0756A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30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30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40578547"/>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51EB7AF-FD7F-F54C-B076-A68EB4216CA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4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41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0531541"/>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389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855536620"/>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99580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391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501289334"/>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latin typeface="Arial" panose="020B0604020202020204" pitchFamily="34" charset="0"/>
                <a:cs typeface="Arial" panose="020B0604020202020204" pitchFamily="34" charset="0"/>
              </a:rPr>
              <a:t>يُمثِّل الأصحاح 40 من إشعياء معلومات الخلفيَّة الرئيسيَّة المتاحة عن يوحنَّا المعمدان. يُعزِّي اللهُ شعبَه رغم أنَّه يُخبِرهم بالسبي الآتي عليهم- وهويفعل هذا بتقديم وعدٍ عن صوت صارخٍ في البرَّيَّة، وليس في الهيكل.</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84982628"/>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397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398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64388527"/>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ancient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b="1"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God raised up Basil and the </a:t>
            </a:r>
            <a:r>
              <a:rPr lang="en-US" altLang="ja-JP" b="1" dirty="0">
                <a:latin typeface="Arial" panose="020B0604020202020204" pitchFamily="34" charset="0"/>
                <a:ea typeface="ＭＳ Ｐゴシック" charset="0"/>
                <a:cs typeface="Arial" panose="020B0604020202020204" pitchFamily="34" charset="0"/>
              </a:rPr>
              <a:t>"Two </a:t>
            </a:r>
            <a:r>
              <a:rPr lang="en-US" altLang="ja-JP" b="1" dirty="0" err="1">
                <a:latin typeface="Arial" panose="020B0604020202020204" pitchFamily="34" charset="0"/>
                <a:ea typeface="ＭＳ Ｐゴシック" charset="0"/>
                <a:cs typeface="Arial" panose="020B0604020202020204" pitchFamily="34" charset="0"/>
              </a:rPr>
              <a:t>Gregorys</a:t>
            </a:r>
            <a:r>
              <a:rPr lang="en-US" altLang="ja-JP" b="1" dirty="0">
                <a:latin typeface="Arial" panose="020B0604020202020204" pitchFamily="34" charset="0"/>
                <a:ea typeface="ＭＳ Ｐゴシック" charset="0"/>
                <a:cs typeface="Arial" panose="020B0604020202020204" pitchFamily="34" charset="0"/>
              </a:rPr>
              <a:t>" to finally nail the coffin in ancient Arianism. (But sadly, this same heresy came back in the 1800s in a cult called Jehovah</a:t>
            </a:r>
            <a:r>
              <a:rPr lang="fr-FR"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John begins his gospel with many clear contrasts to between John and Jesus.</a:t>
            </a:r>
          </a:p>
        </p:txBody>
      </p:sp>
    </p:spTree>
    <p:extLst>
      <p:ext uri="{BB962C8B-B14F-4D97-AF65-F5344CB8AC3E}">
        <p14:creationId xmlns:p14="http://schemas.microsoft.com/office/powerpoint/2010/main" val="29499580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45874796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8ACC1-6FE4-BA45-9068-7A1A0E066FA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___________</a:t>
            </a:r>
          </a:p>
          <a:p>
            <a:pPr eaLnBrk="1" hangingPunct="1"/>
            <a:r>
              <a:rPr lang="en-US">
                <a:latin typeface="Arial" charset="0"/>
                <a:ea typeface="ＭＳ Ｐゴシック" charset="0"/>
                <a:cs typeface="ＭＳ Ｐゴシック" charset="0"/>
              </a:rPr>
              <a:t>BG-05-Israel NT-12</a:t>
            </a:r>
            <a:endParaRPr lang="en-US" dirty="0"/>
          </a:p>
          <a:p>
            <a:r>
              <a:rPr lang="en-US" dirty="0"/>
              <a:t>LC-01-Introduction-5</a:t>
            </a:r>
          </a:p>
          <a:p>
            <a:r>
              <a:rPr lang="en-US" dirty="0"/>
              <a:t>LC-02-Authentication-73</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D6D167-A2DF-884D-9245-5FB0123B17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800" dirty="0">
                <a:latin typeface="Arial" charset="0"/>
                <a:ea typeface="ＭＳ Ｐゴシック" charset="0"/>
                <a:cs typeface="ＭＳ Ｐゴシック" charset="0"/>
              </a:rPr>
              <a:t>Most of us, if we are honest, find that the first few verses of the NT are boring.  They may be good for getting us to sleep if we have insomnia, but they </a:t>
            </a:r>
            <a:r>
              <a:rPr lang="en-US" sz="2800" dirty="0" err="1">
                <a:latin typeface="Arial" charset="0"/>
                <a:ea typeface="ＭＳ Ｐゴシック" charset="0"/>
                <a:cs typeface="ＭＳ Ｐゴシック" charset="0"/>
              </a:rPr>
              <a:t>aren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generally appreciate as literature [read 1:1-3 with a yawn].</a:t>
            </a: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While I was a student at Dallas Seminary, I had the privilege of meeting Jeremiah Benjamin—a true Jewish name if you ever heard one!  Jerry was from such a strictly orthodox Jewish family that the New Testament was forbidden in his home.  However, a Christian student once gave him a NT and challenged him to read it.  So he snuck into his room, climbed into bed, pulled the sheets over him and took out his flashlight.</a:t>
            </a:r>
          </a:p>
          <a:p>
            <a:pPr eaLnBrk="1" hangingPunct="1"/>
            <a:r>
              <a:rPr lang="en-US" sz="2800" dirty="0">
                <a:latin typeface="Arial" charset="0"/>
                <a:ea typeface="ＭＳ Ｐゴシック" charset="0"/>
                <a:cs typeface="ＭＳ Ｐゴシック" charset="0"/>
              </a:rPr>
              <a:t>[Animation]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The first verse stunned me,</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 Jerry later recalled.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It said that Jesus was related to my forefathers.</a:t>
            </a:r>
            <a:r>
              <a:rPr lang="mr-IN" sz="2800" dirty="0">
                <a:latin typeface="Arial" charset="0"/>
                <a:ea typeface="ＭＳ Ｐゴシック" charset="0"/>
                <a:cs typeface="ＭＳ Ｐゴシック" charset="0"/>
              </a:rPr>
              <a:t>"</a:t>
            </a:r>
            <a:endParaRPr lang="en-US" sz="2800" dirty="0">
              <a:latin typeface="Arial" charset="0"/>
              <a:ea typeface="ＭＳ Ｐゴシック" charset="0"/>
              <a:cs typeface="ＭＳ Ｐゴシック" charset="0"/>
            </a:endParaRP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My experience with Jerry helped me to see that Matthew</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beginning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interest me because I am a Gentile who </a:t>
            </a:r>
            <a:r>
              <a:rPr lang="en-US" sz="2800" dirty="0" err="1">
                <a:latin typeface="Arial" charset="0"/>
                <a:ea typeface="ＭＳ Ｐゴシック" charset="0"/>
                <a:cs typeface="ＭＳ Ｐゴシック" charset="0"/>
              </a:rPr>
              <a:t>wasn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looking for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  I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even know what questions to ask or what to look for.  But Matthew was written for the Jewish heart and mind.  Therefore, he starts off with a bang: Jesus was actually a direct descendant of King David and therefore fulfilled the lineage necessary to be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a:t>
            </a:r>
          </a:p>
        </p:txBody>
      </p:sp>
    </p:spTree>
    <p:extLst>
      <p:ext uri="{BB962C8B-B14F-4D97-AF65-F5344CB8AC3E}">
        <p14:creationId xmlns:p14="http://schemas.microsoft.com/office/powerpoint/2010/main" val="421724994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mr-IN" dirty="0"/>
              <a:t>"</a:t>
            </a:r>
            <a:r>
              <a:rPr lang="en-US" dirty="0"/>
              <a:t>Persons traveling by plane to another country must identify themselves. Picture identification, like a driver</a:t>
            </a:r>
            <a:r>
              <a:rPr lang="mr-IN" dirty="0"/>
              <a:t>'</a:t>
            </a:r>
            <a:r>
              <a:rPr lang="en-US" dirty="0"/>
              <a:t>s license and a passport, are usually required. These identifiers are carefully examined to ensure that all the passengers are safe from harm. A man who identifies himself as the Messiah also needs the correct identification. For instance, He must be descended from the line of David, be born in the right city, be born at the right time, and be able to perform amazing works</a:t>
            </a:r>
            <a:r>
              <a:rPr lang="mr-IN" dirty="0"/>
              <a:t>"</a:t>
            </a:r>
            <a:r>
              <a:rPr lang="en-US" dirty="0"/>
              <a:t> (Rick Griffith, </a:t>
            </a:r>
            <a:r>
              <a:rPr lang="mr-IN" dirty="0"/>
              <a:t>"</a:t>
            </a:r>
            <a:r>
              <a:rPr lang="en-US" dirty="0"/>
              <a:t>Advanced</a:t>
            </a:r>
            <a:r>
              <a:rPr lang="en-US" baseline="0" dirty="0"/>
              <a:t> Studies in the NT,</a:t>
            </a:r>
            <a:r>
              <a:rPr lang="mr-IN" baseline="0" dirty="0"/>
              <a:t>"</a:t>
            </a:r>
            <a:r>
              <a:rPr lang="en-US" baseline="0" dirty="0"/>
              <a:t> Lesson 1, Topic 3, </a:t>
            </a:r>
            <a:r>
              <a:rPr lang="en-US" baseline="0" dirty="0" err="1"/>
              <a:t>internetseminary.org</a:t>
            </a:r>
            <a:r>
              <a:rPr lang="en-US" baseline="0" dirty="0"/>
              <a:t> accessed 17 Jan 2016).</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23404642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22A8CB-8F50-F84D-8996-F4F9662037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7572006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B55481FD-E77C-FC4B-A55F-562CA2F42D87}" type="slidenum">
              <a:rPr lang="en-US" sz="1200" b="0">
                <a:latin typeface="Times" charset="0"/>
              </a:rPr>
              <a:pPr/>
              <a:t>49</a:t>
            </a:fld>
            <a:endParaRPr lang="en-US" sz="1200" b="0">
              <a:latin typeface="Times"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ar-JO" b="1" dirty="0">
                <a:solidFill>
                  <a:srgbClr val="000000"/>
                </a:solidFill>
                <a:latin typeface="Times New Roman" charset="0"/>
                <a:ea typeface="ＭＳ Ｐゴシック" charset="0"/>
                <a:cs typeface="ＭＳ Ｐゴシック" charset="0"/>
              </a:rPr>
              <a:t>الآن... العهد الداودي...</a:t>
            </a:r>
            <a:endParaRPr lang="en-US" b="1" dirty="0">
              <a:solidFill>
                <a:srgbClr val="000000"/>
              </a:solidFill>
              <a:latin typeface="Times New Roman" charset="0"/>
              <a:ea typeface="ＭＳ Ｐゴシック" charset="0"/>
              <a:cs typeface="ＭＳ Ｐゴシック" charset="0"/>
            </a:endParaRPr>
          </a:p>
          <a:p>
            <a:r>
              <a:rPr lang="ar-JO" b="1" dirty="0">
                <a:solidFill>
                  <a:srgbClr val="000000"/>
                </a:solidFill>
                <a:latin typeface="Times New Roman" charset="0"/>
                <a:ea typeface="ＭＳ Ｐゴシック" charset="0"/>
                <a:cs typeface="ＭＳ Ｐゴシック" charset="0"/>
              </a:rPr>
              <a:t>التوسّع في جزئية النسب من </a:t>
            </a:r>
            <a:r>
              <a:rPr lang="ar-JO" b="1" dirty="0" err="1">
                <a:solidFill>
                  <a:srgbClr val="000000"/>
                </a:solidFill>
                <a:latin typeface="Times New Roman" charset="0"/>
                <a:ea typeface="ＭＳ Ｐゴシック" charset="0"/>
                <a:cs typeface="ＭＳ Ｐゴシック" charset="0"/>
              </a:rPr>
              <a:t>الابراهيمي</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2 Samuel 7: 4-16.</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6BF0F1-9460-A041-98E6-F93F7507A3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Again...at the heart of that scripture…</a:t>
            </a:r>
          </a:p>
          <a:p>
            <a:r>
              <a:rPr lang="en-US" b="1" dirty="0">
                <a:solidFill>
                  <a:srgbClr val="000000"/>
                </a:solidFill>
                <a:latin typeface="Times New Roman" charset="0"/>
                <a:ea typeface="ＭＳ Ｐゴシック" charset="0"/>
                <a:cs typeface="ＭＳ Ｐゴシック" charset="0"/>
              </a:rPr>
              <a:t>////	is the great Davidic Covenant and its three guarantees…</a:t>
            </a:r>
          </a:p>
          <a:p>
            <a:r>
              <a:rPr lang="en-US" b="1" dirty="0">
                <a:solidFill>
                  <a:srgbClr val="000000"/>
                </a:solidFill>
                <a:latin typeface="Times New Roman" charset="0"/>
                <a:ea typeface="ＭＳ Ｐゴシック" charset="0"/>
                <a:cs typeface="ＭＳ Ｐゴシック" charset="0"/>
              </a:rPr>
              <a:t>///	It has this statement:  2 Samuel 7:16…to David through his household prophet Nathan…God says, </a:t>
            </a:r>
            <a:r>
              <a:rPr lang="en-US" altLang="ja-JP" b="1" dirty="0">
                <a:solidFill>
                  <a:srgbClr val="000000"/>
                </a:solidFill>
                <a:latin typeface="Times New Roman" charset="0"/>
                <a:ea typeface="ＭＳ Ｐゴシック" charset="0"/>
                <a:cs typeface="ＭＳ Ｐゴシック" charset="0"/>
              </a:rPr>
              <a:t>"Your </a:t>
            </a:r>
            <a:r>
              <a:rPr lang="en-US" altLang="ja-JP" b="1" u="sng" dirty="0">
                <a:solidFill>
                  <a:srgbClr val="000000"/>
                </a:solidFill>
                <a:latin typeface="Times New Roman" charset="0"/>
                <a:ea typeface="ＭＳ Ｐゴシック" charset="0"/>
                <a:cs typeface="ＭＳ Ｐゴシック" charset="0"/>
              </a:rPr>
              <a:t>house</a:t>
            </a:r>
            <a:r>
              <a:rPr lang="en-US" altLang="ja-JP" b="1" dirty="0">
                <a:solidFill>
                  <a:srgbClr val="000000"/>
                </a:solidFill>
                <a:latin typeface="Times New Roman" charset="0"/>
                <a:ea typeface="ＭＳ Ｐゴシック" charset="0"/>
                <a:cs typeface="ＭＳ Ｐゴシック" charset="0"/>
              </a:rPr>
              <a:t> and your </a:t>
            </a:r>
            <a:r>
              <a:rPr lang="en-US" altLang="ja-JP" b="1" u="sng" dirty="0">
                <a:solidFill>
                  <a:srgbClr val="000000"/>
                </a:solidFill>
                <a:latin typeface="Times New Roman" charset="0"/>
                <a:ea typeface="ＭＳ Ｐゴシック" charset="0"/>
                <a:cs typeface="ＭＳ Ｐゴシック" charset="0"/>
              </a:rPr>
              <a:t>kingdom</a:t>
            </a:r>
            <a:r>
              <a:rPr lang="en-US" altLang="ja-JP" b="1" dirty="0">
                <a:solidFill>
                  <a:srgbClr val="000000"/>
                </a:solidFill>
                <a:latin typeface="Times New Roman" charset="0"/>
                <a:ea typeface="ＭＳ Ｐゴシック" charset="0"/>
                <a:cs typeface="ＭＳ Ｐゴシック" charset="0"/>
              </a:rPr>
              <a:t> will endure forever before me; your </a:t>
            </a:r>
            <a:r>
              <a:rPr lang="en-US" altLang="ja-JP" b="1" u="sng" dirty="0">
                <a:solidFill>
                  <a:srgbClr val="000000"/>
                </a:solidFill>
                <a:latin typeface="Times New Roman" charset="0"/>
                <a:ea typeface="ＭＳ Ｐゴシック" charset="0"/>
                <a:cs typeface="ＭＳ Ｐゴシック" charset="0"/>
              </a:rPr>
              <a:t>throne</a:t>
            </a:r>
            <a:r>
              <a:rPr lang="en-US" altLang="ja-JP" b="1" dirty="0">
                <a:solidFill>
                  <a:srgbClr val="000000"/>
                </a:solidFill>
                <a:latin typeface="Times New Roman" charset="0"/>
                <a:ea typeface="ＭＳ Ｐゴシック" charset="0"/>
                <a:cs typeface="ＭＳ Ｐゴシック" charset="0"/>
              </a:rPr>
              <a:t> will be established forever.".</a:t>
            </a:r>
          </a:p>
          <a:p>
            <a:r>
              <a:rPr lang="en-US" b="1" dirty="0">
                <a:solidFill>
                  <a:srgbClr val="000000"/>
                </a:solidFill>
                <a:latin typeface="Times New Roman" charset="0"/>
                <a:ea typeface="ＭＳ Ｐゴシック" charset="0"/>
                <a:cs typeface="ＭＳ Ｐゴシック" charset="0"/>
              </a:rPr>
              <a:t>To clarify:...</a:t>
            </a:r>
          </a:p>
          <a:p>
            <a:r>
              <a:rPr lang="en-US" b="1" dirty="0">
                <a:solidFill>
                  <a:srgbClr val="000000"/>
                </a:solidFill>
                <a:latin typeface="Times New Roman" charset="0"/>
                <a:ea typeface="ＭＳ Ｐゴシック" charset="0"/>
                <a:cs typeface="ＭＳ Ｐゴシック" charset="0"/>
              </a:rPr>
              <a:t>////	Your HOUSE.. or your lineage or family line...and your </a:t>
            </a:r>
          </a:p>
          <a:p>
            <a:r>
              <a:rPr lang="en-US" b="1" dirty="0">
                <a:solidFill>
                  <a:srgbClr val="000000"/>
                </a:solidFill>
                <a:latin typeface="Times New Roman" charset="0"/>
                <a:ea typeface="ＭＳ Ｐゴシック" charset="0"/>
                <a:cs typeface="ＭＳ Ｐゴシック" charset="0"/>
              </a:rPr>
              <a:t>////	KINGDOM...meaning actual real estate over which to govern...</a:t>
            </a:r>
          </a:p>
          <a:p>
            <a:r>
              <a:rPr lang="en-US" b="1" dirty="0">
                <a:solidFill>
                  <a:srgbClr val="000000"/>
                </a:solidFill>
                <a:latin typeface="Times New Roman" charset="0"/>
                <a:ea typeface="ＭＳ Ｐゴシック" charset="0"/>
                <a:cs typeface="ＭＳ Ｐゴシック" charset="0"/>
              </a:rPr>
              <a:t>////	and your THRONE...meaning a governmental administration...will be established…</a:t>
            </a:r>
          </a:p>
          <a:p>
            <a:r>
              <a:rPr lang="en-US" b="1" dirty="0">
                <a:solidFill>
                  <a:srgbClr val="000000"/>
                </a:solidFill>
                <a:latin typeface="Times New Roman" charset="0"/>
                <a:ea typeface="ＭＳ Ｐゴシック" charset="0"/>
                <a:cs typeface="ＭＳ Ｐゴシック" charset="0"/>
              </a:rPr>
              <a:t>////	…forever.  Not just until the end of modern history,  but forever...into eternity.   So this verse then becomes a key idea in understanding Biblical eschatology or a study of The End Times.</a:t>
            </a:r>
          </a:p>
          <a:p>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394EF-3299-0F4D-8DAA-DBEB0D5D741B}"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بعد ذلك يجب طرح السؤال… بعد يوم الملك داود… 1000 ق.م .. من المؤهل للجلوس على عرش داود؟</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ماذا عن سلسلة نسب الرب يسوع المسيح من سلالة داود بحسب الكتاب المقدس؟ ماذا يقول الكتاب المقدس عن كل ذلك؟ لقد حصلنا على سلسلة طويلة ومعقدة من الأنساب ...</a:t>
            </a:r>
          </a:p>
          <a:p>
            <a:pPr algn="r" rtl="1"/>
            <a:r>
              <a:rPr lang="ar-JO" b="1" dirty="0">
                <a:solidFill>
                  <a:srgbClr val="000000"/>
                </a:solidFill>
                <a:latin typeface="Times New Roman" charset="0"/>
                <a:ea typeface="ＭＳ Ｐゴシック" charset="0"/>
                <a:cs typeface="ＭＳ Ｐゴシック" charset="0"/>
              </a:rPr>
              <a:t>لذلك سيتم اختصار هذا بشكل كبير.</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نبدأ بآدم وحواء ، اللذان ذُكرا لأول مرة في تكوين 3: 20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typical in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LC-02-Authentication-73</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اتحادهم جاء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وهابيل</a:t>
            </a:r>
            <a:endParaRPr lang="en-US"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ونعلم أن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قتل هابيل بسبب غيرة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من الذبيحة التي قدمها هابيل عطية للرب. كبديل لذلك الأخ المقتول الذي كان أكثر تفضيلاً عند الله، ولد ابن آخر لآدم وحواء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كيف كان </a:t>
            </a:r>
            <a:r>
              <a:rPr lang="ar-JO" b="1" dirty="0" err="1">
                <a:solidFill>
                  <a:srgbClr val="000000"/>
                </a:solidFill>
                <a:latin typeface="Times New Roman" charset="0"/>
                <a:ea typeface="ＭＳ Ｐゴシック" charset="0"/>
                <a:cs typeface="ＭＳ Ｐゴシック" charset="0"/>
              </a:rPr>
              <a:t>شيث</a:t>
            </a:r>
            <a:r>
              <a:rPr lang="ar-JO" b="1" dirty="0">
                <a:solidFill>
                  <a:srgbClr val="000000"/>
                </a:solidFill>
                <a:latin typeface="Times New Roman" charset="0"/>
                <a:ea typeface="ＭＳ Ｐゴシック" charset="0"/>
                <a:cs typeface="ＭＳ Ｐゴシック" charset="0"/>
              </a:rPr>
              <a:t>، بداية سلسلة النسب الصالحة. وهنا حيث تبدأ سلسلة النسب الملكية ليسوع المسيح.</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solidFill>
                  <a:srgbClr val="000000"/>
                </a:solidFill>
                <a:effectLst/>
              </a:rPr>
              <a:t>من </a:t>
            </a:r>
            <a:r>
              <a:rPr lang="ar-JO" dirty="0" err="1">
                <a:solidFill>
                  <a:srgbClr val="000000"/>
                </a:solidFill>
                <a:effectLst/>
              </a:rPr>
              <a:t>شيث</a:t>
            </a:r>
            <a:r>
              <a:rPr lang="ar-JO" dirty="0">
                <a:solidFill>
                  <a:srgbClr val="000000"/>
                </a:solidFill>
                <a:effectLst/>
              </a:rPr>
              <a:t> ... وتبعه نوح بالمناسبة ... تمثل الخطوط المنقطة اختصارًا لجميع الأسماء التوراتية التي تحدث بالفعل خلال سلسلة النسب الطويلة. يخبرنا الكتاب المقدس أسماء كل واحد.</a:t>
            </a:r>
          </a:p>
          <a:p>
            <a:pPr algn="r" rtl="1"/>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11150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في النهاية من خلال هذا النسب... نصل إلى إبراهيم.</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62293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إبراهيم بعد ألف سنة ظهر داود ..</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80477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بين زوجات داود المتعددات... ظهرت </a:t>
            </a:r>
            <a:r>
              <a:rPr lang="ar-JO" b="1" dirty="0" err="1">
                <a:solidFill>
                  <a:srgbClr val="000000"/>
                </a:solidFill>
                <a:latin typeface="Times New Roman" charset="0"/>
                <a:ea typeface="ＭＳ Ｐゴシック" charset="0"/>
                <a:cs typeface="ＭＳ Ｐゴシック" charset="0"/>
              </a:rPr>
              <a:t>بثشبع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508795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بني داود </a:t>
            </a:r>
            <a:r>
              <a:rPr lang="ar-JO" b="1" dirty="0" err="1">
                <a:solidFill>
                  <a:srgbClr val="000000"/>
                </a:solidFill>
                <a:latin typeface="Times New Roman" charset="0"/>
                <a:ea typeface="ＭＳ Ｐゴシック" charset="0"/>
                <a:cs typeface="ＭＳ Ｐゴシック" charset="0"/>
              </a:rPr>
              <a:t>وبثشبع</a:t>
            </a:r>
            <a:r>
              <a:rPr lang="ar-JO" b="1" dirty="0">
                <a:solidFill>
                  <a:srgbClr val="000000"/>
                </a:solidFill>
                <a:latin typeface="Times New Roman" charset="0"/>
                <a:ea typeface="ＭＳ Ｐゴシック" charset="0"/>
                <a:cs typeface="ＭＳ Ｐゴシック" charset="0"/>
              </a:rPr>
              <a:t> ابناهما: ناثان وسليمان.  وهنا ينقسم النسب. لاحظ أنه. إنه مكان حساس.</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8579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نسل الابن ناثان ، تظهر في النهاية مريم ، والدة يسوع.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288139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كتب لوقا عن هذا في إنجيله. في إصحاحه الثالث الآية 23: َلَمَّا </a:t>
            </a:r>
            <a:r>
              <a:rPr lang="ar-JO" b="1" dirty="0" err="1">
                <a:solidFill>
                  <a:srgbClr val="000000"/>
                </a:solidFill>
                <a:latin typeface="Times New Roman" charset="0"/>
                <a:ea typeface="ＭＳ Ｐゴシック" charset="0"/>
                <a:cs typeface="ＭＳ Ｐゴシック" charset="0"/>
              </a:rPr>
              <a:t>ٱبْتَدَأَ</a:t>
            </a:r>
            <a:r>
              <a:rPr lang="ar-JO" b="1" dirty="0">
                <a:solidFill>
                  <a:srgbClr val="000000"/>
                </a:solidFill>
                <a:latin typeface="Times New Roman" charset="0"/>
                <a:ea typeface="ＭＳ Ｐゴシック" charset="0"/>
                <a:cs typeface="ＭＳ Ｐゴシック" charset="0"/>
              </a:rPr>
              <a:t> يَسُوعُ كَانَ لَهُ نَحْوُ ثَلَاثِينَ سَنَةً، وَهُوَ عَلَى مَا كَانَ يُظَنُّ </a:t>
            </a:r>
            <a:r>
              <a:rPr lang="ar-JO" b="1" dirty="0" err="1">
                <a:solidFill>
                  <a:srgbClr val="000000"/>
                </a:solidFill>
                <a:latin typeface="Times New Roman" charset="0"/>
                <a:ea typeface="ＭＳ Ｐゴシック" charset="0"/>
                <a:cs typeface="ＭＳ Ｐゴシック" charset="0"/>
              </a:rPr>
              <a:t>ٱبْنَ</a:t>
            </a:r>
            <a:r>
              <a:rPr lang="ar-JO" b="1">
                <a:solidFill>
                  <a:srgbClr val="000000"/>
                </a:solidFill>
                <a:latin typeface="Times New Roman" charset="0"/>
                <a:ea typeface="ＭＳ Ｐゴシック" charset="0"/>
                <a:cs typeface="ＭＳ Ｐゴシック" charset="0"/>
              </a:rPr>
              <a:t> يُوسُفَ</a:t>
            </a:r>
          </a:p>
          <a:p>
            <a:pPr algn="r" rtl="1"/>
            <a:endParaRPr lang="en-US" altLang="ja-JP"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هذا الشرح الإضافي من اثنين من علماء الكتاب المقدس البارزين.</a:t>
            </a:r>
            <a:endParaRPr lang="en-US" altLang="ja-JP"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Solomon</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side...the line of descent leads directly to Joseph,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womb…</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…the Lord Jesus Christ enters the earth.  And, you might say, </a:t>
            </a:r>
            <a:r>
              <a:rPr lang="en-US" altLang="ja-JP" b="1">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FIRST…a family qualification by right of a </a:t>
            </a:r>
            <a:r>
              <a:rPr lang="en-US" b="1" u="sng">
                <a:solidFill>
                  <a:srgbClr val="000000"/>
                </a:solidFill>
                <a:latin typeface="Times New Roman" charset="0"/>
                <a:ea typeface="ＭＳ Ｐゴシック" charset="0"/>
                <a:cs typeface="ＭＳ Ｐゴシック" charset="0"/>
              </a:rPr>
              <a:t>bloodline</a:t>
            </a:r>
            <a:r>
              <a:rPr lang="en-US" b="1">
                <a:solidFill>
                  <a:srgbClr val="000000"/>
                </a:solidFill>
                <a:latin typeface="Times New Roman" charset="0"/>
                <a:ea typeface="ＭＳ Ｐゴシック" charset="0"/>
                <a:cs typeface="ＭＳ Ｐゴシック" charset="0"/>
              </a:rPr>
              <a:t> succession. </a:t>
            </a:r>
          </a:p>
          <a:p>
            <a:r>
              <a:rPr lang="en-US" b="1">
                <a:solidFill>
                  <a:srgbClr val="000000"/>
                </a:solidFill>
                <a:latin typeface="Times New Roman" charset="0"/>
                <a:ea typeface="ＭＳ Ｐゴシック" charset="0"/>
                <a:cs typeface="ＭＳ Ｐゴシック" charset="0"/>
              </a:rPr>
              <a:t>////	SECOND…there must also be a legal qualification </a:t>
            </a:r>
            <a:r>
              <a:rPr lang="en-US" b="1" u="sng">
                <a:solidFill>
                  <a:srgbClr val="000000"/>
                </a:solidFill>
                <a:latin typeface="Times New Roman" charset="0"/>
                <a:ea typeface="ＭＳ Ｐゴシック" charset="0"/>
                <a:cs typeface="ＭＳ Ｐゴシック" charset="0"/>
              </a:rPr>
              <a:t>by right of traditional succession.</a:t>
            </a:r>
            <a:endParaRPr lang="en-US" b="1">
              <a:solidFill>
                <a:srgbClr val="000000"/>
              </a:solidFill>
              <a:latin typeface="Times New Roman" charset="0"/>
              <a:ea typeface="ＭＳ Ｐゴシック" charset="0"/>
              <a:cs typeface="ＭＳ Ｐゴシック" charset="0"/>
            </a:endParaRPr>
          </a:p>
          <a:p>
            <a:r>
              <a:rPr lang="en-US" b="1">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a:solidFill>
                  <a:srgbClr val="000000"/>
                </a:solidFill>
                <a:latin typeface="Times New Roman" charset="0"/>
                <a:ea typeface="ＭＳ Ｐゴシック" charset="0"/>
                <a:cs typeface="ＭＳ Ｐゴシック" charset="0"/>
              </a:rPr>
              <a:t>'</a:t>
            </a:r>
            <a:r>
              <a:rPr lang="en-US" b="1">
                <a:solidFill>
                  <a:srgbClr val="000000"/>
                </a:solidFill>
                <a:latin typeface="Times New Roman" charset="0"/>
                <a:ea typeface="ＭＳ Ｐゴシック" charset="0"/>
                <a:cs typeface="ＭＳ Ｐゴシック" charset="0"/>
              </a:rPr>
              <a:t>s gospel, third chapter, verses 23-38, </a:t>
            </a:r>
          </a:p>
          <a:p>
            <a:r>
              <a:rPr lang="en-US" b="1">
                <a:solidFill>
                  <a:srgbClr val="000000"/>
                </a:solidFill>
                <a:latin typeface="Times New Roman" charset="0"/>
                <a:ea typeface="ＭＳ Ｐゴシック" charset="0"/>
                <a:cs typeface="ＭＳ Ｐゴシック" charset="0"/>
              </a:rPr>
              <a:t>////	While the legal line of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father – Joseph -- appears in detail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Gospel, chapter 1, verses 1-17.</a:t>
            </a:r>
          </a:p>
          <a:p>
            <a:r>
              <a:rPr lang="en-US" b="1">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place in the great Plan of the Ages.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 للتلخيص ...مريم، والدة يسوع، تزوده بنسل مباشرة من عرش داود ... وما بعده.</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ويوسف ... بصفته الأب بالتبني ونسل الملك سليمان ... له الحق في الخلافة القانونية لمنح ابنه بالتبني، يسوع. </a:t>
            </a:r>
          </a:p>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دليل رائع على مصداقية سجل الكتاب المقدس.</a:t>
            </a:r>
            <a:endParaRPr lang="en-US"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extLst>
      <p:ext uri="{BB962C8B-B14F-4D97-AF65-F5344CB8AC3E}">
        <p14:creationId xmlns:p14="http://schemas.microsoft.com/office/powerpoint/2010/main" val="403920171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extLst>
      <p:ext uri="{BB962C8B-B14F-4D97-AF65-F5344CB8AC3E}">
        <p14:creationId xmlns:p14="http://schemas.microsoft.com/office/powerpoint/2010/main" val="210864165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extLst>
      <p:ext uri="{BB962C8B-B14F-4D97-AF65-F5344CB8AC3E}">
        <p14:creationId xmlns:p14="http://schemas.microsoft.com/office/powerpoint/2010/main" val="142025884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extLst>
      <p:ext uri="{BB962C8B-B14F-4D97-AF65-F5344CB8AC3E}">
        <p14:creationId xmlns:p14="http://schemas.microsoft.com/office/powerpoint/2010/main" val="163571592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9EB821-F7EB-864E-A8BB-7A3DBF3BA6E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339748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A08B2E-D9AF-CA42-B240-B3EC61F0A61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257859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78</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LC-01-Intro-40</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765AC0-6BD3-8A44-9EC1-97452A67F6B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2994" name="Rectangle 1026"/>
          <p:cNvSpPr>
            <a:spLocks noGrp="1" noRot="1" noChangeAspect="1" noChangeArrowheads="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1092130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8340374-058B-3347-BF14-9EE40A27AB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6419447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1801973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E1DF914-4598-0247-9DD7-B78AE8731E6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36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36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2612054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684B75-0A57-354D-9428-40F2163C8C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46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46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7575661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E14A0A5-2417-A946-80F2-B6140CA00E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59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595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2822114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C3CA88-60FD-4343-A8D0-58E6A0F73B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69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69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7288350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591978-315C-4E41-8D3D-7F84286A73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57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57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1524795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89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3042171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55102C-A507-BE43-871B-92FF6BFD68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80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800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379017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221728-597F-EC40-94C8-6E8D772E38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67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67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764907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4C617F1-D690-024C-A843-533B2893ED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756325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D7C32C-836B-1642-B89C-DCCB503A759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87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87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42957636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95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Luke</a:t>
            </a:r>
            <a:r>
              <a:rPr lang="fr-FR" dirty="0">
                <a:ea typeface="ＭＳ Ｐゴシック" charset="0"/>
                <a:cs typeface="ＭＳ Ｐゴシック" charset="0"/>
              </a:rPr>
              <a:t>'</a:t>
            </a:r>
            <a:r>
              <a:rPr lang="en-US" dirty="0">
                <a:ea typeface="ＭＳ Ｐゴシック" charset="0"/>
                <a:cs typeface="ＭＳ Ｐゴシック" charset="0"/>
              </a:rPr>
              <a:t>s gospel is known for its many parables by Jesus.</a:t>
            </a:r>
          </a:p>
        </p:txBody>
      </p:sp>
    </p:spTree>
    <p:extLst>
      <p:ext uri="{BB962C8B-B14F-4D97-AF65-F5344CB8AC3E}">
        <p14:creationId xmlns:p14="http://schemas.microsoft.com/office/powerpoint/2010/main" val="292571218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5994337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355698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3060752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1065141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091940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4749457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80520736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5774383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4818970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3116760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7722087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9161503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5.xml"/><Relationship Id="rId4" Type="http://schemas.openxmlformats.org/officeDocument/2006/relationships/image" Target="../media/image4.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pPr/>
              <a:t>‹#›</a:t>
            </a:fld>
            <a:endParaRPr lang="en-US"/>
          </a:p>
        </p:txBody>
      </p:sp>
    </p:spTree>
    <p:extLst>
      <p:ext uri="{BB962C8B-B14F-4D97-AF65-F5344CB8AC3E}">
        <p14:creationId xmlns:p14="http://schemas.microsoft.com/office/powerpoint/2010/main" val="378439242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299357502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10805002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14940747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36010318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6281299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4320681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23330344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243211975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305163547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598280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pPr/>
              <a:t>‹#›</a:t>
            </a:fld>
            <a:endParaRPr lang="en-US"/>
          </a:p>
        </p:txBody>
      </p:sp>
    </p:spTree>
    <p:extLst>
      <p:ext uri="{BB962C8B-B14F-4D97-AF65-F5344CB8AC3E}">
        <p14:creationId xmlns:p14="http://schemas.microsoft.com/office/powerpoint/2010/main" val="119893262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371526857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260429764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9720314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33547379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171523742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386861496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35435076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18988855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0565246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a:ea typeface="ＭＳ Ｐゴシック" charset="-128"/>
              <a:cs typeface="ＭＳ Ｐゴシック" charset="-128"/>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miter lim="800000"/>
                <a:headEnd type="none" w="sm" len="sm"/>
                <a:tailEnd type="none" w="sm" len="sm"/>
              </a14:hiddenLine>
            </a:ext>
          </a:extLst>
        </p:spPr>
        <p:txBody>
          <a:bodyPr wrap="none" lIns="91341" tIns="45671" rIns="91341" bIns="45671" anchor="ctr"/>
          <a:lstStyle/>
          <a:p>
            <a:endParaRPr lang="en-US"/>
          </a:p>
        </p:txBody>
      </p:sp>
      <p:sp>
        <p:nvSpPr>
          <p:cNvPr id="6" name="Freeform 4"/>
          <p:cNvSpPr>
            <a:spLocks/>
          </p:cNvSpPr>
          <p:nvPr/>
        </p:nvSpPr>
        <p:spPr bwMode="white">
          <a:xfrm>
            <a:off x="21" y="3817959"/>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9" name="Freeform 7"/>
          <p:cNvSpPr>
            <a:spLocks/>
          </p:cNvSpPr>
          <p:nvPr/>
        </p:nvSpPr>
        <p:spPr bwMode="white">
          <a:xfrm>
            <a:off x="0" y="1793877"/>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0" name="Freeform 8"/>
          <p:cNvSpPr>
            <a:spLocks/>
          </p:cNvSpPr>
          <p:nvPr/>
        </p:nvSpPr>
        <p:spPr bwMode="white">
          <a:xfrm>
            <a:off x="0" y="-20637"/>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2" name="Freeform 10"/>
          <p:cNvSpPr>
            <a:spLocks/>
          </p:cNvSpPr>
          <p:nvPr/>
        </p:nvSpPr>
        <p:spPr bwMode="white">
          <a:xfrm>
            <a:off x="1"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341" tIns="45671" rIns="91341" bIns="45671"/>
          <a:lstStyle/>
          <a:p>
            <a:endParaRPr lang="en-US"/>
          </a:p>
        </p:txBody>
      </p:sp>
      <p:sp>
        <p:nvSpPr>
          <p:cNvPr id="55307"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55308"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a:latin typeface="Times New Roman" charset="0"/>
                <a:ea typeface="ＭＳ Ｐゴシック" charset="-128"/>
                <a:cs typeface="ＭＳ Ｐゴシック" charset="-128"/>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a:latin typeface="Times New Roman" charset="0"/>
                <a:ea typeface="ＭＳ Ｐゴシック" charset="-128"/>
                <a:cs typeface="ＭＳ Ｐゴシック" charset="-128"/>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a:latin typeface="Times New Roman" charset="0"/>
              </a:defRPr>
            </a:lvl1pPr>
          </a:lstStyle>
          <a:p>
            <a:pPr>
              <a:defRPr/>
            </a:pPr>
            <a:fld id="{CB1936AE-F3E0-F04D-966A-7B17869E42B7}" type="slidenum">
              <a:rPr lang="en-US"/>
              <a:pPr>
                <a:defRPr/>
              </a:pPr>
              <a:t>‹#›</a:t>
            </a:fld>
            <a:endParaRPr lang="en-US"/>
          </a:p>
        </p:txBody>
      </p:sp>
    </p:spTree>
    <p:extLst>
      <p:ext uri="{BB962C8B-B14F-4D97-AF65-F5344CB8AC3E}">
        <p14:creationId xmlns:p14="http://schemas.microsoft.com/office/powerpoint/2010/main" val="3545311364"/>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pPr/>
              <a:t>‹#›</a:t>
            </a:fld>
            <a:endParaRPr lang="en-US"/>
          </a:p>
        </p:txBody>
      </p:sp>
    </p:spTree>
    <p:extLst>
      <p:ext uri="{BB962C8B-B14F-4D97-AF65-F5344CB8AC3E}">
        <p14:creationId xmlns:p14="http://schemas.microsoft.com/office/powerpoint/2010/main" val="397364906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9792607"/>
      </p:ext>
    </p:extLst>
  </p:cSld>
  <p:clrMapOvr>
    <a:masterClrMapping/>
  </p:clrMapOvr>
  <p:transition>
    <p:cu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206779415"/>
      </p:ext>
    </p:extLst>
  </p:cSld>
  <p:clrMapOvr>
    <a:masterClrMapping/>
  </p:clrMapOvr>
  <p:transition>
    <p:cu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4199598"/>
      </p:ext>
    </p:extLst>
  </p:cSld>
  <p:clrMapOvr>
    <a:masterClrMapping/>
  </p:clrMapOvr>
  <p:transition>
    <p:cu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9554353"/>
      </p:ext>
    </p:extLst>
  </p:cSld>
  <p:clrMapOvr>
    <a:masterClrMapping/>
  </p:clrMapOvr>
  <p:transition>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791120144"/>
      </p:ext>
    </p:extLst>
  </p:cSld>
  <p:clrMapOvr>
    <a:masterClrMapping/>
  </p:clrMapOvr>
  <p:transition>
    <p:cu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03716"/>
      </p:ext>
    </p:extLst>
  </p:cSld>
  <p:clrMapOvr>
    <a:masterClrMapping/>
  </p:clrMapOvr>
  <p:transition>
    <p:cu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456073350"/>
      </p:ext>
    </p:extLst>
  </p:cSld>
  <p:clrMapOvr>
    <a:masterClrMapping/>
  </p:clrMapOvr>
  <p:transition>
    <p:cu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071273147"/>
      </p:ext>
    </p:extLst>
  </p:cSld>
  <p:clrMapOvr>
    <a:masterClrMapping/>
  </p:clrMapOvr>
  <p:transition>
    <p:cu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5150980"/>
      </p:ext>
    </p:extLst>
  </p:cSld>
  <p:clrMapOvr>
    <a:masterClrMapping/>
  </p:clrMapOvr>
  <p:transition>
    <p:cu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381941"/>
      </p:ext>
    </p:extLst>
  </p:cSld>
  <p:clrMapOvr>
    <a:masterClrMapping/>
  </p:clrMapOvr>
  <p:transition>
    <p:cu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182818984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F2BADFA-14AB-7D43-9DEC-FBDC8E01488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426420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2990D8-6FB6-7F4B-BA93-C66B0DD1B80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84383576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C0E03E-4CB9-4046-90CB-81C3DEE4E8A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7795182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F1F59B9-9CB2-3B4A-AB04-B47990BE209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392203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418287-4EB7-8B4B-B953-DF8614D14F2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76697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618754-9569-FE4A-A296-3EFCF1FD1C0F}"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1929145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DF90554-FC23-B641-972D-59DBC7F1DD6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0381994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D87B5E-C093-FB4C-A46D-39BD18CACC5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6084723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5A6F57-F07B-6D47-9520-9A044C1CC2F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689207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E85EEF-783A-3447-B412-D5B2B7D8C6D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697034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4276650935"/>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54615E-6C62-FF4B-8A67-53E7ADAEE19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31647063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375745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6" name="Freeform 4"/>
          <p:cNvSpPr>
            <a:spLocks/>
          </p:cNvSpPr>
          <p:nvPr/>
        </p:nvSpPr>
        <p:spPr bwMode="white">
          <a:xfrm>
            <a:off x="21" y="3817959"/>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 name="Freeform 7"/>
          <p:cNvSpPr>
            <a:spLocks/>
          </p:cNvSpPr>
          <p:nvPr/>
        </p:nvSpPr>
        <p:spPr bwMode="white">
          <a:xfrm>
            <a:off x="0" y="1793877"/>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0" name="Freeform 8"/>
          <p:cNvSpPr>
            <a:spLocks/>
          </p:cNvSpPr>
          <p:nvPr/>
        </p:nvSpPr>
        <p:spPr bwMode="white">
          <a:xfrm>
            <a:off x="0" y="-20637"/>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2" name="Freeform 10"/>
          <p:cNvSpPr>
            <a:spLocks/>
          </p:cNvSpPr>
          <p:nvPr/>
        </p:nvSpPr>
        <p:spPr bwMode="white">
          <a:xfrm>
            <a:off x="1"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b="0">
                <a:latin typeface="Times New Roman" charset="0"/>
                <a:ea typeface="+mn-ea"/>
                <a:cs typeface="+mn-cs"/>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82939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7415230"/>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1768875172"/>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35353142"/>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8"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108764"/>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4" name="Rectangle 22"/>
          <p:cNvSpPr>
            <a:spLocks noChangeArrowheads="1"/>
          </p:cNvSpPr>
          <p:nvPr userDrawn="1"/>
        </p:nvSpPr>
        <p:spPr bwMode="auto">
          <a:xfrm>
            <a:off x="7502527" y="6526234"/>
            <a:ext cx="817563"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1854497291"/>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3" name="Rectangle 22"/>
          <p:cNvSpPr>
            <a:spLocks noChangeArrowheads="1"/>
          </p:cNvSpPr>
          <p:nvPr userDrawn="1"/>
        </p:nvSpPr>
        <p:spPr bwMode="auto">
          <a:xfrm>
            <a:off x="754221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9.7.05B.</a:t>
            </a:r>
          </a:p>
        </p:txBody>
      </p:sp>
    </p:spTree>
    <p:extLst>
      <p:ext uri="{BB962C8B-B14F-4D97-AF65-F5344CB8AC3E}">
        <p14:creationId xmlns:p14="http://schemas.microsoft.com/office/powerpoint/2010/main" val="745661994"/>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755441514"/>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672166293"/>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2840416093"/>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6363511"/>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853020"/>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539D42-1066-CC4E-8D6A-A1FDF8BB8262}" type="slidenum">
              <a:rPr lang="en-US"/>
              <a:pPr>
                <a:defRPr/>
              </a:pPr>
              <a:t>‹#›</a:t>
            </a:fld>
            <a:endParaRPr lang="en-US"/>
          </a:p>
        </p:txBody>
      </p:sp>
    </p:spTree>
    <p:extLst>
      <p:ext uri="{BB962C8B-B14F-4D97-AF65-F5344CB8AC3E}">
        <p14:creationId xmlns:p14="http://schemas.microsoft.com/office/powerpoint/2010/main" val="410936941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D3C821-F3C5-0C43-93BF-79E74AF6B0EA}" type="slidenum">
              <a:rPr lang="en-US"/>
              <a:pPr>
                <a:defRPr/>
              </a:pPr>
              <a:t>‹#›</a:t>
            </a:fld>
            <a:endParaRPr lang="en-US"/>
          </a:p>
        </p:txBody>
      </p:sp>
    </p:spTree>
    <p:extLst>
      <p:ext uri="{BB962C8B-B14F-4D97-AF65-F5344CB8AC3E}">
        <p14:creationId xmlns:p14="http://schemas.microsoft.com/office/powerpoint/2010/main" val="3858767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7CDF42-C520-6444-BC51-31AC3BA4DC67}" type="slidenum">
              <a:rPr lang="en-US"/>
              <a:pPr>
                <a:defRPr/>
              </a:pPr>
              <a:t>‹#›</a:t>
            </a:fld>
            <a:endParaRPr lang="en-US"/>
          </a:p>
        </p:txBody>
      </p:sp>
    </p:spTree>
    <p:extLst>
      <p:ext uri="{BB962C8B-B14F-4D97-AF65-F5344CB8AC3E}">
        <p14:creationId xmlns:p14="http://schemas.microsoft.com/office/powerpoint/2010/main" val="25110976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A083057-B627-AD43-B27B-3E81D395658F}" type="slidenum">
              <a:rPr lang="en-US"/>
              <a:pPr>
                <a:defRPr/>
              </a:pPr>
              <a:t>‹#›</a:t>
            </a:fld>
            <a:endParaRPr lang="en-US"/>
          </a:p>
        </p:txBody>
      </p:sp>
    </p:spTree>
    <p:extLst>
      <p:ext uri="{BB962C8B-B14F-4D97-AF65-F5344CB8AC3E}">
        <p14:creationId xmlns:p14="http://schemas.microsoft.com/office/powerpoint/2010/main" val="8014804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36DC9B1-205C-F04F-9E80-EA73BF065CB4}" type="slidenum">
              <a:rPr lang="en-US"/>
              <a:pPr>
                <a:defRPr/>
              </a:pPr>
              <a:t>‹#›</a:t>
            </a:fld>
            <a:endParaRPr lang="en-US"/>
          </a:p>
        </p:txBody>
      </p:sp>
    </p:spTree>
    <p:extLst>
      <p:ext uri="{BB962C8B-B14F-4D97-AF65-F5344CB8AC3E}">
        <p14:creationId xmlns:p14="http://schemas.microsoft.com/office/powerpoint/2010/main" val="26900214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6F7ACEC-5C89-7243-8976-3694F4C8A059}" type="slidenum">
              <a:rPr lang="en-US"/>
              <a:pPr>
                <a:defRPr/>
              </a:pPr>
              <a:t>‹#›</a:t>
            </a:fld>
            <a:endParaRPr lang="en-US"/>
          </a:p>
        </p:txBody>
      </p:sp>
    </p:spTree>
    <p:extLst>
      <p:ext uri="{BB962C8B-B14F-4D97-AF65-F5344CB8AC3E}">
        <p14:creationId xmlns:p14="http://schemas.microsoft.com/office/powerpoint/2010/main" val="96066417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60AF12B-BBC0-C742-9A78-51951A50053E}" type="slidenum">
              <a:rPr lang="en-US"/>
              <a:pPr>
                <a:defRPr/>
              </a:pPr>
              <a:t>‹#›</a:t>
            </a:fld>
            <a:endParaRPr lang="en-US"/>
          </a:p>
        </p:txBody>
      </p:sp>
    </p:spTree>
    <p:extLst>
      <p:ext uri="{BB962C8B-B14F-4D97-AF65-F5344CB8AC3E}">
        <p14:creationId xmlns:p14="http://schemas.microsoft.com/office/powerpoint/2010/main" val="22293283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1363527057"/>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35822C4-7D49-E940-A526-4C437678A209}" type="slidenum">
              <a:rPr lang="en-US"/>
              <a:pPr>
                <a:defRPr/>
              </a:pPr>
              <a:t>‹#›</a:t>
            </a:fld>
            <a:endParaRPr lang="en-US"/>
          </a:p>
        </p:txBody>
      </p:sp>
    </p:spTree>
    <p:extLst>
      <p:ext uri="{BB962C8B-B14F-4D97-AF65-F5344CB8AC3E}">
        <p14:creationId xmlns:p14="http://schemas.microsoft.com/office/powerpoint/2010/main" val="364291552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70B122-B90F-9040-BC76-00E92B8A907F}" type="slidenum">
              <a:rPr lang="en-US"/>
              <a:pPr>
                <a:defRPr/>
              </a:pPr>
              <a:t>‹#›</a:t>
            </a:fld>
            <a:endParaRPr lang="en-US"/>
          </a:p>
        </p:txBody>
      </p:sp>
    </p:spTree>
    <p:extLst>
      <p:ext uri="{BB962C8B-B14F-4D97-AF65-F5344CB8AC3E}">
        <p14:creationId xmlns:p14="http://schemas.microsoft.com/office/powerpoint/2010/main" val="397206251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0981FB-6C60-DE47-A705-D77616C90938}" type="slidenum">
              <a:rPr lang="en-US"/>
              <a:pPr>
                <a:defRPr/>
              </a:pPr>
              <a:t>‹#›</a:t>
            </a:fld>
            <a:endParaRPr lang="en-US"/>
          </a:p>
        </p:txBody>
      </p:sp>
    </p:spTree>
    <p:extLst>
      <p:ext uri="{BB962C8B-B14F-4D97-AF65-F5344CB8AC3E}">
        <p14:creationId xmlns:p14="http://schemas.microsoft.com/office/powerpoint/2010/main" val="92450090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EBD33-3866-244D-A0FD-782553930A03}" type="slidenum">
              <a:rPr lang="en-US"/>
              <a:pPr>
                <a:defRPr/>
              </a:pPr>
              <a:t>‹#›</a:t>
            </a:fld>
            <a:endParaRPr lang="en-US"/>
          </a:p>
        </p:txBody>
      </p:sp>
    </p:spTree>
    <p:extLst>
      <p:ext uri="{BB962C8B-B14F-4D97-AF65-F5344CB8AC3E}">
        <p14:creationId xmlns:p14="http://schemas.microsoft.com/office/powerpoint/2010/main" val="1619276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1"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1" y="3886201"/>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6044487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5974892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0122973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71"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81214416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5322296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0237362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1591712330"/>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288640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8912732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528811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862791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1"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3254445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1"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55644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D48336-F8FA-044C-AC69-BC706F297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39014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663477-BE04-E446-B22F-282C158A42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939523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5466CBA-EB7F-6244-AF0E-4E0D9880C8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49651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98110D3-E5AA-4942-B666-681CA5A8A5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40832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1638463487"/>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40A50E7-12DF-AF4D-9F4A-05172E32EA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77323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069365D-17EB-DB4D-968B-49702911E0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4140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4EF7ECB-222F-DA42-BC20-9EFCC655D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30917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4B1651-DF72-7B48-B985-3EBE506495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99132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30AE12F-E48A-254F-B874-00416B2FC6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741098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5A253B-8D53-A94A-ADE9-99E9B41111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9904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BE8720-92F7-D941-B986-D0FFA2880A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53319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3D89193-971F-2F4C-BBE8-6E7FCF10B7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992068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409"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2 h 504"/>
                        <a:gd name="T2" fmla="*/ 14 w 2736"/>
                        <a:gd name="T3" fmla="*/ 3 h 504"/>
                        <a:gd name="T4" fmla="*/ 29 w 2736"/>
                        <a:gd name="T5" fmla="*/ 1 h 504"/>
                        <a:gd name="T6" fmla="*/ 44 w 2736"/>
                        <a:gd name="T7" fmla="*/ 1 h 504"/>
                        <a:gd name="T8" fmla="*/ 44 w 2736"/>
                        <a:gd name="T9" fmla="*/ 2 h 504"/>
                        <a:gd name="T10" fmla="*/ 29 w 2736"/>
                        <a:gd name="T11" fmla="*/ 2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3 w 1769"/>
                        <a:gd name="T5" fmla="*/ 5 h 791"/>
                        <a:gd name="T6" fmla="*/ 4 w 1769"/>
                        <a:gd name="T7" fmla="*/ 10 h 791"/>
                        <a:gd name="T8" fmla="*/ 4 w 1769"/>
                        <a:gd name="T9" fmla="*/ 15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2 h 791"/>
                        <a:gd name="T16" fmla="*/ 1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2 h 2368"/>
                      <a:gd name="T6" fmla="*/ 1 w 776"/>
                      <a:gd name="T7" fmla="*/ 2 h 2368"/>
                      <a:gd name="T8" fmla="*/ 1 w 776"/>
                      <a:gd name="T9" fmla="*/ 4 h 2368"/>
                      <a:gd name="T10" fmla="*/ 1 w 776"/>
                      <a:gd name="T11" fmla="*/ 4 h 2368"/>
                      <a:gd name="T12" fmla="*/ 1 w 776"/>
                      <a:gd name="T13" fmla="*/ 6 h 2368"/>
                      <a:gd name="T14" fmla="*/ 1 w 776"/>
                      <a:gd name="T15" fmla="*/ 6 h 2368"/>
                      <a:gd name="T16" fmla="*/ 1 w 776"/>
                      <a:gd name="T17" fmla="*/ 7 h 2368"/>
                      <a:gd name="T18" fmla="*/ 1 w 776"/>
                      <a:gd name="T19" fmla="*/ 8 h 2368"/>
                      <a:gd name="T20" fmla="*/ 1 w 776"/>
                      <a:gd name="T21" fmla="*/ 9 h 2368"/>
                      <a:gd name="T22" fmla="*/ 1 w 776"/>
                      <a:gd name="T23" fmla="*/ 10 h 2368"/>
                      <a:gd name="T24" fmla="*/ 1 w 776"/>
                      <a:gd name="T25" fmla="*/ 11 h 2368"/>
                      <a:gd name="T26" fmla="*/ 2 w 776"/>
                      <a:gd name="T27" fmla="*/ 14 h 2368"/>
                      <a:gd name="T28" fmla="*/ 1 w 776"/>
                      <a:gd name="T29" fmla="*/ 15 h 2368"/>
                      <a:gd name="T30" fmla="*/ 2 w 776"/>
                      <a:gd name="T31" fmla="*/ 16 h 2368"/>
                      <a:gd name="T32" fmla="*/ 2 w 776"/>
                      <a:gd name="T33" fmla="*/ 18 h 2368"/>
                      <a:gd name="T34" fmla="*/ 2 w 776"/>
                      <a:gd name="T35" fmla="*/ 19 h 2368"/>
                      <a:gd name="T36" fmla="*/ 2 w 776"/>
                      <a:gd name="T37" fmla="*/ 21 h 2368"/>
                      <a:gd name="T38" fmla="*/ 2 w 776"/>
                      <a:gd name="T39" fmla="*/ 23 h 2368"/>
                      <a:gd name="T40" fmla="*/ 2 w 776"/>
                      <a:gd name="T41" fmla="*/ 24 h 2368"/>
                      <a:gd name="T42" fmla="*/ 2 w 776"/>
                      <a:gd name="T43" fmla="*/ 26 h 2368"/>
                      <a:gd name="T44" fmla="*/ 2 w 776"/>
                      <a:gd name="T45" fmla="*/ 27 h 2368"/>
                      <a:gd name="T46" fmla="*/ 2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6869 w 776"/>
                  <a:gd name="T3" fmla="*/ 1 h 2368"/>
                  <a:gd name="T4" fmla="*/ 2725 w 776"/>
                  <a:gd name="T5" fmla="*/ 2 h 2368"/>
                  <a:gd name="T6" fmla="*/ 9604 w 776"/>
                  <a:gd name="T7" fmla="*/ 2 h 2368"/>
                  <a:gd name="T8" fmla="*/ 5478 w 776"/>
                  <a:gd name="T9" fmla="*/ 4 h 2368"/>
                  <a:gd name="T10" fmla="*/ 10969 w 776"/>
                  <a:gd name="T11" fmla="*/ 4 h 2368"/>
                  <a:gd name="T12" fmla="*/ 8217 w 776"/>
                  <a:gd name="T13" fmla="*/ 6 h 2368"/>
                  <a:gd name="T14" fmla="*/ 13702 w 776"/>
                  <a:gd name="T15" fmla="*/ 6 h 2368"/>
                  <a:gd name="T16" fmla="*/ 10969 w 776"/>
                  <a:gd name="T17" fmla="*/ 7 h 2368"/>
                  <a:gd name="T18" fmla="*/ 15081 w 776"/>
                  <a:gd name="T19" fmla="*/ 8 h 2368"/>
                  <a:gd name="T20" fmla="*/ 13702 w 776"/>
                  <a:gd name="T21" fmla="*/ 9 h 2368"/>
                  <a:gd name="T22" fmla="*/ 16441 w 776"/>
                  <a:gd name="T23" fmla="*/ 10 h 2368"/>
                  <a:gd name="T24" fmla="*/ 16441 w 776"/>
                  <a:gd name="T25" fmla="*/ 11 h 2368"/>
                  <a:gd name="T26" fmla="*/ 19187 w 776"/>
                  <a:gd name="T27" fmla="*/ 14 h 2368"/>
                  <a:gd name="T28" fmla="*/ 17806 w 776"/>
                  <a:gd name="T29" fmla="*/ 15 h 2368"/>
                  <a:gd name="T30" fmla="*/ 20567 w 776"/>
                  <a:gd name="T31" fmla="*/ 16 h 2368"/>
                  <a:gd name="T32" fmla="*/ 19187 w 776"/>
                  <a:gd name="T33" fmla="*/ 18 h 2368"/>
                  <a:gd name="T34" fmla="*/ 20567 w 776"/>
                  <a:gd name="T35" fmla="*/ 19 h 2368"/>
                  <a:gd name="T36" fmla="*/ 19187 w 776"/>
                  <a:gd name="T37" fmla="*/ 21 h 2368"/>
                  <a:gd name="T38" fmla="*/ 21939 w 776"/>
                  <a:gd name="T39" fmla="*/ 23 h 2368"/>
                  <a:gd name="T40" fmla="*/ 20567 w 776"/>
                  <a:gd name="T41" fmla="*/ 24 h 2368"/>
                  <a:gd name="T42" fmla="*/ 21939 w 776"/>
                  <a:gd name="T43" fmla="*/ 26 h 2368"/>
                  <a:gd name="T44" fmla="*/ 20567 w 776"/>
                  <a:gd name="T45" fmla="*/ 27 h 2368"/>
                  <a:gd name="T46" fmla="*/ 2193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81 w 776"/>
                  <a:gd name="T3" fmla="*/ 1 h 2368"/>
                  <a:gd name="T4" fmla="*/ 32 w 776"/>
                  <a:gd name="T5" fmla="*/ 2 h 2368"/>
                  <a:gd name="T6" fmla="*/ 113 w 776"/>
                  <a:gd name="T7" fmla="*/ 2 h 2368"/>
                  <a:gd name="T8" fmla="*/ 65 w 776"/>
                  <a:gd name="T9" fmla="*/ 4 h 2368"/>
                  <a:gd name="T10" fmla="*/ 129 w 776"/>
                  <a:gd name="T11" fmla="*/ 4 h 2368"/>
                  <a:gd name="T12" fmla="*/ 98 w 776"/>
                  <a:gd name="T13" fmla="*/ 6 h 2368"/>
                  <a:gd name="T14" fmla="*/ 161 w 776"/>
                  <a:gd name="T15" fmla="*/ 6 h 2368"/>
                  <a:gd name="T16" fmla="*/ 129 w 776"/>
                  <a:gd name="T17" fmla="*/ 7 h 2368"/>
                  <a:gd name="T18" fmla="*/ 178 w 776"/>
                  <a:gd name="T19" fmla="*/ 8 h 2368"/>
                  <a:gd name="T20" fmla="*/ 161 w 776"/>
                  <a:gd name="T21" fmla="*/ 9 h 2368"/>
                  <a:gd name="T22" fmla="*/ 194 w 776"/>
                  <a:gd name="T23" fmla="*/ 10 h 2368"/>
                  <a:gd name="T24" fmla="*/ 194 w 776"/>
                  <a:gd name="T25" fmla="*/ 11 h 2368"/>
                  <a:gd name="T26" fmla="*/ 227 w 776"/>
                  <a:gd name="T27" fmla="*/ 14 h 2368"/>
                  <a:gd name="T28" fmla="*/ 210 w 776"/>
                  <a:gd name="T29" fmla="*/ 15 h 2368"/>
                  <a:gd name="T30" fmla="*/ 241 w 776"/>
                  <a:gd name="T31" fmla="*/ 16 h 2368"/>
                  <a:gd name="T32" fmla="*/ 227 w 776"/>
                  <a:gd name="T33" fmla="*/ 18 h 2368"/>
                  <a:gd name="T34" fmla="*/ 241 w 776"/>
                  <a:gd name="T35" fmla="*/ 19 h 2368"/>
                  <a:gd name="T36" fmla="*/ 227 w 776"/>
                  <a:gd name="T37" fmla="*/ 21 h 2368"/>
                  <a:gd name="T38" fmla="*/ 259 w 776"/>
                  <a:gd name="T39" fmla="*/ 23 h 2368"/>
                  <a:gd name="T40" fmla="*/ 241 w 776"/>
                  <a:gd name="T41" fmla="*/ 24 h 2368"/>
                  <a:gd name="T42" fmla="*/ 259 w 776"/>
                  <a:gd name="T43" fmla="*/ 26 h 2368"/>
                  <a:gd name="T44" fmla="*/ 241 w 776"/>
                  <a:gd name="T45" fmla="*/ 27 h 2368"/>
                  <a:gd name="T46" fmla="*/ 25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3247 w 776"/>
                  <a:gd name="T3" fmla="*/ 1 h 2368"/>
                  <a:gd name="T4" fmla="*/ 1302 w 776"/>
                  <a:gd name="T5" fmla="*/ 3 h 2368"/>
                  <a:gd name="T6" fmla="*/ 4544 w 776"/>
                  <a:gd name="T7" fmla="*/ 3 h 2368"/>
                  <a:gd name="T8" fmla="*/ 2598 w 776"/>
                  <a:gd name="T9" fmla="*/ 6 h 2368"/>
                  <a:gd name="T10" fmla="*/ 5192 w 776"/>
                  <a:gd name="T11" fmla="*/ 7 h 2368"/>
                  <a:gd name="T12" fmla="*/ 3897 w 776"/>
                  <a:gd name="T13" fmla="*/ 9 h 2368"/>
                  <a:gd name="T14" fmla="*/ 6499 w 776"/>
                  <a:gd name="T15" fmla="*/ 10 h 2368"/>
                  <a:gd name="T16" fmla="*/ 5192 w 776"/>
                  <a:gd name="T17" fmla="*/ 12 h 2368"/>
                  <a:gd name="T18" fmla="*/ 7155 w 776"/>
                  <a:gd name="T19" fmla="*/ 13 h 2368"/>
                  <a:gd name="T20" fmla="*/ 6499 w 776"/>
                  <a:gd name="T21" fmla="*/ 15 h 2368"/>
                  <a:gd name="T22" fmla="*/ 7790 w 776"/>
                  <a:gd name="T23" fmla="*/ 16 h 2368"/>
                  <a:gd name="T24" fmla="*/ 7790 w 776"/>
                  <a:gd name="T25" fmla="*/ 18 h 2368"/>
                  <a:gd name="T26" fmla="*/ 9101 w 776"/>
                  <a:gd name="T27" fmla="*/ 22 h 2368"/>
                  <a:gd name="T28" fmla="*/ 8452 w 776"/>
                  <a:gd name="T29" fmla="*/ 24 h 2368"/>
                  <a:gd name="T30" fmla="*/ 9748 w 776"/>
                  <a:gd name="T31" fmla="*/ 26 h 2368"/>
                  <a:gd name="T32" fmla="*/ 9101 w 776"/>
                  <a:gd name="T33" fmla="*/ 29 h 2368"/>
                  <a:gd name="T34" fmla="*/ 9748 w 776"/>
                  <a:gd name="T35" fmla="*/ 32 h 2368"/>
                  <a:gd name="T36" fmla="*/ 9101 w 776"/>
                  <a:gd name="T37" fmla="*/ 34 h 2368"/>
                  <a:gd name="T38" fmla="*/ 10407 w 776"/>
                  <a:gd name="T39" fmla="*/ 36 h 2368"/>
                  <a:gd name="T40" fmla="*/ 9748 w 776"/>
                  <a:gd name="T41" fmla="*/ 39 h 2368"/>
                  <a:gd name="T42" fmla="*/ 10407 w 776"/>
                  <a:gd name="T43" fmla="*/ 43 h 2368"/>
                  <a:gd name="T44" fmla="*/ 9748 w 776"/>
                  <a:gd name="T45" fmla="*/ 45 h 2368"/>
                  <a:gd name="T46" fmla="*/ 10407 w 776"/>
                  <a:gd name="T47" fmla="*/ 4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96618 w 776"/>
                  <a:gd name="T3" fmla="*/ 0 h 2368"/>
                  <a:gd name="T4" fmla="*/ 78883 w 776"/>
                  <a:gd name="T5" fmla="*/ 0 h 2368"/>
                  <a:gd name="T6" fmla="*/ 275585 w 776"/>
                  <a:gd name="T7" fmla="*/ 0 h 2368"/>
                  <a:gd name="T8" fmla="*/ 157872 w 776"/>
                  <a:gd name="T9" fmla="*/ 0 h 2368"/>
                  <a:gd name="T10" fmla="*/ 315034 w 776"/>
                  <a:gd name="T11" fmla="*/ 0 h 2368"/>
                  <a:gd name="T12" fmla="*/ 236119 w 776"/>
                  <a:gd name="T13" fmla="*/ 0 h 2368"/>
                  <a:gd name="T14" fmla="*/ 393978 w 776"/>
                  <a:gd name="T15" fmla="*/ 0 h 2368"/>
                  <a:gd name="T16" fmla="*/ 315034 w 776"/>
                  <a:gd name="T17" fmla="*/ 0 h 2368"/>
                  <a:gd name="T18" fmla="*/ 433309 w 776"/>
                  <a:gd name="T19" fmla="*/ 0 h 2368"/>
                  <a:gd name="T20" fmla="*/ 393978 w 776"/>
                  <a:gd name="T21" fmla="*/ 0 h 2368"/>
                  <a:gd name="T22" fmla="*/ 472757 w 776"/>
                  <a:gd name="T23" fmla="*/ 0 h 2368"/>
                  <a:gd name="T24" fmla="*/ 472757 w 776"/>
                  <a:gd name="T25" fmla="*/ 0 h 2368"/>
                  <a:gd name="T26" fmla="*/ 551498 w 776"/>
                  <a:gd name="T27" fmla="*/ 0 h 2368"/>
                  <a:gd name="T28" fmla="*/ 512206 w 776"/>
                  <a:gd name="T29" fmla="*/ 0 h 2368"/>
                  <a:gd name="T30" fmla="*/ 590492 w 776"/>
                  <a:gd name="T31" fmla="*/ 0 h 2368"/>
                  <a:gd name="T32" fmla="*/ 551498 w 776"/>
                  <a:gd name="T33" fmla="*/ 0 h 2368"/>
                  <a:gd name="T34" fmla="*/ 590492 w 776"/>
                  <a:gd name="T35" fmla="*/ 0 h 2368"/>
                  <a:gd name="T36" fmla="*/ 551498 w 776"/>
                  <a:gd name="T37" fmla="*/ 0 h 2368"/>
                  <a:gd name="T38" fmla="*/ 629925 w 776"/>
                  <a:gd name="T39" fmla="*/ 0 h 2368"/>
                  <a:gd name="T40" fmla="*/ 590492 w 776"/>
                  <a:gd name="T41" fmla="*/ 1 h 2368"/>
                  <a:gd name="T42" fmla="*/ 629925 w 776"/>
                  <a:gd name="T43" fmla="*/ 1 h 2368"/>
                  <a:gd name="T44" fmla="*/ 590492 w 776"/>
                  <a:gd name="T45" fmla="*/ 1 h 2368"/>
                  <a:gd name="T46" fmla="*/ 62992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50 w 776"/>
                  <a:gd name="T3" fmla="*/ 1 h 2368"/>
                  <a:gd name="T4" fmla="*/ 21 w 776"/>
                  <a:gd name="T5" fmla="*/ 1 h 2368"/>
                  <a:gd name="T6" fmla="*/ 71 w 776"/>
                  <a:gd name="T7" fmla="*/ 1 h 2368"/>
                  <a:gd name="T8" fmla="*/ 40 w 776"/>
                  <a:gd name="T9" fmla="*/ 2 h 2368"/>
                  <a:gd name="T10" fmla="*/ 80 w 776"/>
                  <a:gd name="T11" fmla="*/ 2 h 2368"/>
                  <a:gd name="T12" fmla="*/ 61 w 776"/>
                  <a:gd name="T13" fmla="*/ 3 h 2368"/>
                  <a:gd name="T14" fmla="*/ 102 w 776"/>
                  <a:gd name="T15" fmla="*/ 3 h 2368"/>
                  <a:gd name="T16" fmla="*/ 80 w 776"/>
                  <a:gd name="T17" fmla="*/ 4 h 2368"/>
                  <a:gd name="T18" fmla="*/ 110 w 776"/>
                  <a:gd name="T19" fmla="*/ 4 h 2368"/>
                  <a:gd name="T20" fmla="*/ 102 w 776"/>
                  <a:gd name="T21" fmla="*/ 5 h 2368"/>
                  <a:gd name="T22" fmla="*/ 121 w 776"/>
                  <a:gd name="T23" fmla="*/ 5 h 2368"/>
                  <a:gd name="T24" fmla="*/ 121 w 776"/>
                  <a:gd name="T25" fmla="*/ 6 h 2368"/>
                  <a:gd name="T26" fmla="*/ 141 w 776"/>
                  <a:gd name="T27" fmla="*/ 7 h 2368"/>
                  <a:gd name="T28" fmla="*/ 132 w 776"/>
                  <a:gd name="T29" fmla="*/ 8 h 2368"/>
                  <a:gd name="T30" fmla="*/ 151 w 776"/>
                  <a:gd name="T31" fmla="*/ 9 h 2368"/>
                  <a:gd name="T32" fmla="*/ 141 w 776"/>
                  <a:gd name="T33" fmla="*/ 10 h 2368"/>
                  <a:gd name="T34" fmla="*/ 151 w 776"/>
                  <a:gd name="T35" fmla="*/ 11 h 2368"/>
                  <a:gd name="T36" fmla="*/ 141 w 776"/>
                  <a:gd name="T37" fmla="*/ 12 h 2368"/>
                  <a:gd name="T38" fmla="*/ 162 w 776"/>
                  <a:gd name="T39" fmla="*/ 12 h 2368"/>
                  <a:gd name="T40" fmla="*/ 151 w 776"/>
                  <a:gd name="T41" fmla="*/ 13 h 2368"/>
                  <a:gd name="T42" fmla="*/ 162 w 776"/>
                  <a:gd name="T43" fmla="*/ 15 h 2368"/>
                  <a:gd name="T44" fmla="*/ 151 w 776"/>
                  <a:gd name="T45" fmla="*/ 15 h 2368"/>
                  <a:gd name="T46" fmla="*/ 162 w 776"/>
                  <a:gd name="T47" fmla="*/ 16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116871" name="Rectangle 135"/>
          <p:cNvSpPr>
            <a:spLocks noGrp="1" noChangeArrowheads="1"/>
          </p:cNvSpPr>
          <p:nvPr>
            <p:ph type="ctrTitle" sz="quarter"/>
          </p:nvPr>
        </p:nvSpPr>
        <p:spPr>
          <a:xfrm>
            <a:off x="685800" y="182723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A5FEEA9-B40E-A743-B982-21FA2CFCD44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358762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2D1BBB9-4BA0-8C46-971A-CF9349E2C38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9035362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144836411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6128C7B1-71AC-0543-AC6E-48219375D84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8711509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E0FDD725-B72A-844E-B010-2CEAB9F3728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1835818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CEE5B9C6-E6C9-3649-9066-BC4546B3387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504387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B8F1B245-789E-8545-9385-8D3FFB991BA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789777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0954163A-F45A-0E45-A2F2-D26EAE3F2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7014777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95DD293B-82B5-C74D-A1AA-3747A15D9E7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9374305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627D151-3BC6-874D-99BC-BBB7B0F8C0C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9445601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324F7F8-6B8E-3449-886D-DFCDC6806592}"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11938463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11A6C3E-FD93-8446-9AC8-8BE1E3242F3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65234464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4727366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pPr/>
              <a:t>‹#›</a:t>
            </a:fld>
            <a:endParaRPr lang="en-US"/>
          </a:p>
        </p:txBody>
      </p:sp>
    </p:spTree>
    <p:extLst>
      <p:ext uri="{BB962C8B-B14F-4D97-AF65-F5344CB8AC3E}">
        <p14:creationId xmlns:p14="http://schemas.microsoft.com/office/powerpoint/2010/main" val="25407652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2111917042"/>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24398083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193897054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66727842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65178579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357355687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15822192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276349411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87698165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46877463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7620144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2336566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267783116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4061320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232378296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387247695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80972279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97922741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132018564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27001054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180316585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67501377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1871373675"/>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77087349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23218569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382823058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20567947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8240517-BEF9-5B44-B83A-C7C4999FD4ED}" type="slidenum">
              <a:rPr lang="en-US"/>
              <a:pPr/>
              <a:t>‹#›</a:t>
            </a:fld>
            <a:endParaRPr lang="en-US"/>
          </a:p>
        </p:txBody>
      </p:sp>
    </p:spTree>
    <p:extLst>
      <p:ext uri="{BB962C8B-B14F-4D97-AF65-F5344CB8AC3E}">
        <p14:creationId xmlns:p14="http://schemas.microsoft.com/office/powerpoint/2010/main" val="1184570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9B95138B-AAD4-6E48-B7A2-7CF55257014F}" type="slidenum">
              <a:rPr lang="en-US"/>
              <a:pPr/>
              <a:t>‹#›</a:t>
            </a:fld>
            <a:endParaRPr lang="en-US"/>
          </a:p>
        </p:txBody>
      </p:sp>
    </p:spTree>
    <p:extLst>
      <p:ext uri="{BB962C8B-B14F-4D97-AF65-F5344CB8AC3E}">
        <p14:creationId xmlns:p14="http://schemas.microsoft.com/office/powerpoint/2010/main" val="63543052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E1985E9-6F85-9D41-9EA9-515E90BB0C5D}" type="slidenum">
              <a:rPr lang="en-US"/>
              <a:pPr/>
              <a:t>‹#›</a:t>
            </a:fld>
            <a:endParaRPr lang="en-US"/>
          </a:p>
        </p:txBody>
      </p:sp>
    </p:spTree>
    <p:extLst>
      <p:ext uri="{BB962C8B-B14F-4D97-AF65-F5344CB8AC3E}">
        <p14:creationId xmlns:p14="http://schemas.microsoft.com/office/powerpoint/2010/main" val="29712938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7"/>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029B02F8-678A-B44B-AA03-7563B9CB025C}" type="slidenum">
              <a:rPr lang="en-US"/>
              <a:pPr/>
              <a:t>‹#›</a:t>
            </a:fld>
            <a:endParaRPr lang="en-US"/>
          </a:p>
        </p:txBody>
      </p:sp>
    </p:spTree>
    <p:extLst>
      <p:ext uri="{BB962C8B-B14F-4D97-AF65-F5344CB8AC3E}">
        <p14:creationId xmlns:p14="http://schemas.microsoft.com/office/powerpoint/2010/main" val="5178283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6C43F3F-A073-264B-A2CD-9702F623EADF}" type="slidenum">
              <a:rPr lang="en-US"/>
              <a:pPr/>
              <a:t>‹#›</a:t>
            </a:fld>
            <a:endParaRPr lang="en-US"/>
          </a:p>
        </p:txBody>
      </p:sp>
    </p:spTree>
    <p:extLst>
      <p:ext uri="{BB962C8B-B14F-4D97-AF65-F5344CB8AC3E}">
        <p14:creationId xmlns:p14="http://schemas.microsoft.com/office/powerpoint/2010/main" val="59432181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FB1E8082-CAD5-9B4F-A7A8-89FAD430E617}" type="slidenum">
              <a:rPr lang="en-US"/>
              <a:pPr/>
              <a:t>‹#›</a:t>
            </a:fld>
            <a:endParaRPr lang="en-US"/>
          </a:p>
        </p:txBody>
      </p:sp>
    </p:spTree>
    <p:extLst>
      <p:ext uri="{BB962C8B-B14F-4D97-AF65-F5344CB8AC3E}">
        <p14:creationId xmlns:p14="http://schemas.microsoft.com/office/powerpoint/2010/main" val="16593446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2565162897"/>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96A03651-6E26-254B-816C-4AA53A2FAB39}" type="slidenum">
              <a:rPr lang="en-US"/>
              <a:pPr/>
              <a:t>‹#›</a:t>
            </a:fld>
            <a:endParaRPr lang="en-US"/>
          </a:p>
        </p:txBody>
      </p:sp>
    </p:spTree>
    <p:extLst>
      <p:ext uri="{BB962C8B-B14F-4D97-AF65-F5344CB8AC3E}">
        <p14:creationId xmlns:p14="http://schemas.microsoft.com/office/powerpoint/2010/main" val="181252557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2B6F637-A453-E84F-94C4-6BF821E363DD}" type="slidenum">
              <a:rPr lang="en-US"/>
              <a:pPr/>
              <a:t>‹#›</a:t>
            </a:fld>
            <a:endParaRPr lang="en-US"/>
          </a:p>
        </p:txBody>
      </p:sp>
    </p:spTree>
    <p:extLst>
      <p:ext uri="{BB962C8B-B14F-4D97-AF65-F5344CB8AC3E}">
        <p14:creationId xmlns:p14="http://schemas.microsoft.com/office/powerpoint/2010/main" val="150707131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E027091-AB02-7343-BD73-FDFF653865E2}" type="slidenum">
              <a:rPr lang="en-US"/>
              <a:pPr/>
              <a:t>‹#›</a:t>
            </a:fld>
            <a:endParaRPr lang="en-US"/>
          </a:p>
        </p:txBody>
      </p:sp>
    </p:spTree>
    <p:extLst>
      <p:ext uri="{BB962C8B-B14F-4D97-AF65-F5344CB8AC3E}">
        <p14:creationId xmlns:p14="http://schemas.microsoft.com/office/powerpoint/2010/main" val="276507090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071B384-14F2-AD4E-BFD3-B7E781677FB5}" type="slidenum">
              <a:rPr lang="en-US"/>
              <a:pPr/>
              <a:t>‹#›</a:t>
            </a:fld>
            <a:endParaRPr lang="en-US"/>
          </a:p>
        </p:txBody>
      </p:sp>
    </p:spTree>
    <p:extLst>
      <p:ext uri="{BB962C8B-B14F-4D97-AF65-F5344CB8AC3E}">
        <p14:creationId xmlns:p14="http://schemas.microsoft.com/office/powerpoint/2010/main" val="245670697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0236A21-0EA6-4342-B3C8-F90D815D66F4}" type="slidenum">
              <a:rPr lang="en-US"/>
              <a:pPr/>
              <a:t>‹#›</a:t>
            </a:fld>
            <a:endParaRPr lang="en-US"/>
          </a:p>
        </p:txBody>
      </p:sp>
    </p:spTree>
    <p:extLst>
      <p:ext uri="{BB962C8B-B14F-4D97-AF65-F5344CB8AC3E}">
        <p14:creationId xmlns:p14="http://schemas.microsoft.com/office/powerpoint/2010/main" val="277595024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05543172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56504152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676680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99828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3731055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p>
        </p:txBody>
      </p:sp>
      <p:sp>
        <p:nvSpPr>
          <p:cNvPr id="10" name="Rectangle 10"/>
          <p:cNvSpPr>
            <a:spLocks noGrp="1" noChangeArrowheads="1"/>
          </p:cNvSpPr>
          <p:nvPr>
            <p:ph type="ftr" sz="quarter" idx="11"/>
          </p:nvPr>
        </p:nvSpPr>
        <p:spPr/>
        <p:txBody>
          <a:bodyPr/>
          <a:lstStyle>
            <a:lvl1pPr>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160ECBC7-E1DB-9446-B47B-13D1EE097C21}" type="slidenum">
              <a:rPr lang="en-US"/>
              <a:pPr>
                <a:defRPr/>
              </a:pPr>
              <a:t>‹#›</a:t>
            </a:fld>
            <a:endParaRPr lang="en-US"/>
          </a:p>
        </p:txBody>
      </p:sp>
    </p:spTree>
    <p:extLst>
      <p:ext uri="{BB962C8B-B14F-4D97-AF65-F5344CB8AC3E}">
        <p14:creationId xmlns:p14="http://schemas.microsoft.com/office/powerpoint/2010/main" val="128986502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7432209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3964534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9647022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44255426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1670659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7286000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2786421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901016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B1EA8407-E72F-A548-81EE-ABB1F13E6C16}" type="slidenum">
              <a:rPr lang="en-US"/>
              <a:pPr>
                <a:defRPr/>
              </a:pPr>
              <a:t>‹#›</a:t>
            </a:fld>
            <a:endParaRPr lang="en-US"/>
          </a:p>
        </p:txBody>
      </p:sp>
    </p:spTree>
    <p:extLst>
      <p:ext uri="{BB962C8B-B14F-4D97-AF65-F5344CB8AC3E}">
        <p14:creationId xmlns:p14="http://schemas.microsoft.com/office/powerpoint/2010/main" val="128359805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9/28/25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prstClr val="black">
                    <a:tint val="75000"/>
                  </a:prstClr>
                </a:solidFill>
                <a:latin typeface="Calibri"/>
              </a:defRPr>
            </a:lvl1pPr>
          </a:lstStyle>
          <a:p>
            <a:pPr>
              <a:defRPr/>
            </a:pPr>
            <a:fld id="{FBEAE016-5786-564C-9DFB-9670763B1E8D}" type="slidenum">
              <a:rPr lang="en-US"/>
              <a:pPr>
                <a:defRPr/>
              </a:pPr>
              <a:t>‹#›</a:t>
            </a:fld>
            <a:endParaRPr lang="en-US"/>
          </a:p>
        </p:txBody>
      </p:sp>
    </p:spTree>
    <p:extLst>
      <p:ext uri="{BB962C8B-B14F-4D97-AF65-F5344CB8AC3E}">
        <p14:creationId xmlns:p14="http://schemas.microsoft.com/office/powerpoint/2010/main" val="4922550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DF074CC1-E8CC-AC4B-8752-E82D812D4245}" type="slidenum">
              <a:rPr lang="en-US"/>
              <a:pPr>
                <a:defRPr/>
              </a:pPr>
              <a:t>‹#›</a:t>
            </a:fld>
            <a:endParaRPr lang="en-US"/>
          </a:p>
        </p:txBody>
      </p:sp>
    </p:spTree>
    <p:extLst>
      <p:ext uri="{BB962C8B-B14F-4D97-AF65-F5344CB8AC3E}">
        <p14:creationId xmlns:p14="http://schemas.microsoft.com/office/powerpoint/2010/main" val="375406491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3A2ADB1-DE37-5A44-ABBC-E425096ACA0F}" type="datetime1">
              <a:rPr lang="en-US"/>
              <a:pPr>
                <a:defRPr/>
              </a:pPr>
              <a:t>9/28/25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58CA076-4C3D-654F-A0A4-9A7CEA0DBB29}" type="slidenum">
              <a:rPr lang="en-US"/>
              <a:pPr>
                <a:defRPr/>
              </a:pPr>
              <a:t>‹#›</a:t>
            </a:fld>
            <a:endParaRPr lang="en-US"/>
          </a:p>
        </p:txBody>
      </p:sp>
    </p:spTree>
    <p:extLst>
      <p:ext uri="{BB962C8B-B14F-4D97-AF65-F5344CB8AC3E}">
        <p14:creationId xmlns:p14="http://schemas.microsoft.com/office/powerpoint/2010/main" val="41895989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21426303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280083905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17866171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34273882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122341997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28555731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08060326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34508821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2756064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8971523-7B5D-8F42-A0E8-C26966D9E40C}" type="slidenum">
              <a:rPr lang="en-US"/>
              <a:pPr>
                <a:defRPr/>
              </a:pPr>
              <a:t>‹#›</a:t>
            </a:fld>
            <a:endParaRPr lang="en-US"/>
          </a:p>
        </p:txBody>
      </p:sp>
    </p:spTree>
    <p:extLst>
      <p:ext uri="{BB962C8B-B14F-4D97-AF65-F5344CB8AC3E}">
        <p14:creationId xmlns:p14="http://schemas.microsoft.com/office/powerpoint/2010/main" val="18605003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50582914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406951357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13726351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2675849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endParaRPr lang="en-US" dirty="0"/>
          </a:p>
        </p:txBody>
      </p:sp>
    </p:spTree>
    <p:extLst>
      <p:ext uri="{BB962C8B-B14F-4D97-AF65-F5344CB8AC3E}">
        <p14:creationId xmlns:p14="http://schemas.microsoft.com/office/powerpoint/2010/main" val="317102728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A7D8FA96-95C9-F943-8313-C5371644AEB1}" type="slidenum">
              <a:rPr lang="en-US"/>
              <a:pPr>
                <a:defRPr/>
              </a:pPr>
              <a:t>‹#›</a:t>
            </a:fld>
            <a:endParaRPr lang="en-US"/>
          </a:p>
        </p:txBody>
      </p:sp>
    </p:spTree>
    <p:extLst>
      <p:ext uri="{BB962C8B-B14F-4D97-AF65-F5344CB8AC3E}">
        <p14:creationId xmlns:p14="http://schemas.microsoft.com/office/powerpoint/2010/main" val="309040462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24B3A787-A33F-CD4F-9E25-51B5FDF6F21C}" type="slidenum">
              <a:rPr lang="en-US"/>
              <a:pPr>
                <a:defRPr/>
              </a:pPr>
              <a:t>‹#›</a:t>
            </a:fld>
            <a:endParaRPr lang="en-US"/>
          </a:p>
        </p:txBody>
      </p:sp>
    </p:spTree>
    <p:extLst>
      <p:ext uri="{BB962C8B-B14F-4D97-AF65-F5344CB8AC3E}">
        <p14:creationId xmlns:p14="http://schemas.microsoft.com/office/powerpoint/2010/main" val="35747644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FACA00CD-91AA-8547-A915-810E41C8D0D2}" type="slidenum">
              <a:rPr lang="en-US"/>
              <a:pPr>
                <a:defRPr/>
              </a:pPr>
              <a:t>‹#›</a:t>
            </a:fld>
            <a:endParaRPr lang="en-US"/>
          </a:p>
        </p:txBody>
      </p:sp>
    </p:spTree>
    <p:extLst>
      <p:ext uri="{BB962C8B-B14F-4D97-AF65-F5344CB8AC3E}">
        <p14:creationId xmlns:p14="http://schemas.microsoft.com/office/powerpoint/2010/main" val="217338359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D59A25CF-4807-7447-B0BF-20EC9FEDFFD5}" type="slidenum">
              <a:rPr lang="en-US"/>
              <a:pPr>
                <a:defRPr/>
              </a:pPr>
              <a:t>‹#›</a:t>
            </a:fld>
            <a:endParaRPr lang="en-US"/>
          </a:p>
        </p:txBody>
      </p:sp>
    </p:spTree>
    <p:extLst>
      <p:ext uri="{BB962C8B-B14F-4D97-AF65-F5344CB8AC3E}">
        <p14:creationId xmlns:p14="http://schemas.microsoft.com/office/powerpoint/2010/main" val="212805168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E7242E70-8FFD-AC48-9ADE-310432511703}" type="slidenum">
              <a:rPr lang="en-US"/>
              <a:pPr>
                <a:defRPr/>
              </a:pPr>
              <a:t>‹#›</a:t>
            </a:fld>
            <a:endParaRPr lang="en-US"/>
          </a:p>
        </p:txBody>
      </p:sp>
    </p:spTree>
    <p:extLst>
      <p:ext uri="{BB962C8B-B14F-4D97-AF65-F5344CB8AC3E}">
        <p14:creationId xmlns:p14="http://schemas.microsoft.com/office/powerpoint/2010/main" val="26443581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4D5EE331-6821-6D47-A91C-003572F98EB9}" type="slidenum">
              <a:rPr lang="en-US"/>
              <a:pPr>
                <a:defRPr/>
              </a:pPr>
              <a:t>‹#›</a:t>
            </a:fld>
            <a:endParaRPr lang="en-US"/>
          </a:p>
        </p:txBody>
      </p:sp>
    </p:spTree>
    <p:extLst>
      <p:ext uri="{BB962C8B-B14F-4D97-AF65-F5344CB8AC3E}">
        <p14:creationId xmlns:p14="http://schemas.microsoft.com/office/powerpoint/2010/main" val="22244627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43B69321-DA20-FE41-81AF-7D420C640909}" type="slidenum">
              <a:rPr lang="en-US"/>
              <a:pPr>
                <a:defRPr/>
              </a:pPr>
              <a:t>‹#›</a:t>
            </a:fld>
            <a:endParaRPr lang="en-US"/>
          </a:p>
        </p:txBody>
      </p:sp>
    </p:spTree>
    <p:extLst>
      <p:ext uri="{BB962C8B-B14F-4D97-AF65-F5344CB8AC3E}">
        <p14:creationId xmlns:p14="http://schemas.microsoft.com/office/powerpoint/2010/main" val="259174393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10A0E3D6-ACE5-4042-874F-1EF68ECA6E8E}" type="slidenum">
              <a:rPr lang="en-US"/>
              <a:pPr>
                <a:defRPr/>
              </a:pPr>
              <a:t>‹#›</a:t>
            </a:fld>
            <a:endParaRPr lang="en-US"/>
          </a:p>
        </p:txBody>
      </p:sp>
    </p:spTree>
    <p:extLst>
      <p:ext uri="{BB962C8B-B14F-4D97-AF65-F5344CB8AC3E}">
        <p14:creationId xmlns:p14="http://schemas.microsoft.com/office/powerpoint/2010/main" val="24663464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95939D09-8800-524C-872E-554E84C4C462}" type="slidenum">
              <a:rPr lang="en-US"/>
              <a:pPr>
                <a:defRPr/>
              </a:pPr>
              <a:t>‹#›</a:t>
            </a:fld>
            <a:endParaRPr lang="en-US"/>
          </a:p>
        </p:txBody>
      </p:sp>
    </p:spTree>
    <p:extLst>
      <p:ext uri="{BB962C8B-B14F-4D97-AF65-F5344CB8AC3E}">
        <p14:creationId xmlns:p14="http://schemas.microsoft.com/office/powerpoint/2010/main" val="194002466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86C82D0A-74B5-954E-B14F-6D25DD7AD07B}" type="slidenum">
              <a:rPr lang="en-US"/>
              <a:pPr>
                <a:defRPr/>
              </a:pPr>
              <a:t>‹#›</a:t>
            </a:fld>
            <a:endParaRPr lang="en-US"/>
          </a:p>
        </p:txBody>
      </p:sp>
    </p:spTree>
    <p:extLst>
      <p:ext uri="{BB962C8B-B14F-4D97-AF65-F5344CB8AC3E}">
        <p14:creationId xmlns:p14="http://schemas.microsoft.com/office/powerpoint/2010/main" val="264244987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CFC60D94-23F9-3842-B9D0-53620850B21A}" type="slidenum">
              <a:rPr lang="en-US"/>
              <a:pPr>
                <a:defRPr/>
              </a:pPr>
              <a:t>‹#›</a:t>
            </a:fld>
            <a:endParaRPr lang="en-US"/>
          </a:p>
        </p:txBody>
      </p:sp>
    </p:spTree>
    <p:extLst>
      <p:ext uri="{BB962C8B-B14F-4D97-AF65-F5344CB8AC3E}">
        <p14:creationId xmlns:p14="http://schemas.microsoft.com/office/powerpoint/2010/main" val="19233881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E42A34C0-57BA-424B-A427-FAAF92DDF938}" type="slidenum">
              <a:rPr lang="en-US"/>
              <a:pPr>
                <a:defRPr/>
              </a:pPr>
              <a:t>‹#›</a:t>
            </a:fld>
            <a:endParaRPr lang="en-US"/>
          </a:p>
        </p:txBody>
      </p:sp>
    </p:spTree>
    <p:extLst>
      <p:ext uri="{BB962C8B-B14F-4D97-AF65-F5344CB8AC3E}">
        <p14:creationId xmlns:p14="http://schemas.microsoft.com/office/powerpoint/2010/main" val="48089255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2B25DC8E-A458-C346-A17D-664082969519}" type="datetime1">
              <a:rPr lang="en-US"/>
              <a:pPr>
                <a:defRPr/>
              </a:pPr>
              <a:t>9/28/25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6A0E3463-48E3-5F44-8470-1E25181B6B12}" type="slidenum">
              <a:rPr lang="en-US"/>
              <a:pPr>
                <a:defRPr/>
              </a:pPr>
              <a:t>‹#›</a:t>
            </a:fld>
            <a:endParaRPr lang="en-US"/>
          </a:p>
        </p:txBody>
      </p:sp>
    </p:spTree>
    <p:extLst>
      <p:ext uri="{BB962C8B-B14F-4D97-AF65-F5344CB8AC3E}">
        <p14:creationId xmlns:p14="http://schemas.microsoft.com/office/powerpoint/2010/main" val="364058481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9210A951-7663-3A4F-9AA1-90BBA16088EB}" type="slidenum">
              <a:rPr lang="en-US"/>
              <a:pPr>
                <a:defRPr/>
              </a:pPr>
              <a:t>‹#›</a:t>
            </a:fld>
            <a:endParaRPr lang="en-US"/>
          </a:p>
        </p:txBody>
      </p:sp>
    </p:spTree>
    <p:extLst>
      <p:ext uri="{BB962C8B-B14F-4D97-AF65-F5344CB8AC3E}">
        <p14:creationId xmlns:p14="http://schemas.microsoft.com/office/powerpoint/2010/main" val="411645738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8B48D49-58EE-1047-8D1F-363F0BD4F37F}" type="datetime1">
              <a:rPr lang="en-US"/>
              <a:pPr>
                <a:defRPr/>
              </a:pPr>
              <a:t>9/28/25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91E51D3-9C4F-FC4A-A7B7-0DFD64DFE315}" type="slidenum">
              <a:rPr lang="en-US"/>
              <a:pPr>
                <a:defRPr/>
              </a:pPr>
              <a:t>‹#›</a:t>
            </a:fld>
            <a:endParaRPr lang="en-US"/>
          </a:p>
        </p:txBody>
      </p:sp>
    </p:spTree>
    <p:extLst>
      <p:ext uri="{BB962C8B-B14F-4D97-AF65-F5344CB8AC3E}">
        <p14:creationId xmlns:p14="http://schemas.microsoft.com/office/powerpoint/2010/main" val="207502891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B25F869-EF22-4440-9AB3-E238AA97A9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7799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B34F993E-D789-6B4D-8E6B-35687A2C128F}" type="slidenum">
              <a:rPr lang="en-US"/>
              <a:pPr>
                <a:defRPr/>
              </a:pPr>
              <a:t>‹#›</a:t>
            </a:fld>
            <a:endParaRPr lang="en-US"/>
          </a:p>
        </p:txBody>
      </p:sp>
    </p:spTree>
    <p:extLst>
      <p:ext uri="{BB962C8B-B14F-4D97-AF65-F5344CB8AC3E}">
        <p14:creationId xmlns:p14="http://schemas.microsoft.com/office/powerpoint/2010/main" val="31063816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C011B04-D679-8D4B-8A51-D7CFD3A6E5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785832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980132C-34CC-ED4E-8DDD-192397ADED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513983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3FC2E60-F0A1-F24F-AE50-4B04DB626A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175514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F5E275F-E420-7C4A-86CA-6814C854BE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35603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23AD07C2-C878-0349-ACD4-FB12369CAC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193141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A7D68F3-AC41-874E-97AD-0532DB3E23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169957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EFF797D-6392-9641-9D36-87B52804910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973452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2784821-5572-D544-B824-67AA83DA92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934106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792200-CA29-E844-A43B-BEE8F9800AF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704904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C4C6FEE-8E80-4443-BAE3-AC987C5348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02341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p>
        </p:txBody>
      </p:sp>
      <p:sp>
        <p:nvSpPr>
          <p:cNvPr id="4" name="Rectangle 10"/>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0EDA4844-71FE-0049-B047-46F37D9E2830}" type="slidenum">
              <a:rPr lang="en-US"/>
              <a:pPr>
                <a:defRPr/>
              </a:pPr>
              <a:t>‹#›</a:t>
            </a:fld>
            <a:endParaRPr lang="en-US"/>
          </a:p>
        </p:txBody>
      </p:sp>
    </p:spTree>
    <p:extLst>
      <p:ext uri="{BB962C8B-B14F-4D97-AF65-F5344CB8AC3E}">
        <p14:creationId xmlns:p14="http://schemas.microsoft.com/office/powerpoint/2010/main" val="252856445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623851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28182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444794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8307441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1121019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0097568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9208041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204194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9727435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692724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pPr/>
              <a:t>‹#›</a:t>
            </a:fld>
            <a:endParaRPr lang="en-US"/>
          </a:p>
        </p:txBody>
      </p:sp>
    </p:spTree>
    <p:extLst>
      <p:ext uri="{BB962C8B-B14F-4D97-AF65-F5344CB8AC3E}">
        <p14:creationId xmlns:p14="http://schemas.microsoft.com/office/powerpoint/2010/main" val="1357368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p>
        </p:txBody>
      </p:sp>
      <p:sp>
        <p:nvSpPr>
          <p:cNvPr id="3" name="Rectangle 10"/>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64867798-62FA-C24B-BD4D-0D674BD18436}" type="slidenum">
              <a:rPr lang="en-US"/>
              <a:pPr>
                <a:defRPr/>
              </a:pPr>
              <a:t>‹#›</a:t>
            </a:fld>
            <a:endParaRPr lang="en-US"/>
          </a:p>
        </p:txBody>
      </p:sp>
    </p:spTree>
    <p:extLst>
      <p:ext uri="{BB962C8B-B14F-4D97-AF65-F5344CB8AC3E}">
        <p14:creationId xmlns:p14="http://schemas.microsoft.com/office/powerpoint/2010/main" val="211141749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061701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9/28/25</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0135878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pPr/>
              <a:t>‹#›</a:t>
            </a:fld>
            <a:endParaRPr lang="en-US"/>
          </a:p>
        </p:txBody>
      </p:sp>
    </p:spTree>
    <p:extLst>
      <p:ext uri="{BB962C8B-B14F-4D97-AF65-F5344CB8AC3E}">
        <p14:creationId xmlns:p14="http://schemas.microsoft.com/office/powerpoint/2010/main" val="364641745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pPr/>
              <a:t>‹#›</a:t>
            </a:fld>
            <a:endParaRPr lang="en-US"/>
          </a:p>
        </p:txBody>
      </p:sp>
    </p:spTree>
    <p:extLst>
      <p:ext uri="{BB962C8B-B14F-4D97-AF65-F5344CB8AC3E}">
        <p14:creationId xmlns:p14="http://schemas.microsoft.com/office/powerpoint/2010/main" val="429338737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pPr/>
              <a:t>‹#›</a:t>
            </a:fld>
            <a:endParaRPr lang="en-US"/>
          </a:p>
        </p:txBody>
      </p:sp>
    </p:spTree>
    <p:extLst>
      <p:ext uri="{BB962C8B-B14F-4D97-AF65-F5344CB8AC3E}">
        <p14:creationId xmlns:p14="http://schemas.microsoft.com/office/powerpoint/2010/main" val="351402576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pPr/>
              <a:t>‹#›</a:t>
            </a:fld>
            <a:endParaRPr lang="en-US"/>
          </a:p>
        </p:txBody>
      </p:sp>
    </p:spTree>
    <p:extLst>
      <p:ext uri="{BB962C8B-B14F-4D97-AF65-F5344CB8AC3E}">
        <p14:creationId xmlns:p14="http://schemas.microsoft.com/office/powerpoint/2010/main" val="123380480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pPr/>
              <a:t>‹#›</a:t>
            </a:fld>
            <a:endParaRPr lang="en-US"/>
          </a:p>
        </p:txBody>
      </p:sp>
    </p:spTree>
    <p:extLst>
      <p:ext uri="{BB962C8B-B14F-4D97-AF65-F5344CB8AC3E}">
        <p14:creationId xmlns:p14="http://schemas.microsoft.com/office/powerpoint/2010/main" val="226420961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pPr/>
              <a:t>‹#›</a:t>
            </a:fld>
            <a:endParaRPr lang="en-US"/>
          </a:p>
        </p:txBody>
      </p:sp>
    </p:spTree>
    <p:extLst>
      <p:ext uri="{BB962C8B-B14F-4D97-AF65-F5344CB8AC3E}">
        <p14:creationId xmlns:p14="http://schemas.microsoft.com/office/powerpoint/2010/main" val="144331030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pPr/>
              <a:t>‹#›</a:t>
            </a:fld>
            <a:endParaRPr lang="en-US"/>
          </a:p>
        </p:txBody>
      </p:sp>
    </p:spTree>
    <p:extLst>
      <p:ext uri="{BB962C8B-B14F-4D97-AF65-F5344CB8AC3E}">
        <p14:creationId xmlns:p14="http://schemas.microsoft.com/office/powerpoint/2010/main" val="334329177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pPr/>
              <a:t>‹#›</a:t>
            </a:fld>
            <a:endParaRPr lang="en-US"/>
          </a:p>
        </p:txBody>
      </p:sp>
    </p:spTree>
    <p:extLst>
      <p:ext uri="{BB962C8B-B14F-4D97-AF65-F5344CB8AC3E}">
        <p14:creationId xmlns:p14="http://schemas.microsoft.com/office/powerpoint/2010/main" val="60609338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E74ECAF8-93B1-5846-8525-C5C25C62CE46}" type="slidenum">
              <a:rPr lang="en-US"/>
              <a:pPr>
                <a:defRPr/>
              </a:pPr>
              <a:t>‹#›</a:t>
            </a:fld>
            <a:endParaRPr lang="en-US"/>
          </a:p>
        </p:txBody>
      </p:sp>
    </p:spTree>
    <p:extLst>
      <p:ext uri="{BB962C8B-B14F-4D97-AF65-F5344CB8AC3E}">
        <p14:creationId xmlns:p14="http://schemas.microsoft.com/office/powerpoint/2010/main" val="238998591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pPr/>
              <a:t>‹#›</a:t>
            </a:fld>
            <a:endParaRPr lang="en-US"/>
          </a:p>
        </p:txBody>
      </p:sp>
    </p:spTree>
    <p:extLst>
      <p:ext uri="{BB962C8B-B14F-4D97-AF65-F5344CB8AC3E}">
        <p14:creationId xmlns:p14="http://schemas.microsoft.com/office/powerpoint/2010/main" val="408407137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pPr/>
              <a:t>‹#›</a:t>
            </a:fld>
            <a:endParaRPr lang="en-US"/>
          </a:p>
        </p:txBody>
      </p:sp>
    </p:spTree>
    <p:extLst>
      <p:ext uri="{BB962C8B-B14F-4D97-AF65-F5344CB8AC3E}">
        <p14:creationId xmlns:p14="http://schemas.microsoft.com/office/powerpoint/2010/main" val="227293412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pPr/>
              <a:t>‹#›</a:t>
            </a:fld>
            <a:endParaRPr lang="en-US"/>
          </a:p>
        </p:txBody>
      </p:sp>
    </p:spTree>
    <p:extLst>
      <p:ext uri="{BB962C8B-B14F-4D97-AF65-F5344CB8AC3E}">
        <p14:creationId xmlns:p14="http://schemas.microsoft.com/office/powerpoint/2010/main" val="186219594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8854ABC9-8C72-6D45-8B8A-CD1FCFF02E51}" type="slidenum">
              <a:rPr lang="en-US"/>
              <a:pPr>
                <a:defRPr/>
              </a:pPr>
              <a:t>‹#›</a:t>
            </a:fld>
            <a:endParaRPr lang="en-US"/>
          </a:p>
        </p:txBody>
      </p:sp>
    </p:spTree>
    <p:extLst>
      <p:ext uri="{BB962C8B-B14F-4D97-AF65-F5344CB8AC3E}">
        <p14:creationId xmlns:p14="http://schemas.microsoft.com/office/powerpoint/2010/main" val="259779053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defTabSz="457200">
              <a:defRPr/>
            </a:lvl1pPr>
          </a:lstStyle>
          <a:p>
            <a:pPr>
              <a:defRPr/>
            </a:pPr>
            <a:endParaRPr lang="en-US"/>
          </a:p>
        </p:txBody>
      </p:sp>
      <p:sp>
        <p:nvSpPr>
          <p:cNvPr id="10"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11" name="Rectangle 11"/>
          <p:cNvSpPr>
            <a:spLocks noGrp="1" noChangeArrowheads="1"/>
          </p:cNvSpPr>
          <p:nvPr>
            <p:ph type="sldNum" sz="quarter" idx="12"/>
          </p:nvPr>
        </p:nvSpPr>
        <p:spPr/>
        <p:txBody>
          <a:bodyPr/>
          <a:lstStyle>
            <a:lvl1pPr defTabSz="457200">
              <a:defRPr/>
            </a:lvl1pPr>
          </a:lstStyle>
          <a:p>
            <a:pPr>
              <a:defRPr/>
            </a:pPr>
            <a:fld id="{7693456B-A965-3F40-80AA-ED6F3D45E004}" type="slidenum">
              <a:rPr lang="en-US"/>
              <a:pPr>
                <a:defRPr/>
              </a:pPr>
              <a:t>‹#›</a:t>
            </a:fld>
            <a:endParaRPr lang="en-US"/>
          </a:p>
        </p:txBody>
      </p:sp>
    </p:spTree>
    <p:extLst>
      <p:ext uri="{BB962C8B-B14F-4D97-AF65-F5344CB8AC3E}">
        <p14:creationId xmlns:p14="http://schemas.microsoft.com/office/powerpoint/2010/main" val="105023677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BEBB1B31-D688-8146-8A7F-1BAD3708F6BC}" type="slidenum">
              <a:rPr lang="en-US"/>
              <a:pPr>
                <a:defRPr/>
              </a:pPr>
              <a:t>‹#›</a:t>
            </a:fld>
            <a:endParaRPr lang="en-US"/>
          </a:p>
        </p:txBody>
      </p:sp>
    </p:spTree>
    <p:extLst>
      <p:ext uri="{BB962C8B-B14F-4D97-AF65-F5344CB8AC3E}">
        <p14:creationId xmlns:p14="http://schemas.microsoft.com/office/powerpoint/2010/main" val="216103211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03A71FBD-E776-F44F-A2C6-7BC75381E6D9}" type="slidenum">
              <a:rPr lang="en-US"/>
              <a:pPr>
                <a:defRPr/>
              </a:pPr>
              <a:t>‹#›</a:t>
            </a:fld>
            <a:endParaRPr lang="en-US"/>
          </a:p>
        </p:txBody>
      </p:sp>
    </p:spTree>
    <p:extLst>
      <p:ext uri="{BB962C8B-B14F-4D97-AF65-F5344CB8AC3E}">
        <p14:creationId xmlns:p14="http://schemas.microsoft.com/office/powerpoint/2010/main" val="67882950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73A214AC-427E-4F47-98FA-91BA4ACF2CDB}" type="slidenum">
              <a:rPr lang="en-US"/>
              <a:pPr>
                <a:defRPr/>
              </a:pPr>
              <a:t>‹#›</a:t>
            </a:fld>
            <a:endParaRPr lang="en-US"/>
          </a:p>
        </p:txBody>
      </p:sp>
    </p:spTree>
    <p:extLst>
      <p:ext uri="{BB962C8B-B14F-4D97-AF65-F5344CB8AC3E}">
        <p14:creationId xmlns:p14="http://schemas.microsoft.com/office/powerpoint/2010/main" val="150017883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p:txBody>
          <a:bodyPr/>
          <a:lstStyle>
            <a:lvl1pPr defTabSz="457200">
              <a:defRPr/>
            </a:lvl1pPr>
          </a:lstStyle>
          <a:p>
            <a:pPr>
              <a:defRPr/>
            </a:pPr>
            <a:endParaRPr lang="en-US"/>
          </a:p>
        </p:txBody>
      </p:sp>
      <p:sp>
        <p:nvSpPr>
          <p:cNvPr id="8"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11"/>
          <p:cNvSpPr>
            <a:spLocks noGrp="1" noChangeArrowheads="1"/>
          </p:cNvSpPr>
          <p:nvPr>
            <p:ph type="sldNum" sz="quarter" idx="12"/>
          </p:nvPr>
        </p:nvSpPr>
        <p:spPr/>
        <p:txBody>
          <a:bodyPr/>
          <a:lstStyle>
            <a:lvl1pPr defTabSz="457200">
              <a:defRPr/>
            </a:lvl1pPr>
          </a:lstStyle>
          <a:p>
            <a:pPr>
              <a:defRPr/>
            </a:pPr>
            <a:fld id="{01830499-D8D2-4F46-A5E5-C4F23E6B0491}" type="slidenum">
              <a:rPr lang="en-US"/>
              <a:pPr>
                <a:defRPr/>
              </a:pPr>
              <a:t>‹#›</a:t>
            </a:fld>
            <a:endParaRPr lang="en-US"/>
          </a:p>
        </p:txBody>
      </p:sp>
    </p:spTree>
    <p:extLst>
      <p:ext uri="{BB962C8B-B14F-4D97-AF65-F5344CB8AC3E}">
        <p14:creationId xmlns:p14="http://schemas.microsoft.com/office/powerpoint/2010/main" val="170443080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p:txBody>
          <a:bodyPr/>
          <a:lstStyle>
            <a:lvl1pPr defTabSz="457200">
              <a:defRPr/>
            </a:lvl1pPr>
          </a:lstStyle>
          <a:p>
            <a:pPr>
              <a:defRPr/>
            </a:pPr>
            <a:endParaRPr lang="en-US"/>
          </a:p>
        </p:txBody>
      </p:sp>
      <p:sp>
        <p:nvSpPr>
          <p:cNvPr id="4"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11"/>
          <p:cNvSpPr>
            <a:spLocks noGrp="1" noChangeArrowheads="1"/>
          </p:cNvSpPr>
          <p:nvPr>
            <p:ph type="sldNum" sz="quarter" idx="12"/>
          </p:nvPr>
        </p:nvSpPr>
        <p:spPr/>
        <p:txBody>
          <a:bodyPr/>
          <a:lstStyle>
            <a:lvl1pPr defTabSz="457200">
              <a:defRPr/>
            </a:lvl1pPr>
          </a:lstStyle>
          <a:p>
            <a:pPr>
              <a:defRPr/>
            </a:pPr>
            <a:fld id="{7C147D6F-35E4-DD4C-A3A5-59C2B5251082}" type="slidenum">
              <a:rPr lang="en-US"/>
              <a:pPr>
                <a:defRPr/>
              </a:pPr>
              <a:t>‹#›</a:t>
            </a:fld>
            <a:endParaRPr lang="en-US"/>
          </a:p>
        </p:txBody>
      </p:sp>
    </p:spTree>
    <p:extLst>
      <p:ext uri="{BB962C8B-B14F-4D97-AF65-F5344CB8AC3E}">
        <p14:creationId xmlns:p14="http://schemas.microsoft.com/office/powerpoint/2010/main" val="5076282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0CD0A6FD-27DE-EC43-8B43-C2D86FAB2CFF}" type="slidenum">
              <a:rPr lang="en-US"/>
              <a:pPr>
                <a:defRPr/>
              </a:pPr>
              <a:t>‹#›</a:t>
            </a:fld>
            <a:endParaRPr lang="en-US"/>
          </a:p>
        </p:txBody>
      </p:sp>
    </p:spTree>
    <p:extLst>
      <p:ext uri="{BB962C8B-B14F-4D97-AF65-F5344CB8AC3E}">
        <p14:creationId xmlns:p14="http://schemas.microsoft.com/office/powerpoint/2010/main" val="11193491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457200">
              <a:defRPr/>
            </a:lvl1pPr>
          </a:lstStyle>
          <a:p>
            <a:pPr>
              <a:defRPr/>
            </a:pPr>
            <a:endParaRPr lang="en-US"/>
          </a:p>
        </p:txBody>
      </p:sp>
      <p:sp>
        <p:nvSpPr>
          <p:cNvPr id="3"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11"/>
          <p:cNvSpPr>
            <a:spLocks noGrp="1" noChangeArrowheads="1"/>
          </p:cNvSpPr>
          <p:nvPr>
            <p:ph type="sldNum" sz="quarter" idx="12"/>
          </p:nvPr>
        </p:nvSpPr>
        <p:spPr/>
        <p:txBody>
          <a:bodyPr/>
          <a:lstStyle>
            <a:lvl1pPr defTabSz="457200">
              <a:defRPr/>
            </a:lvl1pPr>
          </a:lstStyle>
          <a:p>
            <a:pPr>
              <a:defRPr/>
            </a:pPr>
            <a:fld id="{66A0C73A-5087-AE49-853E-55246C6E4CEA}" type="slidenum">
              <a:rPr lang="en-US"/>
              <a:pPr>
                <a:defRPr/>
              </a:pPr>
              <a:t>‹#›</a:t>
            </a:fld>
            <a:endParaRPr lang="en-US"/>
          </a:p>
        </p:txBody>
      </p:sp>
    </p:spTree>
    <p:extLst>
      <p:ext uri="{BB962C8B-B14F-4D97-AF65-F5344CB8AC3E}">
        <p14:creationId xmlns:p14="http://schemas.microsoft.com/office/powerpoint/2010/main" val="297000299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C63B3A7E-D403-8D4A-9AD2-8411060B54CA}" type="slidenum">
              <a:rPr lang="en-US"/>
              <a:pPr>
                <a:defRPr/>
              </a:pPr>
              <a:t>‹#›</a:t>
            </a:fld>
            <a:endParaRPr lang="en-US"/>
          </a:p>
        </p:txBody>
      </p:sp>
    </p:spTree>
    <p:extLst>
      <p:ext uri="{BB962C8B-B14F-4D97-AF65-F5344CB8AC3E}">
        <p14:creationId xmlns:p14="http://schemas.microsoft.com/office/powerpoint/2010/main" val="319537170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48E5A141-0E1E-7243-BAAB-F34C2CE2A43D}" type="slidenum">
              <a:rPr lang="en-US"/>
              <a:pPr>
                <a:defRPr/>
              </a:pPr>
              <a:t>‹#›</a:t>
            </a:fld>
            <a:endParaRPr lang="en-US"/>
          </a:p>
        </p:txBody>
      </p:sp>
    </p:spTree>
    <p:extLst>
      <p:ext uri="{BB962C8B-B14F-4D97-AF65-F5344CB8AC3E}">
        <p14:creationId xmlns:p14="http://schemas.microsoft.com/office/powerpoint/2010/main" val="293611647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98AD5AE0-61C5-A549-AB36-BC913F850F84}" type="slidenum">
              <a:rPr lang="en-US"/>
              <a:pPr>
                <a:defRPr/>
              </a:pPr>
              <a:t>‹#›</a:t>
            </a:fld>
            <a:endParaRPr lang="en-US"/>
          </a:p>
        </p:txBody>
      </p:sp>
    </p:spTree>
    <p:extLst>
      <p:ext uri="{BB962C8B-B14F-4D97-AF65-F5344CB8AC3E}">
        <p14:creationId xmlns:p14="http://schemas.microsoft.com/office/powerpoint/2010/main" val="149894848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A0CABF77-EC1E-B740-B874-60A9B2A66FB8}" type="slidenum">
              <a:rPr lang="en-US"/>
              <a:pPr>
                <a:defRPr/>
              </a:pPr>
              <a:t>‹#›</a:t>
            </a:fld>
            <a:endParaRPr lang="en-US"/>
          </a:p>
        </p:txBody>
      </p:sp>
    </p:spTree>
    <p:extLst>
      <p:ext uri="{BB962C8B-B14F-4D97-AF65-F5344CB8AC3E}">
        <p14:creationId xmlns:p14="http://schemas.microsoft.com/office/powerpoint/2010/main" val="37774602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2D75979E-8B02-2C44-8510-092DDD373073}" type="slidenum">
              <a:rPr lang="en-US"/>
              <a:pPr>
                <a:defRPr/>
              </a:pPr>
              <a:t>‹#›</a:t>
            </a:fld>
            <a:endParaRPr lang="en-US"/>
          </a:p>
        </p:txBody>
      </p:sp>
    </p:spTree>
    <p:extLst>
      <p:ext uri="{BB962C8B-B14F-4D97-AF65-F5344CB8AC3E}">
        <p14:creationId xmlns:p14="http://schemas.microsoft.com/office/powerpoint/2010/main" val="163452446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fontAlgn="auto">
              <a:spcBef>
                <a:spcPts val="0"/>
              </a:spcBef>
              <a:spcAft>
                <a:spcPts val="0"/>
              </a:spcAft>
              <a:defRPr>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fontAlgn="auto">
              <a:spcBef>
                <a:spcPts val="0"/>
              </a:spcBef>
              <a:spcAft>
                <a:spcPts val="0"/>
              </a:spcAft>
              <a:defRPr>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a:defRPr/>
            </a:lvl1pPr>
          </a:lstStyle>
          <a:p>
            <a:pPr>
              <a:defRPr/>
            </a:pPr>
            <a:fld id="{9FA830A6-D475-484F-A0CD-EBDFD338F424}" type="slidenum">
              <a:rPr lang="en-US"/>
              <a:pPr>
                <a:defRPr/>
              </a:pPr>
              <a:t>‹#›</a:t>
            </a:fld>
            <a:endParaRPr lang="en-US"/>
          </a:p>
        </p:txBody>
      </p:sp>
    </p:spTree>
    <p:extLst>
      <p:ext uri="{BB962C8B-B14F-4D97-AF65-F5344CB8AC3E}">
        <p14:creationId xmlns:p14="http://schemas.microsoft.com/office/powerpoint/2010/main" val="26225078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375293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84022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865774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4D6DA9A3-E5C1-A548-B2B5-2CA253B19CED}" type="slidenum">
              <a:rPr lang="en-US"/>
              <a:pPr>
                <a:defRPr/>
              </a:pPr>
              <a:t>‹#›</a:t>
            </a:fld>
            <a:endParaRPr lang="en-US"/>
          </a:p>
        </p:txBody>
      </p:sp>
    </p:spTree>
    <p:extLst>
      <p:ext uri="{BB962C8B-B14F-4D97-AF65-F5344CB8AC3E}">
        <p14:creationId xmlns:p14="http://schemas.microsoft.com/office/powerpoint/2010/main" val="328543820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44102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72248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03344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04769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539232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460492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47531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11717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spTree>
      <p:nvGrpSpPr>
        <p:cNvPr id="1" name=""/>
        <p:cNvGrpSpPr/>
        <p:nvPr/>
      </p:nvGrpSpPr>
      <p:grpSpPr>
        <a:xfrm>
          <a:off x="0" y="0"/>
          <a:ext cx="0" cy="0"/>
          <a:chOff x="0" y="0"/>
          <a:chExt cx="0" cy="0"/>
        </a:xfrm>
      </p:grpSpPr>
      <p:pic>
        <p:nvPicPr>
          <p:cNvPr id="4" name="Picture 2" descr="C:\Users\andersonl\Desktop\Design\Easter Template 2\Palm Sunday.jpg"/>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2" descr="C:\Users\andersonl\Desktop\Design\Easter Template 2\Palm Sunday title.jpg"/>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3175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11560" y="404664"/>
            <a:ext cx="8276456" cy="1470025"/>
          </a:xfrm>
        </p:spPr>
        <p:txBody>
          <a:bodyPr/>
          <a:lstStyle>
            <a:lvl1pPr algn="r">
              <a:defRPr sz="4800" b="1">
                <a:solidFill>
                  <a:schemeClr val="bg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611560" y="1844824"/>
            <a:ext cx="8276456" cy="1752600"/>
          </a:xfrm>
        </p:spPr>
        <p:txBody>
          <a:bodyPr/>
          <a:lstStyle>
            <a:lvl1pPr marL="0" indent="0" algn="r">
              <a:buNone/>
              <a:defRPr>
                <a:solidFill>
                  <a:schemeClr val="accent3"/>
                </a:solidFill>
                <a:effectLst>
                  <a:outerShdw blurRad="50800" dist="38100" dir="2700000" algn="tl" rotWithShape="0">
                    <a:prstClr val="black">
                      <a:alpha val="40000"/>
                    </a:prst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GB" dirty="0"/>
          </a:p>
        </p:txBody>
      </p:sp>
      <p:sp>
        <p:nvSpPr>
          <p:cNvPr id="6"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A4D29E9-DA91-1E47-ABD1-D8A0B0D24DBD}" type="datetimeFigureOut">
              <a:rPr lang="en-GB"/>
              <a:pPr>
                <a:defRPr/>
              </a:pPr>
              <a:t>28/09/2025</a:t>
            </a:fld>
            <a:endParaRPr lang="en-GB"/>
          </a:p>
        </p:txBody>
      </p:sp>
      <p:sp>
        <p:nvSpPr>
          <p:cNvPr id="7"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8"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5360EB6-3A53-7740-A59D-F9582444FF0E}" type="slidenum">
              <a:rPr lang="en-GB"/>
              <a:pPr>
                <a:defRPr/>
              </a:pPr>
              <a:t>‹#›</a:t>
            </a:fld>
            <a:endParaRPr lang="en-GB"/>
          </a:p>
        </p:txBody>
      </p:sp>
    </p:spTree>
    <p:extLst>
      <p:ext uri="{BB962C8B-B14F-4D97-AF65-F5344CB8AC3E}">
        <p14:creationId xmlns:p14="http://schemas.microsoft.com/office/powerpoint/2010/main" val="1015341509"/>
      </p:ext>
    </p:extLst>
  </p:cSld>
  <p:clrMapOvr>
    <a:masterClrMapping/>
  </p:clrMapOvr>
  <p:transition spd="med">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9B9C426-AE4B-5545-8007-E6112D213CAE}" type="datetimeFigureOut">
              <a:rPr lang="en-GB"/>
              <a:pPr>
                <a:defRPr/>
              </a:pPr>
              <a:t>28/09/2025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F82DF99-A57E-B141-9EEC-FA5DC16FF660}" type="slidenum">
              <a:rPr lang="en-GB"/>
              <a:pPr>
                <a:defRPr/>
              </a:pPr>
              <a:t>‹#›</a:t>
            </a:fld>
            <a:endParaRPr lang="en-GB"/>
          </a:p>
        </p:txBody>
      </p:sp>
    </p:spTree>
    <p:extLst>
      <p:ext uri="{BB962C8B-B14F-4D97-AF65-F5344CB8AC3E}">
        <p14:creationId xmlns:p14="http://schemas.microsoft.com/office/powerpoint/2010/main" val="238373727"/>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2228ABE7-ED01-E14C-AF95-29B964AF6B59}" type="slidenum">
              <a:rPr lang="en-US"/>
              <a:pPr>
                <a:defRPr/>
              </a:pPr>
              <a:t>‹#›</a:t>
            </a:fld>
            <a:endParaRPr lang="en-US"/>
          </a:p>
        </p:txBody>
      </p:sp>
    </p:spTree>
    <p:extLst>
      <p:ext uri="{BB962C8B-B14F-4D97-AF65-F5344CB8AC3E}">
        <p14:creationId xmlns:p14="http://schemas.microsoft.com/office/powerpoint/2010/main" val="31741814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5800" y="1196752"/>
            <a:ext cx="7772400" cy="1362075"/>
          </a:xfrm>
        </p:spPr>
        <p:txBody>
          <a:bodyPr anchor="b"/>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685800" y="2636912"/>
            <a:ext cx="5649887" cy="1500187"/>
          </a:xfrm>
        </p:spPr>
        <p:txBody>
          <a:bodyPr/>
          <a:lstStyle>
            <a:lvl1pPr marL="0" indent="0">
              <a:buNone/>
              <a:defRPr sz="2000">
                <a:solidFill>
                  <a:schemeClr val="accent3"/>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13F7187-1936-AB47-9D2E-C2C8E77C9B42}" type="datetimeFigureOut">
              <a:rPr lang="en-GB"/>
              <a:pPr>
                <a:defRPr/>
              </a:pPr>
              <a:t>28/09/2025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B9F8598-F0A1-BA4F-BD76-3B79434607D0}" type="slidenum">
              <a:rPr lang="en-GB"/>
              <a:pPr>
                <a:defRPr/>
              </a:pPr>
              <a:t>‹#›</a:t>
            </a:fld>
            <a:endParaRPr lang="en-GB"/>
          </a:p>
        </p:txBody>
      </p:sp>
    </p:spTree>
    <p:extLst>
      <p:ext uri="{BB962C8B-B14F-4D97-AF65-F5344CB8AC3E}">
        <p14:creationId xmlns:p14="http://schemas.microsoft.com/office/powerpoint/2010/main" val="201327960"/>
      </p:ext>
    </p:extLst>
  </p:cSld>
  <p:clrMapOvr>
    <a:masterClrMapping/>
  </p:clrMapOvr>
  <p:transition spd="med">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A56CDB41-FA05-834C-8B59-514155406520}" type="datetimeFigureOut">
              <a:rPr lang="en-GB"/>
              <a:pPr>
                <a:defRPr/>
              </a:pPr>
              <a:t>28/09/2025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4C324204-570B-8348-8F86-30E3F92A6492}" type="slidenum">
              <a:rPr lang="en-GB"/>
              <a:pPr>
                <a:defRPr/>
              </a:pPr>
              <a:t>‹#›</a:t>
            </a:fld>
            <a:endParaRPr lang="en-GB"/>
          </a:p>
        </p:txBody>
      </p:sp>
    </p:spTree>
    <p:extLst>
      <p:ext uri="{BB962C8B-B14F-4D97-AF65-F5344CB8AC3E}">
        <p14:creationId xmlns:p14="http://schemas.microsoft.com/office/powerpoint/2010/main" val="1744162758"/>
      </p:ext>
    </p:extLst>
  </p:cSld>
  <p:clrMapOvr>
    <a:masterClrMapping/>
  </p:clrMapOvr>
  <p:transition spd="med">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A17DE5B-C91F-FF4D-8F64-77D7D385D1AA}" type="datetimeFigureOut">
              <a:rPr lang="en-GB"/>
              <a:pPr>
                <a:defRPr/>
              </a:pPr>
              <a:t>28/09/2025</a:t>
            </a:fld>
            <a:endParaRPr lang="en-GB"/>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9" name="Slide Number Placeholder 8"/>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0CAFDA3E-A826-4C4A-A683-0FB7A06121B7}" type="slidenum">
              <a:rPr lang="en-GB"/>
              <a:pPr>
                <a:defRPr/>
              </a:pPr>
              <a:t>‹#›</a:t>
            </a:fld>
            <a:endParaRPr lang="en-GB"/>
          </a:p>
        </p:txBody>
      </p:sp>
    </p:spTree>
    <p:extLst>
      <p:ext uri="{BB962C8B-B14F-4D97-AF65-F5344CB8AC3E}">
        <p14:creationId xmlns:p14="http://schemas.microsoft.com/office/powerpoint/2010/main" val="4141362279"/>
      </p:ext>
    </p:extLst>
  </p:cSld>
  <p:clrMapOvr>
    <a:masterClrMapping/>
  </p:clrMapOvr>
  <p:transition spd="med">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E2FFAE7-41A3-6048-B2E2-801137C40328}" type="datetimeFigureOut">
              <a:rPr lang="en-GB"/>
              <a:pPr>
                <a:defRPr/>
              </a:pPr>
              <a:t>28/09/2025</a:t>
            </a:fld>
            <a:endParaRPr lang="en-GB"/>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5" name="Slide Number Placeholder 4"/>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452D9B0-EC0F-5A4D-8884-658CD66B8DE6}" type="slidenum">
              <a:rPr lang="en-GB"/>
              <a:pPr>
                <a:defRPr/>
              </a:pPr>
              <a:t>‹#›</a:t>
            </a:fld>
            <a:endParaRPr lang="en-GB"/>
          </a:p>
        </p:txBody>
      </p:sp>
    </p:spTree>
    <p:extLst>
      <p:ext uri="{BB962C8B-B14F-4D97-AF65-F5344CB8AC3E}">
        <p14:creationId xmlns:p14="http://schemas.microsoft.com/office/powerpoint/2010/main" val="3282016457"/>
      </p:ext>
    </p:extLst>
  </p:cSld>
  <p:clrMapOvr>
    <a:masterClrMapping/>
  </p:clrMapOvr>
  <p:transition spd="med">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BF32777B-E6AB-8241-9053-F9CC13992EC0}" type="datetimeFigureOut">
              <a:rPr lang="en-GB"/>
              <a:pPr>
                <a:defRPr/>
              </a:pPr>
              <a:t>28/09/2025</a:t>
            </a:fld>
            <a:endParaRPr lang="en-GB"/>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4" name="Slide Number Placeholder 3"/>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60433C55-910D-2C42-998F-655D8BE4C473}" type="slidenum">
              <a:rPr lang="en-GB"/>
              <a:pPr>
                <a:defRPr/>
              </a:pPr>
              <a:t>‹#›</a:t>
            </a:fld>
            <a:endParaRPr lang="en-GB"/>
          </a:p>
        </p:txBody>
      </p:sp>
    </p:spTree>
    <p:extLst>
      <p:ext uri="{BB962C8B-B14F-4D97-AF65-F5344CB8AC3E}">
        <p14:creationId xmlns:p14="http://schemas.microsoft.com/office/powerpoint/2010/main" val="2377007202"/>
      </p:ext>
    </p:extLst>
  </p:cSld>
  <p:clrMapOvr>
    <a:masterClrMapping/>
  </p:clrMapOvr>
  <p:transition spd="med">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512" y="1042814"/>
            <a:ext cx="3286001"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1052736"/>
            <a:ext cx="5317430" cy="54006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179512" y="2348880"/>
            <a:ext cx="3286001" cy="4020871"/>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CAC0D32A-A8F2-4949-B8D9-DD24544C63A5}" type="datetimeFigureOut">
              <a:rPr lang="en-GB"/>
              <a:pPr>
                <a:defRPr/>
              </a:pPr>
              <a:t>28/09/2025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8F6741CC-C17D-CE46-964C-EA255BC30EAF}" type="slidenum">
              <a:rPr lang="en-GB"/>
              <a:pPr>
                <a:defRPr/>
              </a:pPr>
              <a:t>‹#›</a:t>
            </a:fld>
            <a:endParaRPr lang="en-GB"/>
          </a:p>
        </p:txBody>
      </p:sp>
    </p:spTree>
    <p:extLst>
      <p:ext uri="{BB962C8B-B14F-4D97-AF65-F5344CB8AC3E}">
        <p14:creationId xmlns:p14="http://schemas.microsoft.com/office/powerpoint/2010/main" val="4193296869"/>
      </p:ext>
    </p:extLst>
  </p:cSld>
  <p:clrMapOvr>
    <a:masterClrMapping/>
  </p:clrMapOvr>
  <p:transition spd="med">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06530"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kumimoji="1" lang="en-US"/>
          </a:p>
        </p:txBody>
      </p:sp>
      <p:sp>
        <p:nvSpPr>
          <p:cNvPr id="406531"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kumimoji="1" lang="en-US"/>
          </a:p>
        </p:txBody>
      </p:sp>
      <p:sp>
        <p:nvSpPr>
          <p:cNvPr id="406532"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buFontTx/>
              <a:buNone/>
            </a:pPr>
            <a:endParaRPr lang="en-US"/>
          </a:p>
        </p:txBody>
      </p:sp>
      <p:sp>
        <p:nvSpPr>
          <p:cNvPr id="406533" name="Rectangle 5"/>
          <p:cNvSpPr>
            <a:spLocks noGrp="1" noChangeArrowheads="1"/>
          </p:cNvSpPr>
          <p:nvPr>
            <p:ph type="ctrTitle"/>
          </p:nvPr>
        </p:nvSpPr>
        <p:spPr>
          <a:xfrm>
            <a:off x="914400" y="1828800"/>
            <a:ext cx="7772400" cy="1143000"/>
          </a:xfrm>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a:defRPr sz="4800"/>
            </a:lvl1pPr>
          </a:lstStyle>
          <a:p>
            <a:pPr lvl="0"/>
            <a:r>
              <a:rPr lang="en-US" noProof="0"/>
              <a:t>Click to edit Master title style</a:t>
            </a:r>
          </a:p>
        </p:txBody>
      </p:sp>
      <p:sp>
        <p:nvSpPr>
          <p:cNvPr id="406534" name="Rectangle 6"/>
          <p:cNvSpPr>
            <a:spLocks noGrp="1" noChangeArrowheads="1"/>
          </p:cNvSpPr>
          <p:nvPr>
            <p:ph type="subTitle" idx="1"/>
          </p:nvPr>
        </p:nvSpPr>
        <p:spPr>
          <a:xfrm>
            <a:off x="914400" y="3276600"/>
            <a:ext cx="6400800" cy="1752600"/>
          </a:xfrm>
        </p:spPr>
        <p:txBody>
          <a:bodyPr/>
          <a:lstStyle>
            <a:lvl1pPr marL="0" indent="0">
              <a:buFontTx/>
              <a:buNone/>
              <a:defRPr/>
            </a:lvl1pPr>
          </a:lstStyle>
          <a:p>
            <a:pPr lvl="0"/>
            <a:r>
              <a:rPr lang="en-US" noProof="0"/>
              <a:t>Click to edit Master subtitle style</a:t>
            </a:r>
          </a:p>
        </p:txBody>
      </p:sp>
    </p:spTree>
    <p:extLst>
      <p:ext uri="{BB962C8B-B14F-4D97-AF65-F5344CB8AC3E}">
        <p14:creationId xmlns:p14="http://schemas.microsoft.com/office/powerpoint/2010/main" val="331325086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1827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8918915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7625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61398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00F5B2FC-A500-2C4F-83D4-0EBFF9ADFD71}" type="slidenum">
              <a:rPr lang="en-US"/>
              <a:pPr>
                <a:defRPr/>
              </a:pPr>
              <a:t>‹#›</a:t>
            </a:fld>
            <a:endParaRPr lang="en-US"/>
          </a:p>
        </p:txBody>
      </p:sp>
    </p:spTree>
    <p:extLst>
      <p:ext uri="{BB962C8B-B14F-4D97-AF65-F5344CB8AC3E}">
        <p14:creationId xmlns:p14="http://schemas.microsoft.com/office/powerpoint/2010/main" val="90586911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716266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9286838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433926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3227133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5839405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134284152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09600"/>
            <a:ext cx="18859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55054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271570367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914400" y="609600"/>
            <a:ext cx="7543800" cy="533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824238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F42725BA-DE48-B740-9E1E-2CE9D0816539}" type="slidenum">
              <a:rPr lang="en-US"/>
              <a:pPr>
                <a:defRPr/>
              </a:pPr>
              <a:t>‹#›</a:t>
            </a:fld>
            <a:endParaRPr lang="en-US"/>
          </a:p>
        </p:txBody>
      </p:sp>
    </p:spTree>
    <p:extLst>
      <p:ext uri="{BB962C8B-B14F-4D97-AF65-F5344CB8AC3E}">
        <p14:creationId xmlns:p14="http://schemas.microsoft.com/office/powerpoint/2010/main" val="152189097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9457F10-7020-3B44-BD3B-BDBA321735FD}" type="datetime1">
              <a:rPr lang="en-US"/>
              <a:pPr>
                <a:defRPr/>
              </a:pPr>
              <a:t>9/28/25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FA077D48-DFE4-B04A-A621-1FA071D3B0F2}" type="slidenum">
              <a:rPr lang="en-US"/>
              <a:pPr>
                <a:defRPr/>
              </a:pPr>
              <a:t>‹#›</a:t>
            </a:fld>
            <a:endParaRPr lang="en-US"/>
          </a:p>
        </p:txBody>
      </p:sp>
    </p:spTree>
    <p:extLst>
      <p:ext uri="{BB962C8B-B14F-4D97-AF65-F5344CB8AC3E}">
        <p14:creationId xmlns:p14="http://schemas.microsoft.com/office/powerpoint/2010/main" val="21258100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pPr lvl="0"/>
            <a:r>
              <a:rPr lang="en-US" noProof="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pPr lvl="0"/>
            <a:r>
              <a:rPr lang="en-US" noProof="0"/>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E46E4E46-7FD6-B74C-8D11-FD835B0A2D3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0232955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106316090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5390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322464086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3545450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088170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8385115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362840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224210870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90500728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17211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4F48EF9-0700-3746-A1EF-ABC6ACC85F0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9518557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254478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1270110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7655799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543300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14919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513729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186179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187696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650986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182148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E1BA7BB-779B-8B49-9F75-0AA14172CAA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533414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5794380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396839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318"/>
          <p:cNvGrpSpPr>
            <a:grpSpLocks/>
          </p:cNvGrpSpPr>
          <p:nvPr/>
        </p:nvGrpSpPr>
        <p:grpSpPr bwMode="auto">
          <a:xfrm>
            <a:off x="0" y="107950"/>
            <a:ext cx="9101138" cy="6750050"/>
            <a:chOff x="0" y="68"/>
            <a:chExt cx="5733" cy="4252"/>
          </a:xfrm>
        </p:grpSpPr>
        <p:grpSp>
          <p:nvGrpSpPr>
            <p:cNvPr id="5" name="Group 313"/>
            <p:cNvGrpSpPr>
              <a:grpSpLocks/>
            </p:cNvGrpSpPr>
            <p:nvPr/>
          </p:nvGrpSpPr>
          <p:grpSpPr bwMode="auto">
            <a:xfrm>
              <a:off x="0" y="68"/>
              <a:ext cx="6556" cy="4088"/>
              <a:chOff x="0" y="68"/>
              <a:chExt cx="6556" cy="4088"/>
            </a:xfrm>
          </p:grpSpPr>
          <p:grpSp>
            <p:nvGrpSpPr>
              <p:cNvPr id="37" name="Group 312"/>
              <p:cNvGrpSpPr>
                <a:grpSpLocks/>
              </p:cNvGrpSpPr>
              <p:nvPr userDrawn="1"/>
            </p:nvGrpSpPr>
            <p:grpSpPr bwMode="auto">
              <a:xfrm>
                <a:off x="0" y="144"/>
                <a:ext cx="6556" cy="4012"/>
                <a:chOff x="0" y="144"/>
                <a:chExt cx="6556" cy="4012"/>
              </a:xfrm>
            </p:grpSpPr>
            <p:sp>
              <p:nvSpPr>
                <p:cNvPr id="50" name="Line 94"/>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1" name="Line 95"/>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2" name="Line 96"/>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3" name="Line 97"/>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4" name="Line 98"/>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5" name="Line 99"/>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6" name="Line 100"/>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7" name="Line 101"/>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58" name="Group 311"/>
                <p:cNvGrpSpPr>
                  <a:grpSpLocks/>
                </p:cNvGrpSpPr>
                <p:nvPr userDrawn="1"/>
              </p:nvGrpSpPr>
              <p:grpSpPr bwMode="auto">
                <a:xfrm>
                  <a:off x="483" y="144"/>
                  <a:ext cx="1801" cy="4012"/>
                  <a:chOff x="483" y="144"/>
                  <a:chExt cx="1801" cy="4012"/>
                </a:xfrm>
              </p:grpSpPr>
              <p:grpSp>
                <p:nvGrpSpPr>
                  <p:cNvPr id="207" name="Group 305"/>
                  <p:cNvGrpSpPr>
                    <a:grpSpLocks/>
                  </p:cNvGrpSpPr>
                  <p:nvPr userDrawn="1"/>
                </p:nvGrpSpPr>
                <p:grpSpPr bwMode="auto">
                  <a:xfrm>
                    <a:off x="483" y="144"/>
                    <a:ext cx="975" cy="947"/>
                    <a:chOff x="483" y="144"/>
                    <a:chExt cx="975" cy="947"/>
                  </a:xfrm>
                </p:grpSpPr>
                <p:sp>
                  <p:nvSpPr>
                    <p:cNvPr id="235" name="Line 104"/>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6" name="Line 105"/>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 name="Line 106"/>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8" name="Line 107"/>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9" name="Line 108"/>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0" name="Line 109"/>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 name="Line 110"/>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2" name="Line 111"/>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208" name="Group 112"/>
                  <p:cNvGrpSpPr>
                    <a:grpSpLocks/>
                  </p:cNvGrpSpPr>
                  <p:nvPr/>
                </p:nvGrpSpPr>
                <p:grpSpPr bwMode="auto">
                  <a:xfrm>
                    <a:off x="604" y="1166"/>
                    <a:ext cx="1680" cy="947"/>
                    <a:chOff x="288" y="528"/>
                    <a:chExt cx="1680" cy="1632"/>
                  </a:xfrm>
                </p:grpSpPr>
                <p:sp>
                  <p:nvSpPr>
                    <p:cNvPr id="227" name="Line 11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8" name="Line 11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9" name="Line 11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0" name="Line 11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1" name="Line 11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 name="Line 11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3" name="Line 11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 name="Line 12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209" name="Group 121"/>
                  <p:cNvGrpSpPr>
                    <a:grpSpLocks/>
                  </p:cNvGrpSpPr>
                  <p:nvPr/>
                </p:nvGrpSpPr>
                <p:grpSpPr bwMode="auto">
                  <a:xfrm>
                    <a:off x="604" y="2187"/>
                    <a:ext cx="1680" cy="947"/>
                    <a:chOff x="288" y="528"/>
                    <a:chExt cx="1680" cy="1632"/>
                  </a:xfrm>
                </p:grpSpPr>
                <p:sp>
                  <p:nvSpPr>
                    <p:cNvPr id="219" name="Line 12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0" name="Line 12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1" name="Line 12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2" name="Line 12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3" name="Line 12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4" name="Line 12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5" name="Line 12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6" name="Line 12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210" name="Group 130"/>
                  <p:cNvGrpSpPr>
                    <a:grpSpLocks/>
                  </p:cNvGrpSpPr>
                  <p:nvPr/>
                </p:nvGrpSpPr>
                <p:grpSpPr bwMode="auto">
                  <a:xfrm>
                    <a:off x="604" y="3209"/>
                    <a:ext cx="1680" cy="947"/>
                    <a:chOff x="288" y="528"/>
                    <a:chExt cx="1680" cy="1632"/>
                  </a:xfrm>
                </p:grpSpPr>
                <p:sp>
                  <p:nvSpPr>
                    <p:cNvPr id="211" name="Line 13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2" name="Line 13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3" name="Line 13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4" name="Line 13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5" name="Line 13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6" name="Line 13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7" name="Line 13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8" name="Line 13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59" name="Group 310"/>
                <p:cNvGrpSpPr>
                  <a:grpSpLocks/>
                </p:cNvGrpSpPr>
                <p:nvPr userDrawn="1"/>
              </p:nvGrpSpPr>
              <p:grpSpPr bwMode="auto">
                <a:xfrm>
                  <a:off x="1551" y="144"/>
                  <a:ext cx="1801" cy="4012"/>
                  <a:chOff x="1551" y="144"/>
                  <a:chExt cx="1801" cy="4012"/>
                </a:xfrm>
              </p:grpSpPr>
              <p:grpSp>
                <p:nvGrpSpPr>
                  <p:cNvPr id="171" name="Group 304"/>
                  <p:cNvGrpSpPr>
                    <a:grpSpLocks/>
                  </p:cNvGrpSpPr>
                  <p:nvPr userDrawn="1"/>
                </p:nvGrpSpPr>
                <p:grpSpPr bwMode="auto">
                  <a:xfrm>
                    <a:off x="1551" y="144"/>
                    <a:ext cx="975" cy="947"/>
                    <a:chOff x="1551" y="144"/>
                    <a:chExt cx="975" cy="947"/>
                  </a:xfrm>
                </p:grpSpPr>
                <p:sp>
                  <p:nvSpPr>
                    <p:cNvPr id="199" name="Line 141"/>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0" name="Line 142"/>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1" name="Line 143"/>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2" name="Line 144"/>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3" name="Line 145"/>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4" name="Line 146"/>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5" name="Line 147"/>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6" name="Line 148"/>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72" name="Group 149"/>
                  <p:cNvGrpSpPr>
                    <a:grpSpLocks/>
                  </p:cNvGrpSpPr>
                  <p:nvPr/>
                </p:nvGrpSpPr>
                <p:grpSpPr bwMode="auto">
                  <a:xfrm>
                    <a:off x="1672" y="1166"/>
                    <a:ext cx="1680" cy="947"/>
                    <a:chOff x="288" y="528"/>
                    <a:chExt cx="1680" cy="1632"/>
                  </a:xfrm>
                </p:grpSpPr>
                <p:sp>
                  <p:nvSpPr>
                    <p:cNvPr id="191" name="Line 15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2" name="Line 15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3" name="Line 15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4" name="Line 15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5" name="Line 15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6" name="Line 15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7" name="Line 15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8" name="Line 15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73" name="Group 158"/>
                  <p:cNvGrpSpPr>
                    <a:grpSpLocks/>
                  </p:cNvGrpSpPr>
                  <p:nvPr/>
                </p:nvGrpSpPr>
                <p:grpSpPr bwMode="auto">
                  <a:xfrm>
                    <a:off x="1672" y="2187"/>
                    <a:ext cx="1680" cy="947"/>
                    <a:chOff x="288" y="528"/>
                    <a:chExt cx="1680" cy="1632"/>
                  </a:xfrm>
                </p:grpSpPr>
                <p:sp>
                  <p:nvSpPr>
                    <p:cNvPr id="183" name="Line 15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4" name="Line 16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5" name="Line 16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6" name="Line 16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7" name="Line 16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8" name="Line 16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9" name="Line 16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0" name="Line 16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74" name="Group 167"/>
                  <p:cNvGrpSpPr>
                    <a:grpSpLocks/>
                  </p:cNvGrpSpPr>
                  <p:nvPr/>
                </p:nvGrpSpPr>
                <p:grpSpPr bwMode="auto">
                  <a:xfrm>
                    <a:off x="1672" y="3209"/>
                    <a:ext cx="1680" cy="947"/>
                    <a:chOff x="288" y="528"/>
                    <a:chExt cx="1680" cy="1632"/>
                  </a:xfrm>
                </p:grpSpPr>
                <p:sp>
                  <p:nvSpPr>
                    <p:cNvPr id="175" name="Line 168"/>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6" name="Line 169"/>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7" name="Line 170"/>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8" name="Line 171"/>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9" name="Line 172"/>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0" name="Line 173"/>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1" name="Line 174"/>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2" name="Line 175"/>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60" name="Group 309"/>
                <p:cNvGrpSpPr>
                  <a:grpSpLocks/>
                </p:cNvGrpSpPr>
                <p:nvPr userDrawn="1"/>
              </p:nvGrpSpPr>
              <p:grpSpPr bwMode="auto">
                <a:xfrm>
                  <a:off x="2619" y="144"/>
                  <a:ext cx="1801" cy="4012"/>
                  <a:chOff x="2619" y="144"/>
                  <a:chExt cx="1801" cy="4012"/>
                </a:xfrm>
              </p:grpSpPr>
              <p:grpSp>
                <p:nvGrpSpPr>
                  <p:cNvPr id="135" name="Group 303"/>
                  <p:cNvGrpSpPr>
                    <a:grpSpLocks/>
                  </p:cNvGrpSpPr>
                  <p:nvPr userDrawn="1"/>
                </p:nvGrpSpPr>
                <p:grpSpPr bwMode="auto">
                  <a:xfrm>
                    <a:off x="2619" y="144"/>
                    <a:ext cx="975" cy="947"/>
                    <a:chOff x="2619" y="144"/>
                    <a:chExt cx="975" cy="947"/>
                  </a:xfrm>
                </p:grpSpPr>
                <p:sp>
                  <p:nvSpPr>
                    <p:cNvPr id="163" name="Line 178"/>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 name="Line 179"/>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5" name="Line 180"/>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6" name="Line 181"/>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7" name="Line 182"/>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8" name="Line 183"/>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9" name="Line 184"/>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0" name="Line 185"/>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36" name="Group 186"/>
                  <p:cNvGrpSpPr>
                    <a:grpSpLocks/>
                  </p:cNvGrpSpPr>
                  <p:nvPr/>
                </p:nvGrpSpPr>
                <p:grpSpPr bwMode="auto">
                  <a:xfrm>
                    <a:off x="2740" y="1166"/>
                    <a:ext cx="1680" cy="947"/>
                    <a:chOff x="288" y="528"/>
                    <a:chExt cx="1680" cy="1632"/>
                  </a:xfrm>
                </p:grpSpPr>
                <p:sp>
                  <p:nvSpPr>
                    <p:cNvPr id="155" name="Line 187"/>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6" name="Line 188"/>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7" name="Line 189"/>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8" name="Line 190"/>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9" name="Line 191"/>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0" name="Line 192"/>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1" name="Line 193"/>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2" name="Line 194"/>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37" name="Group 195"/>
                  <p:cNvGrpSpPr>
                    <a:grpSpLocks/>
                  </p:cNvGrpSpPr>
                  <p:nvPr/>
                </p:nvGrpSpPr>
                <p:grpSpPr bwMode="auto">
                  <a:xfrm>
                    <a:off x="2740" y="2187"/>
                    <a:ext cx="1680" cy="947"/>
                    <a:chOff x="288" y="528"/>
                    <a:chExt cx="1680" cy="1632"/>
                  </a:xfrm>
                </p:grpSpPr>
                <p:sp>
                  <p:nvSpPr>
                    <p:cNvPr id="147" name="Line 196"/>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8" name="Line 197"/>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9" name="Line 198"/>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0" name="Line 199"/>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1" name="Line 200"/>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2" name="Line 201"/>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3" name="Line 202"/>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4" name="Line 203"/>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38" name="Group 204"/>
                  <p:cNvGrpSpPr>
                    <a:grpSpLocks/>
                  </p:cNvGrpSpPr>
                  <p:nvPr/>
                </p:nvGrpSpPr>
                <p:grpSpPr bwMode="auto">
                  <a:xfrm>
                    <a:off x="2740" y="3209"/>
                    <a:ext cx="1680" cy="947"/>
                    <a:chOff x="288" y="528"/>
                    <a:chExt cx="1680" cy="1632"/>
                  </a:xfrm>
                </p:grpSpPr>
                <p:sp>
                  <p:nvSpPr>
                    <p:cNvPr id="139" name="Line 205"/>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0" name="Line 206"/>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1" name="Line 207"/>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2" name="Line 208"/>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3" name="Line 209"/>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4" name="Line 210"/>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5" name="Line 211"/>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6" name="Line 212"/>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61" name="Group 308"/>
                <p:cNvGrpSpPr>
                  <a:grpSpLocks/>
                </p:cNvGrpSpPr>
                <p:nvPr userDrawn="1"/>
              </p:nvGrpSpPr>
              <p:grpSpPr bwMode="auto">
                <a:xfrm>
                  <a:off x="3687" y="144"/>
                  <a:ext cx="1801" cy="4012"/>
                  <a:chOff x="3687" y="144"/>
                  <a:chExt cx="1801" cy="4012"/>
                </a:xfrm>
              </p:grpSpPr>
              <p:grpSp>
                <p:nvGrpSpPr>
                  <p:cNvPr id="99" name="Group 302"/>
                  <p:cNvGrpSpPr>
                    <a:grpSpLocks/>
                  </p:cNvGrpSpPr>
                  <p:nvPr userDrawn="1"/>
                </p:nvGrpSpPr>
                <p:grpSpPr bwMode="auto">
                  <a:xfrm>
                    <a:off x="3687" y="144"/>
                    <a:ext cx="975" cy="947"/>
                    <a:chOff x="3687" y="144"/>
                    <a:chExt cx="975" cy="947"/>
                  </a:xfrm>
                </p:grpSpPr>
                <p:sp>
                  <p:nvSpPr>
                    <p:cNvPr id="127" name="Line 215"/>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8" name="Line 216"/>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 name="Line 217"/>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0" name="Line 218"/>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 name="Line 219"/>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2" name="Line 220"/>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 name="Line 221"/>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4" name="Line 222"/>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00" name="Group 223"/>
                  <p:cNvGrpSpPr>
                    <a:grpSpLocks/>
                  </p:cNvGrpSpPr>
                  <p:nvPr/>
                </p:nvGrpSpPr>
                <p:grpSpPr bwMode="auto">
                  <a:xfrm>
                    <a:off x="3808" y="1166"/>
                    <a:ext cx="1680" cy="947"/>
                    <a:chOff x="288" y="528"/>
                    <a:chExt cx="1680" cy="1632"/>
                  </a:xfrm>
                </p:grpSpPr>
                <p:sp>
                  <p:nvSpPr>
                    <p:cNvPr id="119" name="Line 224"/>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 name="Line 225"/>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1" name="Line 226"/>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 name="Line 227"/>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3" name="Line 228"/>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 name="Line 229"/>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5" name="Line 230"/>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6" name="Line 231"/>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01" name="Group 232"/>
                  <p:cNvGrpSpPr>
                    <a:grpSpLocks/>
                  </p:cNvGrpSpPr>
                  <p:nvPr/>
                </p:nvGrpSpPr>
                <p:grpSpPr bwMode="auto">
                  <a:xfrm>
                    <a:off x="3808" y="2187"/>
                    <a:ext cx="1680" cy="947"/>
                    <a:chOff x="288" y="528"/>
                    <a:chExt cx="1680" cy="1632"/>
                  </a:xfrm>
                </p:grpSpPr>
                <p:sp>
                  <p:nvSpPr>
                    <p:cNvPr id="111" name="Line 23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2" name="Line 23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3" name="Line 23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4" name="Line 23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5" name="Line 23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 name="Line 23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7" name="Line 23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 name="Line 24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02" name="Group 241"/>
                  <p:cNvGrpSpPr>
                    <a:grpSpLocks/>
                  </p:cNvGrpSpPr>
                  <p:nvPr/>
                </p:nvGrpSpPr>
                <p:grpSpPr bwMode="auto">
                  <a:xfrm>
                    <a:off x="3808" y="3209"/>
                    <a:ext cx="1680" cy="947"/>
                    <a:chOff x="288" y="528"/>
                    <a:chExt cx="1680" cy="1632"/>
                  </a:xfrm>
                </p:grpSpPr>
                <p:sp>
                  <p:nvSpPr>
                    <p:cNvPr id="103" name="Line 24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4" name="Line 24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5" name="Line 24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6" name="Line 24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7" name="Line 24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8" name="Line 24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9" name="Line 24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0" name="Line 24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62" name="Group 307"/>
                <p:cNvGrpSpPr>
                  <a:grpSpLocks/>
                </p:cNvGrpSpPr>
                <p:nvPr userDrawn="1"/>
              </p:nvGrpSpPr>
              <p:grpSpPr bwMode="auto">
                <a:xfrm>
                  <a:off x="4755" y="144"/>
                  <a:ext cx="1801" cy="4012"/>
                  <a:chOff x="4755" y="144"/>
                  <a:chExt cx="1801" cy="4012"/>
                </a:xfrm>
              </p:grpSpPr>
              <p:grpSp>
                <p:nvGrpSpPr>
                  <p:cNvPr id="63" name="Group 301"/>
                  <p:cNvGrpSpPr>
                    <a:grpSpLocks/>
                  </p:cNvGrpSpPr>
                  <p:nvPr userDrawn="1"/>
                </p:nvGrpSpPr>
                <p:grpSpPr bwMode="auto">
                  <a:xfrm>
                    <a:off x="4755" y="144"/>
                    <a:ext cx="975" cy="947"/>
                    <a:chOff x="4755" y="144"/>
                    <a:chExt cx="975" cy="947"/>
                  </a:xfrm>
                </p:grpSpPr>
                <p:sp>
                  <p:nvSpPr>
                    <p:cNvPr id="91" name="Line 252"/>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2" name="Line 253"/>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3" name="Line 254"/>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 name="Line 255"/>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5" name="Line 256"/>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6" name="Line 257"/>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7" name="Line 258"/>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8" name="Line 259"/>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4" name="Group 260"/>
                  <p:cNvGrpSpPr>
                    <a:grpSpLocks/>
                  </p:cNvGrpSpPr>
                  <p:nvPr/>
                </p:nvGrpSpPr>
                <p:grpSpPr bwMode="auto">
                  <a:xfrm>
                    <a:off x="4876" y="1166"/>
                    <a:ext cx="1680" cy="947"/>
                    <a:chOff x="288" y="528"/>
                    <a:chExt cx="1680" cy="1632"/>
                  </a:xfrm>
                </p:grpSpPr>
                <p:sp>
                  <p:nvSpPr>
                    <p:cNvPr id="83" name="Line 26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4" name="Line 26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 name="Line 26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6" name="Line 26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 name="Line 26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8" name="Line 26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9" name="Line 26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0" name="Line 26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5" name="Group 269"/>
                  <p:cNvGrpSpPr>
                    <a:grpSpLocks/>
                  </p:cNvGrpSpPr>
                  <p:nvPr/>
                </p:nvGrpSpPr>
                <p:grpSpPr bwMode="auto">
                  <a:xfrm>
                    <a:off x="4876" y="2187"/>
                    <a:ext cx="1680" cy="947"/>
                    <a:chOff x="288" y="528"/>
                    <a:chExt cx="1680" cy="1632"/>
                  </a:xfrm>
                </p:grpSpPr>
                <p:sp>
                  <p:nvSpPr>
                    <p:cNvPr id="75" name="Line 27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6" name="Line 27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7" name="Line 27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8" name="Line 27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9" name="Line 27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 name="Line 27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 name="Line 27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 name="Line 27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6" name="Group 278"/>
                  <p:cNvGrpSpPr>
                    <a:grpSpLocks/>
                  </p:cNvGrpSpPr>
                  <p:nvPr/>
                </p:nvGrpSpPr>
                <p:grpSpPr bwMode="auto">
                  <a:xfrm>
                    <a:off x="4876" y="3209"/>
                    <a:ext cx="1680" cy="947"/>
                    <a:chOff x="288" y="528"/>
                    <a:chExt cx="1680" cy="1632"/>
                  </a:xfrm>
                </p:grpSpPr>
                <p:sp>
                  <p:nvSpPr>
                    <p:cNvPr id="67" name="Line 27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8" name="Line 28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9" name="Line 28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0" name="Line 28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1" name="Line 28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2" name="Line 28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3" name="Line 28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4" name="Line 28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grpSp>
            <p:nvGrpSpPr>
              <p:cNvPr id="38" name="Group 306"/>
              <p:cNvGrpSpPr>
                <a:grpSpLocks/>
              </p:cNvGrpSpPr>
              <p:nvPr userDrawn="1"/>
            </p:nvGrpSpPr>
            <p:grpSpPr bwMode="auto">
              <a:xfrm>
                <a:off x="3" y="68"/>
                <a:ext cx="5730" cy="0"/>
                <a:chOff x="3" y="68"/>
                <a:chExt cx="5730" cy="0"/>
              </a:xfrm>
            </p:grpSpPr>
            <p:sp>
              <p:nvSpPr>
                <p:cNvPr id="39" name="Line 290"/>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0" name="Line 291"/>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1" name="Line 292"/>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2" name="Line 293"/>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3" name="Line 294"/>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4" name="Line 295"/>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5" name="Line 296"/>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6" name="Line 297"/>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7" name="Line 298"/>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8" name="Line 299"/>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9" name="Line 300"/>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6" name="Group 315"/>
            <p:cNvGrpSpPr>
              <a:grpSpLocks/>
            </p:cNvGrpSpPr>
            <p:nvPr/>
          </p:nvGrpSpPr>
          <p:grpSpPr bwMode="auto">
            <a:xfrm>
              <a:off x="336" y="1200"/>
              <a:ext cx="5088" cy="1056"/>
              <a:chOff x="336" y="1200"/>
              <a:chExt cx="5088" cy="1056"/>
            </a:xfrm>
          </p:grpSpPr>
          <p:sp>
            <p:nvSpPr>
              <p:cNvPr id="32" name="Rectangle 9"/>
              <p:cNvSpPr>
                <a:spLocks noChangeArrowheads="1"/>
              </p:cNvSpPr>
              <p:nvPr userDrawn="1"/>
            </p:nvSpPr>
            <p:spPr bwMode="auto">
              <a:xfrm>
                <a:off x="2880" y="1200"/>
                <a:ext cx="2544" cy="52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10"/>
              <p:cNvSpPr>
                <a:spLocks noChangeArrowheads="1"/>
              </p:cNvSpPr>
              <p:nvPr userDrawn="1"/>
            </p:nvSpPr>
            <p:spPr bwMode="auto">
              <a:xfrm>
                <a:off x="2880" y="1728"/>
                <a:ext cx="2544" cy="528"/>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11"/>
              <p:cNvSpPr>
                <a:spLocks noChangeArrowheads="1"/>
              </p:cNvSpPr>
              <p:nvPr userDrawn="1"/>
            </p:nvSpPr>
            <p:spPr bwMode="auto">
              <a:xfrm>
                <a:off x="336" y="1728"/>
                <a:ext cx="2544" cy="528"/>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12"/>
              <p:cNvSpPr>
                <a:spLocks noChangeArrowheads="1"/>
              </p:cNvSpPr>
              <p:nvPr userDrawn="1"/>
            </p:nvSpPr>
            <p:spPr bwMode="auto">
              <a:xfrm>
                <a:off x="336" y="1200"/>
                <a:ext cx="2544" cy="528"/>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6" name="Rectangle 13"/>
              <p:cNvSpPr>
                <a:spLocks noChangeArrowheads="1"/>
              </p:cNvSpPr>
              <p:nvPr userDrawn="1"/>
            </p:nvSpPr>
            <p:spPr bwMode="white">
              <a:xfrm>
                <a:off x="432" y="1296"/>
                <a:ext cx="4896" cy="86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7" name="Group 287"/>
            <p:cNvGrpSpPr>
              <a:grpSpLocks/>
            </p:cNvGrpSpPr>
            <p:nvPr/>
          </p:nvGrpSpPr>
          <p:grpSpPr bwMode="auto">
            <a:xfrm>
              <a:off x="192" y="4273"/>
              <a:ext cx="5328" cy="47"/>
              <a:chOff x="192" y="3840"/>
              <a:chExt cx="5328" cy="47"/>
            </a:xfrm>
          </p:grpSpPr>
          <p:grpSp>
            <p:nvGrpSpPr>
              <p:cNvPr id="8" name="Group 73"/>
              <p:cNvGrpSpPr>
                <a:grpSpLocks/>
              </p:cNvGrpSpPr>
              <p:nvPr userDrawn="1"/>
            </p:nvGrpSpPr>
            <p:grpSpPr bwMode="auto">
              <a:xfrm>
                <a:off x="192" y="3840"/>
                <a:ext cx="624" cy="47"/>
                <a:chOff x="624" y="3706"/>
                <a:chExt cx="1056" cy="106"/>
              </a:xfrm>
            </p:grpSpPr>
            <p:sp>
              <p:nvSpPr>
                <p:cNvPr id="30" name="Rectangle 1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1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9" name="Group 72"/>
              <p:cNvGrpSpPr>
                <a:grpSpLocks/>
              </p:cNvGrpSpPr>
              <p:nvPr userDrawn="1"/>
            </p:nvGrpSpPr>
            <p:grpSpPr bwMode="auto">
              <a:xfrm>
                <a:off x="864" y="3840"/>
                <a:ext cx="624" cy="47"/>
                <a:chOff x="624" y="3600"/>
                <a:chExt cx="1056" cy="106"/>
              </a:xfrm>
            </p:grpSpPr>
            <p:sp>
              <p:nvSpPr>
                <p:cNvPr id="28" name="Rectangle 1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1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 name="Group 74"/>
              <p:cNvGrpSpPr>
                <a:grpSpLocks/>
              </p:cNvGrpSpPr>
              <p:nvPr userDrawn="1"/>
            </p:nvGrpSpPr>
            <p:grpSpPr bwMode="auto">
              <a:xfrm>
                <a:off x="1536" y="3840"/>
                <a:ext cx="624" cy="47"/>
                <a:chOff x="624" y="3706"/>
                <a:chExt cx="1056" cy="106"/>
              </a:xfrm>
            </p:grpSpPr>
            <p:sp>
              <p:nvSpPr>
                <p:cNvPr id="26" name="Rectangle 75"/>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76"/>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1" name="Group 77"/>
              <p:cNvGrpSpPr>
                <a:grpSpLocks/>
              </p:cNvGrpSpPr>
              <p:nvPr userDrawn="1"/>
            </p:nvGrpSpPr>
            <p:grpSpPr bwMode="auto">
              <a:xfrm>
                <a:off x="2208" y="3840"/>
                <a:ext cx="624" cy="47"/>
                <a:chOff x="624" y="3600"/>
                <a:chExt cx="1056" cy="106"/>
              </a:xfrm>
            </p:grpSpPr>
            <p:sp>
              <p:nvSpPr>
                <p:cNvPr id="24" name="Rectangle 78"/>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79"/>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2" name="Group 80"/>
              <p:cNvGrpSpPr>
                <a:grpSpLocks/>
              </p:cNvGrpSpPr>
              <p:nvPr userDrawn="1"/>
            </p:nvGrpSpPr>
            <p:grpSpPr bwMode="auto">
              <a:xfrm>
                <a:off x="2880" y="3840"/>
                <a:ext cx="624" cy="47"/>
                <a:chOff x="624" y="3706"/>
                <a:chExt cx="1056" cy="106"/>
              </a:xfrm>
            </p:grpSpPr>
            <p:sp>
              <p:nvSpPr>
                <p:cNvPr id="22" name="Rectangle 81"/>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82"/>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3" name="Group 83"/>
              <p:cNvGrpSpPr>
                <a:grpSpLocks/>
              </p:cNvGrpSpPr>
              <p:nvPr userDrawn="1"/>
            </p:nvGrpSpPr>
            <p:grpSpPr bwMode="auto">
              <a:xfrm>
                <a:off x="3552" y="3840"/>
                <a:ext cx="624" cy="47"/>
                <a:chOff x="624" y="3600"/>
                <a:chExt cx="1056" cy="106"/>
              </a:xfrm>
            </p:grpSpPr>
            <p:sp>
              <p:nvSpPr>
                <p:cNvPr id="20" name="Rectangle 84"/>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85"/>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4" name="Group 86"/>
              <p:cNvGrpSpPr>
                <a:grpSpLocks/>
              </p:cNvGrpSpPr>
              <p:nvPr userDrawn="1"/>
            </p:nvGrpSpPr>
            <p:grpSpPr bwMode="auto">
              <a:xfrm>
                <a:off x="4224" y="3840"/>
                <a:ext cx="624" cy="47"/>
                <a:chOff x="624" y="3706"/>
                <a:chExt cx="1056" cy="106"/>
              </a:xfrm>
            </p:grpSpPr>
            <p:sp>
              <p:nvSpPr>
                <p:cNvPr id="18" name="Rectangle 87"/>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88"/>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5" name="Group 89"/>
              <p:cNvGrpSpPr>
                <a:grpSpLocks/>
              </p:cNvGrpSpPr>
              <p:nvPr userDrawn="1"/>
            </p:nvGrpSpPr>
            <p:grpSpPr bwMode="auto">
              <a:xfrm>
                <a:off x="4896" y="3840"/>
                <a:ext cx="624" cy="47"/>
                <a:chOff x="624" y="3600"/>
                <a:chExt cx="1056" cy="106"/>
              </a:xfrm>
            </p:grpSpPr>
            <p:sp>
              <p:nvSpPr>
                <p:cNvPr id="16" name="Rectangle 90"/>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91"/>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grpSp>
      <p:pic>
        <p:nvPicPr>
          <p:cNvPr id="243" name="Picture 319" descr="posbul1a"/>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4456113" y="3403638"/>
            <a:ext cx="246062"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2" name="Rectangle 2"/>
          <p:cNvSpPr>
            <a:spLocks noGrp="1" noChangeArrowheads="1"/>
          </p:cNvSpPr>
          <p:nvPr>
            <p:ph type="ctrTitle"/>
          </p:nvPr>
        </p:nvSpPr>
        <p:spPr>
          <a:xfrm>
            <a:off x="685800" y="2133600"/>
            <a:ext cx="7772400" cy="1143000"/>
          </a:xfrm>
        </p:spPr>
        <p:txBody>
          <a:bodyPr/>
          <a:lstStyle>
            <a:lvl1pPr>
              <a:defRPr/>
            </a:lvl1pPr>
          </a:lstStyle>
          <a:p>
            <a:r>
              <a:rPr lang="en-US"/>
              <a:t>Click to edit Master title style</a:t>
            </a:r>
          </a:p>
        </p:txBody>
      </p:sp>
      <p:sp>
        <p:nvSpPr>
          <p:cNvPr id="10243" name="Rectangle 3"/>
          <p:cNvSpPr>
            <a:spLocks noGrp="1" noChangeArrowheads="1"/>
          </p:cNvSpPr>
          <p:nvPr>
            <p:ph type="subTitle" idx="1"/>
          </p:nvPr>
        </p:nvSpPr>
        <p:spPr>
          <a:xfrm>
            <a:off x="1371600" y="3886201"/>
            <a:ext cx="6400800" cy="1752600"/>
          </a:xfrm>
        </p:spPr>
        <p:txBody>
          <a:bodyPr anchor="ctr"/>
          <a:lstStyle>
            <a:lvl1pPr marL="0" indent="0" algn="ctr">
              <a:buFontTx/>
              <a:buNone/>
              <a:defRPr/>
            </a:lvl1pPr>
          </a:lstStyle>
          <a:p>
            <a:r>
              <a:rPr lang="en-US"/>
              <a:t>Click to edit Master subtitle style</a:t>
            </a:r>
          </a:p>
        </p:txBody>
      </p:sp>
      <p:sp>
        <p:nvSpPr>
          <p:cNvPr id="24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24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24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9AADCAE5-5CFE-3C42-BABD-647C2A1D6174}" type="slidenum">
              <a:rPr lang="en-US"/>
              <a:pPr>
                <a:defRPr/>
              </a:pPr>
              <a:t>‹#›</a:t>
            </a:fld>
            <a:endParaRPr lang="en-US"/>
          </a:p>
        </p:txBody>
      </p:sp>
    </p:spTree>
    <p:extLst>
      <p:ext uri="{BB962C8B-B14F-4D97-AF65-F5344CB8AC3E}">
        <p14:creationId xmlns:p14="http://schemas.microsoft.com/office/powerpoint/2010/main" val="411617121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BD9DF9-4BC6-2744-80AC-28E230BF077D}" type="slidenum">
              <a:rPr lang="en-US"/>
              <a:pPr>
                <a:defRPr/>
              </a:pPr>
              <a:t>‹#›</a:t>
            </a:fld>
            <a:endParaRPr lang="en-US"/>
          </a:p>
        </p:txBody>
      </p:sp>
    </p:spTree>
    <p:extLst>
      <p:ext uri="{BB962C8B-B14F-4D97-AF65-F5344CB8AC3E}">
        <p14:creationId xmlns:p14="http://schemas.microsoft.com/office/powerpoint/2010/main" val="273489906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9E6E6F-F297-A346-B9F9-F40602EB6661}" type="slidenum">
              <a:rPr lang="en-US"/>
              <a:pPr>
                <a:defRPr/>
              </a:pPr>
              <a:t>‹#›</a:t>
            </a:fld>
            <a:endParaRPr lang="en-US"/>
          </a:p>
        </p:txBody>
      </p:sp>
    </p:spTree>
    <p:extLst>
      <p:ext uri="{BB962C8B-B14F-4D97-AF65-F5344CB8AC3E}">
        <p14:creationId xmlns:p14="http://schemas.microsoft.com/office/powerpoint/2010/main" val="377520260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EF6B147-4EC7-164A-84BE-02B35980D300}" type="slidenum">
              <a:rPr lang="en-US"/>
              <a:pPr>
                <a:defRPr/>
              </a:pPr>
              <a:t>‹#›</a:t>
            </a:fld>
            <a:endParaRPr lang="en-US"/>
          </a:p>
        </p:txBody>
      </p:sp>
    </p:spTree>
    <p:extLst>
      <p:ext uri="{BB962C8B-B14F-4D97-AF65-F5344CB8AC3E}">
        <p14:creationId xmlns:p14="http://schemas.microsoft.com/office/powerpoint/2010/main" val="16635600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8B3854E-4630-6A46-A924-5578C620E474}" type="slidenum">
              <a:rPr lang="en-US"/>
              <a:pPr>
                <a:defRPr/>
              </a:pPr>
              <a:t>‹#›</a:t>
            </a:fld>
            <a:endParaRPr lang="en-US"/>
          </a:p>
        </p:txBody>
      </p:sp>
    </p:spTree>
    <p:extLst>
      <p:ext uri="{BB962C8B-B14F-4D97-AF65-F5344CB8AC3E}">
        <p14:creationId xmlns:p14="http://schemas.microsoft.com/office/powerpoint/2010/main" val="207590580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C315B6-763A-DF4D-A871-10A92D9DCF02}" type="slidenum">
              <a:rPr lang="en-US"/>
              <a:pPr>
                <a:defRPr/>
              </a:pPr>
              <a:t>‹#›</a:t>
            </a:fld>
            <a:endParaRPr lang="en-US"/>
          </a:p>
        </p:txBody>
      </p:sp>
    </p:spTree>
    <p:extLst>
      <p:ext uri="{BB962C8B-B14F-4D97-AF65-F5344CB8AC3E}">
        <p14:creationId xmlns:p14="http://schemas.microsoft.com/office/powerpoint/2010/main" val="180121513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9B1A2C-970A-8244-A938-6524F6FF9BA1}" type="slidenum">
              <a:rPr lang="en-US"/>
              <a:pPr>
                <a:defRPr/>
              </a:pPr>
              <a:t>‹#›</a:t>
            </a:fld>
            <a:endParaRPr lang="en-US"/>
          </a:p>
        </p:txBody>
      </p:sp>
    </p:spTree>
    <p:extLst>
      <p:ext uri="{BB962C8B-B14F-4D97-AF65-F5344CB8AC3E}">
        <p14:creationId xmlns:p14="http://schemas.microsoft.com/office/powerpoint/2010/main" val="314772709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BD32AD-D0C5-A14F-BE85-AB389772889C}" type="slidenum">
              <a:rPr lang="en-US"/>
              <a:pPr>
                <a:defRPr/>
              </a:pPr>
              <a:t>‹#›</a:t>
            </a:fld>
            <a:endParaRPr lang="en-US"/>
          </a:p>
        </p:txBody>
      </p:sp>
    </p:spTree>
    <p:extLst>
      <p:ext uri="{BB962C8B-B14F-4D97-AF65-F5344CB8AC3E}">
        <p14:creationId xmlns:p14="http://schemas.microsoft.com/office/powerpoint/2010/main" val="22300537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1563586E-B522-9A47-A003-73E3BA764A7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0507844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4E06043-CB06-6443-B718-CBC02FF0A847}" type="slidenum">
              <a:rPr lang="en-US"/>
              <a:pPr>
                <a:defRPr/>
              </a:pPr>
              <a:t>‹#›</a:t>
            </a:fld>
            <a:endParaRPr lang="en-US"/>
          </a:p>
        </p:txBody>
      </p:sp>
    </p:spTree>
    <p:extLst>
      <p:ext uri="{BB962C8B-B14F-4D97-AF65-F5344CB8AC3E}">
        <p14:creationId xmlns:p14="http://schemas.microsoft.com/office/powerpoint/2010/main" val="175888564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D30B3E-CDC1-0D48-9227-39CB48064975}" type="slidenum">
              <a:rPr lang="en-US"/>
              <a:pPr>
                <a:defRPr/>
              </a:pPr>
              <a:t>‹#›</a:t>
            </a:fld>
            <a:endParaRPr lang="en-US"/>
          </a:p>
        </p:txBody>
      </p:sp>
    </p:spTree>
    <p:extLst>
      <p:ext uri="{BB962C8B-B14F-4D97-AF65-F5344CB8AC3E}">
        <p14:creationId xmlns:p14="http://schemas.microsoft.com/office/powerpoint/2010/main" val="340161381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20DC39-BD1A-584A-ACFB-B9AADA5F7150}" type="slidenum">
              <a:rPr lang="en-US"/>
              <a:pPr>
                <a:defRPr/>
              </a:pPr>
              <a:t>‹#›</a:t>
            </a:fld>
            <a:endParaRPr lang="en-US"/>
          </a:p>
        </p:txBody>
      </p:sp>
    </p:spTree>
    <p:extLst>
      <p:ext uri="{BB962C8B-B14F-4D97-AF65-F5344CB8AC3E}">
        <p14:creationId xmlns:p14="http://schemas.microsoft.com/office/powerpoint/2010/main" val="279603399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390119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416133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89144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594977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475251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94449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09563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pPr/>
              <a:t>‹#›</a:t>
            </a:fld>
            <a:endParaRPr lang="en-US"/>
          </a:p>
        </p:txBody>
      </p:sp>
    </p:spTree>
    <p:extLst>
      <p:ext uri="{BB962C8B-B14F-4D97-AF65-F5344CB8AC3E}">
        <p14:creationId xmlns:p14="http://schemas.microsoft.com/office/powerpoint/2010/main" val="1919131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84636978-BA00-1B43-8ABF-AABAFE49F2A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415867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93387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015840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206211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288384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228968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68676865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30732759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360014230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78302593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1203516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912A5DF6-DE2A-6E47-A003-2D6F6E83D86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1300614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81932336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248633863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59702168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402750986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338154224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372016513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1295400" y="1676400"/>
            <a:ext cx="7467600" cy="44497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charset="0"/>
                <a:cs typeface="MS Gothic" charset="0"/>
              </a:defRPr>
            </a:lvl1pPr>
          </a:lstStyle>
          <a:p>
            <a:pPr defTabSz="457200">
              <a:defRPr/>
            </a:pPr>
            <a:fld id="{BB949F63-333E-2F4E-B8DD-C43CF5671ECB}" type="slidenum">
              <a:rPr lang="en-US"/>
              <a:pPr defTabSz="457200">
                <a:defRPr/>
              </a:pPr>
              <a:t>‹#›</a:t>
            </a:fld>
            <a:endParaRPr lang="en-US"/>
          </a:p>
        </p:txBody>
      </p:sp>
    </p:spTree>
    <p:extLst>
      <p:ext uri="{BB962C8B-B14F-4D97-AF65-F5344CB8AC3E}">
        <p14:creationId xmlns:p14="http://schemas.microsoft.com/office/powerpoint/2010/main" val="68184365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3" name="Rectangle 1031"/>
          <p:cNvSpPr>
            <a:spLocks noGrp="1" noChangeArrowheads="1"/>
          </p:cNvSpPr>
          <p:nvPr>
            <p:ph type="ftr" sz="quarter" idx="11"/>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4" name="Rectangle 1032"/>
          <p:cNvSpPr>
            <a:spLocks noGrp="1" noChangeArrowheads="1"/>
          </p:cNvSpPr>
          <p:nvPr>
            <p:ph type="sldNum" sz="quarter" idx="12"/>
          </p:nvPr>
        </p:nvSpPr>
        <p:spPr/>
        <p:txBody>
          <a:bodyPr/>
          <a:lstStyle>
            <a:lvl1pPr>
              <a:defRPr/>
            </a:lvl1pPr>
          </a:lstStyle>
          <a:p>
            <a:pPr>
              <a:defRPr/>
            </a:pPr>
            <a:fld id="{D59224F9-31EE-954A-A5FE-6C6CEC454E12}" type="slidenum">
              <a:rPr lang="en-US"/>
              <a:pPr>
                <a:defRPr/>
              </a:pPr>
              <a:t>‹#›</a:t>
            </a:fld>
            <a:endParaRPr lang="en-US"/>
          </a:p>
        </p:txBody>
      </p:sp>
    </p:spTree>
    <p:extLst>
      <p:ext uri="{BB962C8B-B14F-4D97-AF65-F5344CB8AC3E}">
        <p14:creationId xmlns:p14="http://schemas.microsoft.com/office/powerpoint/2010/main" val="261415162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pPr>
                <a:defRPr/>
              </a:pPr>
              <a:t>‹#›</a:t>
            </a:fld>
            <a:endParaRPr lang="en-US"/>
          </a:p>
        </p:txBody>
      </p:sp>
    </p:spTree>
    <p:extLst>
      <p:ext uri="{BB962C8B-B14F-4D97-AF65-F5344CB8AC3E}">
        <p14:creationId xmlns:p14="http://schemas.microsoft.com/office/powerpoint/2010/main" val="4538368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pPr>
                <a:defRPr/>
              </a:pPr>
              <a:t>‹#›</a:t>
            </a:fld>
            <a:endParaRPr lang="en-US"/>
          </a:p>
        </p:txBody>
      </p:sp>
    </p:spTree>
    <p:extLst>
      <p:ext uri="{BB962C8B-B14F-4D97-AF65-F5344CB8AC3E}">
        <p14:creationId xmlns:p14="http://schemas.microsoft.com/office/powerpoint/2010/main" val="235675444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6B99B925-47E3-F148-92B9-F332CB59FD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892093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pPr>
                <a:defRPr/>
              </a:pPr>
              <a:t>‹#›</a:t>
            </a:fld>
            <a:endParaRPr lang="en-US"/>
          </a:p>
        </p:txBody>
      </p:sp>
    </p:spTree>
    <p:extLst>
      <p:ext uri="{BB962C8B-B14F-4D97-AF65-F5344CB8AC3E}">
        <p14:creationId xmlns:p14="http://schemas.microsoft.com/office/powerpoint/2010/main" val="331046419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pPr>
                <a:defRPr/>
              </a:pPr>
              <a:t>‹#›</a:t>
            </a:fld>
            <a:endParaRPr lang="en-US"/>
          </a:p>
        </p:txBody>
      </p:sp>
    </p:spTree>
    <p:extLst>
      <p:ext uri="{BB962C8B-B14F-4D97-AF65-F5344CB8AC3E}">
        <p14:creationId xmlns:p14="http://schemas.microsoft.com/office/powerpoint/2010/main" val="106044406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pPr>
                <a:defRPr/>
              </a:pPr>
              <a:t>‹#›</a:t>
            </a:fld>
            <a:endParaRPr lang="en-US"/>
          </a:p>
        </p:txBody>
      </p:sp>
    </p:spTree>
    <p:extLst>
      <p:ext uri="{BB962C8B-B14F-4D97-AF65-F5344CB8AC3E}">
        <p14:creationId xmlns:p14="http://schemas.microsoft.com/office/powerpoint/2010/main" val="1014478389"/>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pPr>
                <a:defRPr/>
              </a:pPr>
              <a:t>‹#›</a:t>
            </a:fld>
            <a:endParaRPr lang="en-US"/>
          </a:p>
        </p:txBody>
      </p:sp>
    </p:spTree>
    <p:extLst>
      <p:ext uri="{BB962C8B-B14F-4D97-AF65-F5344CB8AC3E}">
        <p14:creationId xmlns:p14="http://schemas.microsoft.com/office/powerpoint/2010/main" val="85785162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pPr>
                <a:defRPr/>
              </a:pPr>
              <a:t>‹#›</a:t>
            </a:fld>
            <a:endParaRPr lang="en-US"/>
          </a:p>
        </p:txBody>
      </p:sp>
    </p:spTree>
    <p:extLst>
      <p:ext uri="{BB962C8B-B14F-4D97-AF65-F5344CB8AC3E}">
        <p14:creationId xmlns:p14="http://schemas.microsoft.com/office/powerpoint/2010/main" val="161573241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pPr>
                <a:defRPr/>
              </a:pPr>
              <a:t>‹#›</a:t>
            </a:fld>
            <a:endParaRPr lang="en-US"/>
          </a:p>
        </p:txBody>
      </p:sp>
    </p:spTree>
    <p:extLst>
      <p:ext uri="{BB962C8B-B14F-4D97-AF65-F5344CB8AC3E}">
        <p14:creationId xmlns:p14="http://schemas.microsoft.com/office/powerpoint/2010/main" val="137309702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pPr>
                <a:defRPr/>
              </a:pPr>
              <a:t>‹#›</a:t>
            </a:fld>
            <a:endParaRPr lang="en-US"/>
          </a:p>
        </p:txBody>
      </p:sp>
    </p:spTree>
    <p:extLst>
      <p:ext uri="{BB962C8B-B14F-4D97-AF65-F5344CB8AC3E}">
        <p14:creationId xmlns:p14="http://schemas.microsoft.com/office/powerpoint/2010/main" val="355759297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pPr>
                <a:defRPr/>
              </a:pPr>
              <a:t>‹#›</a:t>
            </a:fld>
            <a:endParaRPr lang="en-US"/>
          </a:p>
        </p:txBody>
      </p:sp>
    </p:spTree>
    <p:extLst>
      <p:ext uri="{BB962C8B-B14F-4D97-AF65-F5344CB8AC3E}">
        <p14:creationId xmlns:p14="http://schemas.microsoft.com/office/powerpoint/2010/main" val="58114060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pPr>
                <a:defRPr/>
              </a:pPr>
              <a:t>‹#›</a:t>
            </a:fld>
            <a:endParaRPr lang="en-US"/>
          </a:p>
        </p:txBody>
      </p:sp>
    </p:spTree>
    <p:extLst>
      <p:ext uri="{BB962C8B-B14F-4D97-AF65-F5344CB8AC3E}">
        <p14:creationId xmlns:p14="http://schemas.microsoft.com/office/powerpoint/2010/main" val="223575290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8477531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C557563-BCE5-B740-840B-3554EA18164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1178654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6428110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0236759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618403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409452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723046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6413502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6494944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949006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1325521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47583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16E8BC-496E-D042-B988-01E233E125D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282049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5543437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7121741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908847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264289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7498382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0161211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29139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1716289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948286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0480831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C58B90E-E3CC-AF47-9489-5535A5D0C96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5109611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399894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4584921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153597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3866088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024487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1089367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753318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8700446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4926356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0048982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311BEDAF-DCB1-E146-A0D1-878B2244A5F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0811923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844767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3117540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9/28/25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142583565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9/28/25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198199176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9/28/25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419911133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9/28/25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74999212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9/28/25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143512848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9/28/25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32167903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9/28/25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29007932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9/28/25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118264629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DEAE818D-BD13-A944-899C-91604FEB331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3991060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9/28/25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124010571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9/28/25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149799697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9/28/25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57010351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0011271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endParaRPr lang="en-US">
              <a:solidFill>
                <a:srgbClr val="FFFFFF"/>
              </a:solidFill>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75574565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3041135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499702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022894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7786440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0636508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1060708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853833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2675683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6680485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2535882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3033313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7378098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4326379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247287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391392449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10205157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79880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A8A1543-462F-2D45-8E56-754230938964}" type="slidenum">
              <a:rPr lang="en-US" smtClean="0"/>
              <a:pPr>
                <a:defRPr/>
              </a:pPr>
              <a:t>‹#›</a:t>
            </a:fld>
            <a:endParaRPr lang="en-US" dirty="0"/>
          </a:p>
        </p:txBody>
      </p:sp>
    </p:spTree>
    <p:extLst>
      <p:ext uri="{BB962C8B-B14F-4D97-AF65-F5344CB8AC3E}">
        <p14:creationId xmlns:p14="http://schemas.microsoft.com/office/powerpoint/2010/main" val="206716523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4EB6F9D-B02C-6C4C-AF45-6FA8ADE81A52}" type="slidenum">
              <a:rPr lang="en-US" smtClean="0"/>
              <a:pPr>
                <a:defRPr/>
              </a:pPr>
              <a:t>‹#›</a:t>
            </a:fld>
            <a:endParaRPr lang="en-US" dirty="0"/>
          </a:p>
        </p:txBody>
      </p:sp>
    </p:spTree>
    <p:extLst>
      <p:ext uri="{BB962C8B-B14F-4D97-AF65-F5344CB8AC3E}">
        <p14:creationId xmlns:p14="http://schemas.microsoft.com/office/powerpoint/2010/main" val="281496388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7131736-1D08-124E-AC5F-A3386CA8A75D}" type="slidenum">
              <a:rPr lang="en-US" smtClean="0"/>
              <a:pPr>
                <a:defRPr/>
              </a:pPr>
              <a:t>‹#›</a:t>
            </a:fld>
            <a:endParaRPr lang="en-US" dirty="0"/>
          </a:p>
        </p:txBody>
      </p:sp>
    </p:spTree>
    <p:extLst>
      <p:ext uri="{BB962C8B-B14F-4D97-AF65-F5344CB8AC3E}">
        <p14:creationId xmlns:p14="http://schemas.microsoft.com/office/powerpoint/2010/main" val="241588707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2B0F525-9CAA-DF4B-97C2-B85A65F69FC3}" type="slidenum">
              <a:rPr lang="en-US" smtClean="0"/>
              <a:pPr>
                <a:defRPr/>
              </a:pPr>
              <a:t>‹#›</a:t>
            </a:fld>
            <a:endParaRPr lang="en-US" dirty="0"/>
          </a:p>
        </p:txBody>
      </p:sp>
    </p:spTree>
    <p:extLst>
      <p:ext uri="{BB962C8B-B14F-4D97-AF65-F5344CB8AC3E}">
        <p14:creationId xmlns:p14="http://schemas.microsoft.com/office/powerpoint/2010/main" val="305102752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5D4A66B-F017-F245-8B0B-C75BBE933BA0}" type="slidenum">
              <a:rPr lang="en-US" smtClean="0"/>
              <a:pPr>
                <a:defRPr/>
              </a:pPr>
              <a:t>‹#›</a:t>
            </a:fld>
            <a:endParaRPr lang="en-US" dirty="0"/>
          </a:p>
        </p:txBody>
      </p:sp>
    </p:spTree>
    <p:extLst>
      <p:ext uri="{BB962C8B-B14F-4D97-AF65-F5344CB8AC3E}">
        <p14:creationId xmlns:p14="http://schemas.microsoft.com/office/powerpoint/2010/main" val="28795054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2B31B50-1E73-D547-B79C-BAC104936FA0}" type="slidenum">
              <a:rPr lang="en-US" smtClean="0"/>
              <a:pPr>
                <a:defRPr/>
              </a:pPr>
              <a:t>‹#›</a:t>
            </a:fld>
            <a:endParaRPr lang="en-US" dirty="0"/>
          </a:p>
        </p:txBody>
      </p:sp>
    </p:spTree>
    <p:extLst>
      <p:ext uri="{BB962C8B-B14F-4D97-AF65-F5344CB8AC3E}">
        <p14:creationId xmlns:p14="http://schemas.microsoft.com/office/powerpoint/2010/main" val="7658452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E084925-E6AA-0D4C-BBE8-C9BF295EABA7}" type="slidenum">
              <a:rPr lang="en-US" smtClean="0"/>
              <a:pPr>
                <a:defRPr/>
              </a:pPr>
              <a:t>‹#›</a:t>
            </a:fld>
            <a:endParaRPr lang="en-US" dirty="0"/>
          </a:p>
        </p:txBody>
      </p:sp>
    </p:spTree>
    <p:extLst>
      <p:ext uri="{BB962C8B-B14F-4D97-AF65-F5344CB8AC3E}">
        <p14:creationId xmlns:p14="http://schemas.microsoft.com/office/powerpoint/2010/main" val="309687479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BB2EB5-B953-C34A-A53B-599B42D56D14}" type="slidenum">
              <a:rPr lang="en-US" smtClean="0"/>
              <a:pPr>
                <a:defRPr/>
              </a:pPr>
              <a:t>‹#›</a:t>
            </a:fld>
            <a:endParaRPr lang="en-US" dirty="0"/>
          </a:p>
        </p:txBody>
      </p:sp>
    </p:spTree>
    <p:extLst>
      <p:ext uri="{BB962C8B-B14F-4D97-AF65-F5344CB8AC3E}">
        <p14:creationId xmlns:p14="http://schemas.microsoft.com/office/powerpoint/2010/main" val="150939640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8FE7BE6-B580-FD4D-BA71-933263BDE347}" type="slidenum">
              <a:rPr lang="en-US" smtClean="0"/>
              <a:pPr>
                <a:defRPr/>
              </a:pPr>
              <a:t>‹#›</a:t>
            </a:fld>
            <a:endParaRPr lang="en-US" dirty="0"/>
          </a:p>
        </p:txBody>
      </p:sp>
    </p:spTree>
    <p:extLst>
      <p:ext uri="{BB962C8B-B14F-4D97-AF65-F5344CB8AC3E}">
        <p14:creationId xmlns:p14="http://schemas.microsoft.com/office/powerpoint/2010/main" val="173123538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E29F6CD-48F7-A040-874F-8293F0E356E2}" type="slidenum">
              <a:rPr lang="en-US" smtClean="0"/>
              <a:pPr>
                <a:defRPr/>
              </a:pPr>
              <a:t>‹#›</a:t>
            </a:fld>
            <a:endParaRPr lang="en-US" dirty="0"/>
          </a:p>
        </p:txBody>
      </p:sp>
    </p:spTree>
    <p:extLst>
      <p:ext uri="{BB962C8B-B14F-4D97-AF65-F5344CB8AC3E}">
        <p14:creationId xmlns:p14="http://schemas.microsoft.com/office/powerpoint/2010/main" val="17903784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pPr/>
              <a:t>‹#›</a:t>
            </a:fld>
            <a:endParaRPr lang="en-US"/>
          </a:p>
        </p:txBody>
      </p:sp>
    </p:spTree>
    <p:extLst>
      <p:ext uri="{BB962C8B-B14F-4D97-AF65-F5344CB8AC3E}">
        <p14:creationId xmlns:p14="http://schemas.microsoft.com/office/powerpoint/2010/main" val="415777294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2873896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91CCE70-982D-284C-B4BC-0675C04C1998}" type="slidenum">
              <a:rPr lang="en-US" smtClean="0"/>
              <a:pPr>
                <a:defRPr/>
              </a:pPr>
              <a:t>‹#›</a:t>
            </a:fld>
            <a:endParaRPr lang="en-US" dirty="0"/>
          </a:p>
        </p:txBody>
      </p:sp>
    </p:spTree>
    <p:extLst>
      <p:ext uri="{BB962C8B-B14F-4D97-AF65-F5344CB8AC3E}">
        <p14:creationId xmlns:p14="http://schemas.microsoft.com/office/powerpoint/2010/main" val="170334613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005D6C-6428-6B4F-A1FA-6EDAE95945A4}" type="slidenum">
              <a:rPr lang="en-US" smtClean="0"/>
              <a:pPr>
                <a:defRPr/>
              </a:pPr>
              <a:t>‹#›</a:t>
            </a:fld>
            <a:endParaRPr lang="en-US" dirty="0"/>
          </a:p>
        </p:txBody>
      </p:sp>
    </p:spTree>
    <p:extLst>
      <p:ext uri="{BB962C8B-B14F-4D97-AF65-F5344CB8AC3E}">
        <p14:creationId xmlns:p14="http://schemas.microsoft.com/office/powerpoint/2010/main" val="234782434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EC7390D-2922-BA49-BC2E-DA2FB5DAEF7A}" type="slidenum">
              <a:rPr lang="en-US" smtClean="0"/>
              <a:pPr>
                <a:defRPr/>
              </a:pPr>
              <a:t>‹#›</a:t>
            </a:fld>
            <a:endParaRPr lang="en-US" dirty="0"/>
          </a:p>
        </p:txBody>
      </p:sp>
    </p:spTree>
    <p:extLst>
      <p:ext uri="{BB962C8B-B14F-4D97-AF65-F5344CB8AC3E}">
        <p14:creationId xmlns:p14="http://schemas.microsoft.com/office/powerpoint/2010/main" val="386332955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5487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41369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495229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7377524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678573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626209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096825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6055372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807214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138115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408230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576813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884629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31990041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05689476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58048798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15FEDC-5BFD-F440-BB5B-548172FC4F9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612685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C8B137-8201-A14D-8EAB-788913F1FE3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0416725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8478398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3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F2ABAC-A42B-C148-9170-1B8C3DB0647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5188344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655103-836A-C243-A26E-3555F6FA069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1050109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AF850-EDBD-F24C-995C-5DCE95EEFEE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7238716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25C05-FB1A-E343-947F-6A20F044EB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95378328"/>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F4C216-2838-1043-AD18-E54ED4A4E9D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0279014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C523AD-9297-E84C-8FB0-F0ADE7B5BB2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2926338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C1EE35-D303-E346-B276-46264E9596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47722850"/>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37CF051-1FF7-1C43-9974-8F6B35EEADE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7271753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130174946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24680404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924992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292067087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3303028373"/>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56135888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70351016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43604075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23343114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91563125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380448910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253168161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B51269-7D21-BD45-AC3B-E907316033D5}" type="slidenum">
              <a:rPr lang="en-US" smtClean="0"/>
              <a:pPr>
                <a:defRPr/>
              </a:pPr>
              <a:t>‹#›</a:t>
            </a:fld>
            <a:endParaRPr lang="en-US" dirty="0"/>
          </a:p>
        </p:txBody>
      </p:sp>
    </p:spTree>
    <p:extLst>
      <p:ext uri="{BB962C8B-B14F-4D97-AF65-F5344CB8AC3E}">
        <p14:creationId xmlns:p14="http://schemas.microsoft.com/office/powerpoint/2010/main" val="284991988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131377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650157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845682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841030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719401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94566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624344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484480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641188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2790491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4042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7079100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71467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003278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754574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31390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915088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1242133"/>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44017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177749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514277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61537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493507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891891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6740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37375129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D3766202-7EFF-3742-B623-FFD89D09532E}" type="slidenum">
              <a:rPr lang="en-US" smtClean="0"/>
              <a:pPr>
                <a:defRPr/>
              </a:pPr>
              <a:t>‹#›</a:t>
            </a:fld>
            <a:endParaRPr lang="en-US" dirty="0"/>
          </a:p>
        </p:txBody>
      </p:sp>
    </p:spTree>
    <p:extLst>
      <p:ext uri="{BB962C8B-B14F-4D97-AF65-F5344CB8AC3E}">
        <p14:creationId xmlns:p14="http://schemas.microsoft.com/office/powerpoint/2010/main" val="311144284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405226979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Tree>
    <p:extLst>
      <p:ext uri="{BB962C8B-B14F-4D97-AF65-F5344CB8AC3E}">
        <p14:creationId xmlns:p14="http://schemas.microsoft.com/office/powerpoint/2010/main" val="87969248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0163219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Tree>
    <p:extLst>
      <p:ext uri="{BB962C8B-B14F-4D97-AF65-F5344CB8AC3E}">
        <p14:creationId xmlns:p14="http://schemas.microsoft.com/office/powerpoint/2010/main" val="111308498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075512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5473435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8801091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10969146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584537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Tree>
    <p:extLst>
      <p:ext uri="{BB962C8B-B14F-4D97-AF65-F5344CB8AC3E}">
        <p14:creationId xmlns:p14="http://schemas.microsoft.com/office/powerpoint/2010/main" val="227071001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Tree>
    <p:extLst>
      <p:ext uri="{BB962C8B-B14F-4D97-AF65-F5344CB8AC3E}">
        <p14:creationId xmlns:p14="http://schemas.microsoft.com/office/powerpoint/2010/main" val="371057789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7252387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944159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b="0">
                <a:latin typeface="Times New Roman" charset="0"/>
                <a:ea typeface="+mn-ea"/>
                <a:cs typeface="+mn-cs"/>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pPr>
                <a:defRPr/>
              </a:pPr>
              <a:t>‹#›</a:t>
            </a:fld>
            <a:endParaRPr lang="en-US"/>
          </a:p>
        </p:txBody>
      </p:sp>
    </p:spTree>
    <p:extLst>
      <p:ext uri="{BB962C8B-B14F-4D97-AF65-F5344CB8AC3E}">
        <p14:creationId xmlns:p14="http://schemas.microsoft.com/office/powerpoint/2010/main" val="32479756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0761642"/>
      </p:ext>
    </p:extLst>
  </p:cSld>
  <p:clrMapOvr>
    <a:masterClrMapping/>
  </p:clrMapOvr>
  <p:transition>
    <p:fade/>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4473926"/>
      </p:ext>
    </p:extLst>
  </p:cSld>
  <p:clrMapOvr>
    <a:masterClrMapping/>
  </p:clrMapOvr>
  <p:transition>
    <p:fade/>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9609987"/>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2583158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8"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3962788"/>
      </p:ext>
    </p:extLst>
  </p:cSld>
  <p:clrMapOvr>
    <a:masterClrMapping/>
  </p:clrMapOvr>
  <p:transition>
    <p:fade/>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4" name="Rectangle 22"/>
          <p:cNvSpPr>
            <a:spLocks noChangeArrowheads="1"/>
          </p:cNvSpPr>
          <p:nvPr userDrawn="1"/>
        </p:nvSpPr>
        <p:spPr bwMode="auto">
          <a:xfrm>
            <a:off x="7502525" y="6526213"/>
            <a:ext cx="817563"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9.65.05B.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57493959"/>
      </p:ext>
    </p:extLst>
  </p:cSld>
  <p:clrMapOvr>
    <a:masterClrMapping/>
  </p:clrMapOvr>
  <p:transition>
    <p:fade/>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3" name="Rectangle 22"/>
          <p:cNvSpPr>
            <a:spLocks noChangeArrowheads="1"/>
          </p:cNvSpPr>
          <p:nvPr userDrawn="1"/>
        </p:nvSpPr>
        <p:spPr bwMode="auto">
          <a:xfrm>
            <a:off x="754221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9.7.05B.</a:t>
            </a:r>
          </a:p>
        </p:txBody>
      </p:sp>
    </p:spTree>
    <p:extLst>
      <p:ext uri="{BB962C8B-B14F-4D97-AF65-F5344CB8AC3E}">
        <p14:creationId xmlns:p14="http://schemas.microsoft.com/office/powerpoint/2010/main" val="376186606"/>
      </p:ext>
    </p:extLst>
  </p:cSld>
  <p:clrMapOvr>
    <a:masterClrMapping/>
  </p:clrMapOvr>
  <p:transition>
    <p:fade/>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77202637"/>
      </p:ext>
    </p:extLst>
  </p:cSld>
  <p:clrMapOvr>
    <a:masterClrMapping/>
  </p:clrMapOvr>
  <p:transition>
    <p:fade/>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354239"/>
      </p:ext>
    </p:extLst>
  </p:cSld>
  <p:clrMapOvr>
    <a:masterClrMapping/>
  </p:clrMapOvr>
  <p:transition>
    <p:fade/>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641334"/>
      </p:ext>
    </p:extLst>
  </p:cSld>
  <p:clrMapOvr>
    <a:masterClrMapping/>
  </p:clrMapOvr>
  <p:transition>
    <p:fade/>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4493556"/>
      </p:ext>
    </p:extLst>
  </p:cSld>
  <p:clrMapOvr>
    <a:masterClrMapping/>
  </p:clrMapOvr>
  <p:transition>
    <p:fade/>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58F8F669-FFBE-7646-96CB-86680C098F00}" type="datetime1">
              <a:rPr lang="en-US"/>
              <a:pPr>
                <a:defRPr/>
              </a:pPr>
              <a:t>9/28/25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59D9F0E-7BF1-E745-933C-85017FFCB963}" type="slidenum">
              <a:rPr lang="en-US"/>
              <a:pPr>
                <a:defRPr/>
              </a:pPr>
              <a:t>‹#›</a:t>
            </a:fld>
            <a:endParaRPr lang="en-US"/>
          </a:p>
        </p:txBody>
      </p:sp>
    </p:spTree>
    <p:extLst>
      <p:ext uri="{BB962C8B-B14F-4D97-AF65-F5344CB8AC3E}">
        <p14:creationId xmlns:p14="http://schemas.microsoft.com/office/powerpoint/2010/main" val="221367370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B815622-4497-B94C-BA67-72C417F37E96}" type="datetime1">
              <a:rPr lang="en-US"/>
              <a:pPr>
                <a:defRPr/>
              </a:pPr>
              <a:t>9/28/25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93BD53C-2B77-E141-8EC6-39ACD380E887}" type="slidenum">
              <a:rPr lang="en-US"/>
              <a:pPr>
                <a:defRPr/>
              </a:pPr>
              <a:t>‹#›</a:t>
            </a:fld>
            <a:endParaRPr lang="en-US"/>
          </a:p>
        </p:txBody>
      </p:sp>
    </p:spTree>
    <p:extLst>
      <p:ext uri="{BB962C8B-B14F-4D97-AF65-F5344CB8AC3E}">
        <p14:creationId xmlns:p14="http://schemas.microsoft.com/office/powerpoint/2010/main" val="240404318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7269CE8E-B49B-F34B-BEB6-F691EAEC1DD9}" type="datetime1">
              <a:rPr lang="en-US"/>
              <a:pPr>
                <a:defRPr/>
              </a:pPr>
              <a:t>9/28/25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23DBE79-6C41-5145-86C4-5C164E6CC581}" type="slidenum">
              <a:rPr lang="en-US"/>
              <a:pPr>
                <a:defRPr/>
              </a:pPr>
              <a:t>‹#›</a:t>
            </a:fld>
            <a:endParaRPr lang="en-US"/>
          </a:p>
        </p:txBody>
      </p:sp>
    </p:spTree>
    <p:extLst>
      <p:ext uri="{BB962C8B-B14F-4D97-AF65-F5344CB8AC3E}">
        <p14:creationId xmlns:p14="http://schemas.microsoft.com/office/powerpoint/2010/main" val="42362967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3605682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E0AED941-07E8-854C-BC03-6708777E8C03}" type="datetime1">
              <a:rPr lang="en-US"/>
              <a:pPr>
                <a:defRPr/>
              </a:pPr>
              <a:t>9/28/25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CAA2C3B-68E9-5247-B249-DD1F18A2C1A4}" type="slidenum">
              <a:rPr lang="en-US"/>
              <a:pPr>
                <a:defRPr/>
              </a:pPr>
              <a:t>‹#›</a:t>
            </a:fld>
            <a:endParaRPr lang="en-US"/>
          </a:p>
        </p:txBody>
      </p:sp>
    </p:spTree>
    <p:extLst>
      <p:ext uri="{BB962C8B-B14F-4D97-AF65-F5344CB8AC3E}">
        <p14:creationId xmlns:p14="http://schemas.microsoft.com/office/powerpoint/2010/main" val="353594723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B65492A-C449-FC45-A721-ECE62B4F65A2}" type="datetime1">
              <a:rPr lang="en-US"/>
              <a:pPr>
                <a:defRPr/>
              </a:pPr>
              <a:t>9/28/25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711D2805-CD11-E842-A0ED-B20D133DD9CB}" type="slidenum">
              <a:rPr lang="en-US"/>
              <a:pPr>
                <a:defRPr/>
              </a:pPr>
              <a:t>‹#›</a:t>
            </a:fld>
            <a:endParaRPr lang="en-US"/>
          </a:p>
        </p:txBody>
      </p:sp>
    </p:spTree>
    <p:extLst>
      <p:ext uri="{BB962C8B-B14F-4D97-AF65-F5344CB8AC3E}">
        <p14:creationId xmlns:p14="http://schemas.microsoft.com/office/powerpoint/2010/main" val="271027837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F19FA7C-160D-5B43-8443-5733A49B80E5}" type="datetime1">
              <a:rPr lang="en-US"/>
              <a:pPr>
                <a:defRPr/>
              </a:pPr>
              <a:t>9/28/25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4328954-CFDF-7049-9D91-6571B71D210F}" type="slidenum">
              <a:rPr lang="en-US"/>
              <a:pPr>
                <a:defRPr/>
              </a:pPr>
              <a:t>‹#›</a:t>
            </a:fld>
            <a:endParaRPr lang="en-US"/>
          </a:p>
        </p:txBody>
      </p:sp>
    </p:spTree>
    <p:extLst>
      <p:ext uri="{BB962C8B-B14F-4D97-AF65-F5344CB8AC3E}">
        <p14:creationId xmlns:p14="http://schemas.microsoft.com/office/powerpoint/2010/main" val="383771345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811EB30-0D8C-E84A-AA21-FCBB4B8061B7}" type="datetime1">
              <a:rPr lang="en-US"/>
              <a:pPr>
                <a:defRPr/>
              </a:pPr>
              <a:t>9/28/25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BD8E44E8-FCD9-FB44-A994-D1827F926A9A}" type="slidenum">
              <a:rPr lang="en-US"/>
              <a:pPr>
                <a:defRPr/>
              </a:pPr>
              <a:t>‹#›</a:t>
            </a:fld>
            <a:endParaRPr lang="en-US"/>
          </a:p>
        </p:txBody>
      </p:sp>
    </p:spTree>
    <p:extLst>
      <p:ext uri="{BB962C8B-B14F-4D97-AF65-F5344CB8AC3E}">
        <p14:creationId xmlns:p14="http://schemas.microsoft.com/office/powerpoint/2010/main" val="402822636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E92605BF-2A88-D440-82F1-9E8572339C3A}" type="datetime1">
              <a:rPr lang="en-US"/>
              <a:pPr>
                <a:defRPr/>
              </a:pPr>
              <a:t>9/28/25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F8DE03E-4453-3D4B-812C-3820FD7660F3}" type="slidenum">
              <a:rPr lang="en-US"/>
              <a:pPr>
                <a:defRPr/>
              </a:pPr>
              <a:t>‹#›</a:t>
            </a:fld>
            <a:endParaRPr lang="en-US"/>
          </a:p>
        </p:txBody>
      </p:sp>
    </p:spTree>
    <p:extLst>
      <p:ext uri="{BB962C8B-B14F-4D97-AF65-F5344CB8AC3E}">
        <p14:creationId xmlns:p14="http://schemas.microsoft.com/office/powerpoint/2010/main" val="4527075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DE26A14-0B56-8247-BBBD-F3D3A9E48334}" type="datetime1">
              <a:rPr lang="en-US"/>
              <a:pPr>
                <a:defRPr/>
              </a:pPr>
              <a:t>9/28/25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B099ADF-7F10-954D-A98D-467B52857B8B}" type="slidenum">
              <a:rPr lang="en-US"/>
              <a:pPr>
                <a:defRPr/>
              </a:pPr>
              <a:t>‹#›</a:t>
            </a:fld>
            <a:endParaRPr lang="en-US"/>
          </a:p>
        </p:txBody>
      </p:sp>
    </p:spTree>
    <p:extLst>
      <p:ext uri="{BB962C8B-B14F-4D97-AF65-F5344CB8AC3E}">
        <p14:creationId xmlns:p14="http://schemas.microsoft.com/office/powerpoint/2010/main" val="4099072645"/>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310BA4-69D9-FE40-962F-A09C79363249}" type="datetime1">
              <a:rPr lang="en-US"/>
              <a:pPr>
                <a:defRPr/>
              </a:pPr>
              <a:t>9/28/25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DB69033-17D4-574B-8BE4-096CB38CD0CC}" type="slidenum">
              <a:rPr lang="en-US"/>
              <a:pPr>
                <a:defRPr/>
              </a:pPr>
              <a:t>‹#›</a:t>
            </a:fld>
            <a:endParaRPr lang="en-US"/>
          </a:p>
        </p:txBody>
      </p:sp>
    </p:spTree>
    <p:extLst>
      <p:ext uri="{BB962C8B-B14F-4D97-AF65-F5344CB8AC3E}">
        <p14:creationId xmlns:p14="http://schemas.microsoft.com/office/powerpoint/2010/main" val="257617345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F32F17E9-4360-5546-834A-C4125D2FFF99}" type="datetime1">
              <a:rPr lang="en-US"/>
              <a:pPr>
                <a:defRPr/>
              </a:pPr>
              <a:t>9/28/25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9F44B09-5511-8343-8FC4-311A56A49EAA}" type="slidenum">
              <a:rPr lang="en-US"/>
              <a:pPr>
                <a:defRPr/>
              </a:pPr>
              <a:t>‹#›</a:t>
            </a:fld>
            <a:endParaRPr lang="en-US"/>
          </a:p>
        </p:txBody>
      </p:sp>
    </p:spTree>
    <p:extLst>
      <p:ext uri="{BB962C8B-B14F-4D97-AF65-F5344CB8AC3E}">
        <p14:creationId xmlns:p14="http://schemas.microsoft.com/office/powerpoint/2010/main" val="17959076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a:solidFill>
                  <a:srgbClr val="000000"/>
                </a:solidFill>
                <a:latin typeface="Arial" panose="020B0604020202020204" pitchFamily="34" charset="0"/>
                <a:ea typeface="ＭＳ Ｐゴシック" pitchFamily="-107" charset="-128"/>
                <a:cs typeface="ＭＳ Ｐゴシック" pitchFamily="-107" charset="-128"/>
              </a:defRPr>
            </a:lvl1pPr>
          </a:lstStyle>
          <a:p>
            <a:pPr defTabSz="457200">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a:solidFill>
                  <a:srgbClr val="000000"/>
                </a:solidFill>
                <a:latin typeface="Arial" panose="020B0604020202020204" pitchFamily="34" charset="0"/>
                <a:ea typeface="ＭＳ Ｐゴシック" pitchFamily="-107" charset="-128"/>
                <a:cs typeface="ＭＳ Ｐゴシック" pitchFamily="-107" charset="-128"/>
              </a:defRPr>
            </a:lvl1pPr>
          </a:lstStyle>
          <a:p>
            <a:pPr defTabSz="457200">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smtClean="0">
                <a:solidFill>
                  <a:srgbClr val="000000"/>
                </a:solidFill>
                <a:latin typeface="Arial" panose="020B0604020202020204" pitchFamily="34" charset="0"/>
              </a:defRPr>
            </a:lvl1pPr>
          </a:lstStyle>
          <a:p>
            <a:pPr defTabSz="457200">
              <a:defRPr/>
            </a:pPr>
            <a:fld id="{E1A8F1B6-AC51-C240-AE91-C0AA9A81AE82}" type="slidenum">
              <a:rPr lang="en-US" smtClean="0"/>
              <a:pPr defTabSz="457200">
                <a:defRPr/>
              </a:pPr>
              <a:t>‹#›</a:t>
            </a:fld>
            <a:endParaRPr lang="en-US" dirty="0"/>
          </a:p>
        </p:txBody>
      </p:sp>
    </p:spTree>
    <p:extLst>
      <p:ext uri="{BB962C8B-B14F-4D97-AF65-F5344CB8AC3E}">
        <p14:creationId xmlns:p14="http://schemas.microsoft.com/office/powerpoint/2010/main" val="206600079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ea typeface="ヒラギノ角ゴ Pro W3" pitchFamily="-106" charset="-128"/>
                <a:cs typeface="ヒラギノ角ゴ Pro W3" pitchFamily="-106"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ヒラギノ角ゴ Pro W3" pitchFamily="-106" charset="-128"/>
                <a:cs typeface="ヒラギノ角ゴ Pro W3" pitchFamily="-106"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4AA3BD2D-3447-534A-895F-2BCFBC5DDCB8}" type="slidenum">
              <a:rPr lang="en-US" smtClean="0"/>
              <a:pPr>
                <a:defRPr/>
              </a:pPr>
              <a:t>‹#›</a:t>
            </a:fld>
            <a:endParaRPr lang="en-US" dirty="0"/>
          </a:p>
        </p:txBody>
      </p:sp>
    </p:spTree>
    <p:extLst>
      <p:ext uri="{BB962C8B-B14F-4D97-AF65-F5344CB8AC3E}">
        <p14:creationId xmlns:p14="http://schemas.microsoft.com/office/powerpoint/2010/main" val="11262048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pPr/>
              <a:t>‹#›</a:t>
            </a:fld>
            <a:endParaRPr lang="en-US"/>
          </a:p>
        </p:txBody>
      </p:sp>
    </p:spTree>
    <p:extLst>
      <p:ext uri="{BB962C8B-B14F-4D97-AF65-F5344CB8AC3E}">
        <p14:creationId xmlns:p14="http://schemas.microsoft.com/office/powerpoint/2010/main" val="294453211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523" indent="0" algn="ctr">
              <a:buNone/>
              <a:defRPr>
                <a:solidFill>
                  <a:schemeClr val="tx1">
                    <a:tint val="75000"/>
                  </a:schemeClr>
                </a:solidFill>
              </a:defRPr>
            </a:lvl2pPr>
            <a:lvl3pPr marL="913050" indent="0" algn="ctr">
              <a:buNone/>
              <a:defRPr>
                <a:solidFill>
                  <a:schemeClr val="tx1">
                    <a:tint val="75000"/>
                  </a:schemeClr>
                </a:solidFill>
              </a:defRPr>
            </a:lvl3pPr>
            <a:lvl4pPr marL="1369560" indent="0" algn="ctr">
              <a:buNone/>
              <a:defRPr>
                <a:solidFill>
                  <a:schemeClr val="tx1">
                    <a:tint val="75000"/>
                  </a:schemeClr>
                </a:solidFill>
              </a:defRPr>
            </a:lvl4pPr>
            <a:lvl5pPr marL="1826095" indent="0" algn="ctr">
              <a:buNone/>
              <a:defRPr>
                <a:solidFill>
                  <a:schemeClr val="tx1">
                    <a:tint val="75000"/>
                  </a:schemeClr>
                </a:solidFill>
              </a:defRPr>
            </a:lvl5pPr>
            <a:lvl6pPr marL="2282601" indent="0" algn="ctr">
              <a:buNone/>
              <a:defRPr>
                <a:solidFill>
                  <a:schemeClr val="tx1">
                    <a:tint val="75000"/>
                  </a:schemeClr>
                </a:solidFill>
              </a:defRPr>
            </a:lvl6pPr>
            <a:lvl7pPr marL="2739120" indent="0" algn="ctr">
              <a:buNone/>
              <a:defRPr>
                <a:solidFill>
                  <a:schemeClr val="tx1">
                    <a:tint val="75000"/>
                  </a:schemeClr>
                </a:solidFill>
              </a:defRPr>
            </a:lvl7pPr>
            <a:lvl8pPr marL="3195638" indent="0" algn="ctr">
              <a:buNone/>
              <a:defRPr>
                <a:solidFill>
                  <a:schemeClr val="tx1">
                    <a:tint val="75000"/>
                  </a:schemeClr>
                </a:solidFill>
              </a:defRPr>
            </a:lvl8pPr>
            <a:lvl9pPr marL="365216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3050">
              <a:defRPr/>
            </a:lvl1pPr>
          </a:lstStyle>
          <a:p>
            <a:pPr>
              <a:defRPr/>
            </a:pPr>
            <a:fld id="{B605C6B5-F4DB-1F4C-932D-1C3F33EBCEB3}" type="datetimeFigureOut">
              <a:rPr lang="en-US"/>
              <a:pPr>
                <a:defRPr/>
              </a:pPr>
              <a:t>9/28/25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21627202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smtClean="0">
                <a:latin typeface="Arial" panose="020B0604020202020204" pitchFamily="34" charset="0"/>
                <a:cs typeface="ＭＳ Ｐゴシック" charset="0"/>
              </a:defRPr>
            </a:lvl1pPr>
          </a:lstStyle>
          <a:p>
            <a:pPr>
              <a:defRPr/>
            </a:pPr>
            <a:fld id="{F42725BA-DE48-B740-9E1E-2CE9D0816539}" type="slidenum">
              <a:rPr lang="en-US" smtClean="0"/>
              <a:pPr>
                <a:defRPr/>
              </a:pPr>
              <a:t>‹#›</a:t>
            </a:fld>
            <a:endParaRPr lang="en-US" dirty="0"/>
          </a:p>
        </p:txBody>
      </p:sp>
    </p:spTree>
    <p:extLst>
      <p:ext uri="{BB962C8B-B14F-4D97-AF65-F5344CB8AC3E}">
        <p14:creationId xmlns:p14="http://schemas.microsoft.com/office/powerpoint/2010/main" val="330075653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9457F10-7020-3B44-BD3B-BDBA321735FD}" type="datetime1">
              <a:rPr lang="en-US" smtClean="0"/>
              <a:pPr>
                <a:defRPr/>
              </a:pPr>
              <a:t>9/28/25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smtClean="0">
                <a:latin typeface="Arial" panose="020B0604020202020204" pitchFamily="34" charset="0"/>
                <a:cs typeface="Arial" panose="020B0604020202020204" pitchFamily="34" charset="0"/>
              </a:defRPr>
            </a:lvl1pPr>
          </a:lstStyle>
          <a:p>
            <a:pPr>
              <a:defRPr/>
            </a:pPr>
            <a:fld id="{FA077D48-DFE4-B04A-A621-1FA071D3B0F2}" type="slidenum">
              <a:rPr lang="en-US" smtClean="0"/>
              <a:pPr>
                <a:defRPr/>
              </a:pPr>
              <a:t>‹#›</a:t>
            </a:fld>
            <a:endParaRPr lang="en-US" dirty="0"/>
          </a:p>
        </p:txBody>
      </p:sp>
    </p:spTree>
    <p:extLst>
      <p:ext uri="{BB962C8B-B14F-4D97-AF65-F5344CB8AC3E}">
        <p14:creationId xmlns:p14="http://schemas.microsoft.com/office/powerpoint/2010/main" val="69298340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398112417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0F0E62B9-4F3A-2144-B353-DDC02D27F08E}" type="slidenum">
              <a:rPr lang="en-US" smtClean="0"/>
              <a:pPr/>
              <a:t>‹#›</a:t>
            </a:fld>
            <a:endParaRPr lang="en-US" dirty="0"/>
          </a:p>
        </p:txBody>
      </p:sp>
    </p:spTree>
    <p:extLst>
      <p:ext uri="{BB962C8B-B14F-4D97-AF65-F5344CB8AC3E}">
        <p14:creationId xmlns:p14="http://schemas.microsoft.com/office/powerpoint/2010/main" val="90917373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AD3F50D6-A74F-EA4E-8BAA-614C687E3159}" type="slidenum">
              <a:rPr lang="en-US" smtClean="0"/>
              <a:pPr/>
              <a:t>‹#›</a:t>
            </a:fld>
            <a:endParaRPr lang="en-US" dirty="0"/>
          </a:p>
        </p:txBody>
      </p:sp>
    </p:spTree>
    <p:extLst>
      <p:ext uri="{BB962C8B-B14F-4D97-AF65-F5344CB8AC3E}">
        <p14:creationId xmlns:p14="http://schemas.microsoft.com/office/powerpoint/2010/main" val="39799938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FE0E9A73-D6F3-FB4B-B676-AB2D6ACB3033}" type="slidenum">
              <a:rPr lang="en-US" smtClean="0"/>
              <a:pPr/>
              <a:t>‹#›</a:t>
            </a:fld>
            <a:endParaRPr lang="en-US" dirty="0"/>
          </a:p>
        </p:txBody>
      </p:sp>
    </p:spTree>
    <p:extLst>
      <p:ext uri="{BB962C8B-B14F-4D97-AF65-F5344CB8AC3E}">
        <p14:creationId xmlns:p14="http://schemas.microsoft.com/office/powerpoint/2010/main" val="101185042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21B05C86-5CA8-C640-83F6-0464EF60335F}" type="slidenum">
              <a:rPr lang="en-US" smtClean="0"/>
              <a:pPr/>
              <a:t>‹#›</a:t>
            </a:fld>
            <a:endParaRPr lang="en-US" dirty="0"/>
          </a:p>
        </p:txBody>
      </p:sp>
    </p:spTree>
    <p:extLst>
      <p:ext uri="{BB962C8B-B14F-4D97-AF65-F5344CB8AC3E}">
        <p14:creationId xmlns:p14="http://schemas.microsoft.com/office/powerpoint/2010/main" val="36758697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CCBC2C85-5B23-2743-8351-2458AC3B1C6F}" type="slidenum">
              <a:rPr lang="en-US" smtClean="0"/>
              <a:pPr/>
              <a:t>‹#›</a:t>
            </a:fld>
            <a:endParaRPr lang="en-US" dirty="0"/>
          </a:p>
        </p:txBody>
      </p:sp>
    </p:spTree>
    <p:extLst>
      <p:ext uri="{BB962C8B-B14F-4D97-AF65-F5344CB8AC3E}">
        <p14:creationId xmlns:p14="http://schemas.microsoft.com/office/powerpoint/2010/main" val="205942932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4668B637-F1B0-CD4B-945A-E1B24BE0055F}" type="slidenum">
              <a:rPr lang="en-US" smtClean="0"/>
              <a:pPr/>
              <a:t>‹#›</a:t>
            </a:fld>
            <a:endParaRPr lang="en-US" dirty="0"/>
          </a:p>
        </p:txBody>
      </p:sp>
    </p:spTree>
    <p:extLst>
      <p:ext uri="{BB962C8B-B14F-4D97-AF65-F5344CB8AC3E}">
        <p14:creationId xmlns:p14="http://schemas.microsoft.com/office/powerpoint/2010/main" val="408357788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9DDB0FBA-1AA2-7A41-A7E8-827850B26E1B}" type="slidenum">
              <a:rPr lang="en-US" smtClean="0"/>
              <a:pPr/>
              <a:t>‹#›</a:t>
            </a:fld>
            <a:endParaRPr lang="en-US" dirty="0"/>
          </a:p>
        </p:txBody>
      </p:sp>
    </p:spTree>
    <p:extLst>
      <p:ext uri="{BB962C8B-B14F-4D97-AF65-F5344CB8AC3E}">
        <p14:creationId xmlns:p14="http://schemas.microsoft.com/office/powerpoint/2010/main" val="68084714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A920D1DA-1396-DE4C-98B0-7F410662FBFA}" type="datetimeFigureOut">
              <a:rPr lang="en-US"/>
              <a:pPr>
                <a:defRPr/>
              </a:pPr>
              <a:t>9/28/25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81761985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0474792B-817A-344D-BDC3-98766AAD8EB6}" type="slidenum">
              <a:rPr lang="en-US" smtClean="0"/>
              <a:pPr/>
              <a:t>‹#›</a:t>
            </a:fld>
            <a:endParaRPr lang="en-US" dirty="0"/>
          </a:p>
        </p:txBody>
      </p:sp>
    </p:spTree>
    <p:extLst>
      <p:ext uri="{BB962C8B-B14F-4D97-AF65-F5344CB8AC3E}">
        <p14:creationId xmlns:p14="http://schemas.microsoft.com/office/powerpoint/2010/main" val="310746936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D80BDE67-5EFE-FF4D-AC25-976BBC3D78DA}" type="slidenum">
              <a:rPr lang="en-US" smtClean="0"/>
              <a:pPr/>
              <a:t>‹#›</a:t>
            </a:fld>
            <a:endParaRPr lang="en-US" dirty="0"/>
          </a:p>
        </p:txBody>
      </p:sp>
    </p:spTree>
    <p:extLst>
      <p:ext uri="{BB962C8B-B14F-4D97-AF65-F5344CB8AC3E}">
        <p14:creationId xmlns:p14="http://schemas.microsoft.com/office/powerpoint/2010/main" val="13431986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A4114420-13EE-2946-AB89-0A59875297C0}" type="slidenum">
              <a:rPr lang="en-US" smtClean="0"/>
              <a:pPr/>
              <a:t>‹#›</a:t>
            </a:fld>
            <a:endParaRPr lang="en-US" dirty="0"/>
          </a:p>
        </p:txBody>
      </p:sp>
    </p:spTree>
    <p:extLst>
      <p:ext uri="{BB962C8B-B14F-4D97-AF65-F5344CB8AC3E}">
        <p14:creationId xmlns:p14="http://schemas.microsoft.com/office/powerpoint/2010/main" val="202705372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3B7A85-E23B-5643-8A85-771F7BBB32A7}" type="slidenum">
              <a:rPr lang="en-US" smtClean="0"/>
              <a:pPr>
                <a:defRPr/>
              </a:pPr>
              <a:t>‹#›</a:t>
            </a:fld>
            <a:endParaRPr lang="en-US" dirty="0"/>
          </a:p>
        </p:txBody>
      </p:sp>
    </p:spTree>
    <p:extLst>
      <p:ext uri="{BB962C8B-B14F-4D97-AF65-F5344CB8AC3E}">
        <p14:creationId xmlns:p14="http://schemas.microsoft.com/office/powerpoint/2010/main" val="509886239"/>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147C76D-1031-F84C-8178-6021A919F917}" type="datetime1">
              <a:rPr lang="en-US" smtClean="0"/>
              <a:pPr>
                <a:defRPr/>
              </a:pPr>
              <a:t>9/28/25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DFA72C7-2665-D64F-ADAC-357F25897CAE}" type="slidenum">
              <a:rPr lang="en-US" smtClean="0"/>
              <a:pPr>
                <a:defRPr/>
              </a:pPr>
              <a:t>‹#›</a:t>
            </a:fld>
            <a:endParaRPr lang="en-US" dirty="0"/>
          </a:p>
        </p:txBody>
      </p:sp>
    </p:spTree>
    <p:extLst>
      <p:ext uri="{BB962C8B-B14F-4D97-AF65-F5344CB8AC3E}">
        <p14:creationId xmlns:p14="http://schemas.microsoft.com/office/powerpoint/2010/main" val="197884744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A2D2F8AC-35E8-1F43-A639-3189D64B8FA4}" type="slidenum">
              <a:rPr lang="en-US" smtClean="0"/>
              <a:pPr>
                <a:defRPr/>
              </a:pPr>
              <a:t>‹#›</a:t>
            </a:fld>
            <a:endParaRPr lang="en-US" dirty="0"/>
          </a:p>
        </p:txBody>
      </p:sp>
    </p:spTree>
    <p:extLst>
      <p:ext uri="{BB962C8B-B14F-4D97-AF65-F5344CB8AC3E}">
        <p14:creationId xmlns:p14="http://schemas.microsoft.com/office/powerpoint/2010/main" val="386110717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fld id="{1B815622-4497-B94C-BA67-72C417F37E96}" type="datetime1">
              <a:rPr lang="en-US" smtClean="0"/>
              <a:pPr>
                <a:defRPr/>
              </a:pPr>
              <a:t>9/28/25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893BD53C-2B77-E141-8EC6-39ACD380E887}" type="slidenum">
              <a:rPr lang="en-US" smtClean="0"/>
              <a:pPr>
                <a:defRPr/>
              </a:pPr>
              <a:t>‹#›</a:t>
            </a:fld>
            <a:endParaRPr lang="en-US" dirty="0"/>
          </a:p>
        </p:txBody>
      </p:sp>
    </p:spTree>
    <p:extLst>
      <p:ext uri="{BB962C8B-B14F-4D97-AF65-F5344CB8AC3E}">
        <p14:creationId xmlns:p14="http://schemas.microsoft.com/office/powerpoint/2010/main" val="306582052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108831086"/>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0F0E62B9-4F3A-2144-B353-DDC02D27F08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572613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AD3F50D6-A74F-EA4E-8BAA-614C687E315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425474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523" indent="0">
              <a:buNone/>
              <a:defRPr sz="1800">
                <a:solidFill>
                  <a:schemeClr val="tx1">
                    <a:tint val="75000"/>
                  </a:schemeClr>
                </a:solidFill>
              </a:defRPr>
            </a:lvl2pPr>
            <a:lvl3pPr marL="913050" indent="0">
              <a:buNone/>
              <a:defRPr sz="1600">
                <a:solidFill>
                  <a:schemeClr val="tx1">
                    <a:tint val="75000"/>
                  </a:schemeClr>
                </a:solidFill>
              </a:defRPr>
            </a:lvl3pPr>
            <a:lvl4pPr marL="1369560" indent="0">
              <a:buNone/>
              <a:defRPr sz="1400">
                <a:solidFill>
                  <a:schemeClr val="tx1">
                    <a:tint val="75000"/>
                  </a:schemeClr>
                </a:solidFill>
              </a:defRPr>
            </a:lvl4pPr>
            <a:lvl5pPr marL="1826095" indent="0">
              <a:buNone/>
              <a:defRPr sz="1400">
                <a:solidFill>
                  <a:schemeClr val="tx1">
                    <a:tint val="75000"/>
                  </a:schemeClr>
                </a:solidFill>
              </a:defRPr>
            </a:lvl5pPr>
            <a:lvl6pPr marL="2282601" indent="0">
              <a:buNone/>
              <a:defRPr sz="1400">
                <a:solidFill>
                  <a:schemeClr val="tx1">
                    <a:tint val="75000"/>
                  </a:schemeClr>
                </a:solidFill>
              </a:defRPr>
            </a:lvl6pPr>
            <a:lvl7pPr marL="2739120" indent="0">
              <a:buNone/>
              <a:defRPr sz="1400">
                <a:solidFill>
                  <a:schemeClr val="tx1">
                    <a:tint val="75000"/>
                  </a:schemeClr>
                </a:solidFill>
              </a:defRPr>
            </a:lvl7pPr>
            <a:lvl8pPr marL="3195638" indent="0">
              <a:buNone/>
              <a:defRPr sz="1400">
                <a:solidFill>
                  <a:schemeClr val="tx1">
                    <a:tint val="75000"/>
                  </a:schemeClr>
                </a:solidFill>
              </a:defRPr>
            </a:lvl8pPr>
            <a:lvl9pPr marL="365216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3050">
              <a:defRPr/>
            </a:lvl1pPr>
          </a:lstStyle>
          <a:p>
            <a:pPr>
              <a:defRPr/>
            </a:pPr>
            <a:fld id="{3D5C99D4-A2F5-9442-9C31-7D46F4EA01A2}" type="datetimeFigureOut">
              <a:rPr lang="en-US"/>
              <a:pPr>
                <a:defRPr/>
              </a:pPr>
              <a:t>9/28/25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188165473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FE0E9A73-D6F3-FB4B-B676-AB2D6ACB303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896284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21B05C86-5CA8-C640-83F6-0464EF60335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6292160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CCBC2C85-5B23-2743-8351-2458AC3B1C6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997200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4668B637-F1B0-CD4B-945A-E1B24BE0055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058668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9DDB0FBA-1AA2-7A41-A7E8-827850B26E1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3156632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r>
              <a:rPr lang="en-US"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0474792B-817A-344D-BDC3-98766AAD8EB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5971097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D80BDE67-5EFE-FF4D-AC25-976BBC3D78D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4407445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A4114420-13EE-2946-AB89-0A59875297C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085713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45214643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113709172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3050">
              <a:defRPr/>
            </a:lvl1pPr>
          </a:lstStyle>
          <a:p>
            <a:pPr>
              <a:defRPr/>
            </a:pPr>
            <a:fld id="{2CB989B6-1DDC-4E41-B776-C10A5F62469B}" type="datetimeFigureOut">
              <a:rPr lang="en-US"/>
              <a:pPr>
                <a:defRPr/>
              </a:pPr>
              <a:t>9/28/25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3768097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311886002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192080319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07642475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414308518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1726766138"/>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399476444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410776175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391290011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67946596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8512399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55" y="1535113"/>
            <a:ext cx="4041775"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5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3050">
              <a:defRPr/>
            </a:lvl1pPr>
          </a:lstStyle>
          <a:p>
            <a:pPr>
              <a:defRPr/>
            </a:pPr>
            <a:fld id="{E94C0690-9A53-0942-BCC5-6A138EF6A454}" type="datetimeFigureOut">
              <a:rPr lang="en-US"/>
              <a:pPr>
                <a:defRPr/>
              </a:pPr>
              <a:t>9/28/25</a:t>
            </a:fld>
            <a:endParaRPr lang="en-US"/>
          </a:p>
        </p:txBody>
      </p:sp>
      <p:sp>
        <p:nvSpPr>
          <p:cNvPr id="8" name="Footer Placeholder 4"/>
          <p:cNvSpPr>
            <a:spLocks noGrp="1"/>
          </p:cNvSpPr>
          <p:nvPr>
            <p:ph type="ftr" sz="quarter" idx="11"/>
          </p:nvPr>
        </p:nvSpPr>
        <p:spPr/>
        <p:txBody>
          <a:bodyPr/>
          <a:lstStyle>
            <a:lvl1pPr defTabSz="913050">
              <a:defRPr/>
            </a:lvl1pPr>
          </a:lstStyle>
          <a:p>
            <a:pPr>
              <a:defRPr/>
            </a:pPr>
            <a:endParaRPr lang="en-US"/>
          </a:p>
        </p:txBody>
      </p:sp>
      <p:sp>
        <p:nvSpPr>
          <p:cNvPr id="9" name="Slide Number Placeholder 5"/>
          <p:cNvSpPr>
            <a:spLocks noGrp="1"/>
          </p:cNvSpPr>
          <p:nvPr>
            <p:ph type="sldNum" sz="quarter" idx="12"/>
          </p:nvPr>
        </p:nvSpPr>
        <p:spPr/>
        <p:txBody>
          <a:bodyPr/>
          <a:lstStyle>
            <a:lvl1pPr defTabSz="91305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370268059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239184690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333385386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260579505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36890538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33390909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358546500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2216260864"/>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307837761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2445975833"/>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57789875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3050">
              <a:defRPr/>
            </a:lvl1pPr>
          </a:lstStyle>
          <a:p>
            <a:pPr>
              <a:defRPr/>
            </a:pPr>
            <a:fld id="{08E9111D-008A-5D4C-80E1-67A0B0076F6E}" type="datetimeFigureOut">
              <a:rPr lang="en-US"/>
              <a:pPr>
                <a:defRPr/>
              </a:pPr>
              <a:t>9/28/25</a:t>
            </a:fld>
            <a:endParaRPr lang="en-US"/>
          </a:p>
        </p:txBody>
      </p:sp>
      <p:sp>
        <p:nvSpPr>
          <p:cNvPr id="4" name="Footer Placeholder 4"/>
          <p:cNvSpPr>
            <a:spLocks noGrp="1"/>
          </p:cNvSpPr>
          <p:nvPr>
            <p:ph type="ftr" sz="quarter" idx="11"/>
          </p:nvPr>
        </p:nvSpPr>
        <p:spPr/>
        <p:txBody>
          <a:bodyPr/>
          <a:lstStyle>
            <a:lvl1pPr defTabSz="913050">
              <a:defRPr/>
            </a:lvl1pPr>
          </a:lstStyle>
          <a:p>
            <a:pPr>
              <a:defRPr/>
            </a:pPr>
            <a:endParaRPr lang="en-US"/>
          </a:p>
        </p:txBody>
      </p:sp>
      <p:sp>
        <p:nvSpPr>
          <p:cNvPr id="5" name="Slide Number Placeholder 5"/>
          <p:cNvSpPr>
            <a:spLocks noGrp="1"/>
          </p:cNvSpPr>
          <p:nvPr>
            <p:ph type="sldNum" sz="quarter" idx="12"/>
          </p:nvPr>
        </p:nvSpPr>
        <p:spPr/>
        <p:txBody>
          <a:bodyPr/>
          <a:lstStyle>
            <a:lvl1pPr defTabSz="91305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41552889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16A29D91-2022-504A-AEC4-F7C21A27F4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894566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BAC7C39F-D337-CA43-8875-AD9F177CAB8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5488940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3744FF77-BFA8-8040-93EF-BBC93C8A3B1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8907550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AD812A4-2031-EB4E-9AB0-A65ED7BAE15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697272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4300A9B9-505A-AC45-B85F-ED33EEB463BA}"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068244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B423A2A1-35FE-ED4A-889D-5EF811D71E8E}"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3015301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90D5110-0400-5E40-865F-CBAA5C6B99D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3935472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6D1D64F5-6C71-CF4E-9DFA-4FBB078609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184840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E7B9F7D-31E3-D144-AEB0-D58976D71E2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9993079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DB3DA91-5BDE-7D4E-9A67-04F0A3A1FD2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7085924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3050">
              <a:defRPr/>
            </a:lvl1pPr>
          </a:lstStyle>
          <a:p>
            <a:pPr>
              <a:defRPr/>
            </a:pPr>
            <a:fld id="{05EB222C-B7E7-1F4A-A282-F664BAC7BDB2}" type="datetimeFigureOut">
              <a:rPr lang="en-US"/>
              <a:pPr>
                <a:defRPr/>
              </a:pPr>
              <a:t>9/28/25</a:t>
            </a:fld>
            <a:endParaRPr lang="en-US"/>
          </a:p>
        </p:txBody>
      </p:sp>
      <p:sp>
        <p:nvSpPr>
          <p:cNvPr id="3" name="Footer Placeholder 4"/>
          <p:cNvSpPr>
            <a:spLocks noGrp="1"/>
          </p:cNvSpPr>
          <p:nvPr>
            <p:ph type="ftr" sz="quarter" idx="11"/>
          </p:nvPr>
        </p:nvSpPr>
        <p:spPr/>
        <p:txBody>
          <a:bodyPr/>
          <a:lstStyle>
            <a:lvl1pPr defTabSz="913050">
              <a:defRPr/>
            </a:lvl1pPr>
          </a:lstStyle>
          <a:p>
            <a:pPr>
              <a:defRPr/>
            </a:pPr>
            <a:endParaRPr lang="en-US"/>
          </a:p>
        </p:txBody>
      </p:sp>
      <p:sp>
        <p:nvSpPr>
          <p:cNvPr id="4" name="Slide Number Placeholder 5"/>
          <p:cNvSpPr>
            <a:spLocks noGrp="1"/>
          </p:cNvSpPr>
          <p:nvPr>
            <p:ph type="sldNum" sz="quarter" idx="12"/>
          </p:nvPr>
        </p:nvSpPr>
        <p:spPr/>
        <p:txBody>
          <a:bodyPr/>
          <a:lstStyle>
            <a:lvl1pPr defTabSz="91305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128645345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B59CF16-89A3-B940-937E-1F36F6D7E2C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7323535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2572F703-F375-0F4B-B364-63535C6EB14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39304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485DC33E-DEA9-0B41-9063-40DA067285A6}"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232163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DC51FA-16C7-AF4F-97F0-C257928B9D9A}"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8090131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467468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855225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48238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48856660"/>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9247400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220909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30" y="1435101"/>
            <a:ext cx="3008313" cy="4691063"/>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CE0A1A91-BB72-DF49-BCC6-DBAAF342085B}" type="datetimeFigureOut">
              <a:rPr lang="en-US"/>
              <a:pPr>
                <a:defRPr/>
              </a:pPr>
              <a:t>9/28/25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402031255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6210273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31951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7431076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575405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0915496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566114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4209126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944028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7997014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2395967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523" indent="0">
              <a:buNone/>
              <a:defRPr sz="2800"/>
            </a:lvl2pPr>
            <a:lvl3pPr marL="913050" indent="0">
              <a:buNone/>
              <a:defRPr sz="2400"/>
            </a:lvl3pPr>
            <a:lvl4pPr marL="1369560" indent="0">
              <a:buNone/>
              <a:defRPr sz="2000"/>
            </a:lvl4pPr>
            <a:lvl5pPr marL="1826095" indent="0">
              <a:buNone/>
              <a:defRPr sz="2000"/>
            </a:lvl5pPr>
            <a:lvl6pPr marL="2282601" indent="0">
              <a:buNone/>
              <a:defRPr sz="2000"/>
            </a:lvl6pPr>
            <a:lvl7pPr marL="2739120" indent="0">
              <a:buNone/>
              <a:defRPr sz="2000"/>
            </a:lvl7pPr>
            <a:lvl8pPr marL="3195638" indent="0">
              <a:buNone/>
              <a:defRPr sz="2000"/>
            </a:lvl8pPr>
            <a:lvl9pPr marL="36521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E192B9F1-FB38-5B43-B97F-366718914DDE}" type="datetimeFigureOut">
              <a:rPr lang="en-US"/>
              <a:pPr>
                <a:defRPr/>
              </a:pPr>
              <a:t>9/28/25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142057940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632572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31023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0721857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660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7245016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212547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BAA44-A401-9549-8F53-0A9A55D4A7DC}"/>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2E2D0FFC-8A8D-8644-B552-F170364FEF02}"/>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6A713FBB-51A4-594F-B1F7-DF9AA25C285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DD871097-D8DA-8347-A591-3ACCC1962C82}"/>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5D4B450C-341E-B24E-BE8E-ECCC9803E511}"/>
              </a:ext>
            </a:extLst>
          </p:cNvPr>
          <p:cNvSpPr>
            <a:spLocks noGrp="1"/>
          </p:cNvSpPr>
          <p:nvPr>
            <p:ph type="sldNum" sz="quarter" idx="12"/>
          </p:nvPr>
        </p:nvSpPr>
        <p:spPr/>
        <p:txBody>
          <a:bodyPr/>
          <a:lstStyle>
            <a:lvl1pPr>
              <a:defRPr b="1" i="0">
                <a:latin typeface="Arial" panose="020B0604020202020204" pitchFamily="34" charset="0"/>
              </a:defRPr>
            </a:lvl1pPr>
          </a:lstStyle>
          <a:p>
            <a:fld id="{24C84A23-8988-FA47-AF2E-B91F1BB93C67}" type="slidenum">
              <a:rPr lang="en-US" altLang="en-US" smtClean="0"/>
              <a:pPr/>
              <a:t>‹#›</a:t>
            </a:fld>
            <a:endParaRPr lang="en-US" altLang="en-US" dirty="0"/>
          </a:p>
        </p:txBody>
      </p:sp>
    </p:spTree>
    <p:extLst>
      <p:ext uri="{BB962C8B-B14F-4D97-AF65-F5344CB8AC3E}">
        <p14:creationId xmlns:p14="http://schemas.microsoft.com/office/powerpoint/2010/main" val="198913215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8ABE2-3E84-3940-BE1E-B813677CB891}"/>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FEDA452-E67C-FF4E-ADC2-1EDE8E7C1DE7}"/>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DDDE52E5-CD07-2543-AEC1-C79F28D72A9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3251C4E-4C71-DF4D-BE64-0C1A95F29F24}"/>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9FA50855-A3E6-0B40-AC15-0B40FA33C078}"/>
              </a:ext>
            </a:extLst>
          </p:cNvPr>
          <p:cNvSpPr>
            <a:spLocks noGrp="1"/>
          </p:cNvSpPr>
          <p:nvPr>
            <p:ph type="sldNum" sz="quarter" idx="12"/>
          </p:nvPr>
        </p:nvSpPr>
        <p:spPr/>
        <p:txBody>
          <a:bodyPr/>
          <a:lstStyle>
            <a:lvl1pPr>
              <a:defRPr b="1" i="0">
                <a:latin typeface="Arial" panose="020B0604020202020204" pitchFamily="34" charset="0"/>
              </a:defRPr>
            </a:lvl1pPr>
          </a:lstStyle>
          <a:p>
            <a:fld id="{92DFE674-78E0-634B-B6B9-95BCEE4F4AEA}" type="slidenum">
              <a:rPr lang="en-US" altLang="en-US" smtClean="0"/>
              <a:pPr/>
              <a:t>‹#›</a:t>
            </a:fld>
            <a:endParaRPr lang="en-US" altLang="en-US" dirty="0"/>
          </a:p>
        </p:txBody>
      </p:sp>
    </p:spTree>
    <p:extLst>
      <p:ext uri="{BB962C8B-B14F-4D97-AF65-F5344CB8AC3E}">
        <p14:creationId xmlns:p14="http://schemas.microsoft.com/office/powerpoint/2010/main" val="1416359027"/>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E382E2-1690-7C47-AE8F-7D60BC9A34C2}"/>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B72691AD-A7ED-6C46-91BB-A2E9994D9074}"/>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CCDE29F1-208C-044E-B04C-081F95847B6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8243C8D-40DF-3445-9E07-28F4C171F8F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19AA9754-F85B-F243-B828-B2FDA825BEBF}"/>
              </a:ext>
            </a:extLst>
          </p:cNvPr>
          <p:cNvSpPr>
            <a:spLocks noGrp="1"/>
          </p:cNvSpPr>
          <p:nvPr>
            <p:ph type="sldNum" sz="quarter" idx="12"/>
          </p:nvPr>
        </p:nvSpPr>
        <p:spPr/>
        <p:txBody>
          <a:bodyPr/>
          <a:lstStyle>
            <a:lvl1pPr>
              <a:defRPr b="1" i="0">
                <a:latin typeface="Arial" panose="020B0604020202020204" pitchFamily="34" charset="0"/>
              </a:defRPr>
            </a:lvl1pPr>
          </a:lstStyle>
          <a:p>
            <a:fld id="{207E85E4-1345-074C-8184-361AD84E921C}" type="slidenum">
              <a:rPr lang="en-US" altLang="en-US" smtClean="0"/>
              <a:pPr/>
              <a:t>‹#›</a:t>
            </a:fld>
            <a:endParaRPr lang="en-US" altLang="en-US" dirty="0"/>
          </a:p>
        </p:txBody>
      </p:sp>
    </p:spTree>
    <p:extLst>
      <p:ext uri="{BB962C8B-B14F-4D97-AF65-F5344CB8AC3E}">
        <p14:creationId xmlns:p14="http://schemas.microsoft.com/office/powerpoint/2010/main" val="405766192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F97C9C-A01E-D641-A412-58B12DF4ADDB}"/>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565D346-9C0C-A54F-865B-2959D47ED501}"/>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BDE598E2-3E7C-2D47-AE83-FB4AA18770F4}"/>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A5786817-ACDB-5F4F-AA42-ECF126A9C59D}"/>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4DCADE99-61CA-6741-BD5A-17987F6CD82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DE030E35-6B77-1D4A-B421-7721371EC1C6}"/>
              </a:ext>
            </a:extLst>
          </p:cNvPr>
          <p:cNvSpPr>
            <a:spLocks noGrp="1"/>
          </p:cNvSpPr>
          <p:nvPr>
            <p:ph type="sldNum" sz="quarter" idx="12"/>
          </p:nvPr>
        </p:nvSpPr>
        <p:spPr/>
        <p:txBody>
          <a:bodyPr/>
          <a:lstStyle>
            <a:lvl1pPr>
              <a:defRPr b="1" i="0">
                <a:latin typeface="Arial" panose="020B0604020202020204" pitchFamily="34" charset="0"/>
              </a:defRPr>
            </a:lvl1pPr>
          </a:lstStyle>
          <a:p>
            <a:fld id="{0877A89F-7CE3-7A4B-9992-8B0633EEDAB7}" type="slidenum">
              <a:rPr lang="en-US" altLang="en-US" smtClean="0"/>
              <a:pPr/>
              <a:t>‹#›</a:t>
            </a:fld>
            <a:endParaRPr lang="en-US" altLang="en-US" dirty="0"/>
          </a:p>
        </p:txBody>
      </p:sp>
    </p:spTree>
    <p:extLst>
      <p:ext uri="{BB962C8B-B14F-4D97-AF65-F5344CB8AC3E}">
        <p14:creationId xmlns:p14="http://schemas.microsoft.com/office/powerpoint/2010/main" val="4525195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17731BFF-FAB2-7F4E-BD0D-80B345E6EB0F}" type="datetimeFigureOut">
              <a:rPr lang="en-US"/>
              <a:pPr>
                <a:defRPr/>
              </a:pPr>
              <a:t>9/28/25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39232332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5F581B-0E70-954F-939A-94BC444896A8}"/>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61294F90-906C-AB4F-A8AE-8DE370853B40}"/>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DD55B1DF-51D3-D34D-88B0-9BB55F650B1B}"/>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2271012-1B2D-FB4F-883B-EF08F9998913}"/>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54661D0D-666B-A045-A3EA-DDE85FD4FB25}"/>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E8383A30-898C-584B-948F-6618E766978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EDC70DD5-D769-094A-8F07-8E848157D4B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FB30067D-53FF-6F4C-BB32-ACC14FE4A206}"/>
              </a:ext>
            </a:extLst>
          </p:cNvPr>
          <p:cNvSpPr>
            <a:spLocks noGrp="1"/>
          </p:cNvSpPr>
          <p:nvPr>
            <p:ph type="sldNum" sz="quarter" idx="12"/>
          </p:nvPr>
        </p:nvSpPr>
        <p:spPr/>
        <p:txBody>
          <a:bodyPr/>
          <a:lstStyle>
            <a:lvl1pPr>
              <a:defRPr b="1" i="0">
                <a:latin typeface="Arial" panose="020B0604020202020204" pitchFamily="34" charset="0"/>
              </a:defRPr>
            </a:lvl1pPr>
          </a:lstStyle>
          <a:p>
            <a:fld id="{7F2945F7-F42C-8A4D-84E1-9552F81AD92D}" type="slidenum">
              <a:rPr lang="en-US" altLang="en-US" smtClean="0"/>
              <a:pPr/>
              <a:t>‹#›</a:t>
            </a:fld>
            <a:endParaRPr lang="en-US" altLang="en-US" dirty="0"/>
          </a:p>
        </p:txBody>
      </p:sp>
    </p:spTree>
    <p:extLst>
      <p:ext uri="{BB962C8B-B14F-4D97-AF65-F5344CB8AC3E}">
        <p14:creationId xmlns:p14="http://schemas.microsoft.com/office/powerpoint/2010/main" val="41414922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E799F9-EE34-0948-A245-6048CAB1EC7C}"/>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C528E9DB-B412-534F-90F3-A4BF6D4B9D8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A75E2195-F6D2-DA4F-AA37-3A996F5A63C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97BB4CCE-6F76-F74F-BE5A-14842954AAD4}"/>
              </a:ext>
            </a:extLst>
          </p:cNvPr>
          <p:cNvSpPr>
            <a:spLocks noGrp="1"/>
          </p:cNvSpPr>
          <p:nvPr>
            <p:ph type="sldNum" sz="quarter" idx="12"/>
          </p:nvPr>
        </p:nvSpPr>
        <p:spPr/>
        <p:txBody>
          <a:bodyPr/>
          <a:lstStyle>
            <a:lvl1pPr>
              <a:defRPr b="1" i="0">
                <a:latin typeface="Arial" panose="020B0604020202020204" pitchFamily="34" charset="0"/>
              </a:defRPr>
            </a:lvl1pPr>
          </a:lstStyle>
          <a:p>
            <a:fld id="{6157D41E-31B8-D947-BBFA-2D73EB83E16C}" type="slidenum">
              <a:rPr lang="en-US" altLang="en-US" smtClean="0"/>
              <a:pPr/>
              <a:t>‹#›</a:t>
            </a:fld>
            <a:endParaRPr lang="en-US" altLang="en-US" dirty="0"/>
          </a:p>
        </p:txBody>
      </p:sp>
    </p:spTree>
    <p:extLst>
      <p:ext uri="{BB962C8B-B14F-4D97-AF65-F5344CB8AC3E}">
        <p14:creationId xmlns:p14="http://schemas.microsoft.com/office/powerpoint/2010/main" val="268500418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C4D0A74-8F8E-AA41-B06B-A80423A1414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DEA61E6F-F2A8-7A4C-BD3D-676C9469B4E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518C77D4-76B7-E247-B8C5-4C404A3C329E}"/>
              </a:ext>
            </a:extLst>
          </p:cNvPr>
          <p:cNvSpPr>
            <a:spLocks noGrp="1"/>
          </p:cNvSpPr>
          <p:nvPr>
            <p:ph type="sldNum" sz="quarter" idx="12"/>
          </p:nvPr>
        </p:nvSpPr>
        <p:spPr/>
        <p:txBody>
          <a:bodyPr/>
          <a:lstStyle>
            <a:lvl1pPr>
              <a:defRPr b="1" i="0">
                <a:latin typeface="Arial" panose="020B0604020202020204" pitchFamily="34" charset="0"/>
              </a:defRPr>
            </a:lvl1pPr>
          </a:lstStyle>
          <a:p>
            <a:fld id="{3C9A72B8-1A6C-254D-BA7C-00BE5DC20692}" type="slidenum">
              <a:rPr lang="en-US" altLang="en-US" smtClean="0"/>
              <a:pPr/>
              <a:t>‹#›</a:t>
            </a:fld>
            <a:endParaRPr lang="en-US" altLang="en-US" dirty="0"/>
          </a:p>
        </p:txBody>
      </p:sp>
    </p:spTree>
    <p:extLst>
      <p:ext uri="{BB962C8B-B14F-4D97-AF65-F5344CB8AC3E}">
        <p14:creationId xmlns:p14="http://schemas.microsoft.com/office/powerpoint/2010/main" val="225642724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0A7C5F-FA5A-B640-B70D-59E990B62181}"/>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5E1BE558-74F7-4041-9E73-E618429F8516}"/>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8ABA458B-C5F0-8841-BA9A-A07CF550686F}"/>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BE9E0DA-A6E9-F141-8EE3-AE896CF46D5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2A4DE09-B0C4-A842-8FC0-5F162E3AA78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1CDF420-769A-BD41-BCBE-01B7296F3092}"/>
              </a:ext>
            </a:extLst>
          </p:cNvPr>
          <p:cNvSpPr>
            <a:spLocks noGrp="1"/>
          </p:cNvSpPr>
          <p:nvPr>
            <p:ph type="sldNum" sz="quarter" idx="12"/>
          </p:nvPr>
        </p:nvSpPr>
        <p:spPr/>
        <p:txBody>
          <a:bodyPr/>
          <a:lstStyle>
            <a:lvl1pPr>
              <a:defRPr b="1" i="0">
                <a:latin typeface="Arial" panose="020B0604020202020204" pitchFamily="34" charset="0"/>
              </a:defRPr>
            </a:lvl1pPr>
          </a:lstStyle>
          <a:p>
            <a:fld id="{44CBF079-11CB-1545-817D-7C726A5E389F}" type="slidenum">
              <a:rPr lang="en-US" altLang="en-US" smtClean="0"/>
              <a:pPr/>
              <a:t>‹#›</a:t>
            </a:fld>
            <a:endParaRPr lang="en-US" altLang="en-US" dirty="0"/>
          </a:p>
        </p:txBody>
      </p:sp>
    </p:spTree>
    <p:extLst>
      <p:ext uri="{BB962C8B-B14F-4D97-AF65-F5344CB8AC3E}">
        <p14:creationId xmlns:p14="http://schemas.microsoft.com/office/powerpoint/2010/main" val="215905368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65E98-F5D1-304C-A9CB-32C80FD3DFFC}"/>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0D47D6B7-1FF6-B548-85A5-B81AAC52B30B}"/>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dirty="0"/>
          </a:p>
        </p:txBody>
      </p:sp>
      <p:sp>
        <p:nvSpPr>
          <p:cNvPr id="4" name="Text Placeholder 3">
            <a:extLst>
              <a:ext uri="{FF2B5EF4-FFF2-40B4-BE49-F238E27FC236}">
                <a16:creationId xmlns:a16="http://schemas.microsoft.com/office/drawing/2014/main" id="{F09A3A8D-9DBD-7D45-BFF7-B3024B673E0B}"/>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2FE2200-A6D1-5647-9B6E-42C93EF2741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905A541-8654-4A4E-9444-0FF360EFF92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CF00F4DD-6A6B-0542-9056-0102C6608795}"/>
              </a:ext>
            </a:extLst>
          </p:cNvPr>
          <p:cNvSpPr>
            <a:spLocks noGrp="1"/>
          </p:cNvSpPr>
          <p:nvPr>
            <p:ph type="sldNum" sz="quarter" idx="12"/>
          </p:nvPr>
        </p:nvSpPr>
        <p:spPr/>
        <p:txBody>
          <a:bodyPr/>
          <a:lstStyle>
            <a:lvl1pPr>
              <a:defRPr b="1" i="0">
                <a:latin typeface="Arial" panose="020B0604020202020204" pitchFamily="34" charset="0"/>
              </a:defRPr>
            </a:lvl1pPr>
          </a:lstStyle>
          <a:p>
            <a:fld id="{6C782D3B-5349-A145-ABF8-6444948C252F}" type="slidenum">
              <a:rPr lang="en-US" altLang="en-US" smtClean="0"/>
              <a:pPr/>
              <a:t>‹#›</a:t>
            </a:fld>
            <a:endParaRPr lang="en-US" altLang="en-US" dirty="0"/>
          </a:p>
        </p:txBody>
      </p:sp>
    </p:spTree>
    <p:extLst>
      <p:ext uri="{BB962C8B-B14F-4D97-AF65-F5344CB8AC3E}">
        <p14:creationId xmlns:p14="http://schemas.microsoft.com/office/powerpoint/2010/main" val="362392517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3FE81-BB91-A54A-A691-07805A078FE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703F8F46-23DC-FF43-901C-27E25862D5D5}"/>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DB6B12ED-0558-2B43-B7B2-369D9FA7378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72542B4B-A6B4-1747-9964-3397F981F76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81630450-C063-724E-AF04-12CF1538BF17}"/>
              </a:ext>
            </a:extLst>
          </p:cNvPr>
          <p:cNvSpPr>
            <a:spLocks noGrp="1"/>
          </p:cNvSpPr>
          <p:nvPr>
            <p:ph type="sldNum" sz="quarter" idx="12"/>
          </p:nvPr>
        </p:nvSpPr>
        <p:spPr/>
        <p:txBody>
          <a:bodyPr/>
          <a:lstStyle>
            <a:lvl1pPr>
              <a:defRPr b="1" i="0">
                <a:latin typeface="Arial" panose="020B0604020202020204" pitchFamily="34" charset="0"/>
              </a:defRPr>
            </a:lvl1pPr>
          </a:lstStyle>
          <a:p>
            <a:fld id="{A41635BD-FF24-CA42-A904-D4F4C28CF729}" type="slidenum">
              <a:rPr lang="en-US" altLang="en-US" smtClean="0"/>
              <a:pPr/>
              <a:t>‹#›</a:t>
            </a:fld>
            <a:endParaRPr lang="en-US" altLang="en-US" dirty="0"/>
          </a:p>
        </p:txBody>
      </p:sp>
    </p:spTree>
    <p:extLst>
      <p:ext uri="{BB962C8B-B14F-4D97-AF65-F5344CB8AC3E}">
        <p14:creationId xmlns:p14="http://schemas.microsoft.com/office/powerpoint/2010/main" val="220271893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8392EE-40A8-5C4A-9643-14FD862E8F04}"/>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4E40732E-F4D0-D944-99DA-D090D9F1EA02}"/>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FA6FF04-C90B-7243-92F1-C132913CCA34}"/>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39EC3DD-BD6A-3945-A314-8AC4C65BF37E}"/>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3FAE7EA8-EF86-9246-A3E3-1294EA495DCF}"/>
              </a:ext>
            </a:extLst>
          </p:cNvPr>
          <p:cNvSpPr>
            <a:spLocks noGrp="1"/>
          </p:cNvSpPr>
          <p:nvPr>
            <p:ph type="sldNum" sz="quarter" idx="12"/>
          </p:nvPr>
        </p:nvSpPr>
        <p:spPr/>
        <p:txBody>
          <a:bodyPr/>
          <a:lstStyle>
            <a:lvl1pPr>
              <a:defRPr b="1" i="0">
                <a:latin typeface="Arial" panose="020B0604020202020204" pitchFamily="34" charset="0"/>
              </a:defRPr>
            </a:lvl1pPr>
          </a:lstStyle>
          <a:p>
            <a:fld id="{40A6E063-3299-9C45-B7E4-4B801F134582}" type="slidenum">
              <a:rPr lang="en-US" altLang="en-US" smtClean="0"/>
              <a:pPr/>
              <a:t>‹#›</a:t>
            </a:fld>
            <a:endParaRPr lang="en-US" altLang="en-US" dirty="0"/>
          </a:p>
        </p:txBody>
      </p:sp>
    </p:spTree>
    <p:extLst>
      <p:ext uri="{BB962C8B-B14F-4D97-AF65-F5344CB8AC3E}">
        <p14:creationId xmlns:p14="http://schemas.microsoft.com/office/powerpoint/2010/main" val="270955466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9350421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64910526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603331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pPr/>
              <a:t>‹#›</a:t>
            </a:fld>
            <a:endParaRPr lang="en-US"/>
          </a:p>
        </p:txBody>
      </p:sp>
    </p:spTree>
    <p:extLst>
      <p:ext uri="{BB962C8B-B14F-4D97-AF65-F5344CB8AC3E}">
        <p14:creationId xmlns:p14="http://schemas.microsoft.com/office/powerpoint/2010/main" val="70571461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6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0E533861-A3B7-1142-B9E0-8DFBB59E64CC}" type="datetimeFigureOut">
              <a:rPr lang="en-US"/>
              <a:pPr>
                <a:defRPr/>
              </a:pPr>
              <a:t>9/28/25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102082198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01622674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53691997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9475561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7174953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52211478"/>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5143387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8409374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2400692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0746682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6803843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5474" name="Rectangle 2"/>
          <p:cNvSpPr>
            <a:spLocks noGrp="1" noChangeArrowheads="1"/>
          </p:cNvSpPr>
          <p:nvPr>
            <p:ph type="ctrTitle" sz="quarter"/>
          </p:nvPr>
        </p:nvSpPr>
        <p:spPr>
          <a:xfrm>
            <a:off x="685800" y="1676401"/>
            <a:ext cx="7772400" cy="1828800"/>
          </a:xfrm>
        </p:spPr>
        <p:txBody>
          <a:bodyPr/>
          <a:lstStyle>
            <a:lvl1pPr>
              <a:defRPr/>
            </a:lvl1pPr>
          </a:lstStyle>
          <a:p>
            <a:r>
              <a:rPr lang="en-US"/>
              <a:t>Click to edit Master title style</a:t>
            </a:r>
          </a:p>
        </p:txBody>
      </p:sp>
      <p:sp>
        <p:nvSpPr>
          <p:cNvPr id="105475" name="Rectangle 3"/>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4C5DA-0DD5-514B-A820-2BE7F1D60209}" type="slidenum">
              <a:rPr lang="en-US" smtClean="0"/>
              <a:pPr>
                <a:defRPr/>
              </a:pPr>
              <a:t>‹#›</a:t>
            </a:fld>
            <a:endParaRPr lang="en-US" dirty="0"/>
          </a:p>
        </p:txBody>
      </p:sp>
    </p:spTree>
    <p:extLst>
      <p:ext uri="{BB962C8B-B14F-4D97-AF65-F5344CB8AC3E}">
        <p14:creationId xmlns:p14="http://schemas.microsoft.com/office/powerpoint/2010/main" val="180898250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E4625A-FBCD-674C-B6C3-BA1C3782E7BA}" type="slidenum">
              <a:rPr lang="en-US" smtClean="0"/>
              <a:pPr>
                <a:defRPr/>
              </a:pPr>
              <a:t>‹#›</a:t>
            </a:fld>
            <a:endParaRPr lang="en-US" dirty="0"/>
          </a:p>
        </p:txBody>
      </p:sp>
    </p:spTree>
    <p:extLst>
      <p:ext uri="{BB962C8B-B14F-4D97-AF65-F5344CB8AC3E}">
        <p14:creationId xmlns:p14="http://schemas.microsoft.com/office/powerpoint/2010/main" val="240404218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BB6E3A-4786-A349-A31C-045DA78F183E}" type="slidenum">
              <a:rPr lang="en-US" smtClean="0"/>
              <a:pPr>
                <a:defRPr/>
              </a:pPr>
              <a:t>‹#›</a:t>
            </a:fld>
            <a:endParaRPr lang="en-US" dirty="0"/>
          </a:p>
        </p:txBody>
      </p:sp>
    </p:spTree>
    <p:extLst>
      <p:ext uri="{BB962C8B-B14F-4D97-AF65-F5344CB8AC3E}">
        <p14:creationId xmlns:p14="http://schemas.microsoft.com/office/powerpoint/2010/main" val="89907068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72446F-B643-3C47-889E-0BE5535CCF43}" type="slidenum">
              <a:rPr lang="en-US" smtClean="0"/>
              <a:pPr>
                <a:defRPr/>
              </a:pPr>
              <a:t>‹#›</a:t>
            </a:fld>
            <a:endParaRPr lang="en-US" dirty="0"/>
          </a:p>
        </p:txBody>
      </p:sp>
    </p:spTree>
    <p:extLst>
      <p:ext uri="{BB962C8B-B14F-4D97-AF65-F5344CB8AC3E}">
        <p14:creationId xmlns:p14="http://schemas.microsoft.com/office/powerpoint/2010/main" val="95953138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DA242D-CCF1-164C-ABCB-73D1BB453BEF}" type="slidenum">
              <a:rPr lang="en-US" smtClean="0"/>
              <a:pPr>
                <a:defRPr/>
              </a:pPr>
              <a:t>‹#›</a:t>
            </a:fld>
            <a:endParaRPr lang="en-US" dirty="0"/>
          </a:p>
        </p:txBody>
      </p:sp>
    </p:spTree>
    <p:extLst>
      <p:ext uri="{BB962C8B-B14F-4D97-AF65-F5344CB8AC3E}">
        <p14:creationId xmlns:p14="http://schemas.microsoft.com/office/powerpoint/2010/main" val="2629248887"/>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398624-F42F-9341-95EA-B043D59CB4A8}" type="slidenum">
              <a:rPr lang="en-US" smtClean="0"/>
              <a:pPr>
                <a:defRPr/>
              </a:pPr>
              <a:t>‹#›</a:t>
            </a:fld>
            <a:endParaRPr lang="en-US" dirty="0"/>
          </a:p>
        </p:txBody>
      </p:sp>
    </p:spTree>
    <p:extLst>
      <p:ext uri="{BB962C8B-B14F-4D97-AF65-F5344CB8AC3E}">
        <p14:creationId xmlns:p14="http://schemas.microsoft.com/office/powerpoint/2010/main" val="400360191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3243E-A685-A74D-9F64-929A8A6C6495}" type="slidenum">
              <a:rPr lang="en-US" smtClean="0"/>
              <a:pPr>
                <a:defRPr/>
              </a:pPr>
              <a:t>‹#›</a:t>
            </a:fld>
            <a:endParaRPr lang="en-US" dirty="0"/>
          </a:p>
        </p:txBody>
      </p:sp>
    </p:spTree>
    <p:extLst>
      <p:ext uri="{BB962C8B-B14F-4D97-AF65-F5344CB8AC3E}">
        <p14:creationId xmlns:p14="http://schemas.microsoft.com/office/powerpoint/2010/main" val="2903528459"/>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123298-842D-CD4B-835C-615820226F58}" type="slidenum">
              <a:rPr lang="en-US" smtClean="0"/>
              <a:pPr>
                <a:defRPr/>
              </a:pPr>
              <a:t>‹#›</a:t>
            </a:fld>
            <a:endParaRPr lang="en-US" dirty="0"/>
          </a:p>
        </p:txBody>
      </p:sp>
    </p:spTree>
    <p:extLst>
      <p:ext uri="{BB962C8B-B14F-4D97-AF65-F5344CB8AC3E}">
        <p14:creationId xmlns:p14="http://schemas.microsoft.com/office/powerpoint/2010/main" val="287307764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F3385D-713A-A94A-AD83-0E3BFC570DB8}" type="slidenum">
              <a:rPr lang="en-US" smtClean="0"/>
              <a:pPr>
                <a:defRPr/>
              </a:pPr>
              <a:t>‹#›</a:t>
            </a:fld>
            <a:endParaRPr lang="en-US" dirty="0"/>
          </a:p>
        </p:txBody>
      </p:sp>
    </p:spTree>
    <p:extLst>
      <p:ext uri="{BB962C8B-B14F-4D97-AF65-F5344CB8AC3E}">
        <p14:creationId xmlns:p14="http://schemas.microsoft.com/office/powerpoint/2010/main" val="2641413217"/>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D5CEBB-30C8-C34C-ABDC-5781D138117E}" type="slidenum">
              <a:rPr lang="en-US" smtClean="0"/>
              <a:pPr>
                <a:defRPr/>
              </a:pPr>
              <a:t>‹#›</a:t>
            </a:fld>
            <a:endParaRPr lang="en-US" dirty="0"/>
          </a:p>
        </p:txBody>
      </p:sp>
    </p:spTree>
    <p:extLst>
      <p:ext uri="{BB962C8B-B14F-4D97-AF65-F5344CB8AC3E}">
        <p14:creationId xmlns:p14="http://schemas.microsoft.com/office/powerpoint/2010/main" val="28244063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A4314A-F553-9748-8AF3-568F098B5AC6}" type="slidenum">
              <a:rPr lang="en-US" smtClean="0"/>
              <a:pPr>
                <a:defRPr/>
              </a:pPr>
              <a:t>‹#›</a:t>
            </a:fld>
            <a:endParaRPr lang="en-US" dirty="0"/>
          </a:p>
        </p:txBody>
      </p:sp>
    </p:spTree>
    <p:extLst>
      <p:ext uri="{BB962C8B-B14F-4D97-AF65-F5344CB8AC3E}">
        <p14:creationId xmlns:p14="http://schemas.microsoft.com/office/powerpoint/2010/main" val="124700741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02492336"/>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150158403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475794643"/>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78774067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97672983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100356916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323978606"/>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75343580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10110795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365268392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6889616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406412158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14072126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3" name="Rectangle 1036"/>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4" name="Rectangle 1037"/>
          <p:cNvSpPr>
            <a:spLocks noGrp="1" noChangeArrowheads="1"/>
          </p:cNvSpPr>
          <p:nvPr>
            <p:ph type="sldNum" sz="quarter" idx="12"/>
          </p:nvPr>
        </p:nvSpPr>
        <p:spPr/>
        <p:txBody>
          <a:bodyPr/>
          <a:lstStyle>
            <a:lvl1pPr defTabSz="913758">
              <a:defRPr>
                <a:latin typeface="Times New Roman" charset="0"/>
              </a:defRPr>
            </a:lvl1pPr>
          </a:lstStyle>
          <a:p>
            <a:pPr>
              <a:defRPr/>
            </a:pPr>
            <a:fld id="{43ECD183-EB50-3143-B477-E11F126F2F7D}" type="slidenum">
              <a:rPr lang="en-US"/>
              <a:pPr>
                <a:defRPr/>
              </a:pPr>
              <a:t>‹#›</a:t>
            </a:fld>
            <a:endParaRPr lang="en-US"/>
          </a:p>
        </p:txBody>
      </p:sp>
    </p:spTree>
    <p:extLst>
      <p:ext uri="{BB962C8B-B14F-4D97-AF65-F5344CB8AC3E}">
        <p14:creationId xmlns:p14="http://schemas.microsoft.com/office/powerpoint/2010/main" val="352794305"/>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3558627162"/>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32796237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66020604"/>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2951290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74903306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65658523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42998008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3554900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52742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02951386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77246226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18876840"/>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7327191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769404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617875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1380310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040321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8766924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790158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307136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06675530"/>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8580535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7678751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469A2D0-71DA-874D-BCE8-4E61E02D138D}" type="slidenum">
              <a:rPr lang="en-US" smtClean="0"/>
              <a:pPr>
                <a:defRPr/>
              </a:pPr>
              <a:t>‹#›</a:t>
            </a:fld>
            <a:endParaRPr lang="en-US" dirty="0"/>
          </a:p>
        </p:txBody>
      </p:sp>
    </p:spTree>
    <p:extLst>
      <p:ext uri="{BB962C8B-B14F-4D97-AF65-F5344CB8AC3E}">
        <p14:creationId xmlns:p14="http://schemas.microsoft.com/office/powerpoint/2010/main" val="359814889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1206CB-C90D-6D46-A2F2-224707897A6D}" type="slidenum">
              <a:rPr lang="en-US" smtClean="0"/>
              <a:pPr>
                <a:defRPr/>
              </a:pPr>
              <a:t>‹#›</a:t>
            </a:fld>
            <a:endParaRPr lang="en-US" dirty="0"/>
          </a:p>
        </p:txBody>
      </p:sp>
    </p:spTree>
    <p:extLst>
      <p:ext uri="{BB962C8B-B14F-4D97-AF65-F5344CB8AC3E}">
        <p14:creationId xmlns:p14="http://schemas.microsoft.com/office/powerpoint/2010/main" val="278709717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4842E-F37A-1645-AEDF-1B3C8C181442}" type="slidenum">
              <a:rPr lang="en-US" smtClean="0"/>
              <a:pPr>
                <a:defRPr/>
              </a:pPr>
              <a:t>‹#›</a:t>
            </a:fld>
            <a:endParaRPr lang="en-US" dirty="0"/>
          </a:p>
        </p:txBody>
      </p:sp>
    </p:spTree>
    <p:extLst>
      <p:ext uri="{BB962C8B-B14F-4D97-AF65-F5344CB8AC3E}">
        <p14:creationId xmlns:p14="http://schemas.microsoft.com/office/powerpoint/2010/main" val="305270667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F85287-883E-174C-AB5C-9DC3382A3FBA}" type="slidenum">
              <a:rPr lang="en-US" smtClean="0"/>
              <a:pPr>
                <a:defRPr/>
              </a:pPr>
              <a:t>‹#›</a:t>
            </a:fld>
            <a:endParaRPr lang="en-US" dirty="0"/>
          </a:p>
        </p:txBody>
      </p:sp>
    </p:spTree>
    <p:extLst>
      <p:ext uri="{BB962C8B-B14F-4D97-AF65-F5344CB8AC3E}">
        <p14:creationId xmlns:p14="http://schemas.microsoft.com/office/powerpoint/2010/main" val="160857365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100E9-CB1B-D34A-BAF8-5D04776BF6F2}" type="slidenum">
              <a:rPr lang="en-US" smtClean="0"/>
              <a:pPr>
                <a:defRPr/>
              </a:pPr>
              <a:t>‹#›</a:t>
            </a:fld>
            <a:endParaRPr lang="en-US" dirty="0"/>
          </a:p>
        </p:txBody>
      </p:sp>
    </p:spTree>
    <p:extLst>
      <p:ext uri="{BB962C8B-B14F-4D97-AF65-F5344CB8AC3E}">
        <p14:creationId xmlns:p14="http://schemas.microsoft.com/office/powerpoint/2010/main" val="401507497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4D0189-C846-594D-811D-0C60D4C6F40F}" type="slidenum">
              <a:rPr lang="en-US" smtClean="0"/>
              <a:pPr>
                <a:defRPr/>
              </a:pPr>
              <a:t>‹#›</a:t>
            </a:fld>
            <a:endParaRPr lang="en-US" dirty="0"/>
          </a:p>
        </p:txBody>
      </p:sp>
    </p:spTree>
    <p:extLst>
      <p:ext uri="{BB962C8B-B14F-4D97-AF65-F5344CB8AC3E}">
        <p14:creationId xmlns:p14="http://schemas.microsoft.com/office/powerpoint/2010/main" val="37317900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8F200C-B48D-8244-91B1-B316EAB51C4E}" type="slidenum">
              <a:rPr lang="en-US" smtClean="0"/>
              <a:pPr>
                <a:defRPr/>
              </a:pPr>
              <a:t>‹#›</a:t>
            </a:fld>
            <a:endParaRPr lang="en-US" dirty="0"/>
          </a:p>
        </p:txBody>
      </p:sp>
    </p:spTree>
    <p:extLst>
      <p:ext uri="{BB962C8B-B14F-4D97-AF65-F5344CB8AC3E}">
        <p14:creationId xmlns:p14="http://schemas.microsoft.com/office/powerpoint/2010/main" val="2068218906"/>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25F7F5-1244-3F46-A223-DF000ACA828F}" type="slidenum">
              <a:rPr lang="en-US" smtClean="0"/>
              <a:pPr>
                <a:defRPr/>
              </a:pPr>
              <a:t>‹#›</a:t>
            </a:fld>
            <a:endParaRPr lang="en-US" dirty="0"/>
          </a:p>
        </p:txBody>
      </p:sp>
    </p:spTree>
    <p:extLst>
      <p:ext uri="{BB962C8B-B14F-4D97-AF65-F5344CB8AC3E}">
        <p14:creationId xmlns:p14="http://schemas.microsoft.com/office/powerpoint/2010/main" val="361088473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4FF2C2-9B2E-294C-A384-1C64C6825455}" type="slidenum">
              <a:rPr lang="en-US" smtClean="0"/>
              <a:pPr>
                <a:defRPr/>
              </a:pPr>
              <a:t>‹#›</a:t>
            </a:fld>
            <a:endParaRPr lang="en-US" dirty="0"/>
          </a:p>
        </p:txBody>
      </p:sp>
    </p:spTree>
    <p:extLst>
      <p:ext uri="{BB962C8B-B14F-4D97-AF65-F5344CB8AC3E}">
        <p14:creationId xmlns:p14="http://schemas.microsoft.com/office/powerpoint/2010/main" val="687951419"/>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07844F-3DA3-F946-BB0C-4169A6FF90A2}" type="slidenum">
              <a:rPr lang="en-US" smtClean="0"/>
              <a:pPr>
                <a:defRPr/>
              </a:pPr>
              <a:t>‹#›</a:t>
            </a:fld>
            <a:endParaRPr lang="en-US" dirty="0"/>
          </a:p>
        </p:txBody>
      </p:sp>
    </p:spTree>
    <p:extLst>
      <p:ext uri="{BB962C8B-B14F-4D97-AF65-F5344CB8AC3E}">
        <p14:creationId xmlns:p14="http://schemas.microsoft.com/office/powerpoint/2010/main" val="2581685951"/>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367F16-B228-0F45-9B2C-BDC8C680D4F5}" type="slidenum">
              <a:rPr lang="en-US" smtClean="0"/>
              <a:pPr>
                <a:defRPr/>
              </a:pPr>
              <a:t>‹#›</a:t>
            </a:fld>
            <a:endParaRPr lang="en-US" dirty="0"/>
          </a:p>
        </p:txBody>
      </p:sp>
    </p:spTree>
    <p:extLst>
      <p:ext uri="{BB962C8B-B14F-4D97-AF65-F5344CB8AC3E}">
        <p14:creationId xmlns:p14="http://schemas.microsoft.com/office/powerpoint/2010/main" val="1539412889"/>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AF188B-095E-6E44-A37C-F2B50676BEA7}" type="slidenum">
              <a:rPr lang="en-US" smtClean="0"/>
              <a:pPr>
                <a:defRPr/>
              </a:pPr>
              <a:t>‹#›</a:t>
            </a:fld>
            <a:endParaRPr lang="en-US" dirty="0"/>
          </a:p>
        </p:txBody>
      </p:sp>
    </p:spTree>
    <p:extLst>
      <p:ext uri="{BB962C8B-B14F-4D97-AF65-F5344CB8AC3E}">
        <p14:creationId xmlns:p14="http://schemas.microsoft.com/office/powerpoint/2010/main" val="37382168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150912196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9/28/25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244633469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9/28/25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2491019182"/>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47904430"/>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7321551"/>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594791817"/>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3935111"/>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40366910"/>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49224334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35499446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4468219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47021490"/>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06925470"/>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82562537"/>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478922349"/>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66311566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pPr/>
              <a:t>‹#›</a:t>
            </a:fld>
            <a:endParaRPr lang="en-US"/>
          </a:p>
        </p:txBody>
      </p:sp>
    </p:spTree>
    <p:extLst>
      <p:ext uri="{BB962C8B-B14F-4D97-AF65-F5344CB8AC3E}">
        <p14:creationId xmlns:p14="http://schemas.microsoft.com/office/powerpoint/2010/main" val="81877987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pPr/>
              <a:t>‹#›</a:t>
            </a:fld>
            <a:endParaRPr lang="en-US"/>
          </a:p>
        </p:txBody>
      </p:sp>
    </p:spTree>
    <p:extLst>
      <p:ext uri="{BB962C8B-B14F-4D97-AF65-F5344CB8AC3E}">
        <p14:creationId xmlns:p14="http://schemas.microsoft.com/office/powerpoint/2010/main" val="369326005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321145488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13772340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35601147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66874880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2478065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10.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1.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image" Target="../media/image1.jpe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5.xml"/><Relationship Id="rId18" Type="http://schemas.openxmlformats.org/officeDocument/2006/relationships/image" Target="../media/image6.png"/><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image" Target="../media/image5.png"/><Relationship Id="rId2" Type="http://schemas.openxmlformats.org/officeDocument/2006/relationships/slideLayout" Target="../slideLayouts/slideLayout165.xml"/><Relationship Id="rId16" Type="http://schemas.openxmlformats.org/officeDocument/2006/relationships/image" Target="../media/image4.png"/><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image" Target="../media/image3.png"/><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image" Target="../media/image2.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6.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image" Target="../media/image1.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7.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slideLayout" Target="../slideLayouts/slideLayout211.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theme" Target="../theme/theme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0.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slideLayout" Target="../slideLayouts/slideLayout247.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 Id="rId1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250.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8.xml"/><Relationship Id="rId13" Type="http://schemas.openxmlformats.org/officeDocument/2006/relationships/slideLayout" Target="../slideLayouts/slideLayout263.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slideLayout" Target="../slideLayouts/slideLayout262.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1.xml"/><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24.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s>
</file>

<file path=ppt/slideMasters/_rels/slideMaster25.xml.rels><?xml version="1.0" encoding="UTF-8" standalone="yes"?>
<Relationships xmlns="http://schemas.openxmlformats.org/package/2006/relationships"><Relationship Id="rId3" Type="http://schemas.openxmlformats.org/officeDocument/2006/relationships/theme" Target="../theme/theme25.xml"/><Relationship Id="rId2" Type="http://schemas.openxmlformats.org/officeDocument/2006/relationships/slideLayout" Target="../slideLayouts/slideLayout276.xml"/><Relationship Id="rId1" Type="http://schemas.openxmlformats.org/officeDocument/2006/relationships/slideLayout" Target="../slideLayouts/slideLayout275.xml"/></Relationships>
</file>

<file path=ppt/slideMasters/_rels/slideMaster26.xml.rels><?xml version="1.0" encoding="UTF-8" standalone="yes"?>
<Relationships xmlns="http://schemas.openxmlformats.org/package/2006/relationships"><Relationship Id="rId3" Type="http://schemas.openxmlformats.org/officeDocument/2006/relationships/theme" Target="../theme/theme26.xml"/><Relationship Id="rId2" Type="http://schemas.openxmlformats.org/officeDocument/2006/relationships/slideLayout" Target="../slideLayouts/slideLayout278.xml"/><Relationship Id="rId1" Type="http://schemas.openxmlformats.org/officeDocument/2006/relationships/slideLayout" Target="../slideLayouts/slideLayout27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6.xml"/><Relationship Id="rId3" Type="http://schemas.openxmlformats.org/officeDocument/2006/relationships/slideLayout" Target="../slideLayouts/slideLayout281.xml"/><Relationship Id="rId7" Type="http://schemas.openxmlformats.org/officeDocument/2006/relationships/slideLayout" Target="../slideLayouts/slideLayout285.xml"/><Relationship Id="rId12" Type="http://schemas.openxmlformats.org/officeDocument/2006/relationships/theme" Target="../theme/theme27.xml"/><Relationship Id="rId2" Type="http://schemas.openxmlformats.org/officeDocument/2006/relationships/slideLayout" Target="../slideLayouts/slideLayout280.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11" Type="http://schemas.openxmlformats.org/officeDocument/2006/relationships/slideLayout" Target="../slideLayouts/slideLayout289.xml"/><Relationship Id="rId5" Type="http://schemas.openxmlformats.org/officeDocument/2006/relationships/slideLayout" Target="../slideLayouts/slideLayout283.xml"/><Relationship Id="rId10" Type="http://schemas.openxmlformats.org/officeDocument/2006/relationships/slideLayout" Target="../slideLayouts/slideLayout288.xml"/><Relationship Id="rId4" Type="http://schemas.openxmlformats.org/officeDocument/2006/relationships/slideLayout" Target="../slideLayouts/slideLayout282.xml"/><Relationship Id="rId9" Type="http://schemas.openxmlformats.org/officeDocument/2006/relationships/slideLayout" Target="../slideLayouts/slideLayout28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7.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theme" Target="../theme/theme28.xml"/><Relationship Id="rId2" Type="http://schemas.openxmlformats.org/officeDocument/2006/relationships/slideLayout" Target="../slideLayouts/slideLayout291.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0" Type="http://schemas.openxmlformats.org/officeDocument/2006/relationships/slideLayout" Target="../slideLayouts/slideLayout299.xml"/><Relationship Id="rId4" Type="http://schemas.openxmlformats.org/officeDocument/2006/relationships/slideLayout" Target="../slideLayouts/slideLayout293.xml"/><Relationship Id="rId9" Type="http://schemas.openxmlformats.org/officeDocument/2006/relationships/slideLayout" Target="../slideLayouts/slideLayout298.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0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9.xml"/><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0.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31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theme" Target="../theme/theme32.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32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4.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5" Type="http://schemas.openxmlformats.org/officeDocument/2006/relationships/slideLayout" Target="../slideLayouts/slideLayout342.xml"/><Relationship Id="rId10" Type="http://schemas.openxmlformats.org/officeDocument/2006/relationships/image" Target="../media/image8.jpeg"/><Relationship Id="rId4" Type="http://schemas.openxmlformats.org/officeDocument/2006/relationships/slideLayout" Target="../slideLayouts/slideLayout341.xml"/><Relationship Id="rId9"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3.xml"/><Relationship Id="rId13" Type="http://schemas.openxmlformats.org/officeDocument/2006/relationships/theme" Target="../theme/theme36.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slideLayout" Target="../slideLayouts/slideLayout357.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37.xml.rels><?xml version="1.0" encoding="UTF-8" standalone="yes"?>
<Relationships xmlns="http://schemas.openxmlformats.org/package/2006/relationships"><Relationship Id="rId3" Type="http://schemas.openxmlformats.org/officeDocument/2006/relationships/theme" Target="../theme/theme37.xml"/><Relationship Id="rId2" Type="http://schemas.openxmlformats.org/officeDocument/2006/relationships/slideLayout" Target="../slideLayouts/slideLayout359.xml"/><Relationship Id="rId1" Type="http://schemas.openxmlformats.org/officeDocument/2006/relationships/slideLayout" Target="../slideLayouts/slideLayout35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8.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9.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9.xml"/><Relationship Id="rId13" Type="http://schemas.openxmlformats.org/officeDocument/2006/relationships/image" Target="../media/image10.png"/><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40.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0.xml"/><Relationship Id="rId13" Type="http://schemas.openxmlformats.org/officeDocument/2006/relationships/theme" Target="../theme/theme41.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slideLayout" Target="../slideLayouts/slideLayout404.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2.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2.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416.xml"/></Relationships>
</file>

<file path=ppt/slideMasters/_rels/slideMaster4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theme" Target="../theme/theme44.xml"/><Relationship Id="rId1" Type="http://schemas.openxmlformats.org/officeDocument/2006/relationships/slideLayout" Target="../slideLayouts/slideLayout417.xml"/><Relationship Id="rId4" Type="http://schemas.openxmlformats.org/officeDocument/2006/relationships/image" Target="../media/image13.jpe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5.xml"/><Relationship Id="rId13" Type="http://schemas.openxmlformats.org/officeDocument/2006/relationships/image" Target="../media/image14.jpeg"/><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45.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6.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6.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7.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theme" Target="../theme/theme47.xml"/><Relationship Id="rId2" Type="http://schemas.openxmlformats.org/officeDocument/2006/relationships/slideLayout" Target="../slideLayouts/slideLayout441.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8.xml"/><Relationship Id="rId3" Type="http://schemas.openxmlformats.org/officeDocument/2006/relationships/slideLayout" Target="../slideLayouts/slideLayout453.xml"/><Relationship Id="rId7" Type="http://schemas.openxmlformats.org/officeDocument/2006/relationships/slideLayout" Target="../slideLayouts/slideLayout457.xml"/><Relationship Id="rId12" Type="http://schemas.openxmlformats.org/officeDocument/2006/relationships/theme" Target="../theme/theme48.xml"/><Relationship Id="rId2" Type="http://schemas.openxmlformats.org/officeDocument/2006/relationships/slideLayout" Target="../slideLayouts/slideLayout452.xml"/><Relationship Id="rId1" Type="http://schemas.openxmlformats.org/officeDocument/2006/relationships/slideLayout" Target="../slideLayouts/slideLayout451.xml"/><Relationship Id="rId6" Type="http://schemas.openxmlformats.org/officeDocument/2006/relationships/slideLayout" Target="../slideLayouts/slideLayout456.xml"/><Relationship Id="rId11" Type="http://schemas.openxmlformats.org/officeDocument/2006/relationships/slideLayout" Target="../slideLayouts/slideLayout461.xml"/><Relationship Id="rId5" Type="http://schemas.openxmlformats.org/officeDocument/2006/relationships/slideLayout" Target="../slideLayouts/slideLayout455.xml"/><Relationship Id="rId10" Type="http://schemas.openxmlformats.org/officeDocument/2006/relationships/slideLayout" Target="../slideLayouts/slideLayout460.xml"/><Relationship Id="rId4" Type="http://schemas.openxmlformats.org/officeDocument/2006/relationships/slideLayout" Target="../slideLayouts/slideLayout454.xml"/><Relationship Id="rId9" Type="http://schemas.openxmlformats.org/officeDocument/2006/relationships/slideLayout" Target="../slideLayouts/slideLayout45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69.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theme" Target="../theme/theme49.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473.xml"/></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theme" Target="../theme/theme51.xml"/><Relationship Id="rId1" Type="http://schemas.openxmlformats.org/officeDocument/2006/relationships/slideLayout" Target="../slideLayouts/slideLayout474.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53.xml"/><Relationship Id="rId1" Type="http://schemas.openxmlformats.org/officeDocument/2006/relationships/slideLayout" Target="../slideLayouts/slideLayout488.xml"/></Relationships>
</file>

<file path=ppt/slideMasters/_rels/slideMaster5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54.xml"/><Relationship Id="rId1" Type="http://schemas.openxmlformats.org/officeDocument/2006/relationships/slideLayout" Target="../slideLayouts/slideLayout48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slideLayout" Target="../slideLayouts/slideLayout50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theme" Target="../theme/theme56.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slideLayout" Target="../slideLayouts/slideLayout514.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515.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517.xml"/><Relationship Id="rId1" Type="http://schemas.openxmlformats.org/officeDocument/2006/relationships/slideLayout" Target="../slideLayouts/slideLayout51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image" Target="../media/image18.png"/><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image" Target="../media/image17.png"/><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theme" Target="../theme/theme59.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4" Type="http://schemas.openxmlformats.org/officeDocument/2006/relationships/image" Target="../media/image19.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60.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539.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62.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63.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562.xml"/></Relationships>
</file>

<file path=ppt/slideMasters/_rels/slideMaster65.xml.rels><?xml version="1.0" encoding="UTF-8" standalone="yes"?>
<Relationships xmlns="http://schemas.openxmlformats.org/package/2006/relationships"><Relationship Id="rId3" Type="http://schemas.openxmlformats.org/officeDocument/2006/relationships/theme" Target="../theme/theme65.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4" Type="http://schemas.openxmlformats.org/officeDocument/2006/relationships/image" Target="../media/image20.png"/></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72.xml"/><Relationship Id="rId3" Type="http://schemas.openxmlformats.org/officeDocument/2006/relationships/slideLayout" Target="../slideLayouts/slideLayout567.xml"/><Relationship Id="rId7" Type="http://schemas.openxmlformats.org/officeDocument/2006/relationships/slideLayout" Target="../slideLayouts/slideLayout571.xml"/><Relationship Id="rId12" Type="http://schemas.openxmlformats.org/officeDocument/2006/relationships/theme" Target="../theme/theme66.xml"/><Relationship Id="rId2" Type="http://schemas.openxmlformats.org/officeDocument/2006/relationships/slideLayout" Target="../slideLayouts/slideLayout566.xml"/><Relationship Id="rId1" Type="http://schemas.openxmlformats.org/officeDocument/2006/relationships/slideLayout" Target="../slideLayouts/slideLayout565.xml"/><Relationship Id="rId6" Type="http://schemas.openxmlformats.org/officeDocument/2006/relationships/slideLayout" Target="../slideLayouts/slideLayout570.xml"/><Relationship Id="rId11" Type="http://schemas.openxmlformats.org/officeDocument/2006/relationships/slideLayout" Target="../slideLayouts/slideLayout575.xml"/><Relationship Id="rId5" Type="http://schemas.openxmlformats.org/officeDocument/2006/relationships/slideLayout" Target="../slideLayouts/slideLayout569.xml"/><Relationship Id="rId10" Type="http://schemas.openxmlformats.org/officeDocument/2006/relationships/slideLayout" Target="../slideLayouts/slideLayout574.xml"/><Relationship Id="rId4" Type="http://schemas.openxmlformats.org/officeDocument/2006/relationships/slideLayout" Target="../slideLayouts/slideLayout568.xml"/><Relationship Id="rId9" Type="http://schemas.openxmlformats.org/officeDocument/2006/relationships/slideLayout" Target="../slideLayouts/slideLayout57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83.xml"/><Relationship Id="rId3" Type="http://schemas.openxmlformats.org/officeDocument/2006/relationships/slideLayout" Target="../slideLayouts/slideLayout578.xml"/><Relationship Id="rId7" Type="http://schemas.openxmlformats.org/officeDocument/2006/relationships/slideLayout" Target="../slideLayouts/slideLayout582.xml"/><Relationship Id="rId12" Type="http://schemas.openxmlformats.org/officeDocument/2006/relationships/theme" Target="../theme/theme67.xml"/><Relationship Id="rId2" Type="http://schemas.openxmlformats.org/officeDocument/2006/relationships/slideLayout" Target="../slideLayouts/slideLayout577.xml"/><Relationship Id="rId1" Type="http://schemas.openxmlformats.org/officeDocument/2006/relationships/slideLayout" Target="../slideLayouts/slideLayout576.xml"/><Relationship Id="rId6" Type="http://schemas.openxmlformats.org/officeDocument/2006/relationships/slideLayout" Target="../slideLayouts/slideLayout581.xml"/><Relationship Id="rId11" Type="http://schemas.openxmlformats.org/officeDocument/2006/relationships/slideLayout" Target="../slideLayouts/slideLayout586.xml"/><Relationship Id="rId5" Type="http://schemas.openxmlformats.org/officeDocument/2006/relationships/slideLayout" Target="../slideLayouts/slideLayout580.xml"/><Relationship Id="rId10" Type="http://schemas.openxmlformats.org/officeDocument/2006/relationships/slideLayout" Target="../slideLayouts/slideLayout585.xml"/><Relationship Id="rId4" Type="http://schemas.openxmlformats.org/officeDocument/2006/relationships/slideLayout" Target="../slideLayouts/slideLayout579.xml"/><Relationship Id="rId9" Type="http://schemas.openxmlformats.org/officeDocument/2006/relationships/slideLayout" Target="../slideLayouts/slideLayout58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94.xml"/><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theme" Target="../theme/theme68.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59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7.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599.xml"/></Relationships>
</file>

<file path=ppt/slideMasters/_rels/slideMaster71.xml.rels><?xml version="1.0" encoding="UTF-8" standalone="yes"?>
<Relationships xmlns="http://schemas.openxmlformats.org/package/2006/relationships"><Relationship Id="rId3" Type="http://schemas.openxmlformats.org/officeDocument/2006/relationships/theme" Target="../theme/theme71.xml"/><Relationship Id="rId2" Type="http://schemas.openxmlformats.org/officeDocument/2006/relationships/slideLayout" Target="../slideLayouts/slideLayout601.xml"/><Relationship Id="rId1" Type="http://schemas.openxmlformats.org/officeDocument/2006/relationships/slideLayout" Target="../slideLayouts/slideLayout60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2.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3.xml.rels><?xml version="1.0" encoding="UTF-8" standalone="yes"?>
<Relationships xmlns="http://schemas.openxmlformats.org/package/2006/relationships"><Relationship Id="rId3" Type="http://schemas.openxmlformats.org/officeDocument/2006/relationships/theme" Target="../theme/theme73.xml"/><Relationship Id="rId2" Type="http://schemas.openxmlformats.org/officeDocument/2006/relationships/slideLayout" Target="../slideLayouts/slideLayout614.xml"/><Relationship Id="rId1" Type="http://schemas.openxmlformats.org/officeDocument/2006/relationships/slideLayout" Target="../slideLayouts/slideLayout613.xml"/></Relationships>
</file>

<file path=ppt/slideMasters/_rels/slideMaster74.xml.rels><?xml version="1.0" encoding="UTF-8" standalone="yes"?>
<Relationships xmlns="http://schemas.openxmlformats.org/package/2006/relationships"><Relationship Id="rId3" Type="http://schemas.openxmlformats.org/officeDocument/2006/relationships/theme" Target="../theme/theme74.xml"/><Relationship Id="rId2" Type="http://schemas.openxmlformats.org/officeDocument/2006/relationships/slideLayout" Target="../slideLayouts/slideLayout616.xml"/><Relationship Id="rId1" Type="http://schemas.openxmlformats.org/officeDocument/2006/relationships/slideLayout" Target="../slideLayouts/slideLayout61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24.xml"/><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75.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76.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image" Target="../media/image20.png"/><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theme" Target="../theme/theme77.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57.xml"/><Relationship Id="rId13" Type="http://schemas.openxmlformats.org/officeDocument/2006/relationships/slideLayout" Target="../slideLayouts/slideLayout662.xml"/><Relationship Id="rId3" Type="http://schemas.openxmlformats.org/officeDocument/2006/relationships/slideLayout" Target="../slideLayouts/slideLayout652.xml"/><Relationship Id="rId7" Type="http://schemas.openxmlformats.org/officeDocument/2006/relationships/slideLayout" Target="../slideLayouts/slideLayout656.xml"/><Relationship Id="rId12" Type="http://schemas.openxmlformats.org/officeDocument/2006/relationships/slideLayout" Target="../slideLayouts/slideLayout661.xml"/><Relationship Id="rId2" Type="http://schemas.openxmlformats.org/officeDocument/2006/relationships/slideLayout" Target="../slideLayouts/slideLayout651.xml"/><Relationship Id="rId1" Type="http://schemas.openxmlformats.org/officeDocument/2006/relationships/slideLayout" Target="../slideLayouts/slideLayout650.xml"/><Relationship Id="rId6" Type="http://schemas.openxmlformats.org/officeDocument/2006/relationships/slideLayout" Target="../slideLayouts/slideLayout655.xml"/><Relationship Id="rId11" Type="http://schemas.openxmlformats.org/officeDocument/2006/relationships/slideLayout" Target="../slideLayouts/slideLayout660.xml"/><Relationship Id="rId5" Type="http://schemas.openxmlformats.org/officeDocument/2006/relationships/slideLayout" Target="../slideLayouts/slideLayout654.xml"/><Relationship Id="rId15" Type="http://schemas.openxmlformats.org/officeDocument/2006/relationships/theme" Target="../theme/theme78.xml"/><Relationship Id="rId10" Type="http://schemas.openxmlformats.org/officeDocument/2006/relationships/slideLayout" Target="../slideLayouts/slideLayout659.xml"/><Relationship Id="rId4" Type="http://schemas.openxmlformats.org/officeDocument/2006/relationships/slideLayout" Target="../slideLayouts/slideLayout653.xml"/><Relationship Id="rId9" Type="http://schemas.openxmlformats.org/officeDocument/2006/relationships/slideLayout" Target="../slideLayouts/slideLayout658.xml"/><Relationship Id="rId14" Type="http://schemas.openxmlformats.org/officeDocument/2006/relationships/slideLayout" Target="../slideLayouts/slideLayout66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71.xml"/><Relationship Id="rId3" Type="http://schemas.openxmlformats.org/officeDocument/2006/relationships/slideLayout" Target="../slideLayouts/slideLayout666.xml"/><Relationship Id="rId7" Type="http://schemas.openxmlformats.org/officeDocument/2006/relationships/slideLayout" Target="../slideLayouts/slideLayout670.xml"/><Relationship Id="rId12" Type="http://schemas.openxmlformats.org/officeDocument/2006/relationships/theme" Target="../theme/theme79.xml"/><Relationship Id="rId2" Type="http://schemas.openxmlformats.org/officeDocument/2006/relationships/slideLayout" Target="../slideLayouts/slideLayout665.xml"/><Relationship Id="rId1" Type="http://schemas.openxmlformats.org/officeDocument/2006/relationships/slideLayout" Target="../slideLayouts/slideLayout664.xml"/><Relationship Id="rId6" Type="http://schemas.openxmlformats.org/officeDocument/2006/relationships/slideLayout" Target="../slideLayouts/slideLayout669.xml"/><Relationship Id="rId11" Type="http://schemas.openxmlformats.org/officeDocument/2006/relationships/slideLayout" Target="../slideLayouts/slideLayout674.xml"/><Relationship Id="rId5" Type="http://schemas.openxmlformats.org/officeDocument/2006/relationships/slideLayout" Target="../slideLayouts/slideLayout668.xml"/><Relationship Id="rId10" Type="http://schemas.openxmlformats.org/officeDocument/2006/relationships/slideLayout" Target="../slideLayouts/slideLayout673.xml"/><Relationship Id="rId4" Type="http://schemas.openxmlformats.org/officeDocument/2006/relationships/slideLayout" Target="../slideLayouts/slideLayout667.xml"/><Relationship Id="rId9" Type="http://schemas.openxmlformats.org/officeDocument/2006/relationships/slideLayout" Target="../slideLayouts/slideLayout67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8.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80.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81.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04.xml"/><Relationship Id="rId13" Type="http://schemas.openxmlformats.org/officeDocument/2006/relationships/slideLayout" Target="../slideLayouts/slideLayout709.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slideLayout" Target="../slideLayouts/slideLayout70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17.xml"/><Relationship Id="rId13" Type="http://schemas.openxmlformats.org/officeDocument/2006/relationships/image" Target="../media/image21.jpeg"/><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83.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slideLayout" Target="../slideLayouts/slideLayout733.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2" Type="http://schemas.openxmlformats.org/officeDocument/2006/relationships/theme" Target="../theme/theme85.xml"/><Relationship Id="rId1" Type="http://schemas.openxmlformats.org/officeDocument/2006/relationships/slideLayout" Target="../slideLayouts/slideLayout734.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theme" Target="../theme/theme86.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87.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65.xml"/><Relationship Id="rId13" Type="http://schemas.openxmlformats.org/officeDocument/2006/relationships/theme" Target="../theme/theme88.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slideLayout" Target="../slideLayouts/slideLayout769.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89.xml.rels><?xml version="1.0" encoding="UTF-8" standalone="yes"?>
<Relationships xmlns="http://schemas.openxmlformats.org/package/2006/relationships"><Relationship Id="rId3" Type="http://schemas.openxmlformats.org/officeDocument/2006/relationships/slideLayout" Target="../slideLayouts/slideLayout772.xml"/><Relationship Id="rId2" Type="http://schemas.openxmlformats.org/officeDocument/2006/relationships/slideLayout" Target="../slideLayouts/slideLayout771.xml"/><Relationship Id="rId1" Type="http://schemas.openxmlformats.org/officeDocument/2006/relationships/slideLayout" Target="../slideLayouts/slideLayout770.xml"/><Relationship Id="rId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9.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780.xml"/><Relationship Id="rId13" Type="http://schemas.openxmlformats.org/officeDocument/2006/relationships/slideLayout" Target="../slideLayouts/slideLayout785.xml"/><Relationship Id="rId3" Type="http://schemas.openxmlformats.org/officeDocument/2006/relationships/slideLayout" Target="../slideLayouts/slideLayout775.xml"/><Relationship Id="rId7" Type="http://schemas.openxmlformats.org/officeDocument/2006/relationships/slideLayout" Target="../slideLayouts/slideLayout779.xml"/><Relationship Id="rId12" Type="http://schemas.openxmlformats.org/officeDocument/2006/relationships/slideLayout" Target="../slideLayouts/slideLayout784.xml"/><Relationship Id="rId2" Type="http://schemas.openxmlformats.org/officeDocument/2006/relationships/slideLayout" Target="../slideLayouts/slideLayout774.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5" Type="http://schemas.openxmlformats.org/officeDocument/2006/relationships/slideLayout" Target="../slideLayouts/slideLayout777.xml"/><Relationship Id="rId10" Type="http://schemas.openxmlformats.org/officeDocument/2006/relationships/slideLayout" Target="../slideLayouts/slideLayout782.xml"/><Relationship Id="rId4" Type="http://schemas.openxmlformats.org/officeDocument/2006/relationships/slideLayout" Target="../slideLayouts/slideLayout776.xml"/><Relationship Id="rId9" Type="http://schemas.openxmlformats.org/officeDocument/2006/relationships/slideLayout" Target="../slideLayouts/slideLayout781.xml"/><Relationship Id="rId14" Type="http://schemas.openxmlformats.org/officeDocument/2006/relationships/theme" Target="../theme/theme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pPr/>
              <a:t>‹#›</a:t>
            </a:fld>
            <a:endParaRPr lang="en-US"/>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3661"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70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1066695179"/>
      </p:ext>
    </p:extLst>
  </p:cSld>
  <p:clrMap bg1="dk2" tx1="lt1" bg2="dk1"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52226" name="Text Box 1026"/>
          <p:cNvSpPr txBox="1">
            <a:spLocks noChangeArrowheads="1"/>
          </p:cNvSpPr>
          <p:nvPr/>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defRPr/>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54275" name="Rectangle 1027"/>
          <p:cNvSpPr>
            <a:spLocks noChangeArrowheads="1"/>
          </p:cNvSpPr>
          <p:nvPr/>
        </p:nvSpPr>
        <p:spPr bwMode="auto">
          <a:xfrm>
            <a:off x="7551309" y="6526136"/>
            <a:ext cx="745396" cy="246217"/>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effectLst>
                  <a:outerShdw blurRad="38100" dist="38100" dir="2700000" algn="tl">
                    <a:srgbClr val="000000"/>
                  </a:outerShdw>
                </a:effectLst>
                <a:latin typeface="Comic Sans MS" charset="0"/>
              </a:rPr>
              <a:t>8.0.05B.</a:t>
            </a:r>
          </a:p>
        </p:txBody>
      </p:sp>
    </p:spTree>
    <p:extLst>
      <p:ext uri="{BB962C8B-B14F-4D97-AF65-F5344CB8AC3E}">
        <p14:creationId xmlns:p14="http://schemas.microsoft.com/office/powerpoint/2010/main" val="3770754665"/>
      </p:ext>
    </p:extLst>
  </p:cSld>
  <p:clrMap bg1="dk2" tx1="lt1" bg2="dk1" tx2="lt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ransition>
    <p:cu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8B7CBFBD-A24F-E149-AACB-2AD93A87433A}"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2096123973"/>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 id="214748385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2070" name="Rectangle 22"/>
          <p:cNvSpPr>
            <a:spLocks noChangeArrowheads="1"/>
          </p:cNvSpPr>
          <p:nvPr userDrawn="1"/>
        </p:nvSpPr>
        <p:spPr bwMode="auto">
          <a:xfrm>
            <a:off x="748506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Tree>
    <p:extLst>
      <p:ext uri="{BB962C8B-B14F-4D97-AF65-F5344CB8AC3E}">
        <p14:creationId xmlns:p14="http://schemas.microsoft.com/office/powerpoint/2010/main" val="2693665765"/>
      </p:ext>
    </p:extLst>
  </p:cSld>
  <p:clrMap bg1="dk2" tx1="lt1" bg2="dk1"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08" charset="0"/>
        </a:defRPr>
      </a:lvl6pPr>
      <a:lvl7pPr marL="913455" algn="ctr" rtl="0" eaLnBrk="0" fontAlgn="base" hangingPunct="0">
        <a:spcBef>
          <a:spcPct val="0"/>
        </a:spcBef>
        <a:spcAft>
          <a:spcPct val="0"/>
        </a:spcAft>
        <a:defRPr sz="4400">
          <a:solidFill>
            <a:schemeClr val="tx2"/>
          </a:solidFill>
          <a:latin typeface="Times New Roman" pitchFamily="-108" charset="0"/>
        </a:defRPr>
      </a:lvl7pPr>
      <a:lvl8pPr marL="1370172" algn="ctr" rtl="0" eaLnBrk="0" fontAlgn="base" hangingPunct="0">
        <a:spcBef>
          <a:spcPct val="0"/>
        </a:spcBef>
        <a:spcAft>
          <a:spcPct val="0"/>
        </a:spcAft>
        <a:defRPr sz="4400">
          <a:solidFill>
            <a:schemeClr val="tx2"/>
          </a:solidFill>
          <a:latin typeface="Times New Roman" pitchFamily="-108" charset="0"/>
        </a:defRPr>
      </a:lvl8pPr>
      <a:lvl9pPr marL="1826907" algn="ctr" rtl="0" eaLnBrk="0" fontAlgn="base" hangingPunct="0">
        <a:spcBef>
          <a:spcPct val="0"/>
        </a:spcBef>
        <a:spcAft>
          <a:spcPct val="0"/>
        </a:spcAft>
        <a:defRPr sz="4400">
          <a:solidFill>
            <a:schemeClr val="tx2"/>
          </a:solidFill>
          <a:latin typeface="Times New Roman" pitchFamily="-108"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34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eaLnBrk="1" hangingPunct="1">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eaLnBrk="1" hangingPunct="1">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defRPr>
            </a:lvl1pPr>
          </a:lstStyle>
          <a:p>
            <a:pPr eaLnBrk="1" hangingPunct="1">
              <a:defRPr/>
            </a:pPr>
            <a:fld id="{9BAF0089-3782-E64F-8A2E-F63568DDB2F6}" type="slidenum">
              <a:rPr lang="en-US">
                <a:latin typeface="Times New Roman" charset="0"/>
              </a:rPr>
              <a:pPr eaLnBrk="1" hangingPunct="1">
                <a:defRPr/>
              </a:pPr>
              <a:t>‹#›</a:t>
            </a:fld>
            <a:endParaRPr lang="en-US">
              <a:latin typeface="Times New Roman" charset="0"/>
            </a:endParaRPr>
          </a:p>
        </p:txBody>
      </p:sp>
    </p:spTree>
    <p:extLst>
      <p:ext uri="{BB962C8B-B14F-4D97-AF65-F5344CB8AC3E}">
        <p14:creationId xmlns:p14="http://schemas.microsoft.com/office/powerpoint/2010/main" val="6983261"/>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Times New Roman" pitchFamily="-112" charset="0"/>
        </a:defRPr>
      </a:lvl6pPr>
      <a:lvl7pPr marL="913455" algn="ctr" rtl="0" fontAlgn="base">
        <a:spcBef>
          <a:spcPct val="0"/>
        </a:spcBef>
        <a:spcAft>
          <a:spcPct val="0"/>
        </a:spcAft>
        <a:defRPr sz="4400">
          <a:solidFill>
            <a:schemeClr val="tx2"/>
          </a:solidFill>
          <a:latin typeface="Times New Roman" pitchFamily="-112" charset="0"/>
        </a:defRPr>
      </a:lvl7pPr>
      <a:lvl8pPr marL="1370172" algn="ctr" rtl="0" fontAlgn="base">
        <a:spcBef>
          <a:spcPct val="0"/>
        </a:spcBef>
        <a:spcAft>
          <a:spcPct val="0"/>
        </a:spcAft>
        <a:defRPr sz="4400">
          <a:solidFill>
            <a:schemeClr val="tx2"/>
          </a:solidFill>
          <a:latin typeface="Times New Roman" pitchFamily="-112" charset="0"/>
        </a:defRPr>
      </a:lvl8pPr>
      <a:lvl9pPr marL="1826907" algn="ctr" rtl="0" fontAlgn="base">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1"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eaLnBrk="1" hangingPunct="1">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eaLnBrk="1" hangingPunct="1">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r">
              <a:spcBef>
                <a:spcPct val="0"/>
              </a:spcBef>
              <a:defRPr sz="1400">
                <a:solidFill>
                  <a:schemeClr val="tx2"/>
                </a:solidFill>
                <a:latin typeface="Arial" charset="0"/>
              </a:defRPr>
            </a:lvl1pPr>
          </a:lstStyle>
          <a:p>
            <a:pPr eaLnBrk="1" hangingPunct="1"/>
            <a:fld id="{5F27870C-0DD9-CC4B-93BB-D2315362428C}" type="slidenum">
              <a:rPr lang="en-US">
                <a:solidFill>
                  <a:srgbClr val="482400"/>
                </a:solidFill>
              </a:rPr>
              <a:pPr eaLnBrk="1" hangingPunct="1"/>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1" y="1574801"/>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0521500"/>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6726" algn="l" rtl="0" fontAlgn="base">
        <a:spcBef>
          <a:spcPct val="0"/>
        </a:spcBef>
        <a:spcAft>
          <a:spcPct val="0"/>
        </a:spcAft>
        <a:defRPr sz="4400">
          <a:solidFill>
            <a:schemeClr val="tx2"/>
          </a:solidFill>
          <a:latin typeface="Times New Roman" pitchFamily="-111" charset="0"/>
        </a:defRPr>
      </a:lvl6pPr>
      <a:lvl7pPr marL="913455" algn="l" rtl="0" fontAlgn="base">
        <a:spcBef>
          <a:spcPct val="0"/>
        </a:spcBef>
        <a:spcAft>
          <a:spcPct val="0"/>
        </a:spcAft>
        <a:defRPr sz="4400">
          <a:solidFill>
            <a:schemeClr val="tx2"/>
          </a:solidFill>
          <a:latin typeface="Times New Roman" pitchFamily="-111" charset="0"/>
        </a:defRPr>
      </a:lvl7pPr>
      <a:lvl8pPr marL="1370172" algn="l" rtl="0" fontAlgn="base">
        <a:spcBef>
          <a:spcPct val="0"/>
        </a:spcBef>
        <a:spcAft>
          <a:spcPct val="0"/>
        </a:spcAft>
        <a:defRPr sz="4400">
          <a:solidFill>
            <a:schemeClr val="tx2"/>
          </a:solidFill>
          <a:latin typeface="Times New Roman" pitchFamily="-111" charset="0"/>
        </a:defRPr>
      </a:lvl8pPr>
      <a:lvl9pPr marL="1826907" algn="l" rtl="0" fontAlgn="base">
        <a:spcBef>
          <a:spcPct val="0"/>
        </a:spcBef>
        <a:spcAft>
          <a:spcPct val="0"/>
        </a:spcAft>
        <a:defRPr sz="4400">
          <a:solidFill>
            <a:schemeClr val="tx2"/>
          </a:solidFill>
          <a:latin typeface="Times New Roman" pitchFamily="-111" charset="0"/>
        </a:defRPr>
      </a:lvl9pPr>
    </p:titleStyle>
    <p:bodyStyle>
      <a:lvl1pPr marL="342543" indent="-342543"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174" indent="-285456"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537"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5258"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1982"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68711"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543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216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98C5787A-3090-2D42-B037-78D6D6A1A474}"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3149000205"/>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84" y="2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4 h 504"/>
                      <a:gd name="T2" fmla="*/ 8 w 2736"/>
                      <a:gd name="T3" fmla="*/ 1 h 504"/>
                      <a:gd name="T4" fmla="*/ 17 w 2736"/>
                      <a:gd name="T5" fmla="*/ 1 h 504"/>
                      <a:gd name="T6" fmla="*/ 26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2 w 1769"/>
                      <a:gd name="T5" fmla="*/ 1 h 791"/>
                      <a:gd name="T6" fmla="*/ 3 w 1769"/>
                      <a:gd name="T7" fmla="*/ 3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6 h 791"/>
                      <a:gd name="T12" fmla="*/ 1 w 1769"/>
                      <a:gd name="T13" fmla="*/ 5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2 h 504"/>
                      <a:gd name="T2" fmla="*/ 14 w 2736"/>
                      <a:gd name="T3" fmla="*/ 4 h 504"/>
                      <a:gd name="T4" fmla="*/ 28 w 2736"/>
                      <a:gd name="T5" fmla="*/ 1 h 504"/>
                      <a:gd name="T6" fmla="*/ 44 w 2736"/>
                      <a:gd name="T7" fmla="*/ 1 h 504"/>
                      <a:gd name="T8" fmla="*/ 43 w 2736"/>
                      <a:gd name="T9" fmla="*/ 3 h 504"/>
                      <a:gd name="T10" fmla="*/ 28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4 h 791"/>
                      <a:gd name="T12" fmla="*/ 3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8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2 w 1769"/>
                      <a:gd name="T5" fmla="*/ 1 h 791"/>
                      <a:gd name="T6" fmla="*/ 2 w 1769"/>
                      <a:gd name="T7" fmla="*/ 2 h 791"/>
                      <a:gd name="T8" fmla="*/ 3 w 1769"/>
                      <a:gd name="T9" fmla="*/ 4 h 791"/>
                      <a:gd name="T10" fmla="*/ 3 w 1769"/>
                      <a:gd name="T11" fmla="*/ 5 h 791"/>
                      <a:gd name="T12" fmla="*/ 2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2 w 1769"/>
                      <a:gd name="T5" fmla="*/ 1 h 791"/>
                      <a:gd name="T6" fmla="*/ 2 w 1769"/>
                      <a:gd name="T7" fmla="*/ 2 h 791"/>
                      <a:gd name="T8" fmla="*/ 2 w 1769"/>
                      <a:gd name="T9" fmla="*/ 3 h 791"/>
                      <a:gd name="T10" fmla="*/ 2 w 1769"/>
                      <a:gd name="T11" fmla="*/ 4 h 791"/>
                      <a:gd name="T12" fmla="*/ 2 w 1769"/>
                      <a:gd name="T13" fmla="*/ 3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6" name="Freeform 133"/>
              <p:cNvSpPr>
                <a:spLocks/>
              </p:cNvSpPr>
              <p:nvPr/>
            </p:nvSpPr>
            <p:spPr bwMode="hidden">
              <a:xfrm>
                <a:off x="4636" y="576"/>
                <a:ext cx="594" cy="417"/>
              </a:xfrm>
              <a:custGeom>
                <a:avLst/>
                <a:gdLst>
                  <a:gd name="T0" fmla="*/ 0 w 776"/>
                  <a:gd name="T1" fmla="*/ 0 h 2368"/>
                  <a:gd name="T2" fmla="*/ 17 w 776"/>
                  <a:gd name="T3" fmla="*/ 0 h 2368"/>
                  <a:gd name="T4" fmla="*/ 6 w 776"/>
                  <a:gd name="T5" fmla="*/ 0 h 2368"/>
                  <a:gd name="T6" fmla="*/ 24 w 776"/>
                  <a:gd name="T7" fmla="*/ 0 h 2368"/>
                  <a:gd name="T8" fmla="*/ 14 w 776"/>
                  <a:gd name="T9" fmla="*/ 0 h 2368"/>
                  <a:gd name="T10" fmla="*/ 26 w 776"/>
                  <a:gd name="T11" fmla="*/ 0 h 2368"/>
                  <a:gd name="T12" fmla="*/ 20 w 776"/>
                  <a:gd name="T13" fmla="*/ 0 h 2368"/>
                  <a:gd name="T14" fmla="*/ 33 w 776"/>
                  <a:gd name="T15" fmla="*/ 0 h 2368"/>
                  <a:gd name="T16" fmla="*/ 26 w 776"/>
                  <a:gd name="T17" fmla="*/ 0 h 2368"/>
                  <a:gd name="T18" fmla="*/ 36 w 776"/>
                  <a:gd name="T19" fmla="*/ 0 h 2368"/>
                  <a:gd name="T20" fmla="*/ 33 w 776"/>
                  <a:gd name="T21" fmla="*/ 0 h 2368"/>
                  <a:gd name="T22" fmla="*/ 40 w 776"/>
                  <a:gd name="T23" fmla="*/ 0 h 2368"/>
                  <a:gd name="T24" fmla="*/ 40 w 776"/>
                  <a:gd name="T25" fmla="*/ 0 h 2368"/>
                  <a:gd name="T26" fmla="*/ 46 w 776"/>
                  <a:gd name="T27" fmla="*/ 0 h 2368"/>
                  <a:gd name="T28" fmla="*/ 43 w 776"/>
                  <a:gd name="T29" fmla="*/ 0 h 2368"/>
                  <a:gd name="T30" fmla="*/ 50 w 776"/>
                  <a:gd name="T31" fmla="*/ 0 h 2368"/>
                  <a:gd name="T32" fmla="*/ 46 w 776"/>
                  <a:gd name="T33" fmla="*/ 0 h 2368"/>
                  <a:gd name="T34" fmla="*/ 50 w 776"/>
                  <a:gd name="T35" fmla="*/ 0 h 2368"/>
                  <a:gd name="T36" fmla="*/ 46 w 776"/>
                  <a:gd name="T37" fmla="*/ 0 h 2368"/>
                  <a:gd name="T38" fmla="*/ 53 w 776"/>
                  <a:gd name="T39" fmla="*/ 0 h 2368"/>
                  <a:gd name="T40" fmla="*/ 50 w 776"/>
                  <a:gd name="T41" fmla="*/ 0 h 2368"/>
                  <a:gd name="T42" fmla="*/ 53 w 776"/>
                  <a:gd name="T43" fmla="*/ 0 h 2368"/>
                  <a:gd name="T44" fmla="*/ 50 w 776"/>
                  <a:gd name="T45" fmla="*/ 0 h 2368"/>
                  <a:gd name="T46" fmla="*/ 5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Black" pitchFamily="-112" charset="0"/>
                <a:ea typeface="+mn-ea"/>
                <a:cs typeface="+mn-cs"/>
              </a:defRPr>
            </a:lvl1pPr>
          </a:lstStyle>
          <a:p>
            <a:pPr eaLnBrk="1" hangingPunct="1">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Black" pitchFamily="-112" charset="0"/>
                <a:ea typeface="+mn-ea"/>
                <a:cs typeface="+mn-cs"/>
              </a:defRPr>
            </a:lvl1pPr>
          </a:lstStyle>
          <a:p>
            <a:pPr algn="ctr" eaLnBrk="1" hangingPunct="1">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atin typeface="Arial Black" charset="0"/>
              </a:defRPr>
            </a:lvl1pPr>
          </a:lstStyle>
          <a:p>
            <a:pPr eaLnBrk="1" hangingPunct="1">
              <a:defRPr/>
            </a:pPr>
            <a:fld id="{34F63138-E510-5746-85F2-FA0F2DCC0E79}" type="slidenum">
              <a:rPr lang="en-US">
                <a:solidFill>
                  <a:srgbClr val="FFCC00"/>
                </a:solidFill>
              </a:rPr>
              <a:pPr eaLnBrk="1" hangingPunct="1">
                <a:defRPr/>
              </a:pPr>
              <a:t>‹#›</a:t>
            </a:fld>
            <a:endParaRPr lang="en-US">
              <a:solidFill>
                <a:srgbClr val="FFCC00"/>
              </a:solidFill>
            </a:endParaRPr>
          </a:p>
        </p:txBody>
      </p:sp>
    </p:spTree>
    <p:extLst>
      <p:ext uri="{BB962C8B-B14F-4D97-AF65-F5344CB8AC3E}">
        <p14:creationId xmlns:p14="http://schemas.microsoft.com/office/powerpoint/2010/main" val="1909659894"/>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6726" algn="l" rtl="0" fontAlgn="base">
        <a:spcBef>
          <a:spcPct val="0"/>
        </a:spcBef>
        <a:spcAft>
          <a:spcPct val="0"/>
        </a:spcAft>
        <a:defRPr sz="4400">
          <a:solidFill>
            <a:schemeClr val="tx2"/>
          </a:solidFill>
          <a:latin typeface="Arial Black" pitchFamily="-111" charset="0"/>
        </a:defRPr>
      </a:lvl6pPr>
      <a:lvl7pPr marL="913455" algn="l" rtl="0" fontAlgn="base">
        <a:spcBef>
          <a:spcPct val="0"/>
        </a:spcBef>
        <a:spcAft>
          <a:spcPct val="0"/>
        </a:spcAft>
        <a:defRPr sz="4400">
          <a:solidFill>
            <a:schemeClr val="tx2"/>
          </a:solidFill>
          <a:latin typeface="Arial Black" pitchFamily="-111" charset="0"/>
        </a:defRPr>
      </a:lvl7pPr>
      <a:lvl8pPr marL="1370172" algn="l" rtl="0" fontAlgn="base">
        <a:spcBef>
          <a:spcPct val="0"/>
        </a:spcBef>
        <a:spcAft>
          <a:spcPct val="0"/>
        </a:spcAft>
        <a:defRPr sz="4400">
          <a:solidFill>
            <a:schemeClr val="tx2"/>
          </a:solidFill>
          <a:latin typeface="Arial Black" pitchFamily="-111" charset="0"/>
        </a:defRPr>
      </a:lvl8pPr>
      <a:lvl9pPr marL="1826907" algn="l" rtl="0" fontAlgn="base">
        <a:spcBef>
          <a:spcPct val="0"/>
        </a:spcBef>
        <a:spcAft>
          <a:spcPct val="0"/>
        </a:spcAft>
        <a:defRPr sz="4400">
          <a:solidFill>
            <a:schemeClr val="tx2"/>
          </a:solidFill>
          <a:latin typeface="Arial Black" pitchFamily="-111" charset="0"/>
        </a:defRPr>
      </a:lvl9pPr>
    </p:titleStyle>
    <p:bodyStyle>
      <a:lvl1pPr marL="342543" indent="-342543"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772087201"/>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8801832"/>
      </p:ext>
    </p:extLst>
  </p:cSld>
  <p:clrMap bg1="dk2" tx1="lt1" bg2="dk1" tx2="lt2" accent1="accent1" accent2="accent2" accent3="accent3" accent4="accent4" accent5="accent5" accent6="accent6" hlink="hlink" folHlink="folHlink"/>
  <p:sldLayoutIdLst>
    <p:sldLayoutId id="2147483932" r:id="rId1"/>
    <p:sldLayoutId id="2147483933" r:id="rId2"/>
    <p:sldLayoutId id="2147483934" r:id="rId3"/>
    <p:sldLayoutId id="2147483935" r:id="rId4"/>
    <p:sldLayoutId id="2147483936" r:id="rId5"/>
    <p:sldLayoutId id="2147483937" r:id="rId6"/>
    <p:sldLayoutId id="2147483938" r:id="rId7"/>
    <p:sldLayoutId id="2147483939" r:id="rId8"/>
    <p:sldLayoutId id="2147483940" r:id="rId9"/>
    <p:sldLayoutId id="2147483941" r:id="rId10"/>
    <p:sldLayoutId id="2147483942" r:id="rId11"/>
    <p:sldLayoutId id="214748394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602" indent="-22852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645" indent="-22852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686" indent="-22852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443818505"/>
      </p:ext>
    </p:extLst>
  </p:cSld>
  <p:clrMap bg1="dk2" tx1="lt1" bg2="dk1"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fld id="{F3A1AA03-108C-694A-97E0-746B59CCE717}" type="slidenum">
              <a:rPr lang="en-US" sz="1800" smtClean="0">
                <a:cs typeface="DejaVu Sans" charset="0"/>
              </a:rPr>
              <a:pPr defTabSz="321455">
                <a:buSzPct val="100000"/>
              </a:pPr>
              <a:t>‹#›</a:t>
            </a:fld>
            <a:endParaRPr lang="en-US" sz="1800">
              <a:cs typeface="DejaVu Sans" charset="0"/>
            </a:endParaRPr>
          </a:p>
        </p:txBody>
      </p:sp>
    </p:spTree>
    <p:extLst>
      <p:ext uri="{BB962C8B-B14F-4D97-AF65-F5344CB8AC3E}">
        <p14:creationId xmlns:p14="http://schemas.microsoft.com/office/powerpoint/2010/main" val="1499435434"/>
      </p:ext>
    </p:extLst>
  </p:cSld>
  <p:clrMap bg1="lt1" tx1="dk1" bg2="lt2" tx2="dk2" accent1="accent1" accent2="accent2" accent3="accent3" accent4="accent4" accent5="accent5" accent6="accent6" hlink="hlink" folHlink="folHlink"/>
  <p:sldLayoutIdLst>
    <p:sldLayoutId id="2147483945" r:id="rId1"/>
    <p:sldLayoutId id="2147483946" r:id="rId2"/>
    <p:sldLayoutId id="2147483947" r:id="rId3"/>
    <p:sldLayoutId id="2147483948" r:id="rId4"/>
    <p:sldLayoutId id="2147483949" r:id="rId5"/>
    <p:sldLayoutId id="2147483950" r:id="rId6"/>
    <p:sldLayoutId id="2147483951" r:id="rId7"/>
    <p:sldLayoutId id="2147483952" r:id="rId8"/>
    <p:sldLayoutId id="2147483953" r:id="rId9"/>
    <p:sldLayoutId id="2147483954" r:id="rId10"/>
    <p:sldLayoutId id="2147483955" r:id="rId11"/>
  </p:sldLayoutIdLst>
  <p:txStyles>
    <p:titleStyle>
      <a:lvl1pPr algn="ctr" defTabSz="321455"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20955568"/>
      </p:ext>
    </p:extLst>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 id="2147483968" r:id="rId12"/>
    <p:sldLayoutId id="214748396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cs typeface="Arial" charset="0"/>
              </a:defRPr>
            </a:lvl1pPr>
          </a:lstStyle>
          <a:p>
            <a:pPr defTabSz="457042" eaLnBrk="1" hangingPunct="1">
              <a:defRPr/>
            </a:pPr>
            <a:fld id="{0D037DFB-76A4-9F4A-8BAB-7AEAA1F1D51B}" type="slidenum">
              <a:rPr lang="en-US"/>
              <a:pPr defTabSz="457042" eaLnBrk="1" hangingPunct="1">
                <a:defRPr/>
              </a:pPr>
              <a:t>‹#›</a:t>
            </a:fld>
            <a:endParaRPr lang="en-US"/>
          </a:p>
        </p:txBody>
      </p:sp>
    </p:spTree>
    <p:extLst>
      <p:ext uri="{BB962C8B-B14F-4D97-AF65-F5344CB8AC3E}">
        <p14:creationId xmlns:p14="http://schemas.microsoft.com/office/powerpoint/2010/main" val="3663859230"/>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defRPr sz="2000">
          <a:solidFill>
            <a:schemeClr val="tx1"/>
          </a:solidFill>
          <a:latin typeface="+mn-lt"/>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6387721"/>
      </p:ext>
    </p:extLst>
  </p:cSld>
  <p:clrMap bg1="dk2" tx1="lt1" bg2="dk1" tx2="lt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 id="2147483987"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2552371"/>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a:solidFill>
            <a:schemeClr val="bg1"/>
          </a:solidFill>
          <a:latin typeface="+mn-lt"/>
          <a:ea typeface="+mn-ea"/>
          <a:cs typeface="+mn-cs"/>
        </a:defRPr>
      </a:lvl1pPr>
      <a:lvl2pPr marL="742691" indent="-285652" algn="l" rtl="0" eaLnBrk="0" fontAlgn="base" hangingPunct="0">
        <a:spcBef>
          <a:spcPct val="20000"/>
        </a:spcBef>
        <a:spcAft>
          <a:spcPct val="0"/>
        </a:spcAft>
        <a:buChar char="–"/>
        <a:defRPr sz="2800" b="1">
          <a:solidFill>
            <a:schemeClr val="bg1"/>
          </a:solidFill>
          <a:latin typeface="+mn-lt"/>
          <a:ea typeface="+mn-ea"/>
        </a:defRPr>
      </a:lvl2pPr>
      <a:lvl3pPr marL="1142602" indent="-228522" algn="l" rtl="0" eaLnBrk="0" fontAlgn="base" hangingPunct="0">
        <a:spcBef>
          <a:spcPct val="20000"/>
        </a:spcBef>
        <a:spcAft>
          <a:spcPct val="0"/>
        </a:spcAft>
        <a:buChar char="•"/>
        <a:defRPr sz="2400" b="1">
          <a:solidFill>
            <a:schemeClr val="bg1"/>
          </a:solidFill>
          <a:latin typeface="+mn-lt"/>
          <a:ea typeface="+mn-ea"/>
        </a:defRPr>
      </a:lvl3pPr>
      <a:lvl4pPr marL="1599645" indent="-228522" algn="l" rtl="0" eaLnBrk="0" fontAlgn="base" hangingPunct="0">
        <a:spcBef>
          <a:spcPct val="20000"/>
        </a:spcBef>
        <a:spcAft>
          <a:spcPct val="0"/>
        </a:spcAft>
        <a:buChar char="–"/>
        <a:defRPr sz="2000" b="1">
          <a:solidFill>
            <a:schemeClr val="bg1"/>
          </a:solidFill>
          <a:latin typeface="+mn-lt"/>
          <a:ea typeface="+mn-ea"/>
        </a:defRPr>
      </a:lvl4pPr>
      <a:lvl5pPr marL="2056686" indent="-228522" algn="l" rtl="0" eaLnBrk="0" fontAlgn="base" hangingPunct="0">
        <a:spcBef>
          <a:spcPct val="20000"/>
        </a:spcBef>
        <a:spcAft>
          <a:spcPct val="0"/>
        </a:spcAft>
        <a:buChar char="»"/>
        <a:defRPr sz="2000" b="1">
          <a:solidFill>
            <a:schemeClr val="bg1"/>
          </a:solidFill>
          <a:latin typeface="+mn-lt"/>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smtClean="0">
                <a:solidFill>
                  <a:srgbClr val="000000"/>
                </a:solidFill>
                <a:cs typeface="Arial" charset="0"/>
              </a:defRPr>
            </a:lvl1pPr>
          </a:lstStyle>
          <a:p>
            <a:pPr defTabSz="456726" eaLnBrk="1" hangingPunct="1">
              <a:defRPr/>
            </a:pPr>
            <a:fld id="{022ABDDE-DCA7-7445-A14D-1603734E64BE}" type="slidenum">
              <a:rPr lang="en-US"/>
              <a:pPr defTabSz="456726" eaLnBrk="1" hangingPunct="1">
                <a:defRPr/>
              </a:pPr>
              <a:t>‹#›</a:t>
            </a:fld>
            <a:endParaRPr lang="en-US"/>
          </a:p>
        </p:txBody>
      </p:sp>
    </p:spTree>
    <p:extLst>
      <p:ext uri="{BB962C8B-B14F-4D97-AF65-F5344CB8AC3E}">
        <p14:creationId xmlns:p14="http://schemas.microsoft.com/office/powerpoint/2010/main" val="955112803"/>
      </p:ext>
    </p:extLst>
  </p:cSld>
  <p:clrMap bg1="lt1" tx1="dk1" bg2="lt2" tx2="dk2" accent1="accent1" accent2="accent2" accent3="accent3" accent4="accent4" accent5="accent5" accent6="accent6" hlink="hlink" folHlink="folHlink"/>
  <p:sldLayoutIdLst>
    <p:sldLayoutId id="2147484001" r:id="rId1"/>
    <p:sldLayoutId id="2147484002"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174" indent="-285456" algn="l" rtl="0" eaLnBrk="0" fontAlgn="base" hangingPunct="0">
        <a:spcBef>
          <a:spcPct val="20000"/>
        </a:spcBef>
        <a:spcAft>
          <a:spcPct val="0"/>
        </a:spcAft>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defRPr sz="2000">
          <a:solidFill>
            <a:schemeClr val="tx1"/>
          </a:solidFill>
          <a:latin typeface="+mn-lt"/>
          <a:ea typeface="ＭＳ Ｐゴシック" pitchFamily="-111" charset="-128"/>
        </a:defRPr>
      </a:lvl5pPr>
      <a:lvl6pPr marL="2511982" indent="-228363" algn="l" rtl="0" fontAlgn="base">
        <a:spcBef>
          <a:spcPct val="20000"/>
        </a:spcBef>
        <a:spcAft>
          <a:spcPct val="0"/>
        </a:spcAft>
        <a:defRPr sz="2000">
          <a:solidFill>
            <a:schemeClr val="tx1"/>
          </a:solidFill>
          <a:latin typeface="+mn-lt"/>
        </a:defRPr>
      </a:lvl6pPr>
      <a:lvl7pPr marL="2968711" indent="-228363" algn="l" rtl="0" fontAlgn="base">
        <a:spcBef>
          <a:spcPct val="20000"/>
        </a:spcBef>
        <a:spcAft>
          <a:spcPct val="0"/>
        </a:spcAft>
        <a:defRPr sz="2000">
          <a:solidFill>
            <a:schemeClr val="tx1"/>
          </a:solidFill>
          <a:latin typeface="+mn-lt"/>
        </a:defRPr>
      </a:lvl7pPr>
      <a:lvl8pPr marL="3425430" indent="-228363" algn="l" rtl="0" fontAlgn="base">
        <a:spcBef>
          <a:spcPct val="20000"/>
        </a:spcBef>
        <a:spcAft>
          <a:spcPct val="0"/>
        </a:spcAft>
        <a:defRPr sz="2000">
          <a:solidFill>
            <a:schemeClr val="tx1"/>
          </a:solidFill>
          <a:latin typeface="+mn-lt"/>
        </a:defRPr>
      </a:lvl8pPr>
      <a:lvl9pPr marL="3882160" indent="-228363" algn="l" rtl="0" fontAlgn="base">
        <a:spcBef>
          <a:spcPct val="20000"/>
        </a:spcBef>
        <a:spcAft>
          <a:spcPct val="0"/>
        </a:spcAft>
        <a:defRPr sz="2000">
          <a:solidFill>
            <a:schemeClr val="tx1"/>
          </a:solidFill>
          <a:latin typeface="+mn-lt"/>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smtClean="0">
                <a:solidFill>
                  <a:srgbClr val="FFFFFF"/>
                </a:solidFill>
              </a:defRPr>
            </a:lvl1pPr>
          </a:lstStyle>
          <a:p>
            <a:pPr defTabSz="456726">
              <a:defRPr/>
            </a:pPr>
            <a:fld id="{5AFEE896-0371-8C40-B54E-EB494DDC5AEC}" type="slidenum">
              <a:rPr lang="en-US"/>
              <a:pPr defTabSz="456726">
                <a:defRPr/>
              </a:pPr>
              <a:t>‹#›</a:t>
            </a:fld>
            <a:endParaRPr lang="en-US"/>
          </a:p>
        </p:txBody>
      </p:sp>
    </p:spTree>
    <p:extLst>
      <p:ext uri="{BB962C8B-B14F-4D97-AF65-F5344CB8AC3E}">
        <p14:creationId xmlns:p14="http://schemas.microsoft.com/office/powerpoint/2010/main" val="4230098013"/>
      </p:ext>
    </p:extLst>
  </p:cSld>
  <p:clrMap bg1="lt1" tx1="dk1" bg2="lt2" tx2="dk2" accent1="accent1" accent2="accent2" accent3="accent3" accent4="accent4" accent5="accent5" accent6="accent6" hlink="hlink" folHlink="folHlink"/>
  <p:sldLayoutIdLst>
    <p:sldLayoutId id="2147484004" r:id="rId1"/>
    <p:sldLayoutId id="2147484005"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a:solidFill>
            <a:schemeClr val="bg1"/>
          </a:solidFill>
          <a:latin typeface="+mn-lt"/>
          <a:ea typeface="+mn-ea"/>
          <a:cs typeface="+mn-cs"/>
        </a:defRPr>
      </a:lvl1pPr>
      <a:lvl2pPr marL="742174" indent="-285456" algn="l" rtl="0" eaLnBrk="0" fontAlgn="base" hangingPunct="0">
        <a:spcBef>
          <a:spcPct val="20000"/>
        </a:spcBef>
        <a:spcAft>
          <a:spcPct val="0"/>
        </a:spcAft>
        <a:buChar char="–"/>
        <a:defRPr sz="2800" b="1">
          <a:solidFill>
            <a:schemeClr val="bg1"/>
          </a:solidFill>
          <a:latin typeface="+mn-lt"/>
          <a:ea typeface="+mn-ea"/>
        </a:defRPr>
      </a:lvl2pPr>
      <a:lvl3pPr marL="1141806" indent="-228363" algn="l" rtl="0" eaLnBrk="0" fontAlgn="base" hangingPunct="0">
        <a:spcBef>
          <a:spcPct val="20000"/>
        </a:spcBef>
        <a:spcAft>
          <a:spcPct val="0"/>
        </a:spcAft>
        <a:buChar char="•"/>
        <a:defRPr sz="2400" b="1">
          <a:solidFill>
            <a:schemeClr val="bg1"/>
          </a:solidFill>
          <a:latin typeface="+mn-lt"/>
          <a:ea typeface="+mn-ea"/>
        </a:defRPr>
      </a:lvl3pPr>
      <a:lvl4pPr marL="1598537" indent="-228363" algn="l" rtl="0" eaLnBrk="0" fontAlgn="base" hangingPunct="0">
        <a:spcBef>
          <a:spcPct val="20000"/>
        </a:spcBef>
        <a:spcAft>
          <a:spcPct val="0"/>
        </a:spcAft>
        <a:buChar char="–"/>
        <a:defRPr sz="2000" b="1">
          <a:solidFill>
            <a:schemeClr val="bg1"/>
          </a:solidFill>
          <a:latin typeface="+mn-lt"/>
          <a:ea typeface="+mn-ea"/>
        </a:defRPr>
      </a:lvl4pPr>
      <a:lvl5pPr marL="2055258" indent="-228363" algn="l" rtl="0" eaLnBrk="0" fontAlgn="base" hangingPunct="0">
        <a:spcBef>
          <a:spcPct val="20000"/>
        </a:spcBef>
        <a:spcAft>
          <a:spcPct val="0"/>
        </a:spcAft>
        <a:buChar char="»"/>
        <a:defRPr sz="2000" b="1">
          <a:solidFill>
            <a:schemeClr val="bg1"/>
          </a:solidFill>
          <a:latin typeface="+mn-lt"/>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latin typeface="Arial" charset="0"/>
              </a:defRPr>
            </a:lvl1pPr>
          </a:lstStyle>
          <a:p>
            <a:endParaRPr lang="en-US">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latin typeface="Arial" charset="0"/>
              </a:defRPr>
            </a:lvl1pPr>
          </a:lstStyle>
          <a:p>
            <a:endParaRPr lang="en-US">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atin typeface="Arial" charset="0"/>
              </a:defRPr>
            </a:lvl1pPr>
          </a:lstStyle>
          <a:p>
            <a:fld id="{E5495972-0ED5-6A41-BA20-C12AA4EA40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811243"/>
      </p:ext>
    </p:extLst>
  </p:cSld>
  <p:clrMap bg1="lt1" tx1="dk1" bg2="lt2" tx2="dk2" accent1="accent1" accent2="accent2" accent3="accent3" accent4="accent4" accent5="accent5" accent6="accent6" hlink="hlink" folHlink="folHlink"/>
  <p:sldLayoutIdLst>
    <p:sldLayoutId id="2147484007" r:id="rId1"/>
    <p:sldLayoutId id="2147484008" r:id="rId2"/>
    <p:sldLayoutId id="2147484009" r:id="rId3"/>
    <p:sldLayoutId id="2147484010" r:id="rId4"/>
    <p:sldLayoutId id="2147484011" r:id="rId5"/>
    <p:sldLayoutId id="2147484012" r:id="rId6"/>
    <p:sldLayoutId id="2147484013" r:id="rId7"/>
    <p:sldLayoutId id="2147484014" r:id="rId8"/>
    <p:sldLayoutId id="2147484015" r:id="rId9"/>
    <p:sldLayoutId id="2147484016" r:id="rId10"/>
    <p:sldLayoutId id="214748401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87761167"/>
      </p:ext>
    </p:extLst>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fld id="{52F367E4-7E1D-FF4E-AF00-438FDA6547A0}" type="datetimeFigureOut">
              <a:rPr lang="en-US" smtClean="0"/>
              <a:pPr defTabSz="457200" eaLnBrk="1" fontAlgn="auto" hangingPunct="1">
                <a:spcBef>
                  <a:spcPts val="0"/>
                </a:spcBef>
                <a:spcAft>
                  <a:spcPts val="0"/>
                </a:spcAft>
              </a:pPr>
              <a:t>9/28/25</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pPr defTabSz="457200" eaLnBrk="1" fontAlgn="auto" hangingPunct="1">
              <a:spcBef>
                <a:spcPts val="0"/>
              </a:spcBef>
              <a:spcAft>
                <a:spcPts val="0"/>
              </a:spcAft>
            </a:pPr>
            <a:fld id="{8C99E196-A115-2F47-A252-2B1A00B54207}" type="slidenum">
              <a:rPr lang="en-US" smtClean="0"/>
              <a:pPr defTabSz="457200" eaLnBrk="1" fontAlgn="auto" hangingPunct="1">
                <a:spcBef>
                  <a:spcPts val="0"/>
                </a:spcBef>
                <a:spcAft>
                  <a:spcPts val="0"/>
                </a:spcAft>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Tree>
    <p:extLst>
      <p:ext uri="{BB962C8B-B14F-4D97-AF65-F5344CB8AC3E}">
        <p14:creationId xmlns:p14="http://schemas.microsoft.com/office/powerpoint/2010/main" val="1597995172"/>
      </p:ext>
    </p:extLst>
  </p:cSld>
  <p:clrMap bg1="dk2" tx1="lt1" bg2="dk1" tx2="lt2" accent1="accent1" accent2="accent2" accent3="accent3" accent4="accent4" accent5="accent5" accent6="accent6" hlink="hlink" folHlink="folHlink"/>
  <p:sldLayoutIdLst>
    <p:sldLayoutId id="2147484031"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6082" name="Group 2"/>
          <p:cNvGrpSpPr>
            <a:grpSpLocks/>
          </p:cNvGrpSpPr>
          <p:nvPr/>
        </p:nvGrpSpPr>
        <p:grpSpPr bwMode="auto">
          <a:xfrm>
            <a:off x="457200" y="992188"/>
            <a:ext cx="8153400" cy="1600200"/>
            <a:chOff x="288" y="625"/>
            <a:chExt cx="5136" cy="1008"/>
          </a:xfrm>
        </p:grpSpPr>
        <p:sp>
          <p:nvSpPr>
            <p:cNvPr id="4608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8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4608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4608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latin typeface="Arial" charset="0"/>
              </a:defRPr>
            </a:lvl1pPr>
          </a:lstStyle>
          <a:p>
            <a:pPr>
              <a:defRPr/>
            </a:pPr>
            <a:fld id="{169E765A-7A39-BF43-A2D3-3CDD648125F2}"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1062760280"/>
      </p:ext>
    </p:extLst>
  </p:cSld>
  <p:clrMap bg1="dk2" tx1="lt1" bg2="dk1"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fld id="{7CE0AA69-A967-974B-B5E5-9A8B878AF257}" type="slidenum">
              <a:rPr lang="en-US"/>
              <a:pPr/>
              <a:t>‹#›</a:t>
            </a:fld>
            <a:endParaRPr lang="en-US"/>
          </a:p>
        </p:txBody>
      </p:sp>
    </p:spTree>
    <p:extLst>
      <p:ext uri="{BB962C8B-B14F-4D97-AF65-F5344CB8AC3E}">
        <p14:creationId xmlns:p14="http://schemas.microsoft.com/office/powerpoint/2010/main" val="743852715"/>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355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7" charset="0"/>
                <a:ea typeface="+mn-ea"/>
                <a:cs typeface="+mn-cs"/>
              </a:defRPr>
            </a:lvl1pPr>
          </a:lstStyle>
          <a:p>
            <a:pPr>
              <a:defRPr/>
            </a:pPr>
            <a:endParaRPr lang="en-US"/>
          </a:p>
        </p:txBody>
      </p:sp>
      <p:sp>
        <p:nvSpPr>
          <p:cNvPr id="1720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7" charset="0"/>
                <a:ea typeface="+mn-ea"/>
                <a:cs typeface="+mn-cs"/>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02FDED3E-972B-E54C-B910-BC361D109265}"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2041276549"/>
      </p:ext>
    </p:extLst>
  </p:cSld>
  <p:clrMap bg1="lt1" tx1="dk1" bg2="lt2" tx2="dk2" accent1="accent1" accent2="accent2" accent3="accent3" accent4="accent4" accent5="accent5" accent6="accent6" hlink="hlink" folHlink="folHlink"/>
  <p:sldLayoutIdLst>
    <p:sldLayoutId id="214748405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8" name="Group 2"/>
          <p:cNvGrpSpPr>
            <a:grpSpLocks/>
          </p:cNvGrpSpPr>
          <p:nvPr/>
        </p:nvGrpSpPr>
        <p:grpSpPr bwMode="auto">
          <a:xfrm>
            <a:off x="457200" y="992188"/>
            <a:ext cx="8153400" cy="1600200"/>
            <a:chOff x="288" y="625"/>
            <a:chExt cx="5136" cy="1008"/>
          </a:xfrm>
        </p:grpSpPr>
        <p:sp>
          <p:nvSpPr>
            <p:cNvPr id="9224"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5"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6"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7"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92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92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defTabSz="914400">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defTabSz="914400">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defTabSz="914400">
              <a:defRPr sz="1400">
                <a:solidFill>
                  <a:srgbClr val="FFFFCC"/>
                </a:solidFill>
                <a:latin typeface="Arial" charset="0"/>
              </a:defRPr>
            </a:lvl1pPr>
          </a:lstStyle>
          <a:p>
            <a:pPr>
              <a:defRPr/>
            </a:pPr>
            <a:fld id="{6D7AF3FE-1026-2143-B10C-72C7A5F08689}"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3577696033"/>
      </p:ext>
    </p:extLst>
  </p:cSld>
  <p:clrMap bg1="dk2" tx1="lt1" bg2="dk1" tx2="lt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1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defRPr>
            </a:lvl1pPr>
          </a:lstStyle>
          <a:p>
            <a:pPr defTabSz="457200">
              <a:defRPr/>
            </a:pPr>
            <a:fld id="{447EA2AD-4F9D-3D40-B0BE-E47BBDD25FF2}"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750659051"/>
      </p:ext>
    </p:extLst>
  </p:cSld>
  <p:clrMap bg1="dk2" tx1="lt1" bg2="dk1" tx2="lt2" accent1="accent1" accent2="accent2" accent3="accent3" accent4="accent4" accent5="accent5" accent6="accent6" hlink="hlink" folHlink="folHlink"/>
  <p:sldLayoutIdLst>
    <p:sldLayoutId id="2147484072"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a:spcBef>
                <a:spcPct val="0"/>
              </a:spcBef>
              <a:buFontTx/>
              <a:buNone/>
            </a:pPr>
            <a:endParaRPr lang="en-US">
              <a:solidFill>
                <a:srgbClr val="000000"/>
              </a:solidFill>
              <a:cs typeface="Arial" charset="0"/>
            </a:endParaRPr>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buFontTx/>
              <a:buNone/>
            </a:pPr>
            <a:endParaRPr lang="en-US">
              <a:solidFill>
                <a:srgbClr val="000000"/>
              </a:solidFill>
              <a:cs typeface="Arial" charset="0"/>
            </a:endParaRPr>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a:spcBef>
                <a:spcPct val="0"/>
              </a:spcBef>
              <a:buFontTx/>
              <a:buNone/>
            </a:pPr>
            <a:fld id="{7CE0AA69-A967-974B-B5E5-9A8B878AF257}" type="slidenum">
              <a:rPr lang="en-US">
                <a:solidFill>
                  <a:srgbClr val="000000"/>
                </a:solidFill>
                <a:cs typeface="Arial" charset="0"/>
              </a:rPr>
              <a:pPr>
                <a:spcBef>
                  <a:spcPct val="0"/>
                </a:spcBef>
                <a:buFontTx/>
                <a:buNone/>
              </a:pPr>
              <a:t>‹#›</a:t>
            </a:fld>
            <a:endParaRPr lang="en-US">
              <a:solidFill>
                <a:srgbClr val="000000"/>
              </a:solidFill>
              <a:cs typeface="Arial" charset="0"/>
            </a:endParaRPr>
          </a:p>
        </p:txBody>
      </p:sp>
    </p:spTree>
    <p:extLst>
      <p:ext uri="{BB962C8B-B14F-4D97-AF65-F5344CB8AC3E}">
        <p14:creationId xmlns:p14="http://schemas.microsoft.com/office/powerpoint/2010/main" val="3374096833"/>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2" descr="C:\Users\andersonl\Desktop\Design\Easter Template 2\Palm Sunday.jpg"/>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Text Placeholder 2"/>
          <p:cNvSpPr>
            <a:spLocks noGrp="1"/>
          </p:cNvSpPr>
          <p:nvPr>
            <p:ph type="body" idx="1"/>
          </p:nvPr>
        </p:nvSpPr>
        <p:spPr bwMode="auto">
          <a:xfrm>
            <a:off x="250825" y="976313"/>
            <a:ext cx="8642350" cy="5149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50825" y="6669088"/>
            <a:ext cx="2133600" cy="185737"/>
          </a:xfrm>
          <a:prstGeom prst="rect">
            <a:avLst/>
          </a:prstGeom>
        </p:spPr>
        <p:txBody>
          <a:bodyPr vert="horz" lIns="91440" tIns="45720" rIns="91440" bIns="45720" rtlCol="0" anchor="ctr"/>
          <a:lstStyle>
            <a:lvl1pPr algn="l"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3B061890-F4BC-7D4D-8225-716DAC397C46}" type="datetimeFigureOut">
              <a:rPr lang="en-GB"/>
              <a:pPr>
                <a:buFontTx/>
                <a:buNone/>
                <a:defRPr/>
              </a:pPr>
              <a:t>28/09/2025</a:t>
            </a:fld>
            <a:endParaRPr lang="en-GB"/>
          </a:p>
        </p:txBody>
      </p:sp>
      <p:sp>
        <p:nvSpPr>
          <p:cNvPr id="5" name="Footer Placeholder 4"/>
          <p:cNvSpPr>
            <a:spLocks noGrp="1"/>
          </p:cNvSpPr>
          <p:nvPr>
            <p:ph type="ftr" sz="quarter" idx="3"/>
          </p:nvPr>
        </p:nvSpPr>
        <p:spPr>
          <a:xfrm>
            <a:off x="2484438" y="6669088"/>
            <a:ext cx="4175125" cy="188912"/>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ysClr val="windowText" lastClr="000000"/>
                </a:solidFill>
                <a:latin typeface="Calibri"/>
                <a:ea typeface="+mn-ea"/>
                <a:cs typeface="+mn-cs"/>
              </a:defRPr>
            </a:lvl1pPr>
          </a:lstStyle>
          <a:p>
            <a:pPr>
              <a:buFontTx/>
              <a:buNone/>
              <a:defRPr/>
            </a:pPr>
            <a:endParaRPr lang="en-GB"/>
          </a:p>
        </p:txBody>
      </p:sp>
      <p:sp>
        <p:nvSpPr>
          <p:cNvPr id="6" name="Slide Number Placeholder 5"/>
          <p:cNvSpPr>
            <a:spLocks noGrp="1"/>
          </p:cNvSpPr>
          <p:nvPr>
            <p:ph type="sldNum" sz="quarter" idx="4"/>
          </p:nvPr>
        </p:nvSpPr>
        <p:spPr>
          <a:xfrm>
            <a:off x="6759575" y="6669088"/>
            <a:ext cx="2133600" cy="185737"/>
          </a:xfrm>
          <a:prstGeom prst="rect">
            <a:avLst/>
          </a:prstGeom>
        </p:spPr>
        <p:txBody>
          <a:bodyPr vert="horz" lIns="91440" tIns="45720" rIns="91440" bIns="45720" rtlCol="0" anchor="ctr"/>
          <a:lstStyle>
            <a:lvl1pPr algn="r"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72E84250-0C94-9747-B3DA-C52039A49D75}" type="slidenum">
              <a:rPr lang="en-GB"/>
              <a:pPr>
                <a:buFontTx/>
                <a:buNone/>
                <a:defRPr/>
              </a:pPr>
              <a:t>‹#›</a:t>
            </a:fld>
            <a:endParaRPr lang="en-GB"/>
          </a:p>
        </p:txBody>
      </p:sp>
      <p:sp>
        <p:nvSpPr>
          <p:cNvPr id="2" name="Title Placeholder 1"/>
          <p:cNvSpPr>
            <a:spLocks noGrp="1"/>
          </p:cNvSpPr>
          <p:nvPr>
            <p:ph type="title"/>
          </p:nvPr>
        </p:nvSpPr>
        <p:spPr>
          <a:xfrm>
            <a:off x="250825" y="231775"/>
            <a:ext cx="8642350" cy="561975"/>
          </a:xfrm>
          <a:prstGeom prst="rect">
            <a:avLst/>
          </a:prstGeom>
        </p:spPr>
        <p:txBody>
          <a:bodyPr vert="horz" lIns="91440" tIns="45720" rIns="91440" bIns="45720" rtlCol="0" anchor="ctr">
            <a:normAutofit/>
          </a:bodyPr>
          <a:lstStyle/>
          <a:p>
            <a:r>
              <a:rPr lang="en-US" dirty="0"/>
              <a:t>Click to edit Master title style</a:t>
            </a:r>
            <a:endParaRPr lang="en-GB" dirty="0"/>
          </a:p>
        </p:txBody>
      </p:sp>
    </p:spTree>
    <p:extLst>
      <p:ext uri="{BB962C8B-B14F-4D97-AF65-F5344CB8AC3E}">
        <p14:creationId xmlns:p14="http://schemas.microsoft.com/office/powerpoint/2010/main" val="1368888518"/>
      </p:ext>
    </p:extLst>
  </p:cSld>
  <p:clrMap bg1="lt1" tx1="dk1" bg2="lt2" tx2="dk2" accent1="accent1" accent2="accent2" accent3="accent3" accent4="accent4" accent5="accent5" accent6="accent6" hlink="hlink" folHlink="folHlink"/>
  <p:sldLayoutIdLst>
    <p:sldLayoutId id="2147484092" r:id="rId1"/>
    <p:sldLayoutId id="2147484093" r:id="rId2"/>
    <p:sldLayoutId id="2147484094" r:id="rId3"/>
    <p:sldLayoutId id="2147484095" r:id="rId4"/>
    <p:sldLayoutId id="2147484096" r:id="rId5"/>
    <p:sldLayoutId id="2147484097" r:id="rId6"/>
    <p:sldLayoutId id="2147484098" r:id="rId7"/>
    <p:sldLayoutId id="2147484099" r:id="rId8"/>
  </p:sldLayoutIdLst>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txStyles>
    <p:titleStyle>
      <a:lvl1pPr algn="l" rtl="0" fontAlgn="base">
        <a:spcBef>
          <a:spcPct val="0"/>
        </a:spcBef>
        <a:spcAft>
          <a:spcPct val="0"/>
        </a:spcAft>
        <a:defRPr sz="2400" kern="1200">
          <a:solidFill>
            <a:schemeClr val="bg1"/>
          </a:solidFill>
          <a:effectLst>
            <a:outerShdw blurRad="50800" dist="38100" dir="2700000" algn="tl" rotWithShape="0">
              <a:prstClr val="black">
                <a:alpha val="40000"/>
              </a:prstClr>
            </a:outerShdw>
          </a:effectLst>
          <a:latin typeface="+mj-lt"/>
          <a:ea typeface="ＭＳ Ｐゴシック" charset="0"/>
          <a:cs typeface="ＭＳ Ｐゴシック" charset="0"/>
        </a:defRPr>
      </a:lvl1pPr>
      <a:lvl2pPr algn="l" rtl="0" fontAlgn="base">
        <a:spcBef>
          <a:spcPct val="0"/>
        </a:spcBef>
        <a:spcAft>
          <a:spcPct val="0"/>
        </a:spcAft>
        <a:defRPr sz="2400">
          <a:solidFill>
            <a:schemeClr val="bg1"/>
          </a:solidFill>
          <a:latin typeface="Calibri" charset="0"/>
          <a:ea typeface="ＭＳ Ｐゴシック" charset="0"/>
          <a:cs typeface="ＭＳ Ｐゴシック" charset="0"/>
        </a:defRPr>
      </a:lvl2pPr>
      <a:lvl3pPr algn="l" rtl="0" fontAlgn="base">
        <a:spcBef>
          <a:spcPct val="0"/>
        </a:spcBef>
        <a:spcAft>
          <a:spcPct val="0"/>
        </a:spcAft>
        <a:defRPr sz="2400">
          <a:solidFill>
            <a:schemeClr val="bg1"/>
          </a:solidFill>
          <a:latin typeface="Calibri" charset="0"/>
          <a:ea typeface="ＭＳ Ｐゴシック" charset="0"/>
          <a:cs typeface="ＭＳ Ｐゴシック" charset="0"/>
        </a:defRPr>
      </a:lvl3pPr>
      <a:lvl4pPr algn="l" rtl="0" fontAlgn="base">
        <a:spcBef>
          <a:spcPct val="0"/>
        </a:spcBef>
        <a:spcAft>
          <a:spcPct val="0"/>
        </a:spcAft>
        <a:defRPr sz="2400">
          <a:solidFill>
            <a:schemeClr val="bg1"/>
          </a:solidFill>
          <a:latin typeface="Calibri" charset="0"/>
          <a:ea typeface="ＭＳ Ｐゴシック" charset="0"/>
          <a:cs typeface="ＭＳ Ｐゴシック" charset="0"/>
        </a:defRPr>
      </a:lvl4pPr>
      <a:lvl5pPr algn="l" rtl="0" fontAlgn="base">
        <a:spcBef>
          <a:spcPct val="0"/>
        </a:spcBef>
        <a:spcAft>
          <a:spcPct val="0"/>
        </a:spcAft>
        <a:defRPr sz="2400">
          <a:solidFill>
            <a:schemeClr val="bg1"/>
          </a:solidFill>
          <a:latin typeface="Calibri" charset="0"/>
          <a:ea typeface="ＭＳ Ｐゴシック" charset="0"/>
          <a:cs typeface="ＭＳ Ｐゴシック" charset="0"/>
        </a:defRPr>
      </a:lvl5pPr>
      <a:lvl6pPr marL="457200" algn="l" rtl="0" fontAlgn="base">
        <a:spcBef>
          <a:spcPct val="0"/>
        </a:spcBef>
        <a:spcAft>
          <a:spcPct val="0"/>
        </a:spcAft>
        <a:defRPr sz="2400">
          <a:solidFill>
            <a:schemeClr val="bg1"/>
          </a:solidFill>
          <a:latin typeface="Calibri" charset="0"/>
          <a:ea typeface="ＭＳ Ｐゴシック" charset="0"/>
          <a:cs typeface="ＭＳ Ｐゴシック" charset="0"/>
        </a:defRPr>
      </a:lvl6pPr>
      <a:lvl7pPr marL="914400" algn="l" rtl="0" fontAlgn="base">
        <a:spcBef>
          <a:spcPct val="0"/>
        </a:spcBef>
        <a:spcAft>
          <a:spcPct val="0"/>
        </a:spcAft>
        <a:defRPr sz="2400">
          <a:solidFill>
            <a:schemeClr val="bg1"/>
          </a:solidFill>
          <a:latin typeface="Calibri" charset="0"/>
          <a:ea typeface="ＭＳ Ｐゴシック" charset="0"/>
          <a:cs typeface="ＭＳ Ｐゴシック" charset="0"/>
        </a:defRPr>
      </a:lvl7pPr>
      <a:lvl8pPr marL="1371600" algn="l" rtl="0" fontAlgn="base">
        <a:spcBef>
          <a:spcPct val="0"/>
        </a:spcBef>
        <a:spcAft>
          <a:spcPct val="0"/>
        </a:spcAft>
        <a:defRPr sz="2400">
          <a:solidFill>
            <a:schemeClr val="bg1"/>
          </a:solidFill>
          <a:latin typeface="Calibri" charset="0"/>
          <a:ea typeface="ＭＳ Ｐゴシック" charset="0"/>
          <a:cs typeface="ＭＳ Ｐゴシック" charset="0"/>
        </a:defRPr>
      </a:lvl8pPr>
      <a:lvl9pPr marL="1828800" algn="l" rtl="0" fontAlgn="base">
        <a:spcBef>
          <a:spcPct val="0"/>
        </a:spcBef>
        <a:spcAft>
          <a:spcPct val="0"/>
        </a:spcAft>
        <a:defRPr sz="2400">
          <a:solidFill>
            <a:schemeClr val="bg1"/>
          </a:solidFill>
          <a:latin typeface="Calibri" charset="0"/>
          <a:ea typeface="ＭＳ Ｐゴシック" charset="0"/>
          <a:cs typeface="ＭＳ Ｐゴシック" charset="0"/>
        </a:defRPr>
      </a:lvl9pPr>
    </p:titleStyle>
    <p:bodyStyle>
      <a:lvl1pPr marL="342900" indent="-342900" algn="l" rtl="0" fontAlgn="base">
        <a:spcBef>
          <a:spcPct val="20000"/>
        </a:spcBef>
        <a:spcAft>
          <a:spcPct val="0"/>
        </a:spcAft>
        <a:buFont typeface="Arial" charset="0"/>
        <a:buChar char="•"/>
        <a:defRPr sz="2400" kern="1200">
          <a:solidFill>
            <a:schemeClr val="tx1"/>
          </a:solidFill>
          <a:latin typeface="+mn-lt"/>
          <a:ea typeface="ＭＳ Ｐゴシック" charset="0"/>
          <a:cs typeface="ＭＳ Ｐゴシック" charset="0"/>
        </a:defRPr>
      </a:lvl1pPr>
      <a:lvl2pPr marL="742950" indent="-285750" algn="l" rtl="0" fontAlgn="base">
        <a:spcBef>
          <a:spcPct val="20000"/>
        </a:spcBef>
        <a:spcAft>
          <a:spcPct val="0"/>
        </a:spcAft>
        <a:buFont typeface="Arial" charset="0"/>
        <a:buChar char="–"/>
        <a:defRPr sz="22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bg1"/>
            </a:gs>
          </a:gsLst>
          <a:lin ang="5400000" scaled="1"/>
        </a:gradFill>
        <a:effectLst/>
      </p:bgPr>
    </p:bg>
    <p:spTree>
      <p:nvGrpSpPr>
        <p:cNvPr id="1" name=""/>
        <p:cNvGrpSpPr/>
        <p:nvPr/>
      </p:nvGrpSpPr>
      <p:grpSpPr>
        <a:xfrm>
          <a:off x="0" y="0"/>
          <a:ext cx="0" cy="0"/>
          <a:chOff x="0" y="0"/>
          <a:chExt cx="0" cy="0"/>
        </a:xfrm>
      </p:grpSpPr>
      <p:sp>
        <p:nvSpPr>
          <p:cNvPr id="405506"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kumimoji="1" lang="en-US"/>
          </a:p>
        </p:txBody>
      </p:sp>
      <p:sp>
        <p:nvSpPr>
          <p:cNvPr id="405507"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kumimoji="1" lang="en-US"/>
          </a:p>
        </p:txBody>
      </p:sp>
      <p:sp>
        <p:nvSpPr>
          <p:cNvPr id="405508"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lang="en-US"/>
          </a:p>
        </p:txBody>
      </p:sp>
      <p:sp>
        <p:nvSpPr>
          <p:cNvPr id="405509" name="Rectangle 5"/>
          <p:cNvSpPr>
            <a:spLocks noGrp="1" noChangeArrowheads="1"/>
          </p:cNvSpPr>
          <p:nvPr>
            <p:ph type="title"/>
          </p:nvPr>
        </p:nvSpPr>
        <p:spPr bwMode="auto">
          <a:xfrm>
            <a:off x="683568" y="609600"/>
            <a:ext cx="8136904"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5510" name="Rectangle 6"/>
          <p:cNvSpPr>
            <a:spLocks noGrp="1" noChangeArrowheads="1"/>
          </p:cNvSpPr>
          <p:nvPr>
            <p:ph type="body" idx="1"/>
          </p:nvPr>
        </p:nvSpPr>
        <p:spPr bwMode="auto">
          <a:xfrm>
            <a:off x="683568" y="2286000"/>
            <a:ext cx="8136904" cy="3657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accent2"/>
                </a:solidFill>
                <a:miter lim="800000"/>
                <a:headEnd/>
                <a:tailEnd/>
              </a14:hiddenLine>
            </a:ext>
            <a:ext uri="{AF507438-7753-43e0-B8FC-AC1667EBCBE1}">
              <a14:hiddenEffects xmlns:a14="http://schemas.microsoft.com/office/drawing/2010/main" xmlns="">
                <a:effectLst>
                  <a:outerShdw blurRad="63500" dist="81320" dir="2319588"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8908663"/>
      </p:ext>
    </p:extLst>
  </p:cSld>
  <p:clrMap bg1="dk2" tx1="lt1" bg2="dk1" tx2="lt2" accent1="accent1" accent2="accent2" accent3="accent3" accent4="accent4" accent5="accent5" accent6="accent6" hlink="hlink" folHlink="folHlink"/>
  <p:sldLayoutIdLst>
    <p:sldLayoutId id="2147484101" r:id="rId1"/>
    <p:sldLayoutId id="2147484102" r:id="rId2"/>
    <p:sldLayoutId id="2147484103" r:id="rId3"/>
    <p:sldLayoutId id="2147484104" r:id="rId4"/>
    <p:sldLayoutId id="2147484105" r:id="rId5"/>
    <p:sldLayoutId id="2147484106" r:id="rId6"/>
    <p:sldLayoutId id="2147484107" r:id="rId7"/>
    <p:sldLayoutId id="2147484108" r:id="rId8"/>
    <p:sldLayoutId id="2147484109" r:id="rId9"/>
    <p:sldLayoutId id="2147484110" r:id="rId10"/>
    <p:sldLayoutId id="2147484111" r:id="rId11"/>
    <p:sldLayoutId id="2147484112" r:id="rId12"/>
  </p:sldLayoutIdLst>
  <p:hf hdr="0" ftr="0"/>
  <p:txStyles>
    <p:title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p:titleStyle>
    <p:bodyStyle>
      <a:lvl1pPr marL="342900" indent="-342900" algn="l" rtl="0" fontAlgn="base">
        <a:spcBef>
          <a:spcPct val="60000"/>
        </a:spcBef>
        <a:spcAft>
          <a:spcPct val="0"/>
        </a:spcAft>
        <a:buClr>
          <a:schemeClr val="tx1"/>
        </a:buClr>
        <a:buChar char="•"/>
        <a:defRPr sz="3000" b="1">
          <a:solidFill>
            <a:schemeClr val="tx1"/>
          </a:solidFill>
          <a:latin typeface="Arial"/>
          <a:ea typeface="+mn-ea"/>
          <a:cs typeface="Arial"/>
        </a:defRPr>
      </a:lvl1pPr>
      <a:lvl2pPr marL="742950" indent="-285750" algn="l" rtl="0" fontAlgn="base">
        <a:spcBef>
          <a:spcPct val="40000"/>
        </a:spcBef>
        <a:spcAft>
          <a:spcPct val="0"/>
        </a:spcAft>
        <a:buClr>
          <a:schemeClr val="tx1"/>
        </a:buClr>
        <a:buChar char="–"/>
        <a:defRPr sz="2600" b="1">
          <a:solidFill>
            <a:schemeClr val="tx1"/>
          </a:solidFill>
          <a:latin typeface="Arial"/>
          <a:ea typeface="+mn-ea"/>
          <a:cs typeface="Arial"/>
        </a:defRPr>
      </a:lvl2pPr>
      <a:lvl3pPr marL="1143000" indent="-228600" algn="l" rtl="0" fontAlgn="base">
        <a:lnSpc>
          <a:spcPct val="95000"/>
        </a:lnSpc>
        <a:spcBef>
          <a:spcPct val="35000"/>
        </a:spcBef>
        <a:spcAft>
          <a:spcPct val="0"/>
        </a:spcAft>
        <a:buClr>
          <a:schemeClr val="tx1"/>
        </a:buClr>
        <a:buChar char="•"/>
        <a:defRPr sz="2400" b="1">
          <a:solidFill>
            <a:schemeClr val="tx1"/>
          </a:solidFill>
          <a:latin typeface="Arial"/>
          <a:ea typeface="+mn-ea"/>
          <a:cs typeface="Arial"/>
        </a:defRPr>
      </a:lvl3pPr>
      <a:lvl4pPr marL="1600200" indent="-228600" algn="l" rtl="0" fontAlgn="base">
        <a:lnSpc>
          <a:spcPct val="75000"/>
        </a:lnSpc>
        <a:spcBef>
          <a:spcPct val="30000"/>
        </a:spcBef>
        <a:spcAft>
          <a:spcPct val="0"/>
        </a:spcAft>
        <a:buClr>
          <a:schemeClr val="tx1"/>
        </a:buClr>
        <a:buChar char="–"/>
        <a:defRPr sz="2000" b="1">
          <a:solidFill>
            <a:schemeClr val="tx1"/>
          </a:solidFill>
          <a:latin typeface="Arial"/>
          <a:ea typeface="+mn-ea"/>
          <a:cs typeface="Arial"/>
        </a:defRPr>
      </a:lvl4pPr>
      <a:lvl5pPr marL="2057400" indent="-228600" algn="l" rtl="0" fontAlgn="base">
        <a:lnSpc>
          <a:spcPct val="75000"/>
        </a:lnSpc>
        <a:spcBef>
          <a:spcPct val="30000"/>
        </a:spcBef>
        <a:spcAft>
          <a:spcPct val="0"/>
        </a:spcAft>
        <a:buClr>
          <a:schemeClr val="tx1"/>
        </a:buClr>
        <a:buChar char="»"/>
        <a:defRPr b="1">
          <a:solidFill>
            <a:schemeClr val="tx1"/>
          </a:solidFill>
          <a:latin typeface="Arial"/>
          <a:ea typeface="+mn-ea"/>
          <a:cs typeface="Arial"/>
        </a:defRPr>
      </a:lvl5pPr>
      <a:lvl6pPr marL="2514600" indent="-228600" algn="l" rtl="0" fontAlgn="base">
        <a:lnSpc>
          <a:spcPct val="75000"/>
        </a:lnSpc>
        <a:spcBef>
          <a:spcPct val="30000"/>
        </a:spcBef>
        <a:spcAft>
          <a:spcPct val="0"/>
        </a:spcAft>
        <a:buClr>
          <a:schemeClr val="tx1"/>
        </a:buClr>
        <a:buChar char="»"/>
        <a:defRPr>
          <a:solidFill>
            <a:schemeClr val="tx1"/>
          </a:solidFill>
          <a:latin typeface="+mn-lt"/>
          <a:ea typeface="+mn-ea"/>
        </a:defRPr>
      </a:lvl6pPr>
      <a:lvl7pPr marL="2971800" indent="-228600" algn="l" rtl="0" fontAlgn="base">
        <a:lnSpc>
          <a:spcPct val="75000"/>
        </a:lnSpc>
        <a:spcBef>
          <a:spcPct val="30000"/>
        </a:spcBef>
        <a:spcAft>
          <a:spcPct val="0"/>
        </a:spcAft>
        <a:buClr>
          <a:schemeClr val="tx1"/>
        </a:buClr>
        <a:buChar char="»"/>
        <a:defRPr>
          <a:solidFill>
            <a:schemeClr val="tx1"/>
          </a:solidFill>
          <a:latin typeface="+mn-lt"/>
          <a:ea typeface="+mn-ea"/>
        </a:defRPr>
      </a:lvl7pPr>
      <a:lvl8pPr marL="3429000" indent="-228600" algn="l" rtl="0" fontAlgn="base">
        <a:lnSpc>
          <a:spcPct val="75000"/>
        </a:lnSpc>
        <a:spcBef>
          <a:spcPct val="30000"/>
        </a:spcBef>
        <a:spcAft>
          <a:spcPct val="0"/>
        </a:spcAft>
        <a:buClr>
          <a:schemeClr val="tx1"/>
        </a:buClr>
        <a:buChar char="»"/>
        <a:defRPr>
          <a:solidFill>
            <a:schemeClr val="tx1"/>
          </a:solidFill>
          <a:latin typeface="+mn-lt"/>
          <a:ea typeface="+mn-ea"/>
        </a:defRPr>
      </a:lvl8pPr>
      <a:lvl9pPr marL="3886200" indent="-228600" algn="l" rtl="0" fontAlgn="base">
        <a:lnSpc>
          <a:spcPct val="75000"/>
        </a:lnSpc>
        <a:spcBef>
          <a:spcPct val="30000"/>
        </a:spcBef>
        <a:spcAft>
          <a:spcPct val="0"/>
        </a:spcAft>
        <a:buClr>
          <a:schemeClr val="tx1"/>
        </a:buClr>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cs typeface="Arial" charset="0"/>
              </a:defRPr>
            </a:lvl1pPr>
          </a:lstStyle>
          <a:p>
            <a:pPr defTabSz="457200" eaLnBrk="1" hangingPunct="1">
              <a:defRPr/>
            </a:pPr>
            <a:fld id="{D46DF21B-6B46-864C-89C3-3B6C2C941117}" type="slidenum">
              <a:rPr lang="en-US"/>
              <a:pPr defTabSz="457200" eaLnBrk="1" hangingPunct="1">
                <a:defRPr/>
              </a:pPr>
              <a:t>‹#›</a:t>
            </a:fld>
            <a:endParaRPr lang="en-US"/>
          </a:p>
        </p:txBody>
      </p:sp>
    </p:spTree>
    <p:extLst>
      <p:ext uri="{BB962C8B-B14F-4D97-AF65-F5344CB8AC3E}">
        <p14:creationId xmlns:p14="http://schemas.microsoft.com/office/powerpoint/2010/main" val="3545834048"/>
      </p:ext>
    </p:extLst>
  </p:cSld>
  <p:clrMap bg1="lt1" tx1="dk1" bg2="lt2" tx2="dk2" accent1="accent1" accent2="accent2" accent3="accent3" accent4="accent4" accent5="accent5" accent6="accent6" hlink="hlink" folHlink="folHlink"/>
  <p:sldLayoutIdLst>
    <p:sldLayoutId id="2147484114" r:id="rId1"/>
    <p:sldLayoutId id="2147484115"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7574660"/>
      </p:ext>
    </p:extLst>
  </p:cSld>
  <p:clrMap bg1="dk2" tx1="lt1" bg2="dk1" tx2="lt2" accent1="accent1" accent2="accent2" accent3="accent3" accent4="accent4" accent5="accent5" accent6="accent6" hlink="hlink" folHlink="folHlink"/>
  <p:sldLayoutIdLst>
    <p:sldLayoutId id="2147484119" r:id="rId1"/>
    <p:sldLayoutId id="2147484120" r:id="rId2"/>
    <p:sldLayoutId id="2147484121" r:id="rId3"/>
    <p:sldLayoutId id="2147484122" r:id="rId4"/>
    <p:sldLayoutId id="2147484123" r:id="rId5"/>
    <p:sldLayoutId id="2147484124" r:id="rId6"/>
    <p:sldLayoutId id="2147484125" r:id="rId7"/>
    <p:sldLayoutId id="2147484126" r:id="rId8"/>
    <p:sldLayoutId id="2147484127" r:id="rId9"/>
    <p:sldLayoutId id="2147484128" r:id="rId10"/>
    <p:sldLayoutId id="214748412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6738809"/>
      </p:ext>
    </p:extLst>
  </p:cSld>
  <p:clrMap bg1="lt1" tx1="dk1" bg2="lt2" tx2="dk2" accent1="accent1" accent2="accent2" accent3="accent3" accent4="accent4" accent5="accent5" accent6="accent6" hlink="hlink" folHlink="folHlink"/>
  <p:sldLayoutIdLst>
    <p:sldLayoutId id="2147484131" r:id="rId1"/>
    <p:sldLayoutId id="2147484132" r:id="rId2"/>
    <p:sldLayoutId id="2147484133" r:id="rId3"/>
    <p:sldLayoutId id="2147484134" r:id="rId4"/>
    <p:sldLayoutId id="2147484135" r:id="rId5"/>
    <p:sldLayoutId id="2147484136" r:id="rId6"/>
    <p:sldLayoutId id="2147484137" r:id="rId7"/>
    <p:sldLayoutId id="2147484138" r:id="rId8"/>
    <p:sldLayoutId id="2147484139" r:id="rId9"/>
    <p:sldLayoutId id="2147484140" r:id="rId10"/>
    <p:sldLayoutId id="21474841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mn-cs"/>
        </a:defRPr>
      </a:lvl1pPr>
      <a:lvl2pPr marL="742691" indent="-285652" algn="l" rtl="0" eaLnBrk="0" fontAlgn="base" hangingPunct="0">
        <a:spcBef>
          <a:spcPct val="20000"/>
        </a:spcBef>
        <a:spcAft>
          <a:spcPct val="0"/>
        </a:spcAft>
        <a:buChar char="–"/>
        <a:defRPr sz="2800">
          <a:solidFill>
            <a:schemeClr val="tx1"/>
          </a:solidFill>
          <a:latin typeface="+mn-lt"/>
          <a:ea typeface="+mn-ea"/>
          <a:cs typeface="+mn-cs"/>
        </a:defRPr>
      </a:lvl2pPr>
      <a:lvl3pPr marL="1142602" indent="-228522" algn="l" rtl="0" eaLnBrk="0" fontAlgn="base" hangingPunct="0">
        <a:spcBef>
          <a:spcPct val="20000"/>
        </a:spcBef>
        <a:spcAft>
          <a:spcPct val="0"/>
        </a:spcAft>
        <a:buChar char="•"/>
        <a:defRPr sz="2400">
          <a:solidFill>
            <a:schemeClr val="tx1"/>
          </a:solidFill>
          <a:latin typeface="+mn-lt"/>
          <a:ea typeface="+mn-ea"/>
          <a:cs typeface="+mn-cs"/>
        </a:defRPr>
      </a:lvl3pPr>
      <a:lvl4pPr marL="1599645" indent="-228522" algn="l" rtl="0" eaLnBrk="0" fontAlgn="base" hangingPunct="0">
        <a:spcBef>
          <a:spcPct val="20000"/>
        </a:spcBef>
        <a:spcAft>
          <a:spcPct val="0"/>
        </a:spcAft>
        <a:buChar char="–"/>
        <a:defRPr sz="2000">
          <a:solidFill>
            <a:schemeClr val="tx1"/>
          </a:solidFill>
          <a:latin typeface="+mn-lt"/>
          <a:ea typeface="+mn-ea"/>
          <a:cs typeface="+mn-cs"/>
        </a:defRPr>
      </a:lvl4pPr>
      <a:lvl5pPr marL="2056686" indent="-228522" algn="l" rtl="0" eaLnBrk="0" fontAlgn="base" hangingPunct="0">
        <a:spcBef>
          <a:spcPct val="20000"/>
        </a:spcBef>
        <a:spcAft>
          <a:spcPct val="0"/>
        </a:spcAft>
        <a:buChar char="»"/>
        <a:defRPr sz="2000">
          <a:solidFill>
            <a:schemeClr val="tx1"/>
          </a:solidFill>
          <a:latin typeface="+mn-lt"/>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35843" name="Arc 3"/>
            <p:cNvSpPr>
              <a:spLocks/>
            </p:cNvSpPr>
            <p:nvPr/>
          </p:nvSpPr>
          <p:spPr bwMode="invGray">
            <a:xfrm>
              <a:off x="3595" y="625"/>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4" name="Arc 4"/>
            <p:cNvSpPr>
              <a:spLocks/>
            </p:cNvSpPr>
            <p:nvPr/>
          </p:nvSpPr>
          <p:spPr bwMode="invGray">
            <a:xfrm>
              <a:off x="3548" y="729"/>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5" name="Arc 5"/>
            <p:cNvSpPr>
              <a:spLocks/>
            </p:cNvSpPr>
            <p:nvPr/>
          </p:nvSpPr>
          <p:spPr bwMode="invGray">
            <a:xfrm>
              <a:off x="3521" y="868"/>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6"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5847" name="Rectangle 7"/>
          <p:cNvSpPr>
            <a:spLocks noGrp="1" noChangeArrowheads="1"/>
          </p:cNvSpPr>
          <p:nvPr>
            <p:ph type="title"/>
          </p:nvPr>
        </p:nvSpPr>
        <p:spPr bwMode="auto">
          <a:xfrm>
            <a:off x="685800" y="3810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35848" name="Rectangle 8"/>
          <p:cNvSpPr>
            <a:spLocks noGrp="1" noChangeArrowheads="1"/>
          </p:cNvSpPr>
          <p:nvPr>
            <p:ph type="body" idx="1"/>
          </p:nvPr>
        </p:nvSpPr>
        <p:spPr bwMode="auto">
          <a:xfrm>
            <a:off x="685800" y="20574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defRPr sz="1400">
                <a:latin typeface="Arial" charset="0"/>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ctr">
              <a:defRPr sz="1400">
                <a:latin typeface="Arial" charset="0"/>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r">
              <a:defRPr sz="1400">
                <a:latin typeface="Arial" charset="0"/>
                <a:cs typeface="+mn-cs"/>
              </a:defRPr>
            </a:lvl1pPr>
          </a:lstStyle>
          <a:p>
            <a:pPr>
              <a:defRPr/>
            </a:pPr>
            <a:fld id="{98C92AFE-2C14-6E4F-9D31-EA8303792BE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62072089"/>
      </p:ext>
    </p:extLst>
  </p:cSld>
  <p:clrMap bg1="dk2" tx1="lt1" bg2="dk1"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Lst>
  <p:txStyles>
    <p:titleStyle>
      <a:lvl1pPr algn="r" rtl="0" eaLnBrk="0" fontAlgn="base" hangingPunct="0">
        <a:spcBef>
          <a:spcPct val="0"/>
        </a:spcBef>
        <a:spcAft>
          <a:spcPct val="0"/>
        </a:spcAft>
        <a:defRPr sz="4400" i="1">
          <a:solidFill>
            <a:schemeClr val="tx2"/>
          </a:solidFill>
          <a:latin typeface="+mj-lt"/>
          <a:ea typeface="+mj-ea"/>
          <a:cs typeface="ＭＳ Ｐゴシック"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imes New Roman" charset="0"/>
          <a:ea typeface="ＭＳ Ｐゴシック" charset="0"/>
        </a:defRPr>
      </a:lvl6pPr>
      <a:lvl7pPr marL="914400" algn="r" rtl="0" fontAlgn="base">
        <a:spcBef>
          <a:spcPct val="0"/>
        </a:spcBef>
        <a:spcAft>
          <a:spcPct val="0"/>
        </a:spcAft>
        <a:defRPr sz="4400" i="1">
          <a:solidFill>
            <a:schemeClr val="tx2"/>
          </a:solidFill>
          <a:latin typeface="Times New Roman" charset="0"/>
          <a:ea typeface="ＭＳ Ｐゴシック" charset="0"/>
        </a:defRPr>
      </a:lvl7pPr>
      <a:lvl8pPr marL="1371600" algn="r" rtl="0" fontAlgn="base">
        <a:spcBef>
          <a:spcPct val="0"/>
        </a:spcBef>
        <a:spcAft>
          <a:spcPct val="0"/>
        </a:spcAft>
        <a:defRPr sz="4400" i="1">
          <a:solidFill>
            <a:schemeClr val="tx2"/>
          </a:solidFill>
          <a:latin typeface="Times New Roman" charset="0"/>
          <a:ea typeface="ＭＳ Ｐゴシック" charset="0"/>
        </a:defRPr>
      </a:lvl8pPr>
      <a:lvl9pPr marL="1828800" algn="r" rtl="0" fontAlgn="base">
        <a:spcBef>
          <a:spcPct val="0"/>
        </a:spcBef>
        <a:spcAft>
          <a:spcPct val="0"/>
        </a:spcAft>
        <a:defRPr sz="4400" i="1">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n-ea"/>
        </a:defRPr>
      </a:lvl5pPr>
      <a:lvl6pPr marL="2514600" indent="-228600" algn="l" rtl="0" fontAlgn="base">
        <a:spcBef>
          <a:spcPct val="20000"/>
        </a:spcBef>
        <a:spcAft>
          <a:spcPct val="0"/>
        </a:spcAft>
        <a:buClr>
          <a:schemeClr val="tx2"/>
        </a:buClr>
        <a:buChar char="•"/>
        <a:defRPr sz="2000">
          <a:solidFill>
            <a:schemeClr val="tx1"/>
          </a:solidFill>
          <a:latin typeface="+mn-lt"/>
          <a:ea typeface="+mn-ea"/>
        </a:defRPr>
      </a:lvl6pPr>
      <a:lvl7pPr marL="2971800" indent="-228600" algn="l" rtl="0" fontAlgn="base">
        <a:spcBef>
          <a:spcPct val="20000"/>
        </a:spcBef>
        <a:spcAft>
          <a:spcPct val="0"/>
        </a:spcAft>
        <a:buClr>
          <a:schemeClr val="tx2"/>
        </a:buClr>
        <a:buChar char="•"/>
        <a:defRPr sz="2000">
          <a:solidFill>
            <a:schemeClr val="tx1"/>
          </a:solidFill>
          <a:latin typeface="+mn-lt"/>
          <a:ea typeface="+mn-ea"/>
        </a:defRPr>
      </a:lvl7pPr>
      <a:lvl8pPr marL="3429000" indent="-228600" algn="l" rtl="0" fontAlgn="base">
        <a:spcBef>
          <a:spcPct val="20000"/>
        </a:spcBef>
        <a:spcAft>
          <a:spcPct val="0"/>
        </a:spcAft>
        <a:buClr>
          <a:schemeClr val="tx2"/>
        </a:buClr>
        <a:buChar char="•"/>
        <a:defRPr sz="2000">
          <a:solidFill>
            <a:schemeClr val="tx1"/>
          </a:solidFill>
          <a:latin typeface="+mn-lt"/>
          <a:ea typeface="+mn-ea"/>
        </a:defRPr>
      </a:lvl8pPr>
      <a:lvl9pPr marL="3886200" indent="-228600" algn="l" rtl="0" fontAlgn="base">
        <a:spcBef>
          <a:spcPct val="20000"/>
        </a:spcBef>
        <a:spcAft>
          <a:spcPct val="0"/>
        </a:spcAft>
        <a:buClr>
          <a:schemeClr val="tx2"/>
        </a:buClr>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91"/>
          <p:cNvGrpSpPr>
            <a:grpSpLocks/>
          </p:cNvGrpSpPr>
          <p:nvPr/>
        </p:nvGrpSpPr>
        <p:grpSpPr bwMode="auto">
          <a:xfrm>
            <a:off x="215900" y="76200"/>
            <a:ext cx="8686800" cy="6781800"/>
            <a:chOff x="136" y="48"/>
            <a:chExt cx="5472" cy="4272"/>
          </a:xfrm>
        </p:grpSpPr>
        <p:grpSp>
          <p:nvGrpSpPr>
            <p:cNvPr id="1032" name="Group 201"/>
            <p:cNvGrpSpPr>
              <a:grpSpLocks/>
            </p:cNvGrpSpPr>
            <p:nvPr userDrawn="1"/>
          </p:nvGrpSpPr>
          <p:grpSpPr bwMode="auto">
            <a:xfrm>
              <a:off x="136" y="48"/>
              <a:ext cx="5472" cy="212"/>
              <a:chOff x="136" y="48"/>
              <a:chExt cx="5472" cy="212"/>
            </a:xfrm>
          </p:grpSpPr>
          <p:grpSp>
            <p:nvGrpSpPr>
              <p:cNvPr id="1058" name="Group 202"/>
              <p:cNvGrpSpPr>
                <a:grpSpLocks/>
              </p:cNvGrpSpPr>
              <p:nvPr/>
            </p:nvGrpSpPr>
            <p:grpSpPr bwMode="auto">
              <a:xfrm>
                <a:off x="136" y="48"/>
                <a:ext cx="1056" cy="212"/>
                <a:chOff x="2544" y="2160"/>
                <a:chExt cx="1920" cy="384"/>
              </a:xfrm>
            </p:grpSpPr>
            <p:sp>
              <p:nvSpPr>
                <p:cNvPr id="1083" name="Rectangle 203"/>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4" name="Rectangle 204"/>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5" name="Rectangle 205"/>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6" name="Rectangle 206"/>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7" name="Rectangle 207"/>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59" name="Group 208"/>
              <p:cNvGrpSpPr>
                <a:grpSpLocks/>
              </p:cNvGrpSpPr>
              <p:nvPr/>
            </p:nvGrpSpPr>
            <p:grpSpPr bwMode="auto">
              <a:xfrm>
                <a:off x="1240" y="48"/>
                <a:ext cx="1056" cy="212"/>
                <a:chOff x="2544" y="2160"/>
                <a:chExt cx="1920" cy="384"/>
              </a:xfrm>
            </p:grpSpPr>
            <p:sp>
              <p:nvSpPr>
                <p:cNvPr id="1078" name="Rectangle 209"/>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9" name="Rectangle 210"/>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0" name="Rectangle 211"/>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1" name="Rectangle 212"/>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2" name="Rectangle 213"/>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60" name="Group 214"/>
              <p:cNvGrpSpPr>
                <a:grpSpLocks/>
              </p:cNvGrpSpPr>
              <p:nvPr/>
            </p:nvGrpSpPr>
            <p:grpSpPr bwMode="auto">
              <a:xfrm>
                <a:off x="2344" y="48"/>
                <a:ext cx="1056" cy="212"/>
                <a:chOff x="2544" y="2160"/>
                <a:chExt cx="1920" cy="384"/>
              </a:xfrm>
            </p:grpSpPr>
            <p:sp>
              <p:nvSpPr>
                <p:cNvPr id="1073" name="Rectangle 215"/>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4" name="Rectangle 216"/>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5" name="Rectangle 217"/>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6" name="Rectangle 218"/>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7" name="Rectangle 219"/>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61" name="Group 220"/>
              <p:cNvGrpSpPr>
                <a:grpSpLocks/>
              </p:cNvGrpSpPr>
              <p:nvPr/>
            </p:nvGrpSpPr>
            <p:grpSpPr bwMode="auto">
              <a:xfrm>
                <a:off x="3448" y="48"/>
                <a:ext cx="1056" cy="212"/>
                <a:chOff x="2544" y="2160"/>
                <a:chExt cx="1920" cy="384"/>
              </a:xfrm>
            </p:grpSpPr>
            <p:sp>
              <p:nvSpPr>
                <p:cNvPr id="1068" name="Rectangle 221"/>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9" name="Rectangle 222"/>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0" name="Rectangle 223"/>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1" name="Rectangle 224"/>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2" name="Rectangle 225"/>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62" name="Group 226"/>
              <p:cNvGrpSpPr>
                <a:grpSpLocks/>
              </p:cNvGrpSpPr>
              <p:nvPr/>
            </p:nvGrpSpPr>
            <p:grpSpPr bwMode="auto">
              <a:xfrm>
                <a:off x="4552" y="48"/>
                <a:ext cx="1056" cy="212"/>
                <a:chOff x="2544" y="2160"/>
                <a:chExt cx="1920" cy="384"/>
              </a:xfrm>
            </p:grpSpPr>
            <p:sp>
              <p:nvSpPr>
                <p:cNvPr id="1063" name="Rectangle 227"/>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4" name="Rectangle 228"/>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5" name="Rectangle 229"/>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6" name="Rectangle 230"/>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7" name="Rectangle 231"/>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grpSp>
          <p:nvGrpSpPr>
            <p:cNvPr id="1033" name="Group 289"/>
            <p:cNvGrpSpPr>
              <a:grpSpLocks/>
            </p:cNvGrpSpPr>
            <p:nvPr userDrawn="1"/>
          </p:nvGrpSpPr>
          <p:grpSpPr bwMode="auto">
            <a:xfrm>
              <a:off x="192" y="4273"/>
              <a:ext cx="5328" cy="47"/>
              <a:chOff x="192" y="3840"/>
              <a:chExt cx="5328" cy="47"/>
            </a:xfrm>
          </p:grpSpPr>
          <p:grpSp>
            <p:nvGrpSpPr>
              <p:cNvPr id="1034" name="Group 265"/>
              <p:cNvGrpSpPr>
                <a:grpSpLocks/>
              </p:cNvGrpSpPr>
              <p:nvPr userDrawn="1"/>
            </p:nvGrpSpPr>
            <p:grpSpPr bwMode="auto">
              <a:xfrm>
                <a:off x="192" y="3840"/>
                <a:ext cx="624" cy="47"/>
                <a:chOff x="624" y="3706"/>
                <a:chExt cx="1056" cy="106"/>
              </a:xfrm>
            </p:grpSpPr>
            <p:sp>
              <p:nvSpPr>
                <p:cNvPr id="1056" name="Rectangle 26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7" name="Rectangle 26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5" name="Group 268"/>
              <p:cNvGrpSpPr>
                <a:grpSpLocks/>
              </p:cNvGrpSpPr>
              <p:nvPr userDrawn="1"/>
            </p:nvGrpSpPr>
            <p:grpSpPr bwMode="auto">
              <a:xfrm>
                <a:off x="864" y="3840"/>
                <a:ext cx="624" cy="47"/>
                <a:chOff x="624" y="3600"/>
                <a:chExt cx="1056" cy="106"/>
              </a:xfrm>
            </p:grpSpPr>
            <p:sp>
              <p:nvSpPr>
                <p:cNvPr id="1054" name="Rectangle 269"/>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5" name="Rectangle 270"/>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6" name="Group 271"/>
              <p:cNvGrpSpPr>
                <a:grpSpLocks/>
              </p:cNvGrpSpPr>
              <p:nvPr userDrawn="1"/>
            </p:nvGrpSpPr>
            <p:grpSpPr bwMode="auto">
              <a:xfrm>
                <a:off x="1536" y="3840"/>
                <a:ext cx="624" cy="47"/>
                <a:chOff x="624" y="3706"/>
                <a:chExt cx="1056" cy="106"/>
              </a:xfrm>
            </p:grpSpPr>
            <p:sp>
              <p:nvSpPr>
                <p:cNvPr id="1052" name="Rectangle 272"/>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3" name="Rectangle 273"/>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7" name="Group 274"/>
              <p:cNvGrpSpPr>
                <a:grpSpLocks/>
              </p:cNvGrpSpPr>
              <p:nvPr userDrawn="1"/>
            </p:nvGrpSpPr>
            <p:grpSpPr bwMode="auto">
              <a:xfrm>
                <a:off x="2208" y="3840"/>
                <a:ext cx="624" cy="47"/>
                <a:chOff x="624" y="3600"/>
                <a:chExt cx="1056" cy="106"/>
              </a:xfrm>
            </p:grpSpPr>
            <p:sp>
              <p:nvSpPr>
                <p:cNvPr id="1050" name="Rectangle 27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1" name="Rectangle 276"/>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8" name="Group 277"/>
              <p:cNvGrpSpPr>
                <a:grpSpLocks/>
              </p:cNvGrpSpPr>
              <p:nvPr userDrawn="1"/>
            </p:nvGrpSpPr>
            <p:grpSpPr bwMode="auto">
              <a:xfrm>
                <a:off x="2880" y="3840"/>
                <a:ext cx="624" cy="47"/>
                <a:chOff x="624" y="3706"/>
                <a:chExt cx="1056" cy="106"/>
              </a:xfrm>
            </p:grpSpPr>
            <p:sp>
              <p:nvSpPr>
                <p:cNvPr id="1048" name="Rectangle 278"/>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9" name="Rectangle 279"/>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9" name="Group 280"/>
              <p:cNvGrpSpPr>
                <a:grpSpLocks/>
              </p:cNvGrpSpPr>
              <p:nvPr userDrawn="1"/>
            </p:nvGrpSpPr>
            <p:grpSpPr bwMode="auto">
              <a:xfrm>
                <a:off x="3552" y="3840"/>
                <a:ext cx="624" cy="47"/>
                <a:chOff x="624" y="3600"/>
                <a:chExt cx="1056" cy="106"/>
              </a:xfrm>
            </p:grpSpPr>
            <p:sp>
              <p:nvSpPr>
                <p:cNvPr id="1046" name="Rectangle 281"/>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7" name="Rectangle 282"/>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40" name="Group 283"/>
              <p:cNvGrpSpPr>
                <a:grpSpLocks/>
              </p:cNvGrpSpPr>
              <p:nvPr userDrawn="1"/>
            </p:nvGrpSpPr>
            <p:grpSpPr bwMode="auto">
              <a:xfrm>
                <a:off x="4224" y="3840"/>
                <a:ext cx="624" cy="47"/>
                <a:chOff x="624" y="3706"/>
                <a:chExt cx="1056" cy="106"/>
              </a:xfrm>
            </p:grpSpPr>
            <p:sp>
              <p:nvSpPr>
                <p:cNvPr id="1044" name="Rectangle 284"/>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5" name="Rectangle 285"/>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41" name="Group 286"/>
              <p:cNvGrpSpPr>
                <a:grpSpLocks/>
              </p:cNvGrpSpPr>
              <p:nvPr userDrawn="1"/>
            </p:nvGrpSpPr>
            <p:grpSpPr bwMode="auto">
              <a:xfrm>
                <a:off x="4896" y="3840"/>
                <a:ext cx="624" cy="47"/>
                <a:chOff x="624" y="3600"/>
                <a:chExt cx="1056" cy="106"/>
              </a:xfrm>
            </p:grpSpPr>
            <p:sp>
              <p:nvSpPr>
                <p:cNvPr id="1042" name="Rectangle 287"/>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3" name="Rectangle 28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grpSp>
      <p:sp>
        <p:nvSpPr>
          <p:cNvPr id="1027" name="Rectangle 2"/>
          <p:cNvSpPr>
            <a:spLocks noGrp="1" noChangeArrowheads="1"/>
          </p:cNvSpPr>
          <p:nvPr>
            <p:ph type="title"/>
          </p:nvPr>
        </p:nvSpPr>
        <p:spPr bwMode="auto">
          <a:xfrm>
            <a:off x="685800" y="609600"/>
            <a:ext cx="7772400" cy="1143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
        <p:nvSpPr>
          <p:cNvPr id="1028"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Rectangle 4"/>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defRPr sz="1400">
                <a:solidFill>
                  <a:schemeClr val="tx2"/>
                </a:solidFill>
                <a:latin typeface="Arial Narrow" pitchFamily="-110"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lgn="ctr">
              <a:defRPr sz="1400">
                <a:solidFill>
                  <a:schemeClr val="tx2"/>
                </a:solidFill>
                <a:latin typeface="Arial Narrow" pitchFamily="-110"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lgn="r">
              <a:defRPr sz="1400">
                <a:solidFill>
                  <a:schemeClr val="tx2"/>
                </a:solidFill>
                <a:latin typeface="Arial Narrow" charset="0"/>
              </a:defRPr>
            </a:lvl1pPr>
          </a:lstStyle>
          <a:p>
            <a:pPr>
              <a:defRPr/>
            </a:pPr>
            <a:fld id="{4E8B1DE4-3FC0-E944-8D88-AF65AF6A5926}" type="slidenum">
              <a:rPr lang="en-US"/>
              <a:pPr>
                <a:defRPr/>
              </a:pPr>
              <a:t>‹#›</a:t>
            </a:fld>
            <a:endParaRPr lang="en-US"/>
          </a:p>
        </p:txBody>
      </p:sp>
    </p:spTree>
    <p:extLst>
      <p:ext uri="{BB962C8B-B14F-4D97-AF65-F5344CB8AC3E}">
        <p14:creationId xmlns:p14="http://schemas.microsoft.com/office/powerpoint/2010/main" val="3302766142"/>
      </p:ext>
    </p:extLst>
  </p:cSld>
  <p:clrMap bg1="lt1" tx1="dk1" bg2="lt2" tx2="dk2" accent1="accent1" accent2="accent2" accent3="accent3" accent4="accent4" accent5="accent5" accent6="accent6" hlink="hlink" folHlink="folHlink"/>
  <p:sldLayoutIdLst>
    <p:sldLayoutId id="2147484143" r:id="rId1"/>
    <p:sldLayoutId id="2147484144" r:id="rId2"/>
    <p:sldLayoutId id="2147484145" r:id="rId3"/>
    <p:sldLayoutId id="2147484146" r:id="rId4"/>
    <p:sldLayoutId id="2147484147" r:id="rId5"/>
    <p:sldLayoutId id="2147484148" r:id="rId6"/>
    <p:sldLayoutId id="2147484149" r:id="rId7"/>
    <p:sldLayoutId id="2147484150" r:id="rId8"/>
    <p:sldLayoutId id="2147484151" r:id="rId9"/>
    <p:sldLayoutId id="2147484152" r:id="rId10"/>
    <p:sldLayoutId id="2147484153" r:id="rId11"/>
  </p:sldLayoutIdLst>
  <p:txStyles>
    <p:titleStyle>
      <a:lvl1pPr algn="ctr" rtl="0" eaLnBrk="0" fontAlgn="base" hangingPunct="0">
        <a:spcBef>
          <a:spcPct val="0"/>
        </a:spcBef>
        <a:spcAft>
          <a:spcPct val="0"/>
        </a:spcAft>
        <a:defRPr sz="2800" b="1">
          <a:solidFill>
            <a:srgbClr val="FFFFFF"/>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5pPr>
      <a:lvl6pPr marL="456343" algn="ctr" rtl="0" fontAlgn="base">
        <a:spcBef>
          <a:spcPct val="0"/>
        </a:spcBef>
        <a:spcAft>
          <a:spcPct val="0"/>
        </a:spcAft>
        <a:defRPr sz="4400">
          <a:solidFill>
            <a:schemeClr val="tx2"/>
          </a:solidFill>
          <a:latin typeface="Arial" pitchFamily="-108" charset="0"/>
        </a:defRPr>
      </a:lvl6pPr>
      <a:lvl7pPr marL="912690" algn="ctr" rtl="0" fontAlgn="base">
        <a:spcBef>
          <a:spcPct val="0"/>
        </a:spcBef>
        <a:spcAft>
          <a:spcPct val="0"/>
        </a:spcAft>
        <a:defRPr sz="4400">
          <a:solidFill>
            <a:schemeClr val="tx2"/>
          </a:solidFill>
          <a:latin typeface="Arial" pitchFamily="-108" charset="0"/>
        </a:defRPr>
      </a:lvl7pPr>
      <a:lvl8pPr marL="1369016" algn="ctr" rtl="0" fontAlgn="base">
        <a:spcBef>
          <a:spcPct val="0"/>
        </a:spcBef>
        <a:spcAft>
          <a:spcPct val="0"/>
        </a:spcAft>
        <a:defRPr sz="4400">
          <a:solidFill>
            <a:schemeClr val="tx2"/>
          </a:solidFill>
          <a:latin typeface="Arial" pitchFamily="-108" charset="0"/>
        </a:defRPr>
      </a:lvl8pPr>
      <a:lvl9pPr marL="1825374" algn="ctr" rtl="0" fontAlgn="base">
        <a:spcBef>
          <a:spcPct val="0"/>
        </a:spcBef>
        <a:spcAft>
          <a:spcPct val="0"/>
        </a:spcAft>
        <a:defRPr sz="4400">
          <a:solidFill>
            <a:schemeClr val="tx2"/>
          </a:solidFill>
          <a:latin typeface="Arial" pitchFamily="-108" charset="0"/>
        </a:defRPr>
      </a:lvl9pPr>
    </p:titleStyle>
    <p:bodyStyle>
      <a:lvl1pPr marL="342254" indent="-342254" algn="l" rtl="0" eaLnBrk="0" fontAlgn="base" hangingPunct="0">
        <a:spcBef>
          <a:spcPct val="20000"/>
        </a:spcBef>
        <a:spcAft>
          <a:spcPct val="0"/>
        </a:spcAft>
        <a:buSzPct val="80000"/>
        <a:buBlip>
          <a:blip r:embed="rId13"/>
        </a:buBlip>
        <a:defRPr sz="3200">
          <a:solidFill>
            <a:schemeClr val="tx1"/>
          </a:solidFill>
          <a:latin typeface="+mn-lt"/>
          <a:ea typeface="ＭＳ Ｐゴシック" pitchFamily="-110" charset="-128"/>
          <a:cs typeface="ＭＳ Ｐゴシック" pitchFamily="-110" charset="-128"/>
        </a:defRPr>
      </a:lvl1pPr>
      <a:lvl2pPr marL="741546" indent="-285218" algn="l" rtl="0" eaLnBrk="0" fontAlgn="base" hangingPunct="0">
        <a:spcBef>
          <a:spcPct val="20000"/>
        </a:spcBef>
        <a:spcAft>
          <a:spcPct val="0"/>
        </a:spcAft>
        <a:buClr>
          <a:schemeClr val="hlink"/>
        </a:buClr>
        <a:buSzPct val="70000"/>
        <a:buFont typeface="Wingdings" charset="0"/>
        <a:buChar char="l"/>
        <a:defRPr sz="2800">
          <a:solidFill>
            <a:schemeClr val="tx1"/>
          </a:solidFill>
          <a:latin typeface="+mn-lt"/>
          <a:ea typeface="ＭＳ Ｐゴシック" pitchFamily="-108" charset="-128"/>
          <a:cs typeface="ＭＳ Ｐゴシック" pitchFamily="-110" charset="-128"/>
        </a:defRPr>
      </a:lvl2pPr>
      <a:lvl3pPr marL="1140839" indent="-228172" algn="l" rtl="0" eaLnBrk="0" fontAlgn="base" hangingPunct="0">
        <a:spcBef>
          <a:spcPct val="20000"/>
        </a:spcBef>
        <a:spcAft>
          <a:spcPct val="0"/>
        </a:spcAft>
        <a:buClr>
          <a:schemeClr val="accent2"/>
        </a:buClr>
        <a:buSzPct val="65000"/>
        <a:buFont typeface="Wingdings" charset="0"/>
        <a:buChar char="l"/>
        <a:defRPr sz="2400">
          <a:solidFill>
            <a:schemeClr val="tx1"/>
          </a:solidFill>
          <a:latin typeface="+mn-lt"/>
          <a:ea typeface="ＭＳ Ｐゴシック" pitchFamily="-108" charset="-128"/>
          <a:cs typeface="ＭＳ Ｐゴシック" pitchFamily="-110" charset="-128"/>
        </a:defRPr>
      </a:lvl3pPr>
      <a:lvl4pPr marL="1597194" indent="-228172" algn="l" rtl="0" eaLnBrk="0" fontAlgn="base" hangingPunct="0">
        <a:spcBef>
          <a:spcPct val="20000"/>
        </a:spcBef>
        <a:spcAft>
          <a:spcPct val="0"/>
        </a:spcAft>
        <a:buClr>
          <a:schemeClr val="folHlink"/>
        </a:buClr>
        <a:buSzPct val="65000"/>
        <a:buFont typeface="Wingdings" charset="0"/>
        <a:buChar char="l"/>
        <a:defRPr sz="2000">
          <a:solidFill>
            <a:schemeClr val="tx1"/>
          </a:solidFill>
          <a:latin typeface="+mn-lt"/>
          <a:ea typeface="ＭＳ Ｐゴシック" pitchFamily="-108" charset="-128"/>
          <a:cs typeface="ＭＳ Ｐゴシック" pitchFamily="-110" charset="-128"/>
        </a:defRPr>
      </a:lvl4pPr>
      <a:lvl5pPr marL="2053524" indent="-228172" algn="l" rtl="0" eaLnBrk="0" fontAlgn="base" hangingPunct="0">
        <a:spcBef>
          <a:spcPct val="20000"/>
        </a:spcBef>
        <a:spcAft>
          <a:spcPct val="0"/>
        </a:spcAft>
        <a:buChar char="•"/>
        <a:defRPr sz="2000">
          <a:solidFill>
            <a:schemeClr val="tx1"/>
          </a:solidFill>
          <a:latin typeface="+mn-lt"/>
          <a:ea typeface="ＭＳ Ｐゴシック" pitchFamily="-108" charset="-128"/>
          <a:cs typeface="ＭＳ Ｐゴシック" pitchFamily="-110" charset="-128"/>
        </a:defRPr>
      </a:lvl5pPr>
      <a:lvl6pPr marL="2509864" indent="-228172" algn="l" rtl="0" fontAlgn="base">
        <a:spcBef>
          <a:spcPct val="20000"/>
        </a:spcBef>
        <a:spcAft>
          <a:spcPct val="0"/>
        </a:spcAft>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4249948989"/>
      </p:ext>
    </p:extLst>
  </p:cSld>
  <p:clrMap bg1="lt1" tx1="dk1" bg2="lt2" tx2="dk2" accent1="accent1" accent2="accent2" accent3="accent3" accent4="accent4" accent5="accent5" accent6="accent6" hlink="hlink" folHlink="folHlink"/>
  <p:sldLayoutIdLst>
    <p:sldLayoutId id="2147484191" r:id="rId1"/>
    <p:sldLayoutId id="2147484192" r:id="rId2"/>
    <p:sldLayoutId id="2147484193" r:id="rId3"/>
    <p:sldLayoutId id="2147484194" r:id="rId4"/>
    <p:sldLayoutId id="2147484195" r:id="rId5"/>
    <p:sldLayoutId id="2147484196" r:id="rId6"/>
    <p:sldLayoutId id="2147484197" r:id="rId7"/>
    <p:sldLayoutId id="2147484198" r:id="rId8"/>
    <p:sldLayoutId id="2147484199" r:id="rId9"/>
    <p:sldLayoutId id="2147484200" r:id="rId10"/>
    <p:sldLayoutId id="2147484201" r:id="rId11"/>
    <p:sldLayoutId id="214748420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129922746"/>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ea typeface="MS Gothic" charset="0"/>
                <a:cs typeface="MS Gothic" charset="0"/>
              </a:rPr>
              <a:t>© </a:t>
            </a:r>
            <a:r>
              <a:rPr lang="en-GB" sz="900" b="1">
                <a:solidFill>
                  <a:srgbClr val="FFFFFF"/>
                </a:solidFill>
                <a:ea typeface="MS Gothic" charset="0"/>
                <a:cs typeface="MS Gothic" charset="0"/>
              </a:rPr>
              <a:t>2006</a:t>
            </a:r>
            <a:r>
              <a:rPr lang="en-GB" sz="800" b="1">
                <a:solidFill>
                  <a:srgbClr val="FFFFFF"/>
                </a:solidFill>
                <a:ea typeface="MS Gothic" charset="0"/>
                <a:cs typeface="MS Gothic" charset="0"/>
              </a:rPr>
              <a:t> TBBMI</a:t>
            </a:r>
          </a:p>
        </p:txBody>
      </p:sp>
      <p:sp>
        <p:nvSpPr>
          <p:cNvPr id="3076"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3077"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3850850056"/>
      </p:ext>
    </p:extLst>
  </p:cSld>
  <p:clrMap bg1="lt1" tx1="dk1" bg2="lt2" tx2="dk2" accent1="accent1" accent2="accent2" accent3="accent3" accent4="accent4" accent5="accent5" accent6="accent6" hlink="hlink" folHlink="folHlink"/>
  <p:sldLayoutIdLst>
    <p:sldLayoutId id="2147484216"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2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0"/>
            <a:ext cx="6697662" cy="12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12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12164"/>
                </a:solidFill>
              </a:defRPr>
            </a:lvl1pPr>
          </a:lstStyle>
          <a:p>
            <a:pPr defTabSz="457200">
              <a:defRPr/>
            </a:pPr>
            <a:fld id="{92FA3CDD-6A6D-E64B-955A-580A6D194D9D}"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529809694"/>
      </p:ext>
    </p:extLst>
  </p:cSld>
  <p:clrMap bg1="lt1" tx1="dk1" bg2="lt2" tx2="dk2" accent1="accent1" accent2="accent2" accent3="accent3" accent4="accent4" accent5="accent5" accent6="accent6" hlink="hlink" folHlink="folHlink"/>
  <p:sldLayoutIdLst>
    <p:sldLayoutId id="2147484218" r:id="rId1"/>
  </p:sldLayoutIdLst>
  <p:txStyles>
    <p:titleStyle>
      <a:lvl1pPr algn="ctr" rtl="0" eaLnBrk="0" fontAlgn="base" hangingPunct="0">
        <a:spcBef>
          <a:spcPct val="0"/>
        </a:spcBef>
        <a:spcAft>
          <a:spcPct val="0"/>
        </a:spcAft>
        <a:defRPr kumimoji="1" sz="4400" b="1">
          <a:solidFill>
            <a:schemeClr val="tx1"/>
          </a:solidFill>
          <a:latin typeface="+mj-lt"/>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kumimoji="1"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kumimoji="1"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kumimoji="1" sz="2000">
          <a:solidFill>
            <a:schemeClr val="tx1"/>
          </a:solidFill>
          <a:latin typeface="+mn-lt"/>
          <a:ea typeface="+mn-ea"/>
          <a:cs typeface="+mn-cs"/>
        </a:defRPr>
      </a:lvl5pPr>
      <a:lvl6pPr marL="2514600" indent="-228600" algn="l" rtl="0" fontAlgn="base">
        <a:spcBef>
          <a:spcPct val="20000"/>
        </a:spcBef>
        <a:spcAft>
          <a:spcPct val="0"/>
        </a:spcAft>
        <a:buChar char="»"/>
        <a:defRPr kumimoji="1" sz="2000">
          <a:solidFill>
            <a:schemeClr val="tx1"/>
          </a:solidFill>
          <a:latin typeface="+mn-lt"/>
          <a:ea typeface="+mn-ea"/>
          <a:cs typeface="+mn-cs"/>
        </a:defRPr>
      </a:lvl6pPr>
      <a:lvl7pPr marL="2971800" indent="-228600" algn="l" rtl="0" fontAlgn="base">
        <a:spcBef>
          <a:spcPct val="20000"/>
        </a:spcBef>
        <a:spcAft>
          <a:spcPct val="0"/>
        </a:spcAft>
        <a:buChar char="»"/>
        <a:defRPr kumimoji="1" sz="2000">
          <a:solidFill>
            <a:schemeClr val="tx1"/>
          </a:solidFill>
          <a:latin typeface="+mn-lt"/>
          <a:ea typeface="+mn-ea"/>
          <a:cs typeface="+mn-cs"/>
        </a:defRPr>
      </a:lvl7pPr>
      <a:lvl8pPr marL="3429000" indent="-228600" algn="l" rtl="0" fontAlgn="base">
        <a:spcBef>
          <a:spcPct val="20000"/>
        </a:spcBef>
        <a:spcAft>
          <a:spcPct val="0"/>
        </a:spcAft>
        <a:buChar char="»"/>
        <a:defRPr kumimoji="1" sz="2000">
          <a:solidFill>
            <a:schemeClr val="tx1"/>
          </a:solidFill>
          <a:latin typeface="+mn-lt"/>
          <a:ea typeface="+mn-ea"/>
          <a:cs typeface="+mn-cs"/>
        </a:defRPr>
      </a:lvl8pPr>
      <a:lvl9pPr marL="3886200" indent="-228600"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vl1pPr>
          </a:lstStyle>
          <a:p>
            <a:pPr>
              <a:defRPr/>
            </a:pPr>
            <a:fld id="{A0981002-86FE-214D-8B30-F269491C0431}" type="slidenum">
              <a:rPr lang="en-US"/>
              <a:pPr>
                <a:defRPr/>
              </a:pPr>
              <a:t>‹#›</a:t>
            </a:fld>
            <a:endParaRPr lang="en-US"/>
          </a:p>
        </p:txBody>
      </p:sp>
    </p:spTree>
    <p:extLst>
      <p:ext uri="{BB962C8B-B14F-4D97-AF65-F5344CB8AC3E}">
        <p14:creationId xmlns:p14="http://schemas.microsoft.com/office/powerpoint/2010/main" val="1995681096"/>
      </p:ext>
    </p:extLst>
  </p:cSld>
  <p:clrMap bg1="lt1" tx1="dk1" bg2="lt2" tx2="dk2" accent1="accent1" accent2="accent2" accent3="accent3" accent4="accent4" accent5="accent5" accent6="accent6" hlink="hlink" folHlink="folHlink"/>
  <p:sldLayoutIdLst>
    <p:sldLayoutId id="2147484222" r:id="rId1"/>
    <p:sldLayoutId id="2147484223" r:id="rId2"/>
    <p:sldLayoutId id="2147484224" r:id="rId3"/>
    <p:sldLayoutId id="2147484225" r:id="rId4"/>
    <p:sldLayoutId id="2147484226" r:id="rId5"/>
    <p:sldLayoutId id="2147484227" r:id="rId6"/>
    <p:sldLayoutId id="2147484228" r:id="rId7"/>
    <p:sldLayoutId id="2147484229" r:id="rId8"/>
    <p:sldLayoutId id="2147484230" r:id="rId9"/>
    <p:sldLayoutId id="2147484231" r:id="rId10"/>
    <p:sldLayoutId id="2147484232"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2691" indent="-285652" algn="l" rtl="0" eaLnBrk="0" fontAlgn="base" hangingPunct="0">
        <a:spcBef>
          <a:spcPct val="20000"/>
        </a:spcBef>
        <a:spcAft>
          <a:spcPct val="0"/>
        </a:spcAft>
        <a:buChar char="–"/>
        <a:defRPr sz="2800">
          <a:solidFill>
            <a:srgbClr val="FFFFFF"/>
          </a:solidFill>
          <a:latin typeface="+mn-lt"/>
          <a:ea typeface="ＭＳ Ｐゴシック" charset="-128"/>
        </a:defRPr>
      </a:lvl2pPr>
      <a:lvl3pPr marL="1142602" indent="-228522" algn="l" rtl="0" eaLnBrk="0" fontAlgn="base" hangingPunct="0">
        <a:spcBef>
          <a:spcPct val="20000"/>
        </a:spcBef>
        <a:spcAft>
          <a:spcPct val="0"/>
        </a:spcAft>
        <a:buChar char="•"/>
        <a:defRPr sz="2400">
          <a:solidFill>
            <a:srgbClr val="FFFFFF"/>
          </a:solidFill>
          <a:latin typeface="+mn-lt"/>
          <a:ea typeface="ＭＳ Ｐゴシック" charset="-128"/>
        </a:defRPr>
      </a:lvl3pPr>
      <a:lvl4pPr marL="1599645" indent="-228522" algn="l" rtl="0" eaLnBrk="0" fontAlgn="base" hangingPunct="0">
        <a:spcBef>
          <a:spcPct val="20000"/>
        </a:spcBef>
        <a:spcAft>
          <a:spcPct val="0"/>
        </a:spcAft>
        <a:buChar char="–"/>
        <a:defRPr sz="2000">
          <a:solidFill>
            <a:srgbClr val="FFFFFF"/>
          </a:solidFill>
          <a:latin typeface="+mn-lt"/>
          <a:ea typeface="ＭＳ Ｐゴシック" charset="-128"/>
        </a:defRPr>
      </a:lvl4pPr>
      <a:lvl5pPr marL="2056686" indent="-228522" algn="l" rtl="0" eaLnBrk="0" fontAlgn="base" hangingPunct="0">
        <a:spcBef>
          <a:spcPct val="20000"/>
        </a:spcBef>
        <a:spcAft>
          <a:spcPct val="0"/>
        </a:spcAft>
        <a:buChar char="»"/>
        <a:defRPr sz="2000">
          <a:solidFill>
            <a:srgbClr val="FFFFFF"/>
          </a:solidFill>
          <a:latin typeface="+mn-lt"/>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0642686"/>
      </p:ext>
    </p:extLst>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a:solidFill>
            <a:schemeClr val="tx1"/>
          </a:solidFill>
          <a:latin typeface="+mn-lt"/>
          <a:ea typeface="+mn-ea"/>
          <a:cs typeface="+mn-cs"/>
        </a:defRPr>
      </a:lvl1pPr>
      <a:lvl2pPr marL="741878" indent="-285344" algn="l" rtl="0" eaLnBrk="0" fontAlgn="base" hangingPunct="0">
        <a:spcBef>
          <a:spcPct val="20000"/>
        </a:spcBef>
        <a:spcAft>
          <a:spcPct val="0"/>
        </a:spcAft>
        <a:buChar char="–"/>
        <a:defRPr sz="2800">
          <a:solidFill>
            <a:schemeClr val="tx1"/>
          </a:solidFill>
          <a:latin typeface="+mn-lt"/>
          <a:ea typeface="+mn-ea"/>
          <a:cs typeface="+mn-cs"/>
        </a:defRPr>
      </a:lvl2pPr>
      <a:lvl3pPr marL="1141351"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05"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42" indent="-228273" algn="l" rtl="0" eaLnBrk="0" fontAlgn="base" hangingPunct="0">
        <a:spcBef>
          <a:spcPct val="20000"/>
        </a:spcBef>
        <a:spcAft>
          <a:spcPct val="0"/>
        </a:spcAft>
        <a:buChar char="»"/>
        <a:defRPr sz="2000">
          <a:solidFill>
            <a:schemeClr val="tx1"/>
          </a:solidFill>
          <a:latin typeface="+mn-lt"/>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1876964"/>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mn-cs"/>
        </a:defRPr>
      </a:lvl1pPr>
      <a:lvl2pPr marL="742174" indent="-285456" algn="l" rtl="0" eaLnBrk="0" fontAlgn="base" hangingPunct="0">
        <a:spcBef>
          <a:spcPct val="20000"/>
        </a:spcBef>
        <a:spcAft>
          <a:spcPct val="0"/>
        </a:spcAft>
        <a:buChar char="–"/>
        <a:defRPr sz="2800">
          <a:solidFill>
            <a:schemeClr val="tx1"/>
          </a:solidFill>
          <a:latin typeface="+mn-lt"/>
          <a:ea typeface="+mn-ea"/>
          <a:cs typeface="+mn-cs"/>
        </a:defRPr>
      </a:lvl2pPr>
      <a:lvl3pPr marL="1141806" indent="-228363" algn="l" rtl="0" eaLnBrk="0" fontAlgn="base" hangingPunct="0">
        <a:spcBef>
          <a:spcPct val="20000"/>
        </a:spcBef>
        <a:spcAft>
          <a:spcPct val="0"/>
        </a:spcAft>
        <a:buChar char="•"/>
        <a:defRPr sz="2400">
          <a:solidFill>
            <a:schemeClr val="tx1"/>
          </a:solidFill>
          <a:latin typeface="+mn-lt"/>
          <a:ea typeface="+mn-ea"/>
          <a:cs typeface="+mn-cs"/>
        </a:defRPr>
      </a:lvl3pPr>
      <a:lvl4pPr marL="1598537" indent="-228363" algn="l" rtl="0" eaLnBrk="0" fontAlgn="base" hangingPunct="0">
        <a:spcBef>
          <a:spcPct val="20000"/>
        </a:spcBef>
        <a:spcAft>
          <a:spcPct val="0"/>
        </a:spcAft>
        <a:buChar char="–"/>
        <a:defRPr sz="2000">
          <a:solidFill>
            <a:schemeClr val="tx1"/>
          </a:solidFill>
          <a:latin typeface="+mn-lt"/>
          <a:ea typeface="+mn-ea"/>
          <a:cs typeface="+mn-cs"/>
        </a:defRPr>
      </a:lvl4pPr>
      <a:lvl5pPr marL="2055258" indent="-228363" algn="l" rtl="0" eaLnBrk="0" fontAlgn="base" hangingPunct="0">
        <a:spcBef>
          <a:spcPct val="20000"/>
        </a:spcBef>
        <a:spcAft>
          <a:spcPct val="0"/>
        </a:spcAft>
        <a:buChar char="»"/>
        <a:defRPr sz="2000">
          <a:solidFill>
            <a:schemeClr val="tx1"/>
          </a:solidFill>
          <a:latin typeface="+mn-lt"/>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72961807"/>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9/28/25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779952727"/>
      </p:ext>
    </p:extLst>
  </p:cSld>
  <p:clrMap bg1="lt1" tx1="dk1" bg2="lt2" tx2="dk2" accent1="accent1" accent2="accent2" accent3="accent3" accent4="accent4" accent5="accent5" accent6="accent6" hlink="hlink" folHlink="folHlink"/>
  <p:sldLayoutIdLst>
    <p:sldLayoutId id="2147484270" r:id="rId1"/>
    <p:sldLayoutId id="2147484271" r:id="rId2"/>
    <p:sldLayoutId id="2147484272" r:id="rId3"/>
    <p:sldLayoutId id="2147484273" r:id="rId4"/>
    <p:sldLayoutId id="2147484274" r:id="rId5"/>
    <p:sldLayoutId id="2147484275" r:id="rId6"/>
    <p:sldLayoutId id="2147484276" r:id="rId7"/>
    <p:sldLayoutId id="2147484277" r:id="rId8"/>
    <p:sldLayoutId id="2147484278" r:id="rId9"/>
    <p:sldLayoutId id="2147484279" r:id="rId10"/>
    <p:sldLayoutId id="2147484280"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385173175"/>
      </p:ext>
    </p:extLst>
  </p:cSld>
  <p:clrMap bg1="dk2" tx1="lt1" bg2="dk1"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5808286"/>
      </p:ext>
    </p:extLst>
  </p:cSld>
  <p:clrMap bg1="dk2" tx1="lt1" bg2="dk1" tx2="lt2" accent1="accent1" accent2="accent2" accent3="accent3" accent4="accent4" accent5="accent5" accent6="accent6" hlink="hlink" folHlink="folHlink"/>
  <p:sldLayoutIdLst>
    <p:sldLayoutId id="2147484282"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75880857"/>
      </p:ext>
    </p:extLst>
  </p:cSld>
  <p:clrMap bg1="dk2" tx1="lt1" bg2="dk1" tx2="lt2" accent1="accent1" accent2="accent2" accent3="accent3" accent4="accent4" accent5="accent5" accent6="accent6" hlink="hlink" folHlink="folHlink"/>
  <p:sldLayoutIdLst>
    <p:sldLayoutId id="2147484284"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62688454"/>
      </p:ext>
    </p:extLst>
  </p:cSld>
  <p:clrMap bg1="dk2" tx1="lt1" bg2="dk1"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 id="2147484297" r:id="rId12"/>
    <p:sldLayoutId id="214748429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510569957"/>
      </p:ext>
    </p:extLst>
  </p:cSld>
  <p:clrMap bg1="lt1" tx1="dk1" bg2="lt2" tx2="dk2" accent1="accent1" accent2="accent2" accent3="accent3" accent4="accent4" accent5="accent5" accent6="accent6" hlink="hlink" folHlink="folHlink"/>
  <p:sldLayoutIdLst>
    <p:sldLayoutId id="214748430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GB" dirty="0"/>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592533428"/>
      </p:ext>
    </p:extLst>
  </p:cSld>
  <p:clrMap bg1="lt1" tx1="dk1" bg2="lt2" tx2="dk2" accent1="accent1" accent2="accent2" accent3="accent3" accent4="accent4" accent5="accent5" accent6="accent6" hlink="hlink" folHlink="folHlink"/>
  <p:sldLayoutIdLst>
    <p:sldLayoutId id="214748430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45491F41-B2F5-CD49-BA61-C8939334FB68}" type="slidenum">
              <a:rPr lang="en-US" smtClean="0"/>
              <a:pPr>
                <a:defRPr/>
              </a:pPr>
              <a:t>‹#›</a:t>
            </a:fld>
            <a:endParaRPr lang="en-US" dirty="0"/>
          </a:p>
        </p:txBody>
      </p:sp>
    </p:spTree>
    <p:extLst>
      <p:ext uri="{BB962C8B-B14F-4D97-AF65-F5344CB8AC3E}">
        <p14:creationId xmlns:p14="http://schemas.microsoft.com/office/powerpoint/2010/main" val="4247013705"/>
      </p:ext>
    </p:extLst>
  </p:cSld>
  <p:clrMap bg1="lt1" tx1="dk1" bg2="lt2" tx2="dk2" accent1="accent1" accent2="accent2" accent3="accent3" accent4="accent4" accent5="accent5" accent6="accent6" hlink="hlink" folHlink="folHlink"/>
  <p:sldLayoutIdLst>
    <p:sldLayoutId id="2147484304" r:id="rId1"/>
    <p:sldLayoutId id="2147484305" r:id="rId2"/>
    <p:sldLayoutId id="2147484306" r:id="rId3"/>
    <p:sldLayoutId id="2147484307" r:id="rId4"/>
    <p:sldLayoutId id="2147484308" r:id="rId5"/>
    <p:sldLayoutId id="2147484309" r:id="rId6"/>
    <p:sldLayoutId id="2147484310" r:id="rId7"/>
    <p:sldLayoutId id="2147484311" r:id="rId8"/>
    <p:sldLayoutId id="2147484312" r:id="rId9"/>
    <p:sldLayoutId id="2147484313" r:id="rId10"/>
    <p:sldLayoutId id="2147484314" r:id="rId11"/>
    <p:sldLayoutId id="2147484315" r:id="rId12"/>
    <p:sldLayoutId id="214748431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i="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defRPr>
      </a:lvl1pPr>
      <a:lvl2pPr marL="739354" indent="-284372" algn="l" rtl="0" eaLnBrk="0" fontAlgn="base" hangingPunct="0">
        <a:spcBef>
          <a:spcPct val="20000"/>
        </a:spcBef>
        <a:spcAft>
          <a:spcPct val="0"/>
        </a:spcAft>
        <a:buChar char="–"/>
        <a:defRPr sz="28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37471" indent="-227503" algn="l" rtl="0" eaLnBrk="0" fontAlgn="base" hangingPunct="0">
        <a:spcBef>
          <a:spcPct val="20000"/>
        </a:spcBef>
        <a:spcAft>
          <a:spcPct val="0"/>
        </a:spcAft>
        <a:buChar char="•"/>
        <a:defRPr sz="24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592476" indent="-227503"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47459" indent="-227503"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8955180"/>
      </p:ext>
    </p:extLst>
  </p:cSld>
  <p:clrMap bg1="dk2" tx1="lt1" bg2="dk1" tx2="lt2" accent1="accent1" accent2="accent2" accent3="accent3" accent4="accent4" accent5="accent5" accent6="accent6" hlink="hlink" folHlink="folHlink"/>
  <p:sldLayoutIdLst>
    <p:sldLayoutId id="2147484318" r:id="rId1"/>
    <p:sldLayoutId id="2147484319" r:id="rId2"/>
    <p:sldLayoutId id="2147484320" r:id="rId3"/>
    <p:sldLayoutId id="2147484321" r:id="rId4"/>
    <p:sldLayoutId id="2147484322" r:id="rId5"/>
    <p:sldLayoutId id="2147484323" r:id="rId6"/>
    <p:sldLayoutId id="2147484324" r:id="rId7"/>
    <p:sldLayoutId id="2147484325" r:id="rId8"/>
    <p:sldLayoutId id="2147484326" r:id="rId9"/>
    <p:sldLayoutId id="2147484327" r:id="rId10"/>
    <p:sldLayoutId id="2147484328" r:id="rId11"/>
    <p:sldLayoutId id="214748432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b="1" i="0" dirty="0">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856501288"/>
      </p:ext>
    </p:extLst>
  </p:cSld>
  <p:clrMap bg1="dk2" tx1="lt1" bg2="dk1" tx2="lt2" accent1="accent1" accent2="accent2" accent3="accent3" accent4="accent4" accent5="accent5" accent6="accent6" hlink="hlink" folHlink="folHlink"/>
  <p:sldLayoutIdLst>
    <p:sldLayoutId id="2147484331" r:id="rId1"/>
  </p:sldLayoutIdLst>
  <p:txStyles>
    <p:titleStyle>
      <a:lvl1pPr algn="l"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Arial" panose="020B0604020202020204" pitchFamily="34" charset="0"/>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b="1" i="0" dirty="0">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336561024"/>
      </p:ext>
    </p:extLst>
  </p:cSld>
  <p:clrMap bg1="dk2" tx1="lt1" bg2="dk1" tx2="lt2" accent1="accent1" accent2="accent2" accent3="accent3" accent4="accent4" accent5="accent5" accent6="accent6" hlink="hlink" folHlink="folHlink"/>
  <p:sldLayoutIdLst>
    <p:sldLayoutId id="2147484333" r:id="rId1"/>
    <p:sldLayoutId id="2147484334" r:id="rId2"/>
  </p:sldLayoutIdLst>
  <p:txStyles>
    <p:titleStyle>
      <a:lvl1pPr algn="l"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Arial" panose="020B0604020202020204" pitchFamily="34" charset="0"/>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nvGrpSpPr>
            <p:cNvPr id="3"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AA336FCD-6F11-0141-A062-845E0683101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9303905"/>
      </p:ext>
    </p:extLst>
  </p:cSld>
  <p:clrMap bg1="dk2" tx1="lt1" bg2="dk1" tx2="lt2" accent1="accent1" accent2="accent2" accent3="accent3" accent4="accent4" accent5="accent5" accent6="accent6" hlink="hlink" folHlink="folHlink"/>
  <p:sldLayoutIdLst>
    <p:sldLayoutId id="2147484336" r:id="rId1"/>
    <p:sldLayoutId id="2147484337" r:id="rId2"/>
    <p:sldLayoutId id="2147484338" r:id="rId3"/>
    <p:sldLayoutId id="2147484339" r:id="rId4"/>
    <p:sldLayoutId id="2147484340" r:id="rId5"/>
    <p:sldLayoutId id="2147484341" r:id="rId6"/>
    <p:sldLayoutId id="2147484342" r:id="rId7"/>
    <p:sldLayoutId id="2147484343" r:id="rId8"/>
    <p:sldLayoutId id="2147484344" r:id="rId9"/>
    <p:sldLayoutId id="2147484345"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9" tIns="45650" rIns="91299" bIns="4565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9" tIns="45650" rIns="91299" bIns="4565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299" tIns="45650" rIns="91299" bIns="45650" rtlCol="0" anchor="ctr"/>
          <a:lstStyle>
            <a:lvl1pPr algn="l" defTabSz="456523"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9/28/25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99" tIns="45650" rIns="91299" bIns="45650" rtlCol="0" anchor="ctr"/>
          <a:lstStyle>
            <a:lvl1pPr algn="ctr" defTabSz="45652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99" tIns="45650" rIns="91299" bIns="45650" rtlCol="0" anchor="ctr"/>
          <a:lstStyle>
            <a:lvl1pPr algn="r" defTabSz="456523"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4116134884"/>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Lst>
  <p:txStyles>
    <p:title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390" indent="-342390" algn="l" defTabSz="45652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842" indent="-285330" algn="l" defTabSz="45652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294" indent="-228262" algn="l" defTabSz="45652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826"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4340"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0861" indent="-228262" algn="l" defTabSz="456523" rtl="0" eaLnBrk="1" latinLnBrk="0" hangingPunct="1">
        <a:spcBef>
          <a:spcPct val="20000"/>
        </a:spcBef>
        <a:buFont typeface="Arial"/>
        <a:buChar char="•"/>
        <a:defRPr sz="2000" kern="1200">
          <a:solidFill>
            <a:schemeClr val="tx1"/>
          </a:solidFill>
          <a:latin typeface="+mn-lt"/>
          <a:ea typeface="+mn-ea"/>
          <a:cs typeface="+mn-cs"/>
        </a:defRPr>
      </a:lvl6pPr>
      <a:lvl7pPr marL="2967388" indent="-228262" algn="l" defTabSz="456523" rtl="0" eaLnBrk="1" latinLnBrk="0" hangingPunct="1">
        <a:spcBef>
          <a:spcPct val="20000"/>
        </a:spcBef>
        <a:buFont typeface="Arial"/>
        <a:buChar char="•"/>
        <a:defRPr sz="2000" kern="1200">
          <a:solidFill>
            <a:schemeClr val="tx1"/>
          </a:solidFill>
          <a:latin typeface="+mn-lt"/>
          <a:ea typeface="+mn-ea"/>
          <a:cs typeface="+mn-cs"/>
        </a:defRPr>
      </a:lvl7pPr>
      <a:lvl8pPr marL="3423900" indent="-228262" algn="l" defTabSz="456523" rtl="0" eaLnBrk="1" latinLnBrk="0" hangingPunct="1">
        <a:spcBef>
          <a:spcPct val="20000"/>
        </a:spcBef>
        <a:buFont typeface="Arial"/>
        <a:buChar char="•"/>
        <a:defRPr sz="2000" kern="1200">
          <a:solidFill>
            <a:schemeClr val="tx1"/>
          </a:solidFill>
          <a:latin typeface="+mn-lt"/>
          <a:ea typeface="+mn-ea"/>
          <a:cs typeface="+mn-cs"/>
        </a:defRPr>
      </a:lvl8pPr>
      <a:lvl9pPr marL="3880429" indent="-228262" algn="l" defTabSz="45652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523" rtl="0" eaLnBrk="1" latinLnBrk="0" hangingPunct="1">
        <a:defRPr sz="1800" kern="1200">
          <a:solidFill>
            <a:schemeClr val="tx1"/>
          </a:solidFill>
          <a:latin typeface="+mn-lt"/>
          <a:ea typeface="+mn-ea"/>
          <a:cs typeface="+mn-cs"/>
        </a:defRPr>
      </a:lvl1pPr>
      <a:lvl2pPr marL="456523" algn="l" defTabSz="456523" rtl="0" eaLnBrk="1" latinLnBrk="0" hangingPunct="1">
        <a:defRPr sz="1800" kern="1200">
          <a:solidFill>
            <a:schemeClr val="tx1"/>
          </a:solidFill>
          <a:latin typeface="+mn-lt"/>
          <a:ea typeface="+mn-ea"/>
          <a:cs typeface="+mn-cs"/>
        </a:defRPr>
      </a:lvl2pPr>
      <a:lvl3pPr marL="913050" algn="l" defTabSz="456523" rtl="0" eaLnBrk="1" latinLnBrk="0" hangingPunct="1">
        <a:defRPr sz="1800" kern="1200">
          <a:solidFill>
            <a:schemeClr val="tx1"/>
          </a:solidFill>
          <a:latin typeface="+mn-lt"/>
          <a:ea typeface="+mn-ea"/>
          <a:cs typeface="+mn-cs"/>
        </a:defRPr>
      </a:lvl3pPr>
      <a:lvl4pPr marL="1369560" algn="l" defTabSz="456523" rtl="0" eaLnBrk="1" latinLnBrk="0" hangingPunct="1">
        <a:defRPr sz="1800" kern="1200">
          <a:solidFill>
            <a:schemeClr val="tx1"/>
          </a:solidFill>
          <a:latin typeface="+mn-lt"/>
          <a:ea typeface="+mn-ea"/>
          <a:cs typeface="+mn-cs"/>
        </a:defRPr>
      </a:lvl4pPr>
      <a:lvl5pPr marL="1826095" algn="l" defTabSz="456523" rtl="0" eaLnBrk="1" latinLnBrk="0" hangingPunct="1">
        <a:defRPr sz="1800" kern="1200">
          <a:solidFill>
            <a:schemeClr val="tx1"/>
          </a:solidFill>
          <a:latin typeface="+mn-lt"/>
          <a:ea typeface="+mn-ea"/>
          <a:cs typeface="+mn-cs"/>
        </a:defRPr>
      </a:lvl5pPr>
      <a:lvl6pPr marL="2282601" algn="l" defTabSz="456523" rtl="0" eaLnBrk="1" latinLnBrk="0" hangingPunct="1">
        <a:defRPr sz="1800" kern="1200">
          <a:solidFill>
            <a:schemeClr val="tx1"/>
          </a:solidFill>
          <a:latin typeface="+mn-lt"/>
          <a:ea typeface="+mn-ea"/>
          <a:cs typeface="+mn-cs"/>
        </a:defRPr>
      </a:lvl6pPr>
      <a:lvl7pPr marL="2739120" algn="l" defTabSz="456523" rtl="0" eaLnBrk="1" latinLnBrk="0" hangingPunct="1">
        <a:defRPr sz="1800" kern="1200">
          <a:solidFill>
            <a:schemeClr val="tx1"/>
          </a:solidFill>
          <a:latin typeface="+mn-lt"/>
          <a:ea typeface="+mn-ea"/>
          <a:cs typeface="+mn-cs"/>
        </a:defRPr>
      </a:lvl7pPr>
      <a:lvl8pPr marL="3195638" algn="l" defTabSz="456523" rtl="0" eaLnBrk="1" latinLnBrk="0" hangingPunct="1">
        <a:defRPr sz="1800" kern="1200">
          <a:solidFill>
            <a:schemeClr val="tx1"/>
          </a:solidFill>
          <a:latin typeface="+mn-lt"/>
          <a:ea typeface="+mn-ea"/>
          <a:cs typeface="+mn-cs"/>
        </a:defRPr>
      </a:lvl8pPr>
      <a:lvl9pPr marL="3652160" algn="l" defTabSz="456523"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58901337"/>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0C4983F2-1FE2-2C49-A2C6-C6AB79EB1B8C}" type="slidenum">
              <a:rPr lang="en-US" smtClean="0"/>
              <a:pPr>
                <a:defRPr/>
              </a:pPr>
              <a:t>‹#›</a:t>
            </a:fld>
            <a:endParaRPr lang="en-US" dirty="0"/>
          </a:p>
        </p:txBody>
      </p:sp>
    </p:spTree>
    <p:extLst>
      <p:ext uri="{BB962C8B-B14F-4D97-AF65-F5344CB8AC3E}">
        <p14:creationId xmlns:p14="http://schemas.microsoft.com/office/powerpoint/2010/main" val="2933836363"/>
      </p:ext>
    </p:extLst>
  </p:cSld>
  <p:clrMap bg1="lt1" tx1="dk1" bg2="lt2" tx2="dk2" accent1="accent1" accent2="accent2" accent3="accent3" accent4="accent4" accent5="accent5" accent6="accent6" hlink="hlink" folHlink="folHlink"/>
  <p:sldLayoutIdLst>
    <p:sldLayoutId id="2147484359" r:id="rId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37471" indent="-22750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solidFill>
                <a:srgbClr val="000000"/>
              </a:solidFill>
            </a:endParaRPr>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solidFill>
                <a:srgbClr val="000000"/>
              </a:solidFill>
            </a:endParaRPr>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7994722"/>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6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6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6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179164"/>
      </p:ext>
    </p:extLst>
  </p:cSld>
  <p:clrMap bg1="lt1" tx1="dk1" bg2="lt2" tx2="dk2" accent1="accent1" accent2="accent2" accent3="accent3" accent4="accent4" accent5="accent5" accent6="accent6" hlink="hlink" folHlink="folHlink"/>
  <p:sldLayoutIdLst>
    <p:sldLayoutId id="2147484373" r:id="rId1"/>
    <p:sldLayoutId id="2147484374" r:id="rId2"/>
    <p:sldLayoutId id="2147484375" r:id="rId3"/>
    <p:sldLayoutId id="2147484376" r:id="rId4"/>
    <p:sldLayoutId id="2147484377" r:id="rId5"/>
    <p:sldLayoutId id="2147484378" r:id="rId6"/>
    <p:sldLayoutId id="2147484379" r:id="rId7"/>
    <p:sldLayoutId id="2147484380" r:id="rId8"/>
    <p:sldLayoutId id="2147484381" r:id="rId9"/>
    <p:sldLayoutId id="2147484382" r:id="rId10"/>
    <p:sldLayoutId id="21474843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extLst>
      <p:ext uri="{BB962C8B-B14F-4D97-AF65-F5344CB8AC3E}">
        <p14:creationId xmlns:p14="http://schemas.microsoft.com/office/powerpoint/2010/main" val="4208802462"/>
      </p:ext>
    </p:extLst>
  </p:cSld>
  <p:clrMap bg1="dk2" tx1="lt1" bg2="dk1" tx2="lt2" accent1="accent1" accent2="accent2" accent3="accent3" accent4="accent4" accent5="accent5" accent6="accent6" hlink="hlink" folHlink="folHlink"/>
  <p:sldLayoutIdLst>
    <p:sldLayoutId id="214748438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b="1" i="0">
                <a:solidFill>
                  <a:srgbClr val="5B87F2"/>
                </a:solidFill>
                <a:latin typeface="Arial" panose="020B0604020202020204" pitchFamily="34" charset="0"/>
              </a:defRPr>
            </a:lvl1pPr>
          </a:lstStyle>
          <a:p>
            <a:pPr>
              <a:defRPr/>
            </a:pPr>
            <a:fld id="{BAED61FA-8395-B745-986F-3AFEDF435E79}" type="slidenum">
              <a:rPr lang="en-US" smtClean="0"/>
              <a:pPr>
                <a:defRPr/>
              </a:pPr>
              <a:t>‹#›</a:t>
            </a:fld>
            <a:endParaRPr lang="en-US" dirty="0"/>
          </a:p>
        </p:txBody>
      </p:sp>
    </p:spTree>
    <p:extLst>
      <p:ext uri="{BB962C8B-B14F-4D97-AF65-F5344CB8AC3E}">
        <p14:creationId xmlns:p14="http://schemas.microsoft.com/office/powerpoint/2010/main" val="842152317"/>
      </p:ext>
    </p:extLst>
  </p:cSld>
  <p:clrMap bg1="lt1" tx1="dk1" bg2="lt2" tx2="dk2" accent1="accent1" accent2="accent2" accent3="accent3" accent4="accent4" accent5="accent5" accent6="accent6" hlink="hlink" folHlink="folHlink"/>
  <p:sldLayoutIdLst>
    <p:sldLayoutId id="2147484387" r:id="rId1"/>
    <p:sldLayoutId id="2147484388"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ctr" anchorCtr="0" compatLnSpc="1">
            <a:prstTxWarp prst="textNoShape">
              <a:avLst/>
            </a:prstTxWarp>
          </a:bodyPr>
          <a:lstStyle/>
          <a:p>
            <a:pPr lvl="0"/>
            <a:r>
              <a:rPr lang="en-US" dirty="0"/>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59014692"/>
      </p:ext>
    </p:extLst>
  </p:cSld>
  <p:clrMap bg1="dk2" tx1="lt1" bg2="dk1" tx2="lt2" accent1="accent1" accent2="accent2" accent3="accent3" accent4="accent4" accent5="accent5" accent6="accent6" hlink="hlink" folHlink="folHlink"/>
  <p:sldLayoutIdLst>
    <p:sldLayoutId id="2147484390" r:id="rId1"/>
    <p:sldLayoutId id="2147484391" r:id="rId2"/>
    <p:sldLayoutId id="2147484392" r:id="rId3"/>
    <p:sldLayoutId id="2147484393" r:id="rId4"/>
    <p:sldLayoutId id="2147484394" r:id="rId5"/>
    <p:sldLayoutId id="2147484395" r:id="rId6"/>
    <p:sldLayoutId id="2147484396" r:id="rId7"/>
    <p:sldLayoutId id="2147484397" r:id="rId8"/>
    <p:sldLayoutId id="2147484398" r:id="rId9"/>
    <p:sldLayoutId id="2147484399" r:id="rId10"/>
    <p:sldLayoutId id="21474844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2070" name="Rectangle 22"/>
          <p:cNvSpPr>
            <a:spLocks noChangeArrowheads="1"/>
          </p:cNvSpPr>
          <p:nvPr userDrawn="1"/>
        </p:nvSpPr>
        <p:spPr bwMode="auto">
          <a:xfrm>
            <a:off x="748506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Tree>
    <p:extLst>
      <p:ext uri="{BB962C8B-B14F-4D97-AF65-F5344CB8AC3E}">
        <p14:creationId xmlns:p14="http://schemas.microsoft.com/office/powerpoint/2010/main" val="2111674717"/>
      </p:ext>
    </p:extLst>
  </p:cSld>
  <p:clrMap bg1="dk2" tx1="lt1" bg2="dk1" tx2="lt2" accent1="accent1" accent2="accent2" accent3="accent3" accent4="accent4" accent5="accent5" accent6="accent6" hlink="hlink" folHlink="folHlink"/>
  <p:sldLayoutIdLst>
    <p:sldLayoutId id="2147484402" r:id="rId1"/>
    <p:sldLayoutId id="2147484403" r:id="rId2"/>
    <p:sldLayoutId id="2147484404" r:id="rId3"/>
    <p:sldLayoutId id="2147484405" r:id="rId4"/>
    <p:sldLayoutId id="2147484406" r:id="rId5"/>
    <p:sldLayoutId id="2147484407" r:id="rId6"/>
    <p:sldLayoutId id="2147484408" r:id="rId7"/>
    <p:sldLayoutId id="2147484409" r:id="rId8"/>
    <p:sldLayoutId id="2147484410" r:id="rId9"/>
    <p:sldLayoutId id="2147484411" r:id="rId10"/>
    <p:sldLayoutId id="2147484412"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08" charset="0"/>
        </a:defRPr>
      </a:lvl6pPr>
      <a:lvl7pPr marL="914400" algn="ctr" rtl="0" eaLnBrk="0" fontAlgn="base" hangingPunct="0">
        <a:spcBef>
          <a:spcPct val="0"/>
        </a:spcBef>
        <a:spcAft>
          <a:spcPct val="0"/>
        </a:spcAft>
        <a:defRPr sz="4400">
          <a:solidFill>
            <a:schemeClr val="tx2"/>
          </a:solidFill>
          <a:latin typeface="Times New Roman" pitchFamily="-108" charset="0"/>
        </a:defRPr>
      </a:lvl7pPr>
      <a:lvl8pPr marL="1371600" algn="ctr" rtl="0" eaLnBrk="0" fontAlgn="base" hangingPunct="0">
        <a:spcBef>
          <a:spcPct val="0"/>
        </a:spcBef>
        <a:spcAft>
          <a:spcPct val="0"/>
        </a:spcAft>
        <a:defRPr sz="4400">
          <a:solidFill>
            <a:schemeClr val="tx2"/>
          </a:solidFill>
          <a:latin typeface="Times New Roman" pitchFamily="-108" charset="0"/>
        </a:defRPr>
      </a:lvl8pPr>
      <a:lvl9pPr marL="1828800" algn="ctr" rtl="0" eaLnBrk="0" fontAlgn="base" hangingPunct="0">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defRPr>
            </a:lvl1pPr>
          </a:lstStyle>
          <a:p>
            <a:pPr defTabSz="457200" eaLnBrk="1" hangingPunct="1">
              <a:defRPr/>
            </a:pPr>
            <a:fld id="{6835C2BA-60F0-F44E-B8B0-CAC21C53B4DF}" type="datetime1">
              <a:rPr lang="en-US"/>
              <a:pPr defTabSz="457200" eaLnBrk="1" hangingPunct="1">
                <a:defRPr/>
              </a:pPr>
              <a:t>9/28/25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107" charset="0"/>
                <a:ea typeface="ＭＳ Ｐゴシック" pitchFamily="-107" charset="-128"/>
                <a:cs typeface="ＭＳ Ｐゴシック" pitchFamily="-107" charset="-128"/>
              </a:defRPr>
            </a:lvl1pPr>
          </a:lstStyle>
          <a:p>
            <a:pPr defTabSz="457200"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charset="0"/>
              </a:defRPr>
            </a:lvl1pPr>
          </a:lstStyle>
          <a:p>
            <a:pPr defTabSz="457200" eaLnBrk="1" hangingPunct="1">
              <a:defRPr/>
            </a:pPr>
            <a:fld id="{AB5C4127-DC54-0C42-BE4C-E421689637A0}" type="slidenum">
              <a:rPr lang="en-US"/>
              <a:pPr defTabSz="457200" eaLnBrk="1" hangingPunct="1">
                <a:defRPr/>
              </a:pPr>
              <a:t>‹#›</a:t>
            </a:fld>
            <a:endParaRPr lang="en-US"/>
          </a:p>
        </p:txBody>
      </p:sp>
    </p:spTree>
    <p:extLst>
      <p:ext uri="{BB962C8B-B14F-4D97-AF65-F5344CB8AC3E}">
        <p14:creationId xmlns:p14="http://schemas.microsoft.com/office/powerpoint/2010/main" val="3217391800"/>
      </p:ext>
    </p:extLst>
  </p:cSld>
  <p:clrMap bg1="lt1" tx1="dk1" bg2="lt2" tx2="dk2" accent1="accent1" accent2="accent2" accent3="accent3" accent4="accent4" accent5="accent5" accent6="accent6" hlink="hlink" folHlink="folHlink"/>
  <p:sldLayoutIdLst>
    <p:sldLayoutId id="2147484414" r:id="rId1"/>
    <p:sldLayoutId id="2147484415" r:id="rId2"/>
    <p:sldLayoutId id="2147484416" r:id="rId3"/>
    <p:sldLayoutId id="2147484417" r:id="rId4"/>
    <p:sldLayoutId id="2147484418" r:id="rId5"/>
    <p:sldLayoutId id="2147484419" r:id="rId6"/>
    <p:sldLayoutId id="2147484420" r:id="rId7"/>
    <p:sldLayoutId id="2147484421" r:id="rId8"/>
    <p:sldLayoutId id="2147484422" r:id="rId9"/>
    <p:sldLayoutId id="2147484423" r:id="rId10"/>
    <p:sldLayoutId id="2147484424"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797348341"/>
      </p:ext>
    </p:extLst>
  </p:cSld>
  <p:clrMap bg1="lt1" tx1="dk1" bg2="lt2" tx2="dk2" accent1="accent1" accent2="accent2" accent3="accent3" accent4="accent4" accent5="accent5" accent6="accent6" hlink="hlink" folHlink="folHlink"/>
  <p:sldLayoutIdLst>
    <p:sldLayoutId id="2147484426" r:id="rId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pitchFamily="-107" charset="-128"/>
                <a:cs typeface="ヒラギノ角ゴ Pro W3" pitchFamily="-107" charset="-128"/>
              </a:defRPr>
            </a:lvl1pPr>
          </a:lstStyle>
          <a:p>
            <a:pPr defTabSz="45720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pitchFamily="-107" charset="-128"/>
                <a:cs typeface="ヒラギノ角ゴ Pro W3" pitchFamily="-107" charset="-128"/>
              </a:defRPr>
            </a:lvl1pPr>
          </a:lstStyle>
          <a:p>
            <a:pPr defTabSz="45720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smtClean="0">
                <a:solidFill>
                  <a:srgbClr val="000000"/>
                </a:solidFill>
                <a:latin typeface="Arial" panose="020B0604020202020204" pitchFamily="34" charset="0"/>
                <a:ea typeface="ヒラギノ角ゴ Pro W3" charset="0"/>
                <a:cs typeface="ヒラギノ角ゴ Pro W3" charset="0"/>
              </a:defRPr>
            </a:lvl1pPr>
          </a:lstStyle>
          <a:p>
            <a:pPr defTabSz="457200">
              <a:defRPr/>
            </a:pPr>
            <a:fld id="{108FE75C-07C4-4A43-9E5F-EDCA81A7A8ED}" type="slidenum">
              <a:rPr lang="en-US" smtClean="0"/>
              <a:pPr defTabSz="457200">
                <a:defRPr/>
              </a:pPr>
              <a:t>‹#›</a:t>
            </a:fld>
            <a:endParaRPr lang="en-US" dirty="0"/>
          </a:p>
        </p:txBody>
      </p:sp>
    </p:spTree>
    <p:extLst>
      <p:ext uri="{BB962C8B-B14F-4D97-AF65-F5344CB8AC3E}">
        <p14:creationId xmlns:p14="http://schemas.microsoft.com/office/powerpoint/2010/main" val="2011800793"/>
      </p:ext>
    </p:extLst>
  </p:cSld>
  <p:clrMap bg1="lt1" tx1="dk1" bg2="lt2" tx2="dk2" accent1="accent1" accent2="accent2" accent3="accent3" accent4="accent4" accent5="accent5" accent6="accent6" hlink="hlink" folHlink="folHlink"/>
  <p:sldLayoutIdLst>
    <p:sldLayoutId id="214748442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2pPr>
      <a:lvl3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3pPr>
      <a:lvl4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4pPr>
      <a:lvl5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5pPr>
      <a:lvl6pPr marL="4572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6pPr>
      <a:lvl7pPr marL="9144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7pPr>
      <a:lvl8pPr marL="13716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8pPr>
      <a:lvl9pPr marL="18288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smtClean="0">
                <a:solidFill>
                  <a:srgbClr val="000000"/>
                </a:solidFill>
                <a:latin typeface="Arial" panose="020B0604020202020204" pitchFamily="34" charset="0"/>
                <a:cs typeface="Arial" panose="020B0604020202020204" pitchFamily="34" charset="0"/>
              </a:defRPr>
            </a:lvl1pPr>
          </a:lstStyle>
          <a:p>
            <a:pPr defTabSz="457200" eaLnBrk="1" hangingPunct="1">
              <a:defRPr/>
            </a:pPr>
            <a:fld id="{D46DF21B-6B46-864C-89C3-3B6C2C941117}" type="slidenum">
              <a:rPr lang="en-US" smtClean="0"/>
              <a:pPr defTabSz="457200" eaLnBrk="1" hangingPunct="1">
                <a:defRPr/>
              </a:pPr>
              <a:t>‹#›</a:t>
            </a:fld>
            <a:endParaRPr lang="en-US" dirty="0"/>
          </a:p>
        </p:txBody>
      </p:sp>
    </p:spTree>
    <p:extLst>
      <p:ext uri="{BB962C8B-B14F-4D97-AF65-F5344CB8AC3E}">
        <p14:creationId xmlns:p14="http://schemas.microsoft.com/office/powerpoint/2010/main" val="2933855959"/>
      </p:ext>
    </p:extLst>
  </p:cSld>
  <p:clrMap bg1="lt1" tx1="dk1" bg2="lt2" tx2="dk2" accent1="accent1" accent2="accent2" accent3="accent3" accent4="accent4" accent5="accent5" accent6="accent6" hlink="hlink" folHlink="folHlink"/>
  <p:sldLayoutIdLst>
    <p:sldLayoutId id="2147484430" r:id="rId1"/>
    <p:sldLayoutId id="2147484431"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5672975"/>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rtl="0" eaLnBrk="1" fontAlgn="base" hangingPunct="1">
        <a:spcBef>
          <a:spcPct val="0"/>
        </a:spcBef>
        <a:spcAft>
          <a:spcPct val="0"/>
        </a:spcAft>
        <a:defRPr sz="4400" b="1" i="0">
          <a:solidFill>
            <a:schemeClr val="bg1"/>
          </a:solidFill>
          <a:latin typeface="Arial" panose="020B0604020202020204" pitchFamily="34" charset="0"/>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1" fontAlgn="base" hangingPunct="1">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1" fontAlgn="base" hangingPunct="1">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31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200" eaLnBrk="1" hangingPunct="1">
              <a:defRPr/>
            </a:pPr>
            <a:fld id="{05654F4A-B958-544E-80BA-6C556B71E2D1}" type="slidenum">
              <a:rPr lang="en-US" smtClean="0"/>
              <a:pPr defTabSz="457200" eaLnBrk="1" hangingPunct="1">
                <a:defRPr/>
              </a:pPr>
              <a:t>‹#›</a:t>
            </a:fld>
            <a:endParaRPr lang="en-US" dirty="0"/>
          </a:p>
        </p:txBody>
      </p:sp>
    </p:spTree>
    <p:extLst>
      <p:ext uri="{BB962C8B-B14F-4D97-AF65-F5344CB8AC3E}">
        <p14:creationId xmlns:p14="http://schemas.microsoft.com/office/powerpoint/2010/main" val="4203777026"/>
      </p:ext>
    </p:extLst>
  </p:cSld>
  <p:clrMap bg1="lt1" tx1="dk1" bg2="lt2" tx2="dk2" accent1="accent1" accent2="accent2" accent3="accent3" accent4="accent4" accent5="accent5" accent6="accent6" hlink="hlink" folHlink="folHlink"/>
  <p:sldLayoutIdLst>
    <p:sldLayoutId id="2147484445" r:id="rId1"/>
    <p:sldLayoutId id="2147484446"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720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720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smtClean="0">
                <a:solidFill>
                  <a:srgbClr val="FFFFFF"/>
                </a:solidFill>
                <a:latin typeface="Arial" panose="020B0604020202020204" pitchFamily="34" charset="0"/>
              </a:defRPr>
            </a:lvl1pPr>
          </a:lstStyle>
          <a:p>
            <a:pPr defTabSz="457200">
              <a:defRPr/>
            </a:pPr>
            <a:fld id="{8ADA2326-A1B0-854D-9FE7-50400C5C825F}" type="slidenum">
              <a:rPr lang="en-US" smtClean="0"/>
              <a:pPr defTabSz="457200">
                <a:defRPr/>
              </a:pPr>
              <a:t>‹#›</a:t>
            </a:fld>
            <a:endParaRPr lang="en-US" dirty="0"/>
          </a:p>
        </p:txBody>
      </p:sp>
    </p:spTree>
    <p:extLst>
      <p:ext uri="{BB962C8B-B14F-4D97-AF65-F5344CB8AC3E}">
        <p14:creationId xmlns:p14="http://schemas.microsoft.com/office/powerpoint/2010/main" val="2358222382"/>
      </p:ext>
    </p:extLst>
  </p:cSld>
  <p:clrMap bg1="lt1" tx1="dk1" bg2="lt2" tx2="dk2" accent1="accent1" accent2="accent2" accent3="accent3" accent4="accent4" accent5="accent5" accent6="accent6" hlink="hlink" folHlink="folHlink"/>
  <p:sldLayoutIdLst>
    <p:sldLayoutId id="2147484448" r:id="rId1"/>
    <p:sldLayoutId id="2147484449"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34413514"/>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xStyles>
    <p:titleStyle>
      <a:lvl1pPr algn="ctr" rtl="0" eaLnBrk="1" fontAlgn="base" hangingPunct="1">
        <a:spcBef>
          <a:spcPct val="0"/>
        </a:spcBef>
        <a:spcAft>
          <a:spcPct val="0"/>
        </a:spcAft>
        <a:defRPr sz="4400" b="1" i="0">
          <a:solidFill>
            <a:schemeClr val="bg1"/>
          </a:solidFill>
          <a:latin typeface="Arial" panose="020B0604020202020204" pitchFamily="34" charset="0"/>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6726"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345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017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690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543" indent="-342543" algn="l" rtl="0" eaLnBrk="1" fontAlgn="base" hangingPunct="1">
        <a:spcBef>
          <a:spcPct val="20000"/>
        </a:spcBef>
        <a:spcAft>
          <a:spcPct val="0"/>
        </a:spcAft>
        <a:buChar char="•"/>
        <a:defRPr sz="3200" b="1" i="0">
          <a:solidFill>
            <a:schemeClr val="bg1"/>
          </a:solidFill>
          <a:latin typeface="Arial" panose="020B0604020202020204" pitchFamily="34" charset="0"/>
          <a:ea typeface="+mn-ea"/>
          <a:cs typeface="+mn-cs"/>
        </a:defRPr>
      </a:lvl1pPr>
      <a:lvl2pPr marL="742174" indent="-285456" algn="l" rtl="0" eaLnBrk="1" fontAlgn="base" hangingPunct="1">
        <a:spcBef>
          <a:spcPct val="20000"/>
        </a:spcBef>
        <a:spcAft>
          <a:spcPct val="0"/>
        </a:spcAft>
        <a:buChar char="–"/>
        <a:defRPr sz="2800" b="1" i="0">
          <a:solidFill>
            <a:schemeClr val="bg1"/>
          </a:solidFill>
          <a:latin typeface="Arial" panose="020B0604020202020204" pitchFamily="34" charset="0"/>
          <a:ea typeface="+mn-ea"/>
        </a:defRPr>
      </a:lvl2pPr>
      <a:lvl3pPr marL="1141806" indent="-228363" algn="l" rtl="0" eaLnBrk="1" fontAlgn="base" hangingPunct="1">
        <a:spcBef>
          <a:spcPct val="20000"/>
        </a:spcBef>
        <a:spcAft>
          <a:spcPct val="0"/>
        </a:spcAft>
        <a:buChar char="•"/>
        <a:defRPr sz="2400" b="1" i="0">
          <a:solidFill>
            <a:schemeClr val="bg1"/>
          </a:solidFill>
          <a:latin typeface="Arial" panose="020B0604020202020204" pitchFamily="34" charset="0"/>
          <a:ea typeface="+mn-ea"/>
        </a:defRPr>
      </a:lvl3pPr>
      <a:lvl4pPr marL="1598537" indent="-228363"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4pPr>
      <a:lvl5pPr marL="2055258" indent="-228363"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5pPr>
      <a:lvl6pPr marL="2511982" indent="-228363" algn="l" rtl="0" eaLnBrk="1" fontAlgn="base" hangingPunct="1">
        <a:spcBef>
          <a:spcPct val="20000"/>
        </a:spcBef>
        <a:spcAft>
          <a:spcPct val="0"/>
        </a:spcAft>
        <a:buChar char="»"/>
        <a:defRPr sz="2000" b="1">
          <a:solidFill>
            <a:schemeClr val="bg1"/>
          </a:solidFill>
          <a:latin typeface="+mn-lt"/>
          <a:ea typeface="+mn-ea"/>
        </a:defRPr>
      </a:lvl6pPr>
      <a:lvl7pPr marL="2968711" indent="-228363" algn="l" rtl="0" eaLnBrk="1" fontAlgn="base" hangingPunct="1">
        <a:spcBef>
          <a:spcPct val="20000"/>
        </a:spcBef>
        <a:spcAft>
          <a:spcPct val="0"/>
        </a:spcAft>
        <a:buChar char="»"/>
        <a:defRPr sz="2000" b="1">
          <a:solidFill>
            <a:schemeClr val="bg1"/>
          </a:solidFill>
          <a:latin typeface="+mn-lt"/>
          <a:ea typeface="+mn-ea"/>
        </a:defRPr>
      </a:lvl7pPr>
      <a:lvl8pPr marL="3425430" indent="-228363" algn="l" rtl="0" eaLnBrk="1" fontAlgn="base" hangingPunct="1">
        <a:spcBef>
          <a:spcPct val="20000"/>
        </a:spcBef>
        <a:spcAft>
          <a:spcPct val="0"/>
        </a:spcAft>
        <a:buChar char="»"/>
        <a:defRPr sz="2000" b="1">
          <a:solidFill>
            <a:schemeClr val="bg1"/>
          </a:solidFill>
          <a:latin typeface="+mn-lt"/>
          <a:ea typeface="+mn-ea"/>
        </a:defRPr>
      </a:lvl8pPr>
      <a:lvl9pPr marL="3882160" indent="-228363"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15557346"/>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4251161544"/>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cs typeface="Geneva" charset="0"/>
              </a:defRPr>
            </a:lvl1pPr>
          </a:lstStyle>
          <a:p>
            <a:pPr>
              <a:defRPr/>
            </a:pPr>
            <a:fld id="{8FA74DDF-3DBF-B84B-BC1F-DFD239E48744}"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2283380"/>
      </p:ext>
    </p:extLst>
  </p:cSld>
  <p:clrMap bg1="dk2" tx1="lt1" bg2="dk1" tx2="lt2" accent1="accent1" accent2="accent2" accent3="accent3" accent4="accent4" accent5="accent5" accent6="accent6" hlink="hlink" folHlink="folHlink"/>
  <p:sldLayoutIdLst>
    <p:sldLayoutId id="2147484487" r:id="rId1"/>
    <p:sldLayoutId id="2147484488" r:id="rId2"/>
    <p:sldLayoutId id="2147484489" r:id="rId3"/>
    <p:sldLayoutId id="2147484490" r:id="rId4"/>
    <p:sldLayoutId id="2147484491" r:id="rId5"/>
    <p:sldLayoutId id="2147484492" r:id="rId6"/>
    <p:sldLayoutId id="2147484493" r:id="rId7"/>
    <p:sldLayoutId id="2147484494" r:id="rId8"/>
    <p:sldLayoutId id="2147484495" r:id="rId9"/>
    <p:sldLayoutId id="2147484496" r:id="rId10"/>
    <p:sldLayoutId id="2147484497" r:id="rId11"/>
    <p:sldLayoutId id="2147484498" r:id="rId12"/>
    <p:sldLayoutId id="2147484499" r:id="rId13"/>
    <p:sldLayoutId id="2147484500"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28393558"/>
      </p:ext>
    </p:extLst>
  </p:cSld>
  <p:clrMap bg1="lt1" tx1="dk1" bg2="lt2" tx2="dk2" accent1="accent1" accent2="accent2" accent3="accent3" accent4="accent4" accent5="accent5" accent6="accent6" hlink="hlink" folHlink="folHlink"/>
  <p:sldLayoutIdLst>
    <p:sldLayoutId id="2147484502" r:id="rId1"/>
    <p:sldLayoutId id="2147484503" r:id="rId2"/>
    <p:sldLayoutId id="2147484504" r:id="rId3"/>
    <p:sldLayoutId id="2147484505" r:id="rId4"/>
    <p:sldLayoutId id="2147484506" r:id="rId5"/>
    <p:sldLayoutId id="2147484507" r:id="rId6"/>
    <p:sldLayoutId id="2147484508" r:id="rId7"/>
    <p:sldLayoutId id="2147484509" r:id="rId8"/>
    <p:sldLayoutId id="2147484510" r:id="rId9"/>
    <p:sldLayoutId id="2147484511" r:id="rId10"/>
    <p:sldLayoutId id="21474845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2462228"/>
      </p:ext>
    </p:extLst>
  </p:cSld>
  <p:clrMap bg1="lt1" tx1="dk1" bg2="lt2" tx2="dk2" accent1="accent1" accent2="accent2" accent3="accent3" accent4="accent4" accent5="accent5" accent6="accent6" hlink="hlink" folHlink="folHlink"/>
  <p:sldLayoutIdLst>
    <p:sldLayoutId id="2147484514" r:id="rId1"/>
    <p:sldLayoutId id="2147484515" r:id="rId2"/>
    <p:sldLayoutId id="2147484516" r:id="rId3"/>
    <p:sldLayoutId id="2147484517" r:id="rId4"/>
    <p:sldLayoutId id="2147484518" r:id="rId5"/>
    <p:sldLayoutId id="2147484519" r:id="rId6"/>
    <p:sldLayoutId id="2147484520" r:id="rId7"/>
    <p:sldLayoutId id="2147484521" r:id="rId8"/>
    <p:sldLayoutId id="2147484522" r:id="rId9"/>
    <p:sldLayoutId id="2147484523" r:id="rId10"/>
    <p:sldLayoutId id="21474845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16AD332D-B064-2741-8E47-E2528AE7B04A}"/>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D27DCD93-68C3-114D-B79D-FCA1F173AC27}"/>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5F536E18-0CDF-A649-8419-7888B3FB2C2A}"/>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dirty="0"/>
          </a:p>
        </p:txBody>
      </p:sp>
      <p:sp>
        <p:nvSpPr>
          <p:cNvPr id="1029" name="Rectangle 5">
            <a:extLst>
              <a:ext uri="{FF2B5EF4-FFF2-40B4-BE49-F238E27FC236}">
                <a16:creationId xmlns:a16="http://schemas.microsoft.com/office/drawing/2014/main" id="{1454FD68-43B2-2B44-A518-E1088E582A2D}"/>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dirty="0"/>
          </a:p>
        </p:txBody>
      </p:sp>
      <p:sp>
        <p:nvSpPr>
          <p:cNvPr id="1030" name="Rectangle 6">
            <a:extLst>
              <a:ext uri="{FF2B5EF4-FFF2-40B4-BE49-F238E27FC236}">
                <a16:creationId xmlns:a16="http://schemas.microsoft.com/office/drawing/2014/main" id="{A1055ABB-25D9-074D-9F64-F424CDF4E040}"/>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41ABB732-3104-E64F-AAF2-BF08335E28C9}" type="slidenum">
              <a:rPr lang="en-US" altLang="en-US" smtClean="0"/>
              <a:pPr/>
              <a:t>‹#›</a:t>
            </a:fld>
            <a:endParaRPr lang="en-US" altLang="en-US" dirty="0"/>
          </a:p>
        </p:txBody>
      </p:sp>
    </p:spTree>
    <p:extLst>
      <p:ext uri="{BB962C8B-B14F-4D97-AF65-F5344CB8AC3E}">
        <p14:creationId xmlns:p14="http://schemas.microsoft.com/office/powerpoint/2010/main" val="2498465031"/>
      </p:ext>
    </p:extLst>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 id="2147484532" r:id="rId7"/>
    <p:sldLayoutId id="2147484533" r:id="rId8"/>
    <p:sldLayoutId id="2147484534" r:id="rId9"/>
    <p:sldLayoutId id="2147484535" r:id="rId10"/>
    <p:sldLayoutId id="2147484536"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4055277617"/>
      </p:ext>
    </p:extLst>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 id="2147484549" r:id="rId12"/>
    <p:sldLayoutId id="214748455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C4E20677-9415-2046-B67B-575EFD38156D}" type="slidenum">
              <a:rPr lang="en-US" smtClean="0"/>
              <a:pPr>
                <a:defRPr/>
              </a:pPr>
              <a:t>‹#›</a:t>
            </a:fld>
            <a:endParaRPr lang="en-US" dirty="0"/>
          </a:p>
        </p:txBody>
      </p:sp>
    </p:spTree>
    <p:extLst>
      <p:ext uri="{BB962C8B-B14F-4D97-AF65-F5344CB8AC3E}">
        <p14:creationId xmlns:p14="http://schemas.microsoft.com/office/powerpoint/2010/main" val="2035204219"/>
      </p:ext>
    </p:extLst>
  </p:cSld>
  <p:clrMap bg1="dk2" tx1="lt1" bg2="dk1" tx2="lt2" accent1="accent1" accent2="accent2" accent3="accent3" accent4="accent4" accent5="accent5" accent6="accent6" hlink="hlink" folHlink="folHlink"/>
  <p:sldLayoutIdLst>
    <p:sldLayoutId id="2147484552" r:id="rId1"/>
    <p:sldLayoutId id="2147484553" r:id="rId2"/>
    <p:sldLayoutId id="2147484554" r:id="rId3"/>
    <p:sldLayoutId id="2147484555" r:id="rId4"/>
    <p:sldLayoutId id="2147484556" r:id="rId5"/>
    <p:sldLayoutId id="2147484557" r:id="rId6"/>
    <p:sldLayoutId id="2147484558" r:id="rId7"/>
    <p:sldLayoutId id="2147484559" r:id="rId8"/>
    <p:sldLayoutId id="2147484560" r:id="rId9"/>
    <p:sldLayoutId id="2147484561" r:id="rId10"/>
    <p:sldLayoutId id="21474845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1313" indent="-341313"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0" charset="-128"/>
          <a:cs typeface="ＭＳ Ｐゴシック" pitchFamily="-110" charset="-128"/>
        </a:defRPr>
      </a:lvl1pPr>
      <a:lvl2pPr marL="741363" indent="-284163"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340"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2735945"/>
      </p:ext>
    </p:extLst>
  </p:cSld>
  <p:clrMap bg1="dk2" tx1="lt1" bg2="dk1" tx2="lt2" accent1="accent1" accent2="accent2" accent3="accent3" accent4="accent4" accent5="accent5" accent6="accent6" hlink="hlink" folHlink="folHlink"/>
  <p:sldLayoutIdLst>
    <p:sldLayoutId id="2147484564" r:id="rId1"/>
    <p:sldLayoutId id="2147484565" r:id="rId2"/>
    <p:sldLayoutId id="2147484566" r:id="rId3"/>
    <p:sldLayoutId id="2147484567" r:id="rId4"/>
    <p:sldLayoutId id="2147484568" r:id="rId5"/>
    <p:sldLayoutId id="2147484569" r:id="rId6"/>
    <p:sldLayoutId id="2147484570" r:id="rId7"/>
    <p:sldLayoutId id="2147484571" r:id="rId8"/>
    <p:sldLayoutId id="2147484572" r:id="rId9"/>
    <p:sldLayoutId id="2147484573" r:id="rId10"/>
    <p:sldLayoutId id="2147484574" r:id="rId11"/>
    <p:sldLayoutId id="2147484575" r:id="rId12"/>
    <p:sldLayoutId id="214748457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1026"/>
          <p:cNvSpPr>
            <a:spLocks noChangeArrowheads="1"/>
          </p:cNvSpPr>
          <p:nvPr/>
        </p:nvSpPr>
        <p:spPr bwMode="ltGray">
          <a:xfrm>
            <a:off x="417513" y="1098556"/>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1" name="Rectangle 1027"/>
          <p:cNvSpPr>
            <a:spLocks noChangeArrowheads="1"/>
          </p:cNvSpPr>
          <p:nvPr/>
        </p:nvSpPr>
        <p:spPr bwMode="ltGray">
          <a:xfrm>
            <a:off x="800104" y="1098556"/>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2" name="Rectangle 1028"/>
          <p:cNvSpPr>
            <a:spLocks noChangeArrowheads="1"/>
          </p:cNvSpPr>
          <p:nvPr/>
        </p:nvSpPr>
        <p:spPr bwMode="ltGray">
          <a:xfrm>
            <a:off x="541344" y="1520831"/>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3" name="Rectangle 1029"/>
          <p:cNvSpPr>
            <a:spLocks noChangeArrowheads="1"/>
          </p:cNvSpPr>
          <p:nvPr/>
        </p:nvSpPr>
        <p:spPr bwMode="ltGray">
          <a:xfrm>
            <a:off x="911225" y="1520831"/>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4" name="Rectangle 1030"/>
          <p:cNvSpPr>
            <a:spLocks noChangeArrowheads="1"/>
          </p:cNvSpPr>
          <p:nvPr/>
        </p:nvSpPr>
        <p:spPr bwMode="ltGray">
          <a:xfrm>
            <a:off x="127001" y="1447803"/>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5" name="Rectangle 1031"/>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6" name="Rectangle 1032"/>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7" name="Rectangle 1033"/>
          <p:cNvSpPr>
            <a:spLocks noGrp="1" noChangeArrowheads="1"/>
          </p:cNvSpPr>
          <p:nvPr>
            <p:ph type="title"/>
          </p:nvPr>
        </p:nvSpPr>
        <p:spPr bwMode="auto">
          <a:xfrm>
            <a:off x="1150944" y="617538"/>
            <a:ext cx="779303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325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ct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r" defTabSz="456880">
              <a:defRPr sz="1400" b="1" i="0">
                <a:solidFill>
                  <a:srgbClr val="000000"/>
                </a:solidFill>
                <a:latin typeface="Arial" panose="020B0604020202020204" pitchFamily="34" charset="0"/>
              </a:defRPr>
            </a:lvl1pPr>
          </a:lstStyle>
          <a:p>
            <a:pPr>
              <a:defRPr/>
            </a:pPr>
            <a:fld id="{95FC9A03-BF56-E94F-BD9A-6B988A626443}" type="slidenum">
              <a:rPr lang="en-US" smtClean="0"/>
              <a:pPr>
                <a:defRPr/>
              </a:pPr>
              <a:t>‹#›</a:t>
            </a:fld>
            <a:endParaRPr lang="en-US" dirty="0"/>
          </a:p>
        </p:txBody>
      </p:sp>
    </p:spTree>
    <p:extLst>
      <p:ext uri="{BB962C8B-B14F-4D97-AF65-F5344CB8AC3E}">
        <p14:creationId xmlns:p14="http://schemas.microsoft.com/office/powerpoint/2010/main" val="1364988192"/>
      </p:ext>
    </p:extLst>
  </p:cSld>
  <p:clrMap bg1="lt1" tx1="dk1" bg2="lt2" tx2="dk2" accent1="accent1" accent2="accent2" accent3="accent3" accent4="accent4" accent5="accent5" accent6="accent6" hlink="hlink" folHlink="folHlink"/>
  <p:sldLayoutIdLst>
    <p:sldLayoutId id="2147484578" r:id="rId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880" algn="l" rtl="0" fontAlgn="base">
        <a:spcBef>
          <a:spcPct val="0"/>
        </a:spcBef>
        <a:spcAft>
          <a:spcPct val="0"/>
        </a:spcAft>
        <a:defRPr sz="4400">
          <a:solidFill>
            <a:schemeClr val="tx2"/>
          </a:solidFill>
          <a:latin typeface="Arial" charset="0"/>
        </a:defRPr>
      </a:lvl6pPr>
      <a:lvl7pPr marL="913758" algn="l" rtl="0" fontAlgn="base">
        <a:spcBef>
          <a:spcPct val="0"/>
        </a:spcBef>
        <a:spcAft>
          <a:spcPct val="0"/>
        </a:spcAft>
        <a:defRPr sz="4400">
          <a:solidFill>
            <a:schemeClr val="tx2"/>
          </a:solidFill>
          <a:latin typeface="Arial" charset="0"/>
        </a:defRPr>
      </a:lvl7pPr>
      <a:lvl8pPr marL="1370639" algn="l" rtl="0" fontAlgn="base">
        <a:spcBef>
          <a:spcPct val="0"/>
        </a:spcBef>
        <a:spcAft>
          <a:spcPct val="0"/>
        </a:spcAft>
        <a:defRPr sz="4400">
          <a:solidFill>
            <a:schemeClr val="tx2"/>
          </a:solidFill>
          <a:latin typeface="Arial" charset="0"/>
        </a:defRPr>
      </a:lvl8pPr>
      <a:lvl9pPr marL="1827517" algn="l"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charset="0"/>
          <a:cs typeface="Geneva" charset="0"/>
        </a:defRPr>
      </a:lvl1pPr>
      <a:lvl2pPr marL="742428" indent="-28554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Geneva" charset="-128"/>
          <a:cs typeface="Geneva" charset="0"/>
        </a:defRPr>
      </a:lvl2pPr>
      <a:lvl3pPr marL="1142199" indent="-228439"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Geneva" charset="-128"/>
          <a:cs typeface="Geneva" charset="0"/>
        </a:defRPr>
      </a:lvl3pPr>
      <a:lvl4pPr marL="1599077" indent="-228439"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6971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6595"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3472"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7802871"/>
      </p:ext>
    </p:extLst>
  </p:cSld>
  <p:clrMap bg1="dk2" tx1="lt1" bg2="dk1" tx2="lt2" accent1="accent1" accent2="accent2" accent3="accent3" accent4="accent4" accent5="accent5" accent6="accent6" hlink="hlink" folHlink="folHlink"/>
  <p:sldLayoutIdLst>
    <p:sldLayoutId id="2147484580" r:id="rId1"/>
    <p:sldLayoutId id="2147484581" r:id="rId2"/>
    <p:sldLayoutId id="2147484582" r:id="rId3"/>
    <p:sldLayoutId id="2147484583" r:id="rId4"/>
    <p:sldLayoutId id="2147484584" r:id="rId5"/>
    <p:sldLayoutId id="2147484585" r:id="rId6"/>
    <p:sldLayoutId id="2147484586" r:id="rId7"/>
    <p:sldLayoutId id="2147484587" r:id="rId8"/>
    <p:sldLayoutId id="2147484588" r:id="rId9"/>
    <p:sldLayoutId id="2147484589" r:id="rId10"/>
    <p:sldLayoutId id="2147484590" r:id="rId11"/>
    <p:sldLayoutId id="2147484591"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24280567"/>
      </p:ext>
    </p:extLst>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457200" y="992188"/>
            <a:ext cx="8153400" cy="1600200"/>
            <a:chOff x="288" y="625"/>
            <a:chExt cx="5136" cy="1008"/>
          </a:xfrm>
        </p:grpSpPr>
        <p:sp>
          <p:nvSpPr>
            <p:cNvPr id="3380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379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b" anchorCtr="0" compatLnSpc="1">
            <a:prstTxWarp prst="textNoShape">
              <a:avLst/>
            </a:prstTxWarp>
          </a:bodyPr>
          <a:lstStyle/>
          <a:p>
            <a:pPr lvl="0"/>
            <a:r>
              <a:rPr lang="en-US"/>
              <a:t>Click to edit Master title style</a:t>
            </a:r>
          </a:p>
        </p:txBody>
      </p:sp>
      <p:sp>
        <p:nvSpPr>
          <p:cNvPr id="3379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b="1" i="0">
                <a:solidFill>
                  <a:srgbClr val="FFFFCC"/>
                </a:solidFill>
                <a:latin typeface="Arial" panose="020B0604020202020204" pitchFamily="34" charset="0"/>
              </a:defRPr>
            </a:lvl1pPr>
          </a:lstStyle>
          <a:p>
            <a:pPr>
              <a:defRPr/>
            </a:pPr>
            <a:fld id="{F8EC5CAA-95A2-2A49-8EF8-139EEE3FAF09}" type="slidenum">
              <a:rPr lang="en-US" smtClean="0"/>
              <a:pPr>
                <a:defRPr/>
              </a:pPr>
              <a:t>‹#›</a:t>
            </a:fld>
            <a:endParaRPr lang="en-US" dirty="0"/>
          </a:p>
        </p:txBody>
      </p:sp>
    </p:spTree>
    <p:extLst>
      <p:ext uri="{BB962C8B-B14F-4D97-AF65-F5344CB8AC3E}">
        <p14:creationId xmlns:p14="http://schemas.microsoft.com/office/powerpoint/2010/main" val="1872768765"/>
      </p:ext>
    </p:extLst>
  </p:cSld>
  <p:clrMap bg1="dk2" tx1="lt1" bg2="dk1" tx2="lt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 id="2147484616"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6880" algn="r" rtl="0" fontAlgn="base">
        <a:spcBef>
          <a:spcPct val="0"/>
        </a:spcBef>
        <a:spcAft>
          <a:spcPct val="0"/>
        </a:spcAft>
        <a:defRPr sz="4400" i="1">
          <a:solidFill>
            <a:schemeClr val="tx2"/>
          </a:solidFill>
          <a:latin typeface="Times New Roman" charset="0"/>
        </a:defRPr>
      </a:lvl6pPr>
      <a:lvl7pPr marL="913758" algn="r" rtl="0" fontAlgn="base">
        <a:spcBef>
          <a:spcPct val="0"/>
        </a:spcBef>
        <a:spcAft>
          <a:spcPct val="0"/>
        </a:spcAft>
        <a:defRPr sz="4400" i="1">
          <a:solidFill>
            <a:schemeClr val="tx2"/>
          </a:solidFill>
          <a:latin typeface="Times New Roman" charset="0"/>
        </a:defRPr>
      </a:lvl7pPr>
      <a:lvl8pPr marL="1370639" algn="r" rtl="0" fontAlgn="base">
        <a:spcBef>
          <a:spcPct val="0"/>
        </a:spcBef>
        <a:spcAft>
          <a:spcPct val="0"/>
        </a:spcAft>
        <a:defRPr sz="4400" i="1">
          <a:solidFill>
            <a:schemeClr val="tx2"/>
          </a:solidFill>
          <a:latin typeface="Times New Roman" charset="0"/>
        </a:defRPr>
      </a:lvl8pPr>
      <a:lvl9pPr marL="1827517" algn="r" rtl="0" fontAlgn="base">
        <a:spcBef>
          <a:spcPct val="0"/>
        </a:spcBef>
        <a:spcAft>
          <a:spcPct val="0"/>
        </a:spcAft>
        <a:defRPr sz="4400" i="1">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428" indent="-285548"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199" indent="-228439"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07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2836" indent="-228439" algn="l" rtl="0" fontAlgn="base">
        <a:spcBef>
          <a:spcPct val="20000"/>
        </a:spcBef>
        <a:spcAft>
          <a:spcPct val="0"/>
        </a:spcAft>
        <a:buClr>
          <a:schemeClr val="tx2"/>
        </a:buClr>
        <a:buChar char="•"/>
        <a:defRPr sz="2000">
          <a:solidFill>
            <a:schemeClr val="tx1"/>
          </a:solidFill>
          <a:latin typeface="+mn-lt"/>
          <a:ea typeface="Geneva" charset="-128"/>
        </a:defRPr>
      </a:lvl6pPr>
      <a:lvl7pPr marL="2969716" indent="-228439" algn="l" rtl="0" fontAlgn="base">
        <a:spcBef>
          <a:spcPct val="20000"/>
        </a:spcBef>
        <a:spcAft>
          <a:spcPct val="0"/>
        </a:spcAft>
        <a:buClr>
          <a:schemeClr val="tx2"/>
        </a:buClr>
        <a:buChar char="•"/>
        <a:defRPr sz="2000">
          <a:solidFill>
            <a:schemeClr val="tx1"/>
          </a:solidFill>
          <a:latin typeface="+mn-lt"/>
          <a:ea typeface="Geneva" charset="-128"/>
        </a:defRPr>
      </a:lvl7pPr>
      <a:lvl8pPr marL="3426595" indent="-228439" algn="l" rtl="0" fontAlgn="base">
        <a:spcBef>
          <a:spcPct val="20000"/>
        </a:spcBef>
        <a:spcAft>
          <a:spcPct val="0"/>
        </a:spcAft>
        <a:buClr>
          <a:schemeClr val="tx2"/>
        </a:buClr>
        <a:buChar char="•"/>
        <a:defRPr sz="2000">
          <a:solidFill>
            <a:schemeClr val="tx1"/>
          </a:solidFill>
          <a:latin typeface="+mn-lt"/>
          <a:ea typeface="Geneva" charset="-128"/>
        </a:defRPr>
      </a:lvl8pPr>
      <a:lvl9pPr marL="3883472" indent="-228439"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1196188921"/>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1758132640"/>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00437047"/>
      </p:ext>
    </p:extLst>
  </p:cSld>
  <p:clrMap bg1="lt1" tx1="dk1" bg2="lt2" tx2="dk2" accent1="accent1" accent2="accent2" accent3="accent3" accent4="accent4" accent5="accent5" accent6="accent6" hlink="hlink" folHlink="folHlink"/>
  <p:sldLayoutIdLst>
    <p:sldLayoutId id="2147484622" r:id="rId1"/>
    <p:sldLayoutId id="2147484623" r:id="rId2"/>
    <p:sldLayoutId id="2147484624" r:id="rId3"/>
    <p:sldLayoutId id="2147484625" r:id="rId4"/>
    <p:sldLayoutId id="2147484626" r:id="rId5"/>
    <p:sldLayoutId id="2147484627" r:id="rId6"/>
    <p:sldLayoutId id="2147484628" r:id="rId7"/>
    <p:sldLayoutId id="2147484629" r:id="rId8"/>
    <p:sldLayoutId id="2147484630" r:id="rId9"/>
    <p:sldLayoutId id="2147484631" r:id="rId10"/>
    <p:sldLayoutId id="2147484632" r:id="rId11"/>
    <p:sldLayoutId id="2147484633" r:id="rId12"/>
    <p:sldLayoutId id="214748463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88.xml"/></Relationships>
</file>

<file path=ppt/slides/_rels/slide10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1.xml"/><Relationship Id="rId1" Type="http://schemas.openxmlformats.org/officeDocument/2006/relationships/slideLayout" Target="../slideLayouts/slideLayout230.xml"/></Relationships>
</file>

<file path=ppt/slides/_rels/slide10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2.xml"/><Relationship Id="rId1" Type="http://schemas.openxmlformats.org/officeDocument/2006/relationships/slideLayout" Target="../slideLayouts/slideLayout230.xml"/></Relationships>
</file>

<file path=ppt/slides/_rels/slide10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3.xml"/><Relationship Id="rId1" Type="http://schemas.openxmlformats.org/officeDocument/2006/relationships/slideLayout" Target="../slideLayouts/slideLayout230.xml"/></Relationships>
</file>

<file path=ppt/slides/_rels/slide10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4.xml"/><Relationship Id="rId1" Type="http://schemas.openxmlformats.org/officeDocument/2006/relationships/slideLayout" Target="../slideLayouts/slideLayout230.xml"/></Relationships>
</file>

<file path=ppt/slides/_rels/slide104.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5.xml"/><Relationship Id="rId1" Type="http://schemas.openxmlformats.org/officeDocument/2006/relationships/slideLayout" Target="../slideLayouts/slideLayout230.xml"/></Relationships>
</file>

<file path=ppt/slides/_rels/slide10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6.xml"/><Relationship Id="rId1" Type="http://schemas.openxmlformats.org/officeDocument/2006/relationships/slideLayout" Target="../slideLayouts/slideLayout230.xml"/></Relationships>
</file>

<file path=ppt/slides/_rels/slide10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7.xml"/><Relationship Id="rId1" Type="http://schemas.openxmlformats.org/officeDocument/2006/relationships/slideLayout" Target="../slideLayouts/slideLayout230.xml"/></Relationships>
</file>

<file path=ppt/slides/_rels/slide10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8.xml"/><Relationship Id="rId1" Type="http://schemas.openxmlformats.org/officeDocument/2006/relationships/slideLayout" Target="../slideLayouts/slideLayout230.xml"/></Relationships>
</file>

<file path=ppt/slides/_rels/slide10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9.xml"/><Relationship Id="rId1" Type="http://schemas.openxmlformats.org/officeDocument/2006/relationships/slideLayout" Target="../slideLayouts/slideLayout230.xml"/></Relationships>
</file>

<file path=ppt/slides/_rels/slide10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00.xml"/><Relationship Id="rId1" Type="http://schemas.openxmlformats.org/officeDocument/2006/relationships/slideLayout" Target="../slideLayouts/slideLayout230.xm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489.xml"/></Relationships>
</file>

<file path=ppt/slides/_rels/slide11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1.xml"/><Relationship Id="rId1" Type="http://schemas.openxmlformats.org/officeDocument/2006/relationships/slideLayout" Target="../slideLayouts/slideLayout230.xml"/></Relationships>
</file>

<file path=ppt/slides/_rels/slide111.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2.xml"/><Relationship Id="rId1" Type="http://schemas.openxmlformats.org/officeDocument/2006/relationships/slideLayout" Target="../slideLayouts/slideLayout230.xml"/></Relationships>
</file>

<file path=ppt/slides/_rels/slide112.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24.xml"/></Relationships>
</file>

<file path=ppt/slides/_rels/slide11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371.xml"/></Relationships>
</file>

<file path=ppt/slides/_rels/slide11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4.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5.xml"/><Relationship Id="rId1" Type="http://schemas.openxmlformats.org/officeDocument/2006/relationships/slideLayout" Target="../slideLayouts/slideLayout230.xml"/></Relationships>
</file>

<file path=ppt/slides/_rels/slide11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6.xml"/><Relationship Id="rId1" Type="http://schemas.openxmlformats.org/officeDocument/2006/relationships/slideLayout" Target="../slideLayouts/slideLayout230.xml"/></Relationships>
</file>

<file path=ppt/slides/_rels/slide11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7.xml"/><Relationship Id="rId1" Type="http://schemas.openxmlformats.org/officeDocument/2006/relationships/slideLayout" Target="../slideLayouts/slideLayout230.xml"/></Relationships>
</file>

<file path=ppt/slides/_rels/slide11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8.xml"/><Relationship Id="rId1" Type="http://schemas.openxmlformats.org/officeDocument/2006/relationships/slideLayout" Target="../slideLayouts/slideLayout230.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481.xml"/></Relationships>
</file>

<file path=ppt/slides/_rels/slide12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9.xml"/><Relationship Id="rId1" Type="http://schemas.openxmlformats.org/officeDocument/2006/relationships/slideLayout" Target="../slideLayouts/slideLayout230.xml"/></Relationships>
</file>

<file path=ppt/slides/_rels/slide12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0.xml"/><Relationship Id="rId1" Type="http://schemas.openxmlformats.org/officeDocument/2006/relationships/slideLayout" Target="../slideLayouts/slideLayout230.xml"/></Relationships>
</file>

<file path=ppt/slides/_rels/slide12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1.xml"/><Relationship Id="rId1" Type="http://schemas.openxmlformats.org/officeDocument/2006/relationships/slideLayout" Target="../slideLayouts/slideLayout230.xml"/></Relationships>
</file>

<file path=ppt/slides/_rels/slide12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2.xml"/><Relationship Id="rId1" Type="http://schemas.openxmlformats.org/officeDocument/2006/relationships/slideLayout" Target="../slideLayouts/slideLayout230.xml"/></Relationships>
</file>

<file path=ppt/slides/_rels/slide12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3.xml"/><Relationship Id="rId1" Type="http://schemas.openxmlformats.org/officeDocument/2006/relationships/slideLayout" Target="../slideLayouts/slideLayout230.xml"/></Relationships>
</file>

<file path=ppt/slides/_rels/slide125.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24.xml"/></Relationships>
</file>

<file path=ppt/slides/_rels/slide12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24.xml"/></Relationships>
</file>

<file path=ppt/slides/_rels/slide12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4.xml"/><Relationship Id="rId1" Type="http://schemas.openxmlformats.org/officeDocument/2006/relationships/slideLayout" Target="../slideLayouts/slideLayout424.xml"/><Relationship Id="rId4" Type="http://schemas.openxmlformats.org/officeDocument/2006/relationships/image" Target="../media/image114.jpeg"/></Relationships>
</file>

<file path=ppt/slides/_rels/slide128.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2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481.xml"/></Relationships>
</file>

<file path=ppt/slides/_rels/slide13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248.xml"/></Relationships>
</file>

<file path=ppt/slides/_rels/slide13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3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248.xml"/></Relationships>
</file>

<file path=ppt/slides/_rels/slide13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120.jpeg"/><Relationship Id="rId1" Type="http://schemas.openxmlformats.org/officeDocument/2006/relationships/slideLayout" Target="../slideLayouts/slideLayout429.xml"/><Relationship Id="rId4" Type="http://schemas.openxmlformats.org/officeDocument/2006/relationships/image" Target="../media/image88.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446.xml"/><Relationship Id="rId1" Type="http://schemas.openxmlformats.org/officeDocument/2006/relationships/themeOverride" Target="../theme/themeOverride2.xml"/><Relationship Id="rId4" Type="http://schemas.openxmlformats.org/officeDocument/2006/relationships/image" Target="../media/image121.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446.xml"/><Relationship Id="rId1" Type="http://schemas.openxmlformats.org/officeDocument/2006/relationships/themeOverride" Target="../theme/themeOverride3.xml"/><Relationship Id="rId4" Type="http://schemas.openxmlformats.org/officeDocument/2006/relationships/image" Target="../media/image122.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446.xml"/><Relationship Id="rId1" Type="http://schemas.openxmlformats.org/officeDocument/2006/relationships/themeOverride" Target="../theme/themeOverride4.xml"/><Relationship Id="rId4" Type="http://schemas.openxmlformats.org/officeDocument/2006/relationships/image" Target="../media/image1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446.xml"/><Relationship Id="rId1" Type="http://schemas.openxmlformats.org/officeDocument/2006/relationships/themeOverride" Target="../theme/themeOverride5.xml"/><Relationship Id="rId4" Type="http://schemas.openxmlformats.org/officeDocument/2006/relationships/image" Target="../media/image124.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446.xml"/><Relationship Id="rId1" Type="http://schemas.openxmlformats.org/officeDocument/2006/relationships/themeOverride" Target="../theme/themeOverride6.xml"/><Relationship Id="rId4" Type="http://schemas.openxmlformats.org/officeDocument/2006/relationships/image" Target="../media/image125.jpe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446.xml"/><Relationship Id="rId1" Type="http://schemas.openxmlformats.org/officeDocument/2006/relationships/themeOverride" Target="../theme/themeOverride7.xml"/><Relationship Id="rId4" Type="http://schemas.openxmlformats.org/officeDocument/2006/relationships/image" Target="../media/image126.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8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446.xml"/><Relationship Id="rId1" Type="http://schemas.openxmlformats.org/officeDocument/2006/relationships/themeOverride" Target="../theme/themeOverride8.xml"/><Relationship Id="rId4" Type="http://schemas.openxmlformats.org/officeDocument/2006/relationships/image" Target="../media/image120.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446.xml"/><Relationship Id="rId1" Type="http://schemas.openxmlformats.org/officeDocument/2006/relationships/themeOverride" Target="../theme/themeOverride9.xml"/><Relationship Id="rId4" Type="http://schemas.openxmlformats.org/officeDocument/2006/relationships/image" Target="../media/image127.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446.xml"/><Relationship Id="rId1" Type="http://schemas.openxmlformats.org/officeDocument/2006/relationships/themeOverride" Target="../theme/themeOverride10.xml"/><Relationship Id="rId4" Type="http://schemas.openxmlformats.org/officeDocument/2006/relationships/image" Target="../media/image128.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446.xml"/><Relationship Id="rId1" Type="http://schemas.openxmlformats.org/officeDocument/2006/relationships/themeOverride" Target="../theme/themeOverride11.xml"/><Relationship Id="rId4" Type="http://schemas.openxmlformats.org/officeDocument/2006/relationships/image" Target="../media/image129.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446.xml"/><Relationship Id="rId1" Type="http://schemas.openxmlformats.org/officeDocument/2006/relationships/themeOverride" Target="../theme/themeOverride12.xml"/><Relationship Id="rId4" Type="http://schemas.openxmlformats.org/officeDocument/2006/relationships/image" Target="../media/image130.jpeg"/></Relationships>
</file>

<file path=ppt/slides/_rels/slide14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1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6.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7.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8.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29.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81.xml"/></Relationships>
</file>

<file path=ppt/slides/_rels/slide15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30.xml"/><Relationship Id="rId1" Type="http://schemas.openxmlformats.org/officeDocument/2006/relationships/slideLayout" Target="../slideLayouts/slideLayout230.xml"/></Relationships>
</file>

<file path=ppt/slides/_rels/slide151.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1.xml"/><Relationship Id="rId1" Type="http://schemas.openxmlformats.org/officeDocument/2006/relationships/slideLayout" Target="../slideLayouts/slideLayout230.xml"/></Relationships>
</file>

<file path=ppt/slides/_rels/slide15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32.xml"/><Relationship Id="rId1" Type="http://schemas.openxmlformats.org/officeDocument/2006/relationships/slideLayout" Target="../slideLayouts/slideLayout230.xml"/></Relationships>
</file>

<file path=ppt/slides/_rels/slide15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3.xml"/><Relationship Id="rId1" Type="http://schemas.openxmlformats.org/officeDocument/2006/relationships/slideLayout" Target="../slideLayouts/slideLayout230.xml"/></Relationships>
</file>

<file path=ppt/slides/_rels/slide15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4.xml"/><Relationship Id="rId1" Type="http://schemas.openxmlformats.org/officeDocument/2006/relationships/slideLayout" Target="../slideLayouts/slideLayout230.xml"/></Relationships>
</file>

<file path=ppt/slides/_rels/slide15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35.xml"/><Relationship Id="rId1" Type="http://schemas.openxmlformats.org/officeDocument/2006/relationships/slideLayout" Target="../slideLayouts/slideLayout230.xml"/></Relationships>
</file>

<file path=ppt/slides/_rels/slide15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36.xml"/><Relationship Id="rId1" Type="http://schemas.openxmlformats.org/officeDocument/2006/relationships/slideLayout" Target="../slideLayouts/slideLayout230.xml"/></Relationships>
</file>

<file path=ppt/slides/_rels/slide157.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37.xml"/><Relationship Id="rId1" Type="http://schemas.openxmlformats.org/officeDocument/2006/relationships/slideLayout" Target="../slideLayouts/slideLayout230.xml"/></Relationships>
</file>

<file path=ppt/slides/_rels/slide15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38.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39.xml"/><Relationship Id="rId1" Type="http://schemas.openxmlformats.org/officeDocument/2006/relationships/slideLayout" Target="../slideLayouts/slideLayout23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81.xml"/></Relationships>
</file>

<file path=ppt/slides/_rels/slide16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40.xml"/><Relationship Id="rId1" Type="http://schemas.openxmlformats.org/officeDocument/2006/relationships/slideLayout" Target="../slideLayouts/slideLayout664.xml"/><Relationship Id="rId5" Type="http://schemas.openxmlformats.org/officeDocument/2006/relationships/image" Target="../media/image88.jpeg"/><Relationship Id="rId4" Type="http://schemas.openxmlformats.org/officeDocument/2006/relationships/image" Target="../media/image87.jpeg"/></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681.xml"/><Relationship Id="rId1" Type="http://schemas.openxmlformats.org/officeDocument/2006/relationships/themeOverride" Target="../theme/themeOverride13.xml"/><Relationship Id="rId4" Type="http://schemas.openxmlformats.org/officeDocument/2006/relationships/image" Target="../media/image121.jpeg"/></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681.xml"/><Relationship Id="rId1" Type="http://schemas.openxmlformats.org/officeDocument/2006/relationships/themeOverride" Target="../theme/themeOverride14.xml"/><Relationship Id="rId4" Type="http://schemas.openxmlformats.org/officeDocument/2006/relationships/image" Target="../media/image122.jpeg"/></Relationships>
</file>

<file path=ppt/slides/_rels/slide163.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3.xml"/><Relationship Id="rId1" Type="http://schemas.openxmlformats.org/officeDocument/2006/relationships/slideLayout" Target="../slideLayouts/slideLayout692.xml"/></Relationships>
</file>

<file path=ppt/slides/_rels/slide164.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4.xml"/><Relationship Id="rId1" Type="http://schemas.openxmlformats.org/officeDocument/2006/relationships/slideLayout" Target="../slideLayouts/slideLayout692.xml"/></Relationships>
</file>

<file path=ppt/slides/_rels/slide165.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45.xml"/><Relationship Id="rId1" Type="http://schemas.openxmlformats.org/officeDocument/2006/relationships/slideLayout" Target="../slideLayouts/slideLayout692.xml"/></Relationships>
</file>

<file path=ppt/slides/_rels/slide16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46.xml"/><Relationship Id="rId1" Type="http://schemas.openxmlformats.org/officeDocument/2006/relationships/slideLayout" Target="../slideLayouts/slideLayout692.xml"/></Relationships>
</file>

<file path=ppt/slides/_rels/slide16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47.xml"/><Relationship Id="rId1" Type="http://schemas.openxmlformats.org/officeDocument/2006/relationships/slideLayout" Target="../slideLayouts/slideLayout697.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681.xml"/><Relationship Id="rId1" Type="http://schemas.openxmlformats.org/officeDocument/2006/relationships/themeOverride" Target="../theme/themeOverride15.xml"/><Relationship Id="rId4" Type="http://schemas.openxmlformats.org/officeDocument/2006/relationships/image" Target="../media/image126.jpeg"/></Relationships>
</file>

<file path=ppt/slides/_rels/slide169.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49.xml"/><Relationship Id="rId1" Type="http://schemas.openxmlformats.org/officeDocument/2006/relationships/slideLayout" Target="../slideLayouts/slideLayout69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81.xml"/></Relationships>
</file>

<file path=ppt/slides/_rels/slide17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50.xml"/><Relationship Id="rId1" Type="http://schemas.openxmlformats.org/officeDocument/2006/relationships/slideLayout" Target="../slideLayouts/slideLayout692.xml"/></Relationships>
</file>

<file path=ppt/slides/_rels/slide17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51.xml"/><Relationship Id="rId1" Type="http://schemas.openxmlformats.org/officeDocument/2006/relationships/slideLayout" Target="../slideLayouts/slideLayout692.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681.xml"/><Relationship Id="rId1" Type="http://schemas.openxmlformats.org/officeDocument/2006/relationships/themeOverride" Target="../theme/themeOverride16.xml"/><Relationship Id="rId4" Type="http://schemas.openxmlformats.org/officeDocument/2006/relationships/image" Target="../media/image128.jpeg"/></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681.xml"/><Relationship Id="rId1" Type="http://schemas.openxmlformats.org/officeDocument/2006/relationships/themeOverride" Target="../theme/themeOverride17.xml"/><Relationship Id="rId4" Type="http://schemas.openxmlformats.org/officeDocument/2006/relationships/image" Target="../media/image120.jpeg"/></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681.xml"/><Relationship Id="rId1" Type="http://schemas.openxmlformats.org/officeDocument/2006/relationships/themeOverride" Target="../theme/themeOverride18.xml"/><Relationship Id="rId4" Type="http://schemas.openxmlformats.org/officeDocument/2006/relationships/image" Target="../media/image130.jpeg"/></Relationships>
</file>

<file path=ppt/slides/_rels/slide175.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55.xml"/><Relationship Id="rId1" Type="http://schemas.openxmlformats.org/officeDocument/2006/relationships/slideLayout" Target="../slideLayouts/slideLayout711.xml"/><Relationship Id="rId4" Type="http://schemas.openxmlformats.org/officeDocument/2006/relationships/image" Target="../media/image147.pn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773.xml"/><Relationship Id="rId1" Type="http://schemas.openxmlformats.org/officeDocument/2006/relationships/themeOverride" Target="../theme/themeOverride19.xml"/></Relationships>
</file>

<file path=ppt/slides/_rels/slide17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7.xml"/><Relationship Id="rId1" Type="http://schemas.openxmlformats.org/officeDocument/2006/relationships/slideLayout" Target="../slideLayouts/slideLayout692.xml"/></Relationships>
</file>

<file path=ppt/slides/_rels/slide178.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8.xml"/><Relationship Id="rId1" Type="http://schemas.openxmlformats.org/officeDocument/2006/relationships/slideLayout" Target="../slideLayouts/slideLayout692.xml"/></Relationships>
</file>

<file path=ppt/slides/_rels/slide179.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9.xml"/><Relationship Id="rId1" Type="http://schemas.openxmlformats.org/officeDocument/2006/relationships/slideLayout" Target="../slideLayouts/slideLayout692.xml"/></Relationships>
</file>

<file path=ppt/slides/_rels/slide1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8.xml"/><Relationship Id="rId1" Type="http://schemas.openxmlformats.org/officeDocument/2006/relationships/slideLayout" Target="../slideLayouts/slideLayout481.xml"/><Relationship Id="rId4" Type="http://schemas.openxmlformats.org/officeDocument/2006/relationships/image" Target="../media/image32.jpeg"/></Relationships>
</file>

<file path=ppt/slides/_rels/slide18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60.xml"/><Relationship Id="rId1" Type="http://schemas.openxmlformats.org/officeDocument/2006/relationships/slideLayout" Target="../slideLayouts/slideLayout692.xml"/></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681.xml"/><Relationship Id="rId1" Type="http://schemas.openxmlformats.org/officeDocument/2006/relationships/themeOverride" Target="../theme/themeOverride20.xml"/><Relationship Id="rId4" Type="http://schemas.openxmlformats.org/officeDocument/2006/relationships/image" Target="../media/image123.jpeg"/></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681.xml"/><Relationship Id="rId1" Type="http://schemas.openxmlformats.org/officeDocument/2006/relationships/themeOverride" Target="../theme/themeOverride21.xml"/><Relationship Id="rId4" Type="http://schemas.openxmlformats.org/officeDocument/2006/relationships/image" Target="../media/image124.jpeg"/></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681.xml"/><Relationship Id="rId1" Type="http://schemas.openxmlformats.org/officeDocument/2006/relationships/themeOverride" Target="../theme/themeOverride22.xml"/><Relationship Id="rId4" Type="http://schemas.openxmlformats.org/officeDocument/2006/relationships/image" Target="../media/image125.jpeg"/></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64.xml"/><Relationship Id="rId2" Type="http://schemas.openxmlformats.org/officeDocument/2006/relationships/slideLayout" Target="../slideLayouts/slideLayout681.xml"/><Relationship Id="rId1" Type="http://schemas.openxmlformats.org/officeDocument/2006/relationships/themeOverride" Target="../theme/themeOverride23.xml"/><Relationship Id="rId4" Type="http://schemas.openxmlformats.org/officeDocument/2006/relationships/image" Target="../media/image129.jpeg"/></Relationships>
</file>

<file path=ppt/slides/_rels/slide18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675.xml"/></Relationships>
</file>

<file path=ppt/slides/_rels/slide186.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5.xml"/><Relationship Id="rId1" Type="http://schemas.openxmlformats.org/officeDocument/2006/relationships/slideLayout" Target="../slideLayouts/slideLayout303.xml"/><Relationship Id="rId5" Type="http://schemas.openxmlformats.org/officeDocument/2006/relationships/image" Target="../media/image154.png"/><Relationship Id="rId4" Type="http://schemas.openxmlformats.org/officeDocument/2006/relationships/image" Target="../media/image153.jpeg"/></Relationships>
</file>

<file path=ppt/slides/_rels/slide187.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66.xml"/><Relationship Id="rId1" Type="http://schemas.openxmlformats.org/officeDocument/2006/relationships/slideLayout" Target="../slideLayouts/slideLayout303.xml"/></Relationships>
</file>

<file path=ppt/slides/_rels/slide18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67.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248.xml"/></Relationships>
</file>

<file path=ppt/slides/_rels/slide1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88.xml"/></Relationships>
</file>

<file path=ppt/slides/_rels/slide190.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48.xml"/></Relationships>
</file>

<file path=ppt/slides/_rels/slide19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248.xml"/></Relationships>
</file>

<file path=ppt/slides/_rels/slide192.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248.xml"/></Relationships>
</file>

<file path=ppt/slides/_rels/slide193.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248.xml"/></Relationships>
</file>

<file path=ppt/slides/_rels/slide194.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248.xml"/></Relationships>
</file>

<file path=ppt/slides/_rels/slide195.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248.xml"/></Relationships>
</file>

<file path=ppt/slides/_rels/slide196.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248.xml"/></Relationships>
</file>

<file path=ppt/slides/_rels/slide197.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248.xml"/></Relationships>
</file>

<file path=ppt/slides/_rels/slide198.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68.xml"/><Relationship Id="rId1" Type="http://schemas.openxmlformats.org/officeDocument/2006/relationships/slideLayout" Target="../slideLayouts/slideLayout248.xml"/></Relationships>
</file>

<file path=ppt/slides/_rels/slide199.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248.xml"/></Relationships>
</file>

<file path=ppt/slides/_rels/slide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2.xml"/><Relationship Id="rId1" Type="http://schemas.openxmlformats.org/officeDocument/2006/relationships/slideLayout" Target="../slideLayouts/slideLayout80.xml"/></Relationships>
</file>

<file path=ppt/slides/_rels/slide2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491.xml"/></Relationships>
</file>

<file path=ppt/slides/_rels/slide20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69.xml"/><Relationship Id="rId1" Type="http://schemas.openxmlformats.org/officeDocument/2006/relationships/slideLayout" Target="../slideLayouts/slideLayout248.xml"/></Relationships>
</file>

<file path=ppt/slides/_rels/slide201.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70.xml"/><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2.xml"/><Relationship Id="rId1" Type="http://schemas.openxmlformats.org/officeDocument/2006/relationships/slideLayout" Target="../slideLayouts/slideLayout1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491.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79.xml"/><Relationship Id="rId2" Type="http://schemas.openxmlformats.org/officeDocument/2006/relationships/slideLayout" Target="../slideLayouts/slideLayout23.xml"/><Relationship Id="rId1" Type="http://schemas.openxmlformats.org/officeDocument/2006/relationships/themeOverride" Target="../theme/themeOverride24.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3.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3.xml"/></Relationships>
</file>

<file path=ppt/slides/_rels/slide213.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96.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313.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1.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92.xml"/><Relationship Id="rId1" Type="http://schemas.openxmlformats.org/officeDocument/2006/relationships/slideLayout" Target="../slideLayouts/slideLayout257.xml"/></Relationships>
</file>

<file path=ppt/slides/_rels/slide227.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93.xml"/><Relationship Id="rId1" Type="http://schemas.openxmlformats.org/officeDocument/2006/relationships/slideLayout" Target="../slideLayouts/slideLayout248.xml"/></Relationships>
</file>

<file path=ppt/slides/_rels/slide228.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2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1.xml"/><Relationship Id="rId1" Type="http://schemas.openxmlformats.org/officeDocument/2006/relationships/slideLayout" Target="../slideLayouts/slideLayout491.xml"/><Relationship Id="rId4" Type="http://schemas.openxmlformats.org/officeDocument/2006/relationships/image" Target="../media/image37.jpeg"/></Relationships>
</file>

<file path=ppt/slides/_rels/slide23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770.xml"/></Relationships>
</file>

<file path=ppt/slides/_rels/slide23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3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770.xml"/></Relationships>
</file>

<file path=ppt/slides/_rels/slide23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4.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5.xml"/><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6.xml"/><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slideLayout" Target="../slideLayouts/slideLayout265.xml"/><Relationship Id="rId1" Type="http://schemas.openxmlformats.org/officeDocument/2006/relationships/themeOverride" Target="../theme/themeOverride25.xml"/></Relationships>
</file>

<file path=ppt/slides/_rels/slide23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97.xml"/><Relationship Id="rId1" Type="http://schemas.openxmlformats.org/officeDocument/2006/relationships/slideLayout" Target="../slideLayouts/slideLayout628.xml"/></Relationships>
</file>

<file path=ppt/slides/_rels/slide23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8.xml"/><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99.xml"/><Relationship Id="rId1" Type="http://schemas.openxmlformats.org/officeDocument/2006/relationships/slideLayout" Target="../slideLayouts/slideLayout303.xml"/><Relationship Id="rId5" Type="http://schemas.openxmlformats.org/officeDocument/2006/relationships/image" Target="../media/image83.png"/><Relationship Id="rId4" Type="http://schemas.openxmlformats.org/officeDocument/2006/relationships/image" Target="../media/image180.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504.xml"/><Relationship Id="rId1" Type="http://schemas.openxmlformats.org/officeDocument/2006/relationships/themeOverride" Target="../theme/themeOverride1.xml"/><Relationship Id="rId4" Type="http://schemas.openxmlformats.org/officeDocument/2006/relationships/image" Target="../media/image38.jpeg"/></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303.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303.xml"/></Relationships>
</file>

<file path=ppt/slides/_rels/slide24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02.xml"/><Relationship Id="rId1" Type="http://schemas.openxmlformats.org/officeDocument/2006/relationships/slideLayout" Target="../slideLayouts/slideLayout303.xml"/></Relationships>
</file>

<file path=ppt/slides/_rels/slide24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203.xml"/><Relationship Id="rId1" Type="http://schemas.openxmlformats.org/officeDocument/2006/relationships/slideLayout" Target="../slideLayouts/slideLayout305.xml"/><Relationship Id="rId4" Type="http://schemas.openxmlformats.org/officeDocument/2006/relationships/image" Target="../media/image182.jpeg"/></Relationships>
</file>

<file path=ppt/slides/_rels/slide24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04.xml"/><Relationship Id="rId1" Type="http://schemas.openxmlformats.org/officeDocument/2006/relationships/slideLayout" Target="../slideLayouts/slideLayout303.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303.xml"/></Relationships>
</file>

<file path=ppt/slides/_rels/slide2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06.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07.xml"/><Relationship Id="rId1" Type="http://schemas.openxmlformats.org/officeDocument/2006/relationships/slideLayout" Target="../slideLayouts/slideLayout95.xml"/></Relationships>
</file>

<file path=ppt/slides/_rels/slide248.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275.xml"/></Relationships>
</file>

<file path=ppt/slides/_rels/slide249.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277.xml"/></Relationships>
</file>

<file path=ppt/slides/_rels/slide2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15.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03.xml"/></Relationships>
</file>

<file path=ppt/slides/_rels/slide25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09.xml"/><Relationship Id="rId1" Type="http://schemas.openxmlformats.org/officeDocument/2006/relationships/slideLayout" Target="../slideLayouts/slideLayout303.xml"/></Relationships>
</file>

<file path=ppt/slides/_rels/slide25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10.xml"/><Relationship Id="rId1" Type="http://schemas.openxmlformats.org/officeDocument/2006/relationships/slideLayout" Target="../slideLayouts/slideLayout302.xml"/></Relationships>
</file>

<file path=ppt/slides/_rels/slide25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11.xml"/><Relationship Id="rId1" Type="http://schemas.openxmlformats.org/officeDocument/2006/relationships/slideLayout" Target="../slideLayouts/slideLayout308.xml"/><Relationship Id="rId4" Type="http://schemas.openxmlformats.org/officeDocument/2006/relationships/image" Target="../media/image189.jpeg"/></Relationships>
</file>

<file path=ppt/slides/_rels/slide254.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12.xml"/><Relationship Id="rId1" Type="http://schemas.openxmlformats.org/officeDocument/2006/relationships/slideLayout" Target="../slideLayouts/slideLayout308.xml"/></Relationships>
</file>

<file path=ppt/slides/_rels/slide255.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13.xml"/><Relationship Id="rId1" Type="http://schemas.openxmlformats.org/officeDocument/2006/relationships/slideLayout" Target="../slideLayouts/slideLayout358.xml"/></Relationships>
</file>

<file path=ppt/slides/_rels/slide256.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notesSlide" Target="../notesSlides/notesSlide214.xml"/><Relationship Id="rId1" Type="http://schemas.openxmlformats.org/officeDocument/2006/relationships/slideLayout" Target="../slideLayouts/slideLayout308.xml"/></Relationships>
</file>

<file path=ppt/slides/_rels/slide25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5.xml"/><Relationship Id="rId1" Type="http://schemas.openxmlformats.org/officeDocument/2006/relationships/slideLayout" Target="../slideLayouts/slideLayout303.xml"/></Relationships>
</file>

<file path=ppt/slides/_rels/slide258.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6.xml"/><Relationship Id="rId1" Type="http://schemas.openxmlformats.org/officeDocument/2006/relationships/slideLayout" Target="../slideLayouts/slideLayout3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7.xml"/><Relationship Id="rId1" Type="http://schemas.openxmlformats.org/officeDocument/2006/relationships/slideLayout" Target="../slideLayouts/slideLayout303.xml"/></Relationships>
</file>

<file path=ppt/slides/_rels/slide26.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517.xml"/></Relationships>
</file>

<file path=ppt/slides/_rels/slide260.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8.xml"/><Relationship Id="rId1" Type="http://schemas.openxmlformats.org/officeDocument/2006/relationships/slideLayout" Target="../slideLayouts/slideLayout3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9.xml"/><Relationship Id="rId1" Type="http://schemas.openxmlformats.org/officeDocument/2006/relationships/slideLayout" Target="../slideLayouts/slideLayout303.xml"/></Relationships>
</file>

<file path=ppt/slides/_rels/slide262.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220.xml"/><Relationship Id="rId1" Type="http://schemas.openxmlformats.org/officeDocument/2006/relationships/slideLayout" Target="../slideLayouts/slideLayout593.xml"/></Relationships>
</file>

<file path=ppt/slides/_rels/slide26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21.xml"/><Relationship Id="rId1" Type="http://schemas.openxmlformats.org/officeDocument/2006/relationships/slideLayout" Target="../slideLayouts/slideLayout598.xml"/></Relationships>
</file>

<file path=ppt/slides/_rels/slide26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22.xml"/><Relationship Id="rId1" Type="http://schemas.openxmlformats.org/officeDocument/2006/relationships/slideLayout" Target="../slideLayouts/slideLayout588.xml"/></Relationships>
</file>

<file path=ppt/slides/_rels/slide26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23.xml"/><Relationship Id="rId1" Type="http://schemas.openxmlformats.org/officeDocument/2006/relationships/slideLayout" Target="../slideLayouts/slideLayout599.xml"/></Relationships>
</file>

<file path=ppt/slides/_rels/slide266.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24.xml"/><Relationship Id="rId1" Type="http://schemas.openxmlformats.org/officeDocument/2006/relationships/slideLayout" Target="../slideLayouts/slideLayout600.xml"/></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225.xml"/><Relationship Id="rId2" Type="http://schemas.openxmlformats.org/officeDocument/2006/relationships/slideLayout" Target="../slideLayouts/slideLayout600.xml"/><Relationship Id="rId1" Type="http://schemas.openxmlformats.org/officeDocument/2006/relationships/themeOverride" Target="../theme/themeOverride26.xml"/><Relationship Id="rId4" Type="http://schemas.openxmlformats.org/officeDocument/2006/relationships/image" Target="../media/image197.png"/></Relationships>
</file>

<file path=ppt/slides/_rels/slide268.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26.xml"/><Relationship Id="rId1" Type="http://schemas.openxmlformats.org/officeDocument/2006/relationships/slideLayout" Target="../slideLayouts/slideLayout600.xml"/></Relationships>
</file>

<file path=ppt/slides/_rels/slide269.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7.xml"/><Relationship Id="rId1" Type="http://schemas.openxmlformats.org/officeDocument/2006/relationships/slideLayout" Target="../slideLayouts/slideLayout600.xml"/></Relationships>
</file>

<file path=ppt/slides/_rels/slide2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3.xml"/><Relationship Id="rId1" Type="http://schemas.openxmlformats.org/officeDocument/2006/relationships/slideLayout" Target="../slideLayouts/slideLayout518.xml"/><Relationship Id="rId4" Type="http://schemas.openxmlformats.org/officeDocument/2006/relationships/image" Target="../media/image17.png"/></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28.xml"/><Relationship Id="rId2" Type="http://schemas.openxmlformats.org/officeDocument/2006/relationships/slideLayout" Target="../slideLayouts/slideLayout600.xml"/><Relationship Id="rId1" Type="http://schemas.openxmlformats.org/officeDocument/2006/relationships/themeOverride" Target="../theme/themeOverride27.xml"/><Relationship Id="rId4" Type="http://schemas.openxmlformats.org/officeDocument/2006/relationships/image" Target="../media/image200.pn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600.xml"/><Relationship Id="rId1" Type="http://schemas.openxmlformats.org/officeDocument/2006/relationships/themeOverride" Target="../theme/themeOverride28.xml"/><Relationship Id="rId4" Type="http://schemas.openxmlformats.org/officeDocument/2006/relationships/image" Target="../media/image201.png"/></Relationships>
</file>

<file path=ppt/slides/_rels/slide272.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600.xml"/><Relationship Id="rId1" Type="http://schemas.openxmlformats.org/officeDocument/2006/relationships/themeOverride" Target="../theme/themeOverride29.xml"/><Relationship Id="rId4" Type="http://schemas.openxmlformats.org/officeDocument/2006/relationships/image" Target="../media/image202.png"/></Relationships>
</file>

<file path=ppt/slides/_rels/slide273.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31.xml"/><Relationship Id="rId1" Type="http://schemas.openxmlformats.org/officeDocument/2006/relationships/slideLayout" Target="../slideLayouts/slideLayout600.xml"/></Relationships>
</file>

<file path=ppt/slides/_rels/slide274.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32.xml"/><Relationship Id="rId1" Type="http://schemas.openxmlformats.org/officeDocument/2006/relationships/slideLayout" Target="../slideLayouts/slideLayout600.xml"/><Relationship Id="rId4" Type="http://schemas.openxmlformats.org/officeDocument/2006/relationships/image" Target="../media/image204.png"/></Relationships>
</file>

<file path=ppt/slides/_rels/slide275.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33.xml"/><Relationship Id="rId1" Type="http://schemas.openxmlformats.org/officeDocument/2006/relationships/slideLayout" Target="../slideLayouts/slideLayout600.xml"/></Relationships>
</file>

<file path=ppt/slides/_rels/slide276.xml.rels><?xml version="1.0" encoding="UTF-8" standalone="yes"?>
<Relationships xmlns="http://schemas.openxmlformats.org/package/2006/relationships"><Relationship Id="rId3" Type="http://schemas.openxmlformats.org/officeDocument/2006/relationships/image" Target="../media/image206.png"/><Relationship Id="rId7" Type="http://schemas.openxmlformats.org/officeDocument/2006/relationships/image" Target="../media/image210.png"/><Relationship Id="rId2" Type="http://schemas.openxmlformats.org/officeDocument/2006/relationships/notesSlide" Target="../notesSlides/notesSlide234.xml"/><Relationship Id="rId1" Type="http://schemas.openxmlformats.org/officeDocument/2006/relationships/slideLayout" Target="../slideLayouts/slideLayout600.xml"/><Relationship Id="rId6" Type="http://schemas.openxmlformats.org/officeDocument/2006/relationships/image" Target="../media/image209.png"/><Relationship Id="rId5" Type="http://schemas.openxmlformats.org/officeDocument/2006/relationships/image" Target="../media/image208.png"/><Relationship Id="rId4" Type="http://schemas.openxmlformats.org/officeDocument/2006/relationships/image" Target="../media/image207.png"/></Relationships>
</file>

<file path=ppt/slides/_rels/slide277.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35.xml"/><Relationship Id="rId1" Type="http://schemas.openxmlformats.org/officeDocument/2006/relationships/slideLayout" Target="../slideLayouts/slideLayout600.xml"/></Relationships>
</file>

<file path=ppt/slides/_rels/slide278.xml.rels><?xml version="1.0" encoding="UTF-8" standalone="yes"?>
<Relationships xmlns="http://schemas.openxmlformats.org/package/2006/relationships"><Relationship Id="rId3" Type="http://schemas.openxmlformats.org/officeDocument/2006/relationships/image" Target="../media/image212.jpg"/><Relationship Id="rId2" Type="http://schemas.openxmlformats.org/officeDocument/2006/relationships/notesSlide" Target="../notesSlides/notesSlide236.xml"/><Relationship Id="rId1" Type="http://schemas.openxmlformats.org/officeDocument/2006/relationships/slideLayout" Target="../slideLayouts/slideLayout600.xml"/></Relationships>
</file>

<file path=ppt/slides/_rels/slide279.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37.xml"/><Relationship Id="rId1" Type="http://schemas.openxmlformats.org/officeDocument/2006/relationships/slideLayout" Target="../slideLayouts/slideLayout602.xml"/></Relationships>
</file>

<file path=ppt/slides/_rels/slide2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4.xml"/><Relationship Id="rId1" Type="http://schemas.openxmlformats.org/officeDocument/2006/relationships/slideLayout" Target="../slideLayouts/slideLayout534.xml"/></Relationships>
</file>

<file path=ppt/slides/_rels/slide280.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38.xml"/><Relationship Id="rId1" Type="http://schemas.openxmlformats.org/officeDocument/2006/relationships/slideLayout" Target="../slideLayouts/slideLayout587.xml"/></Relationships>
</file>

<file path=ppt/slides/_rels/slide281.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39.xml"/><Relationship Id="rId1" Type="http://schemas.openxmlformats.org/officeDocument/2006/relationships/slideLayout" Target="../slideLayouts/slideLayout613.xml"/></Relationships>
</file>

<file path=ppt/slides/_rels/slide282.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40.xml"/><Relationship Id="rId1" Type="http://schemas.openxmlformats.org/officeDocument/2006/relationships/slideLayout" Target="../slideLayouts/slideLayout613.xml"/></Relationships>
</file>

<file path=ppt/slides/_rels/slide283.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41.xml"/><Relationship Id="rId1" Type="http://schemas.openxmlformats.org/officeDocument/2006/relationships/slideLayout" Target="../slideLayouts/slideLayout613.xml"/></Relationships>
</file>

<file path=ppt/slides/_rels/slide284.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42.xml"/><Relationship Id="rId1" Type="http://schemas.openxmlformats.org/officeDocument/2006/relationships/slideLayout" Target="../slideLayouts/slideLayout600.xml"/></Relationships>
</file>

<file path=ppt/slides/_rels/slide285.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43.xml"/><Relationship Id="rId1" Type="http://schemas.openxmlformats.org/officeDocument/2006/relationships/slideLayout" Target="../slideLayouts/slideLayout602.xml"/></Relationships>
</file>

<file path=ppt/slides/_rels/slide286.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44.xml"/><Relationship Id="rId1" Type="http://schemas.openxmlformats.org/officeDocument/2006/relationships/slideLayout" Target="../slideLayouts/slideLayout602.xml"/></Relationships>
</file>

<file path=ppt/slides/_rels/slide287.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45.xml"/><Relationship Id="rId1" Type="http://schemas.openxmlformats.org/officeDocument/2006/relationships/slideLayout" Target="../slideLayouts/slideLayout588.xml"/></Relationships>
</file>

<file path=ppt/slides/_rels/slide288.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46.xml"/><Relationship Id="rId1" Type="http://schemas.openxmlformats.org/officeDocument/2006/relationships/slideLayout" Target="../slideLayouts/slideLayout588.xml"/></Relationships>
</file>

<file path=ppt/slides/_rels/slide289.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47.xml"/><Relationship Id="rId1" Type="http://schemas.openxmlformats.org/officeDocument/2006/relationships/slideLayout" Target="../slideLayouts/slideLayout615.xml"/><Relationship Id="rId4" Type="http://schemas.openxmlformats.org/officeDocument/2006/relationships/image" Target="../media/image223.png"/></Relationships>
</file>

<file path=ppt/slides/_rels/slide2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5.xml"/><Relationship Id="rId1" Type="http://schemas.openxmlformats.org/officeDocument/2006/relationships/slideLayout" Target="../slideLayouts/slideLayout539.xml"/></Relationships>
</file>

<file path=ppt/slides/_rels/slide290.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248.xml"/><Relationship Id="rId1" Type="http://schemas.openxmlformats.org/officeDocument/2006/relationships/slideLayout" Target="../slideLayouts/slideLayout615.xml"/><Relationship Id="rId5" Type="http://schemas.openxmlformats.org/officeDocument/2006/relationships/image" Target="../media/image226.png"/><Relationship Id="rId4" Type="http://schemas.openxmlformats.org/officeDocument/2006/relationships/image" Target="../media/image225.png"/></Relationships>
</file>

<file path=ppt/slides/_rels/slide291.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49.xml"/><Relationship Id="rId1" Type="http://schemas.openxmlformats.org/officeDocument/2006/relationships/slideLayout" Target="../slideLayouts/slideLayout615.xml"/><Relationship Id="rId5" Type="http://schemas.openxmlformats.org/officeDocument/2006/relationships/image" Target="../media/image229.png"/><Relationship Id="rId4" Type="http://schemas.openxmlformats.org/officeDocument/2006/relationships/image" Target="../media/image228.png"/></Relationships>
</file>

<file path=ppt/slides/_rels/slide292.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50.xml"/><Relationship Id="rId1" Type="http://schemas.openxmlformats.org/officeDocument/2006/relationships/slideLayout" Target="../slideLayouts/slideLayout616.xml"/></Relationships>
</file>

<file path=ppt/slides/_rels/slide293.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303.xml"/></Relationships>
</file>

<file path=ppt/slides/_rels/slide29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1.xml"/><Relationship Id="rId1" Type="http://schemas.openxmlformats.org/officeDocument/2006/relationships/slideLayout" Target="../slideLayouts/slideLayout6.xml"/></Relationships>
</file>

<file path=ppt/slides/_rels/slide295.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252.xml"/><Relationship Id="rId1" Type="http://schemas.openxmlformats.org/officeDocument/2006/relationships/slideLayout" Target="../slideLayouts/slideLayout101.xml"/></Relationships>
</file>

<file path=ppt/slides/_rels/slide296.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53.xml"/><Relationship Id="rId1" Type="http://schemas.openxmlformats.org/officeDocument/2006/relationships/slideLayout" Target="../slideLayouts/slideLayout303.xml"/></Relationships>
</file>

<file path=ppt/slides/_rels/slide297.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54.xml"/><Relationship Id="rId1" Type="http://schemas.openxmlformats.org/officeDocument/2006/relationships/slideLayout" Target="../slideLayouts/slideLayout603.xml"/></Relationships>
</file>

<file path=ppt/slides/_rels/slide298.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55.xml"/><Relationship Id="rId1" Type="http://schemas.openxmlformats.org/officeDocument/2006/relationships/slideLayout" Target="../slideLayouts/slideLayout603.xml"/></Relationships>
</file>

<file path=ppt/slides/_rels/slide299.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56.xml"/><Relationship Id="rId1" Type="http://schemas.openxmlformats.org/officeDocument/2006/relationships/slideLayout" Target="../slideLayouts/slideLayout303.xml"/><Relationship Id="rId4" Type="http://schemas.openxmlformats.org/officeDocument/2006/relationships/image" Target="../media/image236.jpeg"/></Relationships>
</file>

<file path=ppt/slides/_rels/slide3.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xml"/><Relationship Id="rId1" Type="http://schemas.openxmlformats.org/officeDocument/2006/relationships/slideLayout" Target="../slideLayouts/slideLayout80.xml"/><Relationship Id="rId4" Type="http://schemas.openxmlformats.org/officeDocument/2006/relationships/image" Target="../media/image23.emf"/></Relationships>
</file>

<file path=ppt/slides/_rels/slide3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6.xml"/><Relationship Id="rId1" Type="http://schemas.openxmlformats.org/officeDocument/2006/relationships/slideLayout" Target="../slideLayouts/slideLayout546.xml"/></Relationships>
</file>

<file path=ppt/slides/_rels/slide300.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617.xml"/></Relationships>
</file>

<file path=ppt/slides/_rels/slide30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7.xml"/><Relationship Id="rId1" Type="http://schemas.openxmlformats.org/officeDocument/2006/relationships/slideLayout" Target="../slideLayouts/slideLayout6.xml"/></Relationships>
</file>

<file path=ppt/slides/_rels/slide302.xml.rels><?xml version="1.0" encoding="UTF-8" standalone="yes"?>
<Relationships xmlns="http://schemas.openxmlformats.org/package/2006/relationships"><Relationship Id="rId3" Type="http://schemas.openxmlformats.org/officeDocument/2006/relationships/hyperlink" Target="Nazareth-The%20Fountain%20of%20the%20Virgin-1925.jpg" TargetMode="External"/><Relationship Id="rId2" Type="http://schemas.openxmlformats.org/officeDocument/2006/relationships/notesSlide" Target="../notesSlides/notesSlide258.xml"/><Relationship Id="rId1" Type="http://schemas.openxmlformats.org/officeDocument/2006/relationships/slideLayout" Target="../slideLayouts/slideLayout303.xml"/><Relationship Id="rId6" Type="http://schemas.openxmlformats.org/officeDocument/2006/relationships/image" Target="../media/image239.jpeg"/><Relationship Id="rId5" Type="http://schemas.openxmlformats.org/officeDocument/2006/relationships/hyperlink" Target="Nazareth%20Street-1894-1.jpg" TargetMode="External"/><Relationship Id="rId4" Type="http://schemas.openxmlformats.org/officeDocument/2006/relationships/image" Target="../media/image238.jpe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308.xml"/></Relationships>
</file>

<file path=ppt/slides/_rels/slide30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260.xml"/><Relationship Id="rId1" Type="http://schemas.openxmlformats.org/officeDocument/2006/relationships/slideLayout" Target="../slideLayouts/slideLayout302.xml"/></Relationships>
</file>

<file path=ppt/slides/_rels/slide30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1.xml"/><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2.xml"/><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3.xml"/><Relationship Id="rId1" Type="http://schemas.openxmlformats.org/officeDocument/2006/relationships/slideLayout" Target="../slideLayouts/slideLayout6.xml"/></Relationships>
</file>

<file path=ppt/slides/_rels/slide308.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64.xml"/><Relationship Id="rId1" Type="http://schemas.openxmlformats.org/officeDocument/2006/relationships/slideLayout" Target="../slideLayouts/slideLayout727.xml"/></Relationships>
</file>

<file path=ppt/slides/_rels/slide30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5.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7.xml"/><Relationship Id="rId1" Type="http://schemas.openxmlformats.org/officeDocument/2006/relationships/slideLayout" Target="../slideLayouts/slideLayout551.xml"/><Relationship Id="rId5" Type="http://schemas.openxmlformats.org/officeDocument/2006/relationships/image" Target="../media/image47.svg"/><Relationship Id="rId4" Type="http://schemas.openxmlformats.org/officeDocument/2006/relationships/image" Target="../media/image46.png"/></Relationships>
</file>

<file path=ppt/slides/_rels/slide31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66.xml"/><Relationship Id="rId1" Type="http://schemas.openxmlformats.org/officeDocument/2006/relationships/slideLayout" Target="../slideLayouts/slideLayout645.xml"/></Relationships>
</file>

<file path=ppt/slides/_rels/slide31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67.xml"/><Relationship Id="rId1" Type="http://schemas.openxmlformats.org/officeDocument/2006/relationships/slideLayout" Target="../slideLayouts/slideLayout6.xml"/></Relationships>
</file>

<file path=ppt/slides/_rels/slide31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8.xml"/><Relationship Id="rId1" Type="http://schemas.openxmlformats.org/officeDocument/2006/relationships/slideLayout" Target="../slideLayouts/slideLayout6.xml"/></Relationships>
</file>

<file path=ppt/slides/_rels/slide31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9.xml"/><Relationship Id="rId1" Type="http://schemas.openxmlformats.org/officeDocument/2006/relationships/slideLayout" Target="../slideLayouts/slideLayout6.xml"/></Relationships>
</file>

<file path=ppt/slides/_rels/slide314.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70.xml"/><Relationship Id="rId1" Type="http://schemas.openxmlformats.org/officeDocument/2006/relationships/slideLayout" Target="../slideLayouts/slideLayout285.xml"/></Relationships>
</file>

<file path=ppt/slides/_rels/slide315.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71.xml"/><Relationship Id="rId1" Type="http://schemas.openxmlformats.org/officeDocument/2006/relationships/slideLayout" Target="../slideLayouts/slideLayout740.xml"/><Relationship Id="rId4" Type="http://schemas.openxmlformats.org/officeDocument/2006/relationships/image" Target="../media/image243.jpeg"/></Relationships>
</file>

<file path=ppt/slides/_rels/slide316.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72.xml"/><Relationship Id="rId1" Type="http://schemas.openxmlformats.org/officeDocument/2006/relationships/slideLayout" Target="../slideLayouts/slideLayout753.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764.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41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73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62.xml"/></Relationships>
</file>

<file path=ppt/slides/_rels/slide320.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76.xml"/><Relationship Id="rId1" Type="http://schemas.openxmlformats.org/officeDocument/2006/relationships/slideLayout" Target="../slideLayouts/slideLayout416.xml"/></Relationships>
</file>

<file path=ppt/slides/_rels/slide32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77.xml"/><Relationship Id="rId1" Type="http://schemas.openxmlformats.org/officeDocument/2006/relationships/slideLayout" Target="../slideLayouts/slideLayout6.xml"/></Relationships>
</file>

<file path=ppt/slides/_rels/slide322.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78.xml"/><Relationship Id="rId1" Type="http://schemas.openxmlformats.org/officeDocument/2006/relationships/slideLayout" Target="../slideLayouts/slideLayout740.xml"/></Relationships>
</file>

<file path=ppt/slides/_rels/slide323.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79.xml"/><Relationship Id="rId1" Type="http://schemas.openxmlformats.org/officeDocument/2006/relationships/slideLayout" Target="../slideLayouts/slideLayout741.xml"/></Relationships>
</file>

<file path=ppt/slides/_rels/slide324.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285.xml"/></Relationships>
</file>

<file path=ppt/slides/_rels/slide325.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285.xml"/></Relationships>
</file>

<file path=ppt/slides/_rels/slide326.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80.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27.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81.xml"/><Relationship Id="rId1" Type="http://schemas.openxmlformats.org/officeDocument/2006/relationships/slideLayout" Target="../slideLayouts/slideLayout296.xml"/></Relationships>
</file>

<file path=ppt/slides/_rels/slide328.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82.xml"/><Relationship Id="rId1" Type="http://schemas.openxmlformats.org/officeDocument/2006/relationships/slideLayout" Target="../slideLayouts/slideLayout296.xml"/></Relationships>
</file>

<file path=ppt/slides/_rels/slide329.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83.xml"/><Relationship Id="rId1" Type="http://schemas.openxmlformats.org/officeDocument/2006/relationships/slideLayout" Target="../slideLayouts/slideLayout296.xml"/></Relationships>
</file>

<file path=ppt/slides/_rels/slide3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9.xml"/><Relationship Id="rId1" Type="http://schemas.openxmlformats.org/officeDocument/2006/relationships/slideLayout" Target="../slideLayouts/slideLayout563.xml"/></Relationships>
</file>

<file path=ppt/slides/_rels/slide330.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84.xml"/><Relationship Id="rId1" Type="http://schemas.openxmlformats.org/officeDocument/2006/relationships/slideLayout" Target="../slideLayouts/slideLayout296.xml"/></Relationships>
</file>

<file path=ppt/slides/_rels/slide331.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85.xml"/><Relationship Id="rId1" Type="http://schemas.openxmlformats.org/officeDocument/2006/relationships/slideLayout" Target="../slideLayouts/slideLayout296.xml"/></Relationships>
</file>

<file path=ppt/slides/_rels/slide332.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86.xml"/><Relationship Id="rId1" Type="http://schemas.openxmlformats.org/officeDocument/2006/relationships/slideLayout" Target="../slideLayouts/slideLayout296.xml"/></Relationships>
</file>

<file path=ppt/slides/_rels/slide33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87.xml"/><Relationship Id="rId1" Type="http://schemas.openxmlformats.org/officeDocument/2006/relationships/slideLayout" Target="../slideLayouts/slideLayout6.xml"/></Relationships>
</file>

<file path=ppt/slides/_rels/slide334.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88.xml"/><Relationship Id="rId1" Type="http://schemas.openxmlformats.org/officeDocument/2006/relationships/slideLayout" Target="../slideLayouts/slideLayout296.xml"/></Relationships>
</file>

<file path=ppt/slides/_rels/slide335.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89.xml"/><Relationship Id="rId1" Type="http://schemas.openxmlformats.org/officeDocument/2006/relationships/slideLayout" Target="../slideLayouts/slideLayout296.xml"/></Relationships>
</file>

<file path=ppt/slides/_rels/slide336.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90.xml"/><Relationship Id="rId1" Type="http://schemas.openxmlformats.org/officeDocument/2006/relationships/slideLayout" Target="../slideLayouts/slideLayout296.xml"/></Relationships>
</file>

<file path=ppt/slides/_rels/slide337.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91.xml"/><Relationship Id="rId1" Type="http://schemas.openxmlformats.org/officeDocument/2006/relationships/slideLayout" Target="../slideLayouts/slideLayout296.xml"/></Relationships>
</file>

<file path=ppt/slides/_rels/slide338.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92.xml"/><Relationship Id="rId1" Type="http://schemas.openxmlformats.org/officeDocument/2006/relationships/slideLayout" Target="../slideLayouts/slideLayout296.xml"/></Relationships>
</file>

<file path=ppt/slides/_rels/slide339.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93.xml"/><Relationship Id="rId1" Type="http://schemas.openxmlformats.org/officeDocument/2006/relationships/slideLayout" Target="../slideLayouts/slideLayout296.xml"/></Relationships>
</file>

<file path=ppt/slides/_rels/slide3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0.xml"/><Relationship Id="rId1" Type="http://schemas.openxmlformats.org/officeDocument/2006/relationships/slideLayout" Target="../slideLayouts/slideLayout564.xml"/></Relationships>
</file>

<file path=ppt/slides/_rels/slide340.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94.xml"/><Relationship Id="rId1" Type="http://schemas.openxmlformats.org/officeDocument/2006/relationships/slideLayout" Target="../slideLayouts/slideLayout296.xml"/></Relationships>
</file>

<file path=ppt/slides/_rels/slide341.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95.xml"/><Relationship Id="rId1" Type="http://schemas.openxmlformats.org/officeDocument/2006/relationships/slideLayout" Target="../slideLayouts/slideLayout296.xml"/></Relationships>
</file>

<file path=ppt/slides/_rels/slide342.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96.xml"/><Relationship Id="rId1" Type="http://schemas.openxmlformats.org/officeDocument/2006/relationships/slideLayout" Target="../slideLayouts/slideLayout296.xml"/></Relationships>
</file>

<file path=ppt/slides/_rels/slide343.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90.xml"/></Relationships>
</file>

<file path=ppt/slides/_rels/slide3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97.xml"/><Relationship Id="rId1" Type="http://schemas.openxmlformats.org/officeDocument/2006/relationships/slideLayout" Target="../slideLayouts/slideLayout6.xml"/></Relationships>
</file>

<file path=ppt/slides/_rels/slide34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98.xml"/><Relationship Id="rId1" Type="http://schemas.openxmlformats.org/officeDocument/2006/relationships/slideLayout" Target="../slideLayouts/slideLayout76.xml"/><Relationship Id="rId5" Type="http://schemas.openxmlformats.org/officeDocument/2006/relationships/image" Target="../media/image56.svg"/><Relationship Id="rId4" Type="http://schemas.openxmlformats.org/officeDocument/2006/relationships/image" Target="../media/image55.png"/></Relationships>
</file>

<file path=ppt/slides/_rels/slide3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99.xml"/><Relationship Id="rId1" Type="http://schemas.openxmlformats.org/officeDocument/2006/relationships/slideLayout" Target="../slideLayouts/slideLayout88.xml"/></Relationships>
</file>

<file path=ppt/slides/_rels/slide347.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300.xml"/><Relationship Id="rId1" Type="http://schemas.openxmlformats.org/officeDocument/2006/relationships/slideLayout" Target="../slideLayouts/slideLayout101.xml"/></Relationships>
</file>

<file path=ppt/slides/_rels/slide34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01.xml"/><Relationship Id="rId1" Type="http://schemas.openxmlformats.org/officeDocument/2006/relationships/slideLayout" Target="../slideLayouts/slideLayout6.xml"/></Relationships>
</file>

<file path=ppt/slides/_rels/slide349.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302.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1.xml"/><Relationship Id="rId1" Type="http://schemas.openxmlformats.org/officeDocument/2006/relationships/slideLayout" Target="../slideLayouts/slideLayout546.xml"/></Relationships>
</file>

<file path=ppt/slides/_rels/slide350.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03.xml"/><Relationship Id="rId1" Type="http://schemas.openxmlformats.org/officeDocument/2006/relationships/slideLayout" Target="../slideLayouts/slideLayout296.xml"/></Relationships>
</file>

<file path=ppt/slides/_rels/slide35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304.xml"/><Relationship Id="rId1" Type="http://schemas.openxmlformats.org/officeDocument/2006/relationships/slideLayout" Target="../slideLayouts/slideLayout296.xml"/></Relationships>
</file>

<file path=ppt/slides/_rels/slide352.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305.xml"/><Relationship Id="rId1" Type="http://schemas.openxmlformats.org/officeDocument/2006/relationships/slideLayout" Target="../slideLayouts/slideLayout296.xml"/></Relationships>
</file>

<file path=ppt/slides/_rels/slide353.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06.xml"/><Relationship Id="rId1" Type="http://schemas.openxmlformats.org/officeDocument/2006/relationships/slideLayout" Target="../slideLayouts/slideLayout296.xml"/></Relationships>
</file>

<file path=ppt/slides/_rels/slide354.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07.xml"/><Relationship Id="rId1" Type="http://schemas.openxmlformats.org/officeDocument/2006/relationships/slideLayout" Target="../slideLayouts/slideLayout296.xml"/></Relationships>
</file>

<file path=ppt/slides/_rels/slide355.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393.xml"/></Relationships>
</file>

<file path=ppt/slides/_rels/slide35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35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08.xml"/><Relationship Id="rId1" Type="http://schemas.openxmlformats.org/officeDocument/2006/relationships/slideLayout" Target="../slideLayouts/slideLayout6.xml"/></Relationships>
</file>

<file path=ppt/slides/_rels/slide358.xml.rels><?xml version="1.0" encoding="UTF-8" standalone="yes"?>
<Relationships xmlns="http://schemas.openxmlformats.org/package/2006/relationships"><Relationship Id="rId3" Type="http://schemas.openxmlformats.org/officeDocument/2006/relationships/notesSlide" Target="../notesSlides/notesSlide309.xml"/><Relationship Id="rId2" Type="http://schemas.openxmlformats.org/officeDocument/2006/relationships/slideLayout" Target="../slideLayouts/slideLayout301.xml"/><Relationship Id="rId1" Type="http://schemas.openxmlformats.org/officeDocument/2006/relationships/themeOverride" Target="../theme/themeOverride30.xml"/><Relationship Id="rId5" Type="http://schemas.openxmlformats.org/officeDocument/2006/relationships/image" Target="../media/image268.jpeg"/><Relationship Id="rId4" Type="http://schemas.openxmlformats.org/officeDocument/2006/relationships/image" Target="../media/image267.png"/></Relationships>
</file>

<file path=ppt/slides/_rels/slide359.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10.xml"/><Relationship Id="rId1" Type="http://schemas.openxmlformats.org/officeDocument/2006/relationships/slideLayout" Target="../slideLayouts/slideLayout327.xml"/></Relationships>
</file>

<file path=ppt/slides/_rels/slide3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2.xml"/><Relationship Id="rId1" Type="http://schemas.openxmlformats.org/officeDocument/2006/relationships/slideLayout" Target="../slideLayouts/slideLayout546.xml"/></Relationships>
</file>

<file path=ppt/slides/_rels/slide360.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11.xml"/><Relationship Id="rId1" Type="http://schemas.openxmlformats.org/officeDocument/2006/relationships/slideLayout" Target="../slideLayouts/slideLayout388.xml"/></Relationships>
</file>

<file path=ppt/slides/_rels/slide361.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2.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3.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4.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5.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6.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7.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8.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9.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12.xml"/><Relationship Id="rId1" Type="http://schemas.openxmlformats.org/officeDocument/2006/relationships/slideLayout" Target="../slideLayouts/slideLayout346.xml"/></Relationships>
</file>

<file path=ppt/slides/_rels/slide3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3.xml"/><Relationship Id="rId1" Type="http://schemas.openxmlformats.org/officeDocument/2006/relationships/slideLayout" Target="../slideLayouts/slideLayout546.xml"/></Relationships>
</file>

<file path=ppt/slides/_rels/slide370.xml.rels><?xml version="1.0" encoding="UTF-8" standalone="yes"?>
<Relationships xmlns="http://schemas.openxmlformats.org/package/2006/relationships"><Relationship Id="rId2" Type="http://schemas.openxmlformats.org/officeDocument/2006/relationships/image" Target="../media/image264.jpeg"/><Relationship Id="rId1" Type="http://schemas.openxmlformats.org/officeDocument/2006/relationships/slideLayout" Target="../slideLayouts/slideLayout347.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347.xml"/></Relationships>
</file>

<file path=ppt/slides/_rels/slide37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314.xml"/><Relationship Id="rId1" Type="http://schemas.openxmlformats.org/officeDocument/2006/relationships/slideLayout" Target="../slideLayouts/slideLayout347.xml"/><Relationship Id="rId4" Type="http://schemas.openxmlformats.org/officeDocument/2006/relationships/image" Target="../media/image273.png"/></Relationships>
</file>

<file path=ppt/slides/_rels/slide373.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15.xml"/><Relationship Id="rId1" Type="http://schemas.openxmlformats.org/officeDocument/2006/relationships/slideLayout" Target="../slideLayouts/slideLayout357.xml"/></Relationships>
</file>

<file path=ppt/slides/_rels/slide374.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316.xml"/><Relationship Id="rId1" Type="http://schemas.openxmlformats.org/officeDocument/2006/relationships/slideLayout" Target="../slideLayouts/slideLayout357.xml"/><Relationship Id="rId4" Type="http://schemas.openxmlformats.org/officeDocument/2006/relationships/image" Target="../media/image274.png"/></Relationships>
</file>

<file path=ppt/slides/_rels/slide375.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17.xml"/><Relationship Id="rId1" Type="http://schemas.openxmlformats.org/officeDocument/2006/relationships/slideLayout" Target="../slideLayouts/slideLayout357.xml"/></Relationships>
</file>

<file path=ppt/slides/_rels/slide376.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18.xml"/><Relationship Id="rId1" Type="http://schemas.openxmlformats.org/officeDocument/2006/relationships/slideLayout" Target="../slideLayouts/slideLayout35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378.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19.xml"/><Relationship Id="rId1" Type="http://schemas.openxmlformats.org/officeDocument/2006/relationships/slideLayout" Target="../slideLayouts/slideLayout357.xml"/></Relationships>
</file>

<file path=ppt/slides/_rels/slide379.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20.xml"/><Relationship Id="rId1" Type="http://schemas.openxmlformats.org/officeDocument/2006/relationships/slideLayout" Target="../slideLayouts/slideLayout357.xml"/></Relationships>
</file>

<file path=ppt/slides/_rels/slide3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4.xml"/><Relationship Id="rId1" Type="http://schemas.openxmlformats.org/officeDocument/2006/relationships/slideLayout" Target="../slideLayouts/slideLayout539.xml"/><Relationship Id="rId4" Type="http://schemas.openxmlformats.org/officeDocument/2006/relationships/image" Target="../media/image52.jpeg"/></Relationships>
</file>

<file path=ppt/slides/_rels/slide380.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21.xml"/><Relationship Id="rId1" Type="http://schemas.openxmlformats.org/officeDocument/2006/relationships/slideLayout" Target="../slideLayouts/slideLayout357.xml"/></Relationships>
</file>

<file path=ppt/slides/_rels/slide381.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22.xml"/><Relationship Id="rId1" Type="http://schemas.openxmlformats.org/officeDocument/2006/relationships/slideLayout" Target="../slideLayouts/slideLayout347.xml"/></Relationships>
</file>

<file path=ppt/slides/_rels/slide382.xml.rels><?xml version="1.0" encoding="UTF-8" standalone="yes"?>
<Relationships xmlns="http://schemas.openxmlformats.org/package/2006/relationships"><Relationship Id="rId2" Type="http://schemas.openxmlformats.org/officeDocument/2006/relationships/image" Target="../media/image281.jpeg"/><Relationship Id="rId1" Type="http://schemas.openxmlformats.org/officeDocument/2006/relationships/slideLayout" Target="../slideLayouts/slideLayout347.xml"/></Relationships>
</file>

<file path=ppt/slides/_rels/slide383.xml.rels><?xml version="1.0" encoding="UTF-8" standalone="yes"?>
<Relationships xmlns="http://schemas.openxmlformats.org/package/2006/relationships"><Relationship Id="rId2" Type="http://schemas.openxmlformats.org/officeDocument/2006/relationships/image" Target="../media/image266.jpeg"/><Relationship Id="rId1" Type="http://schemas.openxmlformats.org/officeDocument/2006/relationships/slideLayout" Target="../slideLayouts/slideLayout347.xml"/></Relationships>
</file>

<file path=ppt/slides/_rels/slide384.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347.xml"/></Relationships>
</file>

<file path=ppt/slides/_rels/slide385.xml.rels><?xml version="1.0" encoding="UTF-8" standalone="yes"?>
<Relationships xmlns="http://schemas.openxmlformats.org/package/2006/relationships"><Relationship Id="rId2" Type="http://schemas.openxmlformats.org/officeDocument/2006/relationships/image" Target="../media/image283.jpeg"/><Relationship Id="rId1" Type="http://schemas.openxmlformats.org/officeDocument/2006/relationships/slideLayout" Target="../slideLayouts/slideLayout347.xml"/></Relationships>
</file>

<file path=ppt/slides/_rels/slide386.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323.xml"/><Relationship Id="rId1" Type="http://schemas.openxmlformats.org/officeDocument/2006/relationships/slideLayout" Target="../slideLayouts/slideLayout352.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352.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352.xml"/></Relationships>
</file>

<file path=ppt/slides/_rels/slide38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26.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5.xml"/><Relationship Id="rId1" Type="http://schemas.openxmlformats.org/officeDocument/2006/relationships/slideLayout" Target="../slideLayouts/slideLayout539.xml"/></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363.xml"/></Relationships>
</file>

<file path=ppt/slides/_rels/slide39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28.xml"/><Relationship Id="rId1" Type="http://schemas.openxmlformats.org/officeDocument/2006/relationships/slideLayout" Target="../slideLayouts/slideLayout6.xml"/></Relationships>
</file>

<file path=ppt/slides/_rels/slide392.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329.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93.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330.xml"/><Relationship Id="rId1" Type="http://schemas.openxmlformats.org/officeDocument/2006/relationships/slideLayout" Target="../slideLayouts/slideLayout457.xml"/></Relationships>
</file>

<file path=ppt/slides/_rels/slide39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31.xml"/><Relationship Id="rId1" Type="http://schemas.openxmlformats.org/officeDocument/2006/relationships/slideLayout" Target="../slideLayouts/slideLayout457.xml"/></Relationships>
</file>

<file path=ppt/slides/_rels/slide395.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332.xml"/><Relationship Id="rId1" Type="http://schemas.openxmlformats.org/officeDocument/2006/relationships/slideLayout" Target="../slideLayouts/slideLayout457.xml"/></Relationships>
</file>

<file path=ppt/slides/_rels/slide396.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image" Target="../media/image285.jpeg"/><Relationship Id="rId1" Type="http://schemas.openxmlformats.org/officeDocument/2006/relationships/slideLayout" Target="../slideLayouts/slideLayout462.xml"/></Relationships>
</file>

<file path=ppt/slides/_rels/slide39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33.xml"/><Relationship Id="rId1" Type="http://schemas.openxmlformats.org/officeDocument/2006/relationships/slideLayout" Target="../slideLayouts/slideLayout462.xml"/><Relationship Id="rId4" Type="http://schemas.openxmlformats.org/officeDocument/2006/relationships/image" Target="../media/image249.jpeg"/></Relationships>
</file>

<file path=ppt/slides/_rels/slide39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34.xml"/><Relationship Id="rId1" Type="http://schemas.openxmlformats.org/officeDocument/2006/relationships/slideLayout" Target="../slideLayouts/slideLayout6.xml"/></Relationships>
</file>

<file path=ppt/slides/_rels/slide399.xml.rels><?xml version="1.0" encoding="UTF-8" standalone="yes"?>
<Relationships xmlns="http://schemas.openxmlformats.org/package/2006/relationships"><Relationship Id="rId2" Type="http://schemas.openxmlformats.org/officeDocument/2006/relationships/image" Target="../media/image286.png"/><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xml"/><Relationship Id="rId1" Type="http://schemas.openxmlformats.org/officeDocument/2006/relationships/slideLayout" Target="../slideLayouts/slideLayout651.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6.xml"/><Relationship Id="rId1" Type="http://schemas.openxmlformats.org/officeDocument/2006/relationships/slideLayout" Target="../slideLayouts/slideLayout568.xml"/><Relationship Id="rId4" Type="http://schemas.openxmlformats.org/officeDocument/2006/relationships/image" Target="../media/image54.emf"/></Relationships>
</file>

<file path=ppt/slides/_rels/slide400.xml.rels><?xml version="1.0" encoding="UTF-8" standalone="yes"?>
<Relationships xmlns="http://schemas.openxmlformats.org/package/2006/relationships"><Relationship Id="rId2" Type="http://schemas.openxmlformats.org/officeDocument/2006/relationships/slideLayout" Target="../slideLayouts/slideLayout42.xml"/><Relationship Id="rId1" Type="http://schemas.openxmlformats.org/officeDocument/2006/relationships/themeOverride" Target="../theme/themeOverride31.xml"/></Relationships>
</file>

<file path=ppt/slides/_rels/slide40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35.xml"/><Relationship Id="rId1" Type="http://schemas.openxmlformats.org/officeDocument/2006/relationships/slideLayout" Target="../slideLayouts/slideLayout54.xml"/></Relationships>
</file>

<file path=ppt/slides/_rels/slide402.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60.xml"/></Relationships>
</file>

<file path=ppt/slides/_rels/slide40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05.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36.xml"/><Relationship Id="rId1" Type="http://schemas.openxmlformats.org/officeDocument/2006/relationships/slideLayout" Target="../slideLayouts/slideLayout23.xml"/><Relationship Id="rId4" Type="http://schemas.openxmlformats.org/officeDocument/2006/relationships/image" Target="../media/image288.png"/></Relationships>
</file>

<file path=ppt/slides/_rels/slide4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7.xml"/><Relationship Id="rId1" Type="http://schemas.openxmlformats.org/officeDocument/2006/relationships/slideLayout" Target="../slideLayouts/slideLayout6.xml"/><Relationship Id="rId5" Type="http://schemas.openxmlformats.org/officeDocument/2006/relationships/image" Target="../media/image56.svg"/><Relationship Id="rId4" Type="http://schemas.openxmlformats.org/officeDocument/2006/relationships/image" Target="../media/image55.png"/></Relationships>
</file>

<file path=ppt/slides/_rels/slide4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8.xml"/><Relationship Id="rId1" Type="http://schemas.openxmlformats.org/officeDocument/2006/relationships/slideLayout" Target="../slideLayouts/slideLayout76.xml"/></Relationships>
</file>

<file path=ppt/slides/_rels/slide4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9.xml"/><Relationship Id="rId1" Type="http://schemas.openxmlformats.org/officeDocument/2006/relationships/slideLayout" Target="../slideLayouts/slideLayout76.xml"/></Relationships>
</file>

<file path=ppt/slides/_rels/slide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1.xml"/><Relationship Id="rId1" Type="http://schemas.openxmlformats.org/officeDocument/2006/relationships/slideLayout" Target="../slideLayouts/slideLayout106.xml"/></Relationships>
</file>

<file path=ppt/slides/_rels/slide4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2.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1.xml"/></Relationships>
</file>

<file path=ppt/slides/_rels/slide4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4.xml"/><Relationship Id="rId1" Type="http://schemas.openxmlformats.org/officeDocument/2006/relationships/slideLayout" Target="../slideLayouts/slideLayout119.xml"/></Relationships>
</file>

<file path=ppt/slides/_rels/slide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xml"/><Relationship Id="rId1" Type="http://schemas.openxmlformats.org/officeDocument/2006/relationships/slideLayout" Target="../slideLayouts/slideLayout54.xml"/></Relationships>
</file>

<file path=ppt/slides/_rels/slide5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41.xml"/></Relationships>
</file>

<file path=ppt/slides/_rels/slide5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5.xml"/><Relationship Id="rId1" Type="http://schemas.openxmlformats.org/officeDocument/2006/relationships/slideLayout" Target="../slideLayouts/slideLayout582.xml"/></Relationships>
</file>

<file path=ppt/slides/_rels/slide5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6.xml"/><Relationship Id="rId1" Type="http://schemas.openxmlformats.org/officeDocument/2006/relationships/slideLayout" Target="../slideLayouts/slideLayout582.xml"/></Relationships>
</file>

<file path=ppt/slides/_rels/slide5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7.xml"/><Relationship Id="rId1" Type="http://schemas.openxmlformats.org/officeDocument/2006/relationships/slideLayout" Target="../slideLayouts/slideLayout58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8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8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8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8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8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82.xml"/></Relationships>
</file>

<file path=ppt/slides/_rels/slide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6.xml"/><Relationship Id="rId1" Type="http://schemas.openxmlformats.org/officeDocument/2006/relationships/slideLayout" Target="../slideLayouts/slideLayout8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8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8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8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8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8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8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8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8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8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82.xml"/></Relationships>
</file>

<file path=ppt/slides/_rels/slide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148.xml"/><Relationship Id="rId1" Type="http://schemas.openxmlformats.org/officeDocument/2006/relationships/tags" Target="../tags/tag1.xml"/><Relationship Id="rId4" Type="http://schemas.openxmlformats.org/officeDocument/2006/relationships/image" Target="../media/image64.jpe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4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4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48.xml"/></Relationships>
</file>

<file path=ppt/slides/_rels/slide74.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68.xml"/><Relationship Id="rId1" Type="http://schemas.openxmlformats.org/officeDocument/2006/relationships/slideLayout" Target="../slideLayouts/slideLayout101.xml"/></Relationships>
</file>

<file path=ppt/slides/_rels/slide7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9.xml"/><Relationship Id="rId1" Type="http://schemas.openxmlformats.org/officeDocument/2006/relationships/slideLayout" Target="../slideLayouts/slideLayout159.xml"/></Relationships>
</file>

<file path=ppt/slides/_rels/slide7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70.xml"/><Relationship Id="rId1" Type="http://schemas.openxmlformats.org/officeDocument/2006/relationships/slideLayout" Target="../slideLayouts/slideLayout167.xml"/><Relationship Id="rId5" Type="http://schemas.openxmlformats.org/officeDocument/2006/relationships/image" Target="../media/image69.emf"/><Relationship Id="rId4" Type="http://schemas.openxmlformats.org/officeDocument/2006/relationships/image" Target="../media/image68.jpeg"/></Relationships>
</file>

<file path=ppt/slides/_rels/slide7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7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73.xml"/></Relationships>
</file>

<file path=ppt/slides/_rels/slide7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77.xml"/></Relationships>
</file>

<file path=ppt/slides/_rels/slide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8.xml"/><Relationship Id="rId1" Type="http://schemas.openxmlformats.org/officeDocument/2006/relationships/slideLayout" Target="../slideLayouts/slideLayout474.xml"/></Relationships>
</file>

<file path=ppt/slides/_rels/slide8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94.xml"/></Relationships>
</file>

<file path=ppt/slides/_rels/slide8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2.xml"/><Relationship Id="rId1" Type="http://schemas.openxmlformats.org/officeDocument/2006/relationships/slideLayout" Target="../slideLayouts/slideLayout199.xml"/></Relationships>
</file>

<file path=ppt/slides/_rels/slide8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3.xml"/><Relationship Id="rId1" Type="http://schemas.openxmlformats.org/officeDocument/2006/relationships/slideLayout" Target="../slideLayouts/slideLayout119.xml"/></Relationships>
</file>

<file path=ppt/slides/_rels/slide8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74.xml"/><Relationship Id="rId1" Type="http://schemas.openxmlformats.org/officeDocument/2006/relationships/slideLayout" Target="../slideLayouts/slideLayout30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05.xml"/></Relationships>
</file>

<file path=ppt/slides/_rels/slide85.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notesSlide" Target="../notesSlides/notesSlide76.xml"/><Relationship Id="rId1" Type="http://schemas.openxmlformats.org/officeDocument/2006/relationships/slideLayout" Target="../slideLayouts/slideLayout308.xml"/></Relationships>
</file>

<file path=ppt/slides/_rels/slide86.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notesSlide" Target="../notesSlides/notesSlide77.xml"/><Relationship Id="rId1" Type="http://schemas.openxmlformats.org/officeDocument/2006/relationships/slideLayout" Target="../slideLayouts/slideLayout30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0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08.xml"/></Relationships>
</file>

<file path=ppt/slides/_rels/slide8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1.xml"/></Relationships>
</file>

<file path=ppt/slides/_rels/slide9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81.xml"/><Relationship Id="rId1" Type="http://schemas.openxmlformats.org/officeDocument/2006/relationships/slideLayout" Target="../slideLayouts/slideLayout302.xml"/></Relationships>
</file>

<file path=ppt/slides/_rels/slide9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2.xml"/><Relationship Id="rId1" Type="http://schemas.openxmlformats.org/officeDocument/2006/relationships/slideLayout" Target="../slideLayouts/slideLayout305.xml"/><Relationship Id="rId4" Type="http://schemas.openxmlformats.org/officeDocument/2006/relationships/image" Target="../media/image78.jpeg"/></Relationships>
</file>

<file path=ppt/slides/_rels/slide9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3.xml"/><Relationship Id="rId1" Type="http://schemas.openxmlformats.org/officeDocument/2006/relationships/slideLayout" Target="../slideLayouts/slideLayout308.xml"/><Relationship Id="rId5" Type="http://schemas.openxmlformats.org/officeDocument/2006/relationships/image" Target="../media/image80.png"/><Relationship Id="rId4" Type="http://schemas.openxmlformats.org/officeDocument/2006/relationships/image" Target="../media/image79.jpeg"/></Relationships>
</file>

<file path=ppt/slides/_rels/slide93.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4.xml"/><Relationship Id="rId1" Type="http://schemas.openxmlformats.org/officeDocument/2006/relationships/slideLayout" Target="../slideLayouts/slideLayout308.xml"/><Relationship Id="rId5" Type="http://schemas.openxmlformats.org/officeDocument/2006/relationships/image" Target="file://localhost/http://www.wels.net/wmc/Downloads/163.gif" TargetMode="External"/><Relationship Id="rId4" Type="http://schemas.openxmlformats.org/officeDocument/2006/relationships/image" Target="../media/image82.png"/></Relationships>
</file>

<file path=ppt/slides/_rels/slide9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5.xml"/><Relationship Id="rId1" Type="http://schemas.openxmlformats.org/officeDocument/2006/relationships/slideLayout" Target="../slideLayouts/slideLayout308.xml"/><Relationship Id="rId6" Type="http://schemas.openxmlformats.org/officeDocument/2006/relationships/image" Target="file://localhost/http://www.wels.net/wmc/Downloads/173.gif" TargetMode="External"/><Relationship Id="rId5" Type="http://schemas.openxmlformats.org/officeDocument/2006/relationships/image" Target="../media/image85.png"/><Relationship Id="rId4" Type="http://schemas.openxmlformats.org/officeDocument/2006/relationships/image" Target="../media/image84.jpeg"/></Relationships>
</file>

<file path=ppt/slides/_rels/slide9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7.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9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8.xml"/><Relationship Id="rId1" Type="http://schemas.openxmlformats.org/officeDocument/2006/relationships/slideLayout" Target="../slideLayouts/slideLayout230.xml"/></Relationships>
</file>

<file path=ppt/slides/_rels/slide9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9.xml"/><Relationship Id="rId1" Type="http://schemas.openxmlformats.org/officeDocument/2006/relationships/slideLayout" Target="../slideLayouts/slideLayout230.xml"/></Relationships>
</file>

<file path=ppt/slides/_rels/slide9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0.xml"/><Relationship Id="rId1" Type="http://schemas.openxmlformats.org/officeDocument/2006/relationships/slideLayout" Target="../slideLayouts/slideLayout23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dirty="0">
                <a:solidFill>
                  <a:srgbClr val="FFFFFF"/>
                </a:solidFill>
                <a:effectLst>
                  <a:glow rad="228600">
                    <a:srgbClr val="000000"/>
                  </a:glow>
                </a:effectLst>
                <a:latin typeface="Arial"/>
                <a:cs typeface="Arial"/>
              </a:rPr>
              <a:t>تقديم</a:t>
            </a:r>
            <a:r>
              <a:rPr lang="en-US" sz="7200" b="1" dirty="0">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dirty="0">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323528" y="3429000"/>
            <a:ext cx="8568952"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الهوية المسيانية ليسوع المسيح واضحة في مجيئه، </a:t>
            </a:r>
          </a:p>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شهادة يوحنا وقد تم تأكيدها في معموديته وتجربته</a:t>
            </a:r>
            <a:endParaRPr lang="en-US" sz="3200" b="1" kern="0" dirty="0">
              <a:solidFill>
                <a:srgbClr val="FFFFFF"/>
              </a:solidFill>
              <a:effectLst>
                <a:glow rad="228600">
                  <a:schemeClr val="bg2"/>
                </a:glow>
              </a:effectLst>
              <a:latin typeface="Arial"/>
              <a:cs typeface="Arial"/>
            </a:endParaRPr>
          </a:p>
        </p:txBody>
      </p:sp>
      <p:sp>
        <p:nvSpPr>
          <p:cNvPr id="6" name="Rectangle 5"/>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a:cs typeface="Arial"/>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a:cs typeface="Arial"/>
            </a:endParaRPr>
          </a:p>
        </p:txBody>
      </p:sp>
      <p:sp>
        <p:nvSpPr>
          <p:cNvPr id="7" name="Rectangle 6">
            <a:extLst>
              <a:ext uri="{FF2B5EF4-FFF2-40B4-BE49-F238E27FC236}">
                <a16:creationId xmlns:a16="http://schemas.microsoft.com/office/drawing/2014/main" id="{7E5B91DD-6912-FF51-830C-13B7464D8E88}"/>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a:t>
            </a:r>
            <a:r>
              <a:rPr lang="ar-JO" sz="16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36004" y="2332880"/>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chemeClr val="bg2"/>
                  </a:glow>
                </a:effectLst>
                <a:latin typeface="Arial"/>
                <a:cs typeface="Arial"/>
              </a:rPr>
              <a:t>27-1</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060848"/>
            <a:ext cx="685800" cy="7848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48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407224"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outerShdw>
                </a:effectLst>
                <a:cs typeface="Times New Roman" charset="0"/>
              </a:rPr>
              <a:t>نظرة على العهد الجديد (تاريخ)</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21627"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697952"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69004"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 name="Text Box 3">
            <a:extLst>
              <a:ext uri="{FF2B5EF4-FFF2-40B4-BE49-F238E27FC236}">
                <a16:creationId xmlns:a16="http://schemas.microsoft.com/office/drawing/2014/main" id="{A37C404C-A07C-DB3B-90DC-D5AA0A13C70B}"/>
              </a:ext>
            </a:extLst>
          </p:cNvPr>
          <p:cNvSpPr txBox="1">
            <a:spLocks noChangeArrowheads="1"/>
          </p:cNvSpPr>
          <p:nvPr/>
        </p:nvSpPr>
        <p:spPr bwMode="auto">
          <a:xfrm>
            <a:off x="1" y="5315756"/>
            <a:ext cx="9143999" cy="156962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التاريخ</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ينتهي سفر الأعمال بسجن بولس لمدة سنتين، نهايتهما في 62 م وقد كتب إنجيل لوقا قبل سفر الأعمال. التوقع المحتمل الأفضل أن لوقا كتب قصته خلال سجن بولس لسنتين في قيصرية (حزيران 57- آب 59)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0" grpId="0" animBg="1"/>
      <p:bldP spid="2"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p:spPr>
        <p:txBody>
          <a:bodyPr/>
          <a:lstStyle/>
          <a:p>
            <a:pPr eaLnBrk="1" hangingPunct="1">
              <a:defRPr/>
            </a:pPr>
            <a:r>
              <a:rPr kumimoji="0" lang="ar-JO" dirty="0">
                <a:solidFill>
                  <a:srgbClr val="000000"/>
                </a:solidFill>
              </a:rPr>
              <a:t>من هوثاوفيلس؟</a:t>
            </a:r>
            <a:endParaRPr kumimoji="0" lang="en-US" dirty="0">
              <a:solidFill>
                <a:srgbClr val="000000"/>
              </a:solidFill>
            </a:endParaRP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a:t>
            </a:r>
            <a:r>
              <a:rPr kumimoji="0" lang="ar-JO" sz="3200" b="1" i="0" u="none" strike="noStrike" kern="0" cap="none" spc="0" normalizeH="0" baseline="0" noProof="0" dirty="0">
                <a:ln>
                  <a:noFill/>
                </a:ln>
                <a:solidFill>
                  <a:srgbClr val="000000"/>
                </a:solidFill>
                <a:effectLst/>
                <a:uLnTx/>
                <a:uFillTx/>
                <a:latin typeface="Helvetica"/>
                <a:ea typeface="Osaka"/>
                <a:cs typeface="Osaka"/>
              </a:rPr>
              <a:t>حبيب الرب</a:t>
            </a:r>
            <a:r>
              <a:rPr kumimoji="0" lang="en-US" sz="3200" b="1" i="0" u="none" strike="noStrike" kern="0" cap="none" spc="0" normalizeH="0" baseline="0" noProof="0" dirty="0">
                <a:ln>
                  <a:noFill/>
                </a:ln>
                <a:solidFill>
                  <a:srgbClr val="000000"/>
                </a:solidFill>
                <a:effectLst/>
                <a:uLnTx/>
                <a:uFillTx/>
                <a:latin typeface="Helvetica"/>
                <a:ea typeface="Osaka"/>
                <a:cs typeface="Osaka"/>
              </a:rPr>
              <a:t>”</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Helvetica"/>
                <a:ea typeface="Osaka"/>
                <a:cs typeface="Osaka"/>
              </a:rPr>
              <a:t>مؤمن بيسوع</a:t>
            </a:r>
            <a:endParaRPr kumimoji="0" lang="en-US" sz="3200" b="1" i="0" u="none" strike="noStrike" kern="0" cap="none" spc="0" normalizeH="0" baseline="0" noProof="0" dirty="0">
              <a:ln>
                <a:noFill/>
              </a:ln>
              <a:solidFill>
                <a:srgbClr val="000000"/>
              </a:solidFill>
              <a:effectLst/>
              <a:uLnTx/>
              <a:uFillTx/>
              <a:latin typeface="Helvetica"/>
              <a:ea typeface="Osaka"/>
              <a:cs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Helvetica"/>
                <a:ea typeface="Osaka"/>
                <a:cs typeface="Osaka"/>
              </a:rPr>
              <a:t>ربما يكون هوالمستفيد الثري</a:t>
            </a:r>
            <a:endParaRPr kumimoji="0" lang="en-US" sz="3200" b="1" i="0" u="none" strike="noStrike" kern="0" cap="none" spc="0" normalizeH="0" baseline="0" noProof="0" dirty="0">
              <a:ln>
                <a:noFill/>
              </a:ln>
              <a:solidFill>
                <a:srgbClr val="000000"/>
              </a:solidFill>
              <a:effectLst/>
              <a:uLnTx/>
              <a:uFillTx/>
              <a:latin typeface="Helvetica"/>
              <a:ea typeface="Osaka"/>
              <a:cs typeface="Osaka"/>
            </a:endParaRPr>
          </a:p>
        </p:txBody>
      </p:sp>
    </p:spTree>
    <p:extLst>
      <p:ext uri="{BB962C8B-B14F-4D97-AF65-F5344CB8AC3E}">
        <p14:creationId xmlns:p14="http://schemas.microsoft.com/office/powerpoint/2010/main" val="197392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429132"/>
            <a:ext cx="9144000" cy="621731"/>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142455697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BBD144C5-D568-4E0A-A81B-374E1CE0AE1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بشارة ولادة يسوع لمريم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5</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26-38</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جبرائيل لمريم العذراء أنها ستحبل بالمسيا  يسوع معجزياً بحيث يصير الله متجسداً بدون طبيعة ساقطة حيث عرفت مريم أنها ستصير حبلى بالروح القدس</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2496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ملاكٌ يزور مريم</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3635896" y="5157192"/>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لوقا 1: 26-38</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065921B-76F5-07BC-FA8A-0BB26150B02A}"/>
              </a:ext>
            </a:extLst>
          </p:cNvPr>
          <p:cNvGrpSpPr/>
          <p:nvPr/>
        </p:nvGrpSpPr>
        <p:grpSpPr>
          <a:xfrm>
            <a:off x="124854" y="4538721"/>
            <a:ext cx="2430922" cy="1592508"/>
            <a:chOff x="5508104" y="620689"/>
            <a:chExt cx="3456896" cy="1592508"/>
          </a:xfrm>
        </p:grpSpPr>
        <p:grpSp>
          <p:nvGrpSpPr>
            <p:cNvPr id="5" name="Group 4">
              <a:extLst>
                <a:ext uri="{FF2B5EF4-FFF2-40B4-BE49-F238E27FC236}">
                  <a16:creationId xmlns:a16="http://schemas.microsoft.com/office/drawing/2014/main" id="{29F35B74-8DE2-5874-7892-2AA23CDB8BD9}"/>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35BA99A0-B749-4901-E94B-7104A38C48A0}"/>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D65508B7-972D-CA77-4FD1-AFA029464F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6" name="TextBox 5">
              <a:extLst>
                <a:ext uri="{FF2B5EF4-FFF2-40B4-BE49-F238E27FC236}">
                  <a16:creationId xmlns:a16="http://schemas.microsoft.com/office/drawing/2014/main" id="{C4C7B492-0586-DC81-B8E6-00C064B4B10F}"/>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كتابية</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مجانية</a:t>
              </a:r>
            </a:p>
          </p:txBody>
        </p:sp>
      </p:grpSp>
    </p:spTree>
    <p:extLst>
      <p:ext uri="{BB962C8B-B14F-4D97-AF65-F5344CB8AC3E}">
        <p14:creationId xmlns:p14="http://schemas.microsoft.com/office/powerpoint/2010/main" val="23905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14400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8132" name="Text Box 4"/>
          <p:cNvSpPr txBox="1">
            <a:spLocks noChangeArrowheads="1"/>
          </p:cNvSpPr>
          <p:nvPr/>
        </p:nvSpPr>
        <p:spPr bwMode="auto">
          <a:xfrm>
            <a:off x="3635896" y="764712"/>
            <a:ext cx="5429358" cy="5632279"/>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الأصل / المستلمون</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على افتراض أن التاريخ المقدم صحيح فقد كتب لوقا من قيصرية ويتضح أنه كتب إلى ثاوفيلس.</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العنوان (العزيز) لثاوفيلس يشير إلى أنه كان موظفاً حكومياً مسؤولاً وله وضع اجتماعي مرموق وربما تولى مسؤولية نشر لوقا وأعمال الرسل</a:t>
            </a:r>
            <a:r>
              <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endParaRPr kumimoji="0" lang="en-US"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cs typeface="SimSun" charset="0"/>
              </a:rPr>
              <a:t>الظروف</a:t>
            </a:r>
            <a:endParaRPr lang="en-US" dirty="0"/>
          </a:p>
        </p:txBody>
      </p:sp>
    </p:spTree>
    <p:extLst>
      <p:ext uri="{BB962C8B-B14F-4D97-AF65-F5344CB8AC3E}">
        <p14:creationId xmlns:p14="http://schemas.microsoft.com/office/powerpoint/2010/main" val="426158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113376533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17775749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0420" name="Text Box 4"/>
          <p:cNvSpPr txBox="1">
            <a:spLocks noChangeArrowheads="1"/>
          </p:cNvSpPr>
          <p:nvPr/>
        </p:nvSpPr>
        <p:spPr bwMode="auto">
          <a:xfrm>
            <a:off x="-203001" y="1268761"/>
            <a:ext cx="4343400" cy="769409"/>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زكريا</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ar-JO" sz="4000" b="1" dirty="0">
                <a:solidFill>
                  <a:schemeClr val="bg1"/>
                </a:solidFill>
                <a:effectLst>
                  <a:glow rad="152400">
                    <a:schemeClr val="tx1"/>
                  </a:glow>
                </a:effectLst>
                <a:latin typeface="Arial" panose="020B0604020202020204" pitchFamily="34" charset="0"/>
                <a:cs typeface="Arial" panose="020B0604020202020204" pitchFamily="34" charset="0"/>
              </a:rPr>
              <a:t>ردود الفعل حول أخبار الولادة المدهشة</a:t>
            </a:r>
            <a:endParaRPr lang="en-US" sz="4000" b="1" dirty="0">
              <a:effectLst>
                <a:glow rad="152400">
                  <a:schemeClr val="tx1"/>
                </a:glow>
              </a:effectLst>
              <a:latin typeface="Arial" panose="020B0604020202020204" pitchFamily="34" charset="0"/>
              <a:cs typeface="Arial" panose="020B0604020202020204" pitchFamily="34"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مريم</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عجوز لمجيء طفل</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4" name="Text Box 8"/>
          <p:cNvSpPr txBox="1">
            <a:spLocks noChangeArrowheads="1"/>
          </p:cNvSpPr>
          <p:nvPr/>
        </p:nvSpPr>
        <p:spPr bwMode="auto">
          <a:xfrm>
            <a:off x="4415243" y="2398042"/>
            <a:ext cx="4728757"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صغيرة لمجيء طفل</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كيف يمكن أن أتأكد؟</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6" name="Text Box 10"/>
          <p:cNvSpPr txBox="1">
            <a:spLocks noChangeArrowheads="1"/>
          </p:cNvSpPr>
          <p:nvPr/>
        </p:nvSpPr>
        <p:spPr bwMode="auto">
          <a:xfrm>
            <a:off x="4415243" y="3388642"/>
            <a:ext cx="4693261"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كيف يكون هذا؟</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شك في كلمة الله</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8" name="Text Box 12"/>
          <p:cNvSpPr txBox="1">
            <a:spLocks noChangeArrowheads="1"/>
          </p:cNvSpPr>
          <p:nvPr/>
        </p:nvSpPr>
        <p:spPr bwMode="auto">
          <a:xfrm>
            <a:off x="4402667" y="4379242"/>
            <a:ext cx="4777845"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سألت عن طريقة الله</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انتهى الأمر بغباء</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انتهى الأمر بخضوع</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23598" name="Text Box 3"/>
          <p:cNvSpPr txBox="1">
            <a:spLocks noChangeArrowheads="1"/>
          </p:cNvSpPr>
          <p:nvPr/>
        </p:nvSpPr>
        <p:spPr bwMode="auto">
          <a:xfrm>
            <a:off x="8028485" y="44455"/>
            <a:ext cx="108059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101ج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كانت بيت لحم هي مدينة داود</a:t>
            </a:r>
            <a:endPar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4394733"/>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وَابْنَ</a:t>
            </a:r>
            <a:br>
              <a:rPr lang="en-US"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880141863"/>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cs typeface="SimSun" charset="0"/>
              </a:rPr>
              <a:t>الظروف</a:t>
            </a:r>
            <a:endParaRPr lang="en-US" dirty="0"/>
          </a:p>
        </p:txBody>
      </p:sp>
      <p:sp>
        <p:nvSpPr>
          <p:cNvPr id="7" name="Text Box 4"/>
          <p:cNvSpPr txBox="1">
            <a:spLocks noChangeArrowheads="1"/>
          </p:cNvSpPr>
          <p:nvPr/>
        </p:nvSpPr>
        <p:spPr bwMode="auto">
          <a:xfrm>
            <a:off x="3888746" y="1151525"/>
            <a:ext cx="5255254" cy="3970285"/>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بالتزامن مع الكتابة للأمم فإن لوقا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يترجم المصطلحات الآرامية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يتتبع نسب المسيح بالرجوع إلى آدم،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يشير للحكام الرومان للتأكيد على الناحية الزمنية</a:t>
            </a:r>
            <a:r>
              <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t>
            </a: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يتجنب ذكر تتميم النبوات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يقتبس من الترجمة السبعينية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يوضح العادات اليهودية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جغرافيا أرض إسرائيل </a:t>
            </a:r>
            <a:r>
              <a:rPr kumimoji="0" lang="en-US"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304697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82713339"/>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٣٢</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نبوات عن ميلاد المسيح</a:t>
            </a:r>
            <a:endPar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3933056"/>
            <a:ext cx="3119488"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العهدين القديم والجديد</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643054C5-B888-448D-4255-73D24A22E14E}"/>
              </a:ext>
            </a:extLst>
          </p:cNvPr>
          <p:cNvGrpSpPr/>
          <p:nvPr/>
        </p:nvGrpSpPr>
        <p:grpSpPr>
          <a:xfrm>
            <a:off x="323528" y="369615"/>
            <a:ext cx="2430922" cy="1592508"/>
            <a:chOff x="5508104" y="620689"/>
            <a:chExt cx="3456896" cy="1592508"/>
          </a:xfrm>
        </p:grpSpPr>
        <p:grpSp>
          <p:nvGrpSpPr>
            <p:cNvPr id="5" name="Group 4">
              <a:extLst>
                <a:ext uri="{FF2B5EF4-FFF2-40B4-BE49-F238E27FC236}">
                  <a16:creationId xmlns:a16="http://schemas.microsoft.com/office/drawing/2014/main" id="{5675DC1D-4FDD-C470-062B-76B78500A127}"/>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BF18B53B-2F70-3731-4A13-AAEC5409C8B2}"/>
                  </a:ext>
                </a:extLst>
              </p:cNvPr>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1EC876CC-F7EF-EFA0-D7C8-7AAA6B995A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6" name="TextBox 5">
              <a:extLst>
                <a:ext uri="{FF2B5EF4-FFF2-40B4-BE49-F238E27FC236}">
                  <a16:creationId xmlns:a16="http://schemas.microsoft.com/office/drawing/2014/main" id="{9EEBC1EB-E6FD-9083-081B-A6909E49E240}"/>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صور</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كتابية</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مجانية</a:t>
              </a:r>
            </a:p>
          </p:txBody>
        </p:sp>
      </p:grpSp>
    </p:spTree>
    <p:extLst>
      <p:ext uri="{BB962C8B-B14F-4D97-AF65-F5344CB8AC3E}">
        <p14:creationId xmlns:p14="http://schemas.microsoft.com/office/powerpoint/2010/main" val="3910850771"/>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0179" name="Text Box 3"/>
          <p:cNvSpPr txBox="1">
            <a:spLocks noChangeArrowheads="1"/>
          </p:cNvSpPr>
          <p:nvPr/>
        </p:nvSpPr>
        <p:spPr bwMode="auto">
          <a:xfrm>
            <a:off x="0" y="971551"/>
            <a:ext cx="9144000" cy="612472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بلا شك فإن ثاوفيلس يعتبر لوقا مصدراً مميزاً لتزويده بقصة منظمة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حياة المسيح</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كتب لوقا ليقوي إيمان المسيحي الثري من خلال إظهار أن إيمانه يقف على حقائق تاريخية ثابتة</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لعل الأهم من ذلك أن لوقا سعى ليوضح لجمهوره الأوسع من الأمم كيف مات </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للعالم أجمع بعد أن رفضه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المناسبة</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42434903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B3F6CF7-F1F1-4DA4-8E24-8792E7A68CE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ت. وصول مريم إلى اليهودية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6</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39-45</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تزور مريم نسيبتها أليصابات لتشجيعها ولتأكيد ما قاله الملاك جبرائيل لها عن حملها أولقضاء بعض الوقت بالتفكير بعيداً عن يوسف لكن هذه الزيارة كانت تأكيداً لزكريا وأليصابات ومريم أن إعلانات الله النبوية بخصوص الطفلين يوحنا ويسوع سوف تتحقق بالتأكيد</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289770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80542A6-0463-4D92-B3EF-5AF0FBD5006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ث. نشيد مريم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46-56</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تسبيح مريم الله على نعمته بالسماح لامرأة متواضعة مثلها بأن تحمل المسيا موضحة أنها قد فهمت المضامين المسيانية لهذا الحمل كتتميم للعهد الإبراهيمي بقوة الله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50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2A6C7F0-8DB0-4F7B-B1D3-6708FB43E3F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ج. ولادة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8</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57-80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ولادة يوحنا ونبوة زكريا في ختان الطفل سجلت كشهادة عن طرق سيادة الله في تتميم العهد الإبراهيمي والداوودي والجديد من خلال المسيا الذي سيسبقه يوحنا في البرية بدلاً من كهنة الهيكل</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2029051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9220AC2-37B6-FCBD-EB9B-F2D627C653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p:cNvSpPr txBox="1"/>
          <p:nvPr/>
        </p:nvSpPr>
        <p:spPr>
          <a:xfrm>
            <a:off x="107504" y="11708"/>
            <a:ext cx="2868028"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rPr>
              <a:t>لوقا 1: 57-80</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6372200" y="4365104"/>
            <a:ext cx="3456896" cy="1681828"/>
            <a:chOff x="5508104" y="620689"/>
            <a:chExt cx="3456896" cy="168182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654364"/>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p>
          </p:txBody>
        </p:sp>
      </p:grpSp>
      <p:sp>
        <p:nvSpPr>
          <p:cNvPr id="6" name="TextBox 5">
            <a:extLst>
              <a:ext uri="{FF2B5EF4-FFF2-40B4-BE49-F238E27FC236}">
                <a16:creationId xmlns:a16="http://schemas.microsoft.com/office/drawing/2014/main" id="{89A8EF90-B3C5-52C5-057E-B386CC350A0A}"/>
              </a:ext>
            </a:extLst>
          </p:cNvPr>
          <p:cNvSpPr txBox="1"/>
          <p:nvPr/>
        </p:nvSpPr>
        <p:spPr>
          <a:xfrm>
            <a:off x="467544" y="4077073"/>
            <a:ext cx="6588450" cy="1107963"/>
          </a:xfrm>
          <a:prstGeom prst="rect">
            <a:avLst/>
          </a:prstGeom>
          <a:noFill/>
        </p:spPr>
        <p:txBody>
          <a:bodyPr wrap="square" lIns="91408" tIns="45704" rIns="91408" bIns="45704">
            <a:spAutoFit/>
          </a:bodyPr>
          <a:lstStyle>
            <a:defPPr>
              <a:defRPr lang="en-US"/>
            </a:defPPr>
            <a:lvl1pPr marL="0" marR="0" lvl="0" indent="0" defTabSz="914400" eaLnBrk="0" latinLnBrk="0" hangingPunct="0">
              <a:lnSpc>
                <a:spcPct val="100000"/>
              </a:lnSpc>
              <a:buClrTx/>
              <a:buSzTx/>
              <a:buFontTx/>
              <a:buNone/>
              <a:tabLst/>
              <a:defRPr kumimoji="0" sz="5400" b="1" i="0" u="none" strike="noStrike" cap="none" spc="0" normalizeH="0" baseline="0">
                <a:ln>
                  <a:noFill/>
                </a:ln>
                <a:solidFill>
                  <a:srgbClr val="6BCBF4"/>
                </a:solidFill>
                <a:effectLst>
                  <a:outerShdw blurRad="50800" dist="38100" dir="2700000" algn="tl" rotWithShape="0">
                    <a:srgbClr val="000000"/>
                  </a:outerShdw>
                </a:effectLst>
                <a:uLnTx/>
                <a:uFillTx/>
                <a:latin typeface="Arial" charset="0"/>
              </a:defRPr>
            </a:lvl1pPr>
          </a:lstStyle>
          <a:p>
            <a:r>
              <a:rPr lang="ar-JO" sz="6600" dirty="0"/>
              <a:t>ولادة يوحنا</a:t>
            </a:r>
            <a:endParaRPr lang="en-US" sz="6600" dirty="0"/>
          </a:p>
        </p:txBody>
      </p:sp>
    </p:spTree>
    <p:extLst>
      <p:ext uri="{BB962C8B-B14F-4D97-AF65-F5344CB8AC3E}">
        <p14:creationId xmlns:p14="http://schemas.microsoft.com/office/powerpoint/2010/main" val="325485208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95</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Text Box 3"/>
          <p:cNvSpPr txBox="1">
            <a:spLocks noChangeArrowheads="1"/>
          </p:cNvSpPr>
          <p:nvPr/>
        </p:nvSpPr>
        <p:spPr bwMode="auto">
          <a:xfrm rot="-1200000">
            <a:off x="1148637" y="1512445"/>
            <a:ext cx="110632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8" name="Text Box 4"/>
          <p:cNvSpPr txBox="1">
            <a:spLocks noChangeArrowheads="1"/>
          </p:cNvSpPr>
          <p:nvPr/>
        </p:nvSpPr>
        <p:spPr bwMode="auto">
          <a:xfrm rot="-1200000">
            <a:off x="2471832" y="2679251"/>
            <a:ext cx="20905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تعليمي / تنويري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Text Box 5"/>
          <p:cNvSpPr txBox="1">
            <a:spLocks noChangeArrowheads="1"/>
          </p:cNvSpPr>
          <p:nvPr/>
        </p:nvSpPr>
        <p:spPr bwMode="auto">
          <a:xfrm rot="-1200000">
            <a:off x="1416098" y="4722370"/>
            <a:ext cx="209858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خلاصي / كرازي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rot="-1200000">
            <a:off x="2380728" y="6032050"/>
            <a:ext cx="90274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دفاعي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1" name="Text Box 7"/>
          <p:cNvSpPr txBox="1">
            <a:spLocks noChangeArrowheads="1"/>
          </p:cNvSpPr>
          <p:nvPr/>
        </p:nvSpPr>
        <p:spPr bwMode="auto">
          <a:xfrm rot="1200000">
            <a:off x="6867321" y="1826770"/>
            <a:ext cx="83702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كنسي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2" name="Text Box 8"/>
          <p:cNvSpPr txBox="1">
            <a:spLocks noChangeArrowheads="1"/>
          </p:cNvSpPr>
          <p:nvPr/>
        </p:nvSpPr>
        <p:spPr bwMode="auto">
          <a:xfrm rot="1200000">
            <a:off x="6310229" y="4188970"/>
            <a:ext cx="17972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رواية تاريخية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rot="1200000">
            <a:off x="5656290" y="5865370"/>
            <a:ext cx="111754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مصالحة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القصد</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105627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6851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62328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39204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46380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856685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996491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24465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846FEF43-92F1-4E3F-8E67-B5C84DD3DC9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ح. اعلان ولادة يسوع ليوسف</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6694" y="2412268"/>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9</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1: 18-25</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ملاك الرب ليوسف أن مريم ستحمل المسيا كعذراء فعلى يوسف أن يستعد ليكون الأب الراعي بأن يتزوجها وأظهر يوسف إيماناً صريحاً من خلال الحفاظ عليها كعذراء حتى ولادة يسوع</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5636792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51002"/>
            <a:ext cx="9144000" cy="829727"/>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يوسف زوج مريم</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79512" y="1120836"/>
            <a:ext cx="8811344" cy="5737164"/>
          </a:xfrm>
          <a:prstGeom prst="rect">
            <a:avLst/>
          </a:prstGeom>
        </p:spPr>
      </p:pic>
    </p:spTree>
    <p:extLst>
      <p:ext uri="{BB962C8B-B14F-4D97-AF65-F5344CB8AC3E}">
        <p14:creationId xmlns:p14="http://schemas.microsoft.com/office/powerpoint/2010/main" val="421203142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4275" name="Text Box 3"/>
          <p:cNvSpPr txBox="1">
            <a:spLocks noChangeArrowheads="1"/>
          </p:cNvSpPr>
          <p:nvPr/>
        </p:nvSpPr>
        <p:spPr bwMode="auto">
          <a:xfrm>
            <a:off x="972614" y="1143007"/>
            <a:ext cx="155997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أسلوب رائع</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6" name="Text Box 4"/>
          <p:cNvSpPr txBox="1">
            <a:spLocks noChangeArrowheads="1"/>
          </p:cNvSpPr>
          <p:nvPr/>
        </p:nvSpPr>
        <p:spPr bwMode="auto">
          <a:xfrm>
            <a:off x="1042261" y="2133607"/>
            <a:ext cx="78091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7" name="Text Box 5"/>
          <p:cNvSpPr txBox="1">
            <a:spLocks noChangeArrowheads="1"/>
          </p:cNvSpPr>
          <p:nvPr/>
        </p:nvSpPr>
        <p:spPr bwMode="auto">
          <a:xfrm>
            <a:off x="1468129" y="3429007"/>
            <a:ext cx="10229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الغفران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8" name="Text Box 6"/>
          <p:cNvSpPr txBox="1">
            <a:spLocks noChangeArrowheads="1"/>
          </p:cNvSpPr>
          <p:nvPr/>
        </p:nvSpPr>
        <p:spPr bwMode="auto">
          <a:xfrm>
            <a:off x="1002110" y="4495807"/>
            <a:ext cx="169783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9" name="Text Box 7"/>
          <p:cNvSpPr txBox="1">
            <a:spLocks noChangeArrowheads="1"/>
          </p:cNvSpPr>
          <p:nvPr/>
        </p:nvSpPr>
        <p:spPr bwMode="auto">
          <a:xfrm>
            <a:off x="742676" y="5410207"/>
            <a:ext cx="200080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التاريخ العلماني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0" name="Text Box 8"/>
          <p:cNvSpPr txBox="1">
            <a:spLocks noChangeArrowheads="1"/>
          </p:cNvSpPr>
          <p:nvPr/>
        </p:nvSpPr>
        <p:spPr bwMode="auto">
          <a:xfrm>
            <a:off x="1231675" y="6338895"/>
            <a:ext cx="100533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شمولي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1" name="Text Box 9"/>
          <p:cNvSpPr txBox="1">
            <a:spLocks noChangeArrowheads="1"/>
          </p:cNvSpPr>
          <p:nvPr/>
        </p:nvSpPr>
        <p:spPr bwMode="auto">
          <a:xfrm>
            <a:off x="3567186" y="1447807"/>
            <a:ext cx="77931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صلاة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2" name="Text Box 10"/>
          <p:cNvSpPr txBox="1">
            <a:spLocks noChangeArrowheads="1"/>
          </p:cNvSpPr>
          <p:nvPr/>
        </p:nvSpPr>
        <p:spPr bwMode="auto">
          <a:xfrm>
            <a:off x="4199189" y="2514607"/>
            <a:ext cx="74405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المال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3" name="Text Box 11"/>
          <p:cNvSpPr txBox="1">
            <a:spLocks noChangeArrowheads="1"/>
          </p:cNvSpPr>
          <p:nvPr/>
        </p:nvSpPr>
        <p:spPr bwMode="auto">
          <a:xfrm>
            <a:off x="4122231" y="3429007"/>
            <a:ext cx="899541"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الهيكل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4" name="Text Box 12"/>
          <p:cNvSpPr txBox="1">
            <a:spLocks noChangeArrowheads="1"/>
          </p:cNvSpPr>
          <p:nvPr/>
        </p:nvSpPr>
        <p:spPr bwMode="auto">
          <a:xfrm>
            <a:off x="3912964" y="4149087"/>
            <a:ext cx="215469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الإرسالية الفدائية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5" name="Text Box 13"/>
          <p:cNvSpPr txBox="1">
            <a:spLocks noChangeArrowheads="1"/>
          </p:cNvSpPr>
          <p:nvPr/>
        </p:nvSpPr>
        <p:spPr bwMode="auto">
          <a:xfrm>
            <a:off x="6767451" y="990607"/>
            <a:ext cx="64466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مجد</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6" name="Text Box 14"/>
          <p:cNvSpPr txBox="1">
            <a:spLocks noChangeArrowheads="1"/>
          </p:cNvSpPr>
          <p:nvPr/>
        </p:nvSpPr>
        <p:spPr bwMode="auto">
          <a:xfrm>
            <a:off x="4168734" y="5673087"/>
            <a:ext cx="80336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7" name="Text Box 15"/>
          <p:cNvSpPr txBox="1">
            <a:spLocks noChangeArrowheads="1"/>
          </p:cNvSpPr>
          <p:nvPr/>
        </p:nvSpPr>
        <p:spPr bwMode="auto">
          <a:xfrm>
            <a:off x="5288633" y="1143007"/>
            <a:ext cx="655885"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8" name="Text Box 16"/>
          <p:cNvSpPr txBox="1">
            <a:spLocks noChangeArrowheads="1"/>
          </p:cNvSpPr>
          <p:nvPr/>
        </p:nvSpPr>
        <p:spPr bwMode="auto">
          <a:xfrm>
            <a:off x="5851279" y="1844682"/>
            <a:ext cx="183088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بشرية المسيح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9" name="Text Box 17"/>
          <p:cNvSpPr txBox="1">
            <a:spLocks noChangeArrowheads="1"/>
          </p:cNvSpPr>
          <p:nvPr/>
        </p:nvSpPr>
        <p:spPr bwMode="auto">
          <a:xfrm>
            <a:off x="6086723" y="2909895"/>
            <a:ext cx="12361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السبعينية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90" name="Text Box 18"/>
          <p:cNvSpPr txBox="1">
            <a:spLocks noChangeArrowheads="1"/>
          </p:cNvSpPr>
          <p:nvPr/>
        </p:nvSpPr>
        <p:spPr bwMode="auto">
          <a:xfrm>
            <a:off x="4474920" y="4834887"/>
            <a:ext cx="347396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الإبراهيمي والداوودي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91" name="Text Box 19"/>
          <p:cNvSpPr txBox="1">
            <a:spLocks noChangeArrowheads="1"/>
          </p:cNvSpPr>
          <p:nvPr/>
        </p:nvSpPr>
        <p:spPr bwMode="auto">
          <a:xfrm>
            <a:off x="7400515" y="4114807"/>
            <a:ext cx="71679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الخصائص</a:t>
            </a:r>
            <a:endParaRPr lang="en-US" sz="2800" dirty="0">
              <a:solidFill>
                <a:schemeClr val="bg2"/>
              </a:solidFill>
              <a:ea typeface="SimSun" charset="0"/>
              <a:cs typeface="SimSun" charset="0"/>
            </a:endParaRPr>
          </a:p>
        </p:txBody>
      </p:sp>
      <p:sp>
        <p:nvSpPr>
          <p:cNvPr id="21" name="Text Box 18"/>
          <p:cNvSpPr txBox="1">
            <a:spLocks noChangeArrowheads="1"/>
          </p:cNvSpPr>
          <p:nvPr/>
        </p:nvSpPr>
        <p:spPr bwMode="auto">
          <a:xfrm>
            <a:off x="6005157" y="6290156"/>
            <a:ext cx="23310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التركيز على المرأة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نبوءات عن ميلاد يسوع
</a:t>
            </a:r>
            <a:endPar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3933056"/>
            <a:ext cx="3105061" cy="1077081"/>
          </a:xfrm>
          <a:prstGeom prst="rect">
            <a:avLst/>
          </a:prstGeom>
          <a:noFill/>
        </p:spPr>
        <p:txBody>
          <a:bodyPr wrap="non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العهدان القديم والجديد
</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CCB5720A-2D9A-D6C8-3DEC-8D4E84EC9954}"/>
              </a:ext>
            </a:extLst>
          </p:cNvPr>
          <p:cNvGrpSpPr/>
          <p:nvPr/>
        </p:nvGrpSpPr>
        <p:grpSpPr>
          <a:xfrm>
            <a:off x="193164" y="188640"/>
            <a:ext cx="2827758" cy="1421500"/>
            <a:chOff x="5508104" y="620689"/>
            <a:chExt cx="2827758" cy="1421500"/>
          </a:xfrm>
        </p:grpSpPr>
        <p:grpSp>
          <p:nvGrpSpPr>
            <p:cNvPr id="5" name="Group 4">
              <a:extLst>
                <a:ext uri="{FF2B5EF4-FFF2-40B4-BE49-F238E27FC236}">
                  <a16:creationId xmlns:a16="http://schemas.microsoft.com/office/drawing/2014/main" id="{06D51CF6-DD86-5718-A2CB-BA717231F33D}"/>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FA3B8719-6B43-29D3-912F-2DC9DF806182}"/>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C3F698CB-3091-363F-446D-FC3F16238C20}"/>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6" name="TextBox 5">
              <a:extLst>
                <a:ext uri="{FF2B5EF4-FFF2-40B4-BE49-F238E27FC236}">
                  <a16:creationId xmlns:a16="http://schemas.microsoft.com/office/drawing/2014/main" id="{9ED7F14C-0EB0-4D31-11BD-6D335DECB34C}"/>
                </a:ext>
              </a:extLst>
            </p:cNvPr>
            <p:cNvSpPr txBox="1"/>
            <p:nvPr/>
          </p:nvSpPr>
          <p:spPr>
            <a:xfrm>
              <a:off x="6804248" y="648153"/>
              <a:ext cx="1531614" cy="1394036"/>
            </a:xfrm>
            <a:prstGeom prst="rect">
              <a:avLst/>
            </a:prstGeom>
            <a:noFill/>
          </p:spPr>
          <p:txBody>
            <a:bodyPr wrap="square" rtlCol="0">
              <a:spAutoFit/>
            </a:bodyP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مجانية</a:t>
              </a:r>
              <a:endParaRPr kumimoji="0" lang="en-GB" sz="54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4774284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17AFEF6-3CFA-B94A-B5F1-C89A19C6821D}"/>
              </a:ext>
            </a:extLst>
          </p:cNvPr>
          <p:cNvSpPr txBox="1"/>
          <p:nvPr/>
        </p:nvSpPr>
        <p:spPr>
          <a:xfrm>
            <a:off x="251520" y="116632"/>
            <a:ext cx="3168352" cy="4154846"/>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أَمَّا وِلاَدَةُ يَسُوعَ الْمَسِيحِ فَكَانَتْ هَكَذَا: لَمَّا كَانَتْ مَرْيَمُ أُمُّهُ مَخْطُوبَةً لِيُوسُفَ</a:t>
            </a:r>
            <a:r>
              <a:rPr kumimoji="0" lang="en-US"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TextBox 5">
            <a:extLst>
              <a:ext uri="{FF2B5EF4-FFF2-40B4-BE49-F238E27FC236}">
                <a16:creationId xmlns:a16="http://schemas.microsoft.com/office/drawing/2014/main" id="{E204170F-6EF1-AE41-B8D8-7B70B694CA12}"/>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105970602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956B647-7643-A341-ABD1-B3A2E9180E0B}"/>
              </a:ext>
            </a:extLst>
          </p:cNvPr>
          <p:cNvSpPr txBox="1"/>
          <p:nvPr/>
        </p:nvSpPr>
        <p:spPr>
          <a:xfrm>
            <a:off x="5436096" y="192224"/>
            <a:ext cx="3384376" cy="2123521"/>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قَبْلَ أَنْ يَجْتَمِعَا وُجِدَتْ حُبْلَى مِنَ الرُّوحِ الْقُدُسِ.</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440486EF-4C8D-8F4B-AD70-31BFA443E760}"/>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98046907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7F02F5F-BF30-494A-ABC4-3CD4E9F564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7A45E611-28F4-4C40-9AA3-75700625F6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E163997-2C6D-CE4C-8BA0-33251F7655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EF5D333D-F5DF-0145-A844-A8E28E9F8E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4779" y="-703948"/>
            <a:ext cx="9144000" cy="829727"/>
          </a:xfrm>
          <a:effectLst>
            <a:outerShdw blurRad="63500" dist="35921" dir="2700000" algn="ctr" rotWithShape="0">
              <a:schemeClr val="tx2">
                <a:alpha val="74998"/>
              </a:schemeClr>
            </a:outerShdw>
          </a:effectLst>
        </p:spPr>
        <p:txBody>
          <a:bodyPr anchor="t"/>
          <a:lstStyle/>
          <a:p>
            <a:pPr>
              <a:defRPr/>
            </a:pPr>
            <a:r>
              <a:rPr lang="en-US" sz="3600" dirty="0">
                <a:effectLst>
                  <a:glow rad="127000">
                    <a:schemeClr val="tx1"/>
                  </a:glow>
                </a:effectLst>
                <a:ea typeface="ＭＳ Ｐゴシック" charset="0"/>
              </a:rPr>
              <a:t>Mary</a:t>
            </a:r>
            <a:r>
              <a:rPr lang="mr-IN" sz="3600" dirty="0">
                <a:effectLst>
                  <a:glow rad="127000">
                    <a:schemeClr val="tx1"/>
                  </a:glow>
                </a:effectLst>
                <a:ea typeface="ＭＳ Ｐゴシック" charset="0"/>
                <a:cs typeface="ＭＳ Ｐゴシック" charset="0"/>
              </a:rPr>
              <a:t>'</a:t>
            </a:r>
            <a:r>
              <a:rPr lang="en-US" sz="3600" dirty="0">
                <a:effectLst>
                  <a:glow rad="127000">
                    <a:schemeClr val="tx1"/>
                  </a:glow>
                </a:effectLst>
                <a:ea typeface="ＭＳ Ｐゴシック" charset="0"/>
              </a:rPr>
              <a:t>s Husband Joseph</a:t>
            </a:r>
          </a:p>
        </p:txBody>
      </p:sp>
      <p:pic>
        <p:nvPicPr>
          <p:cNvPr id="2" name="Picture 1"/>
          <p:cNvPicPr>
            <a:picLocks noChangeAspect="1"/>
          </p:cNvPicPr>
          <p:nvPr/>
        </p:nvPicPr>
        <p:blipFill rotWithShape="1">
          <a:blip r:embed="rId3"/>
          <a:srcRect r="13662"/>
          <a:stretch/>
        </p:blipFill>
        <p:spPr>
          <a:xfrm>
            <a:off x="35496" y="0"/>
            <a:ext cx="9093725" cy="6858000"/>
          </a:xfrm>
          <a:prstGeom prst="rect">
            <a:avLst/>
          </a:prstGeom>
        </p:spPr>
      </p:pic>
      <p:sp>
        <p:nvSpPr>
          <p:cNvPr id="5" name="TextBox 4">
            <a:extLst>
              <a:ext uri="{FF2B5EF4-FFF2-40B4-BE49-F238E27FC236}">
                <a16:creationId xmlns:a16="http://schemas.microsoft.com/office/drawing/2014/main" id="{EDED8980-0DEF-B84A-883A-072ABE54D903}"/>
              </a:ext>
            </a:extLst>
          </p:cNvPr>
          <p:cNvSpPr txBox="1"/>
          <p:nvPr/>
        </p:nvSpPr>
        <p:spPr>
          <a:xfrm>
            <a:off x="1197982" y="398252"/>
            <a:ext cx="2509922" cy="4154846"/>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فَيُوسُفُ رَجُلُهَا إِذْ كَانَ بَارّاً وَلَمْ يَشَأْ أَنْ يُشْهِرَهَا أَرَادَ تَخْلِيَتَهَا سِرّاً. </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TextBox 6">
            <a:extLst>
              <a:ext uri="{FF2B5EF4-FFF2-40B4-BE49-F238E27FC236}">
                <a16:creationId xmlns:a16="http://schemas.microsoft.com/office/drawing/2014/main" id="{6011A8BE-C5A3-1B48-BCF7-BD556CD7DC5C}"/>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711388737"/>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EC93820-56B1-5F45-B047-D72534556617}"/>
              </a:ext>
            </a:extLst>
          </p:cNvPr>
          <p:cNvSpPr txBox="1"/>
          <p:nvPr/>
        </p:nvSpPr>
        <p:spPr>
          <a:xfrm>
            <a:off x="3131840" y="432350"/>
            <a:ext cx="5904656" cy="4154846"/>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وَلَكِنْ فِيمَا هُوَ مُتَفَكِّرٌ فِي هَذِهِ الأُمُورِ إِذَا مَلاَكُ الرَّبِّ قَدْ ظَهَرَ لَهُ فِي حُلْمٍ قَائِلاً: «يَا يُوسُفُ ابْنَ دَاوُدَ لاَ تَخَفْ أَنْ تَأْخُذَ مَرْيَمَ امْرَأَتَكَ لأَنَّ الَّذِي حُبِلَ بِهِ فِيهَا هُوَ مِنَ الرُّوحِ الْقُدُسِ.</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319DB336-F0BF-B147-B5A2-8A8CDA093DCF}"/>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29155806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587FE83F-9661-2A46-B230-03051BF936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6323" name="Text Box 3"/>
          <p:cNvSpPr txBox="1">
            <a:spLocks noChangeArrowheads="1"/>
          </p:cNvSpPr>
          <p:nvPr/>
        </p:nvSpPr>
        <p:spPr bwMode="auto">
          <a:xfrm>
            <a:off x="0" y="1458913"/>
            <a:ext cx="9144000" cy="4524283"/>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كُتب إنجيل لوقا من فكر أممي إلى فكر الأمميين لتأكيد إيمان ثاوفيلس ولكن أيضًا للإجابة عن كيف يمكن للمخلص اليهودي أن يكون مخلصًا للأمم.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يقوم لوقا بهذه المهمة ببراعة من خلال تتبع رسالة الملكوت الموجهة إلهياً من اليهود إلى الأمم. بما أن إسرائيل رفضت مسيحها يمكن لجميع الناس أن ينالوا الخلاص بالإيمان البسيط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وتستمر هذه الرسالة في سفر لوقا في أعمال الرسل الذي يؤرخ رسالة الملكوت منذ استقبالها من قبل يهود أورشليم إلى الأمم في أقصى جزء من الإمبراطورية الرومانية.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الحجة</a:t>
            </a:r>
            <a:endParaRPr lang="en-US" sz="2800" dirty="0">
              <a:solidFill>
                <a:srgbClr val="000000"/>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FE59443-1736-0041-9E84-F919D4F74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A9B11F9-F89E-D245-B812-60B976979A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48D8555-BAFC-3047-BF12-6026B227DEDF}"/>
              </a:ext>
            </a:extLst>
          </p:cNvPr>
          <p:cNvSpPr txBox="1"/>
          <p:nvPr/>
        </p:nvSpPr>
        <p:spPr>
          <a:xfrm>
            <a:off x="1907704" y="2708920"/>
            <a:ext cx="3384376" cy="2800629"/>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فَسَتَلِدُ ابْناً وَتَدْعُو اسْمَهُ يَسُوعَ لأَنَّهُ يُخَلِّصُ شَعْبَهُ مِنْ خَطَايَاهُمْ».</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EA306B0F-5BD2-0C46-AB12-ECB7DAF07D2A}"/>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70942726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87C60B15-B110-7345-B59E-89AB51BBAD25}"/>
              </a:ext>
            </a:extLst>
          </p:cNvPr>
          <p:cNvSpPr txBox="1"/>
          <p:nvPr/>
        </p:nvSpPr>
        <p:spPr>
          <a:xfrm>
            <a:off x="251520" y="908720"/>
            <a:ext cx="8640960" cy="769304"/>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وَهَذَا كُلُّهُ كَانَ لِكَيْ يَتِمَّ مَا قِيلَ مِنَ الرَّبِّ بِالنَّبِيِّ:</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68E1D79D-CF62-3E44-A653-50A5824AFA90}"/>
              </a:ext>
            </a:extLst>
          </p:cNvPr>
          <p:cNvSpPr txBox="1"/>
          <p:nvPr/>
        </p:nvSpPr>
        <p:spPr>
          <a:xfrm>
            <a:off x="293913" y="1916832"/>
            <a:ext cx="8640960" cy="1446413"/>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«هُوَذَا الْعَذْرَاءُ تَحْبَلُ وَتَلِدُ ابْناً وَيَدْعُونَ اسْمَهُ </a:t>
            </a:r>
            <a:r>
              <a:rPr kumimoji="0" lang="ar-SA" sz="4400" b="1" i="0" u="none" strike="noStrike" kern="1200" cap="none" spc="0" normalizeH="0" baseline="0" noProof="0" dirty="0" err="1">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عِمَّانُوئِيلَ</a:t>
            </a: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(الَّذِي تَفْسِيرُهُ: اَللَّهُ مَعَنَا).</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A71271CB-ADDF-D440-BA96-6C2787E1D69B}"/>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170125596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20D6CE2-FC23-F14E-9D59-841EF2C99DC7}"/>
              </a:ext>
            </a:extLst>
          </p:cNvPr>
          <p:cNvSpPr txBox="1"/>
          <p:nvPr/>
        </p:nvSpPr>
        <p:spPr>
          <a:xfrm>
            <a:off x="3923928" y="0"/>
            <a:ext cx="4968552" cy="3477738"/>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فَلَمَّا اسْتَيْقَظَ يُوسُفُ مِنَ النَّوْمِ فَعَلَ كَمَا أَمَرَهُ مَلاَكُ الرَّبِّ وَأَخَذَ امْرَأَتَهُ. وَلَمْ يَعْرِفْهَا حَتَّى وَلَدَتِ ابْنَهَا الْبِكْرَ. وَدَعَا اسْمَهُ يَسُوعَ. </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6614E18-C529-7E48-A018-544DC3DA76F9}"/>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1040065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396536" y="0"/>
            <a:ext cx="9071533" cy="6858000"/>
          </a:xfrm>
          <a:prstGeom prst="rect">
            <a:avLst/>
          </a:prstGeom>
          <a:noFill/>
          <a:ln>
            <a:noFill/>
          </a:ln>
        </p:spPr>
      </p:pic>
      <p:sp>
        <p:nvSpPr>
          <p:cNvPr id="6" name="Title 5"/>
          <p:cNvSpPr>
            <a:spLocks noGrp="1"/>
          </p:cNvSpPr>
          <p:nvPr>
            <p:ph type="title"/>
          </p:nvPr>
        </p:nvSpPr>
        <p:spPr>
          <a:xfrm>
            <a:off x="6228184" y="116632"/>
            <a:ext cx="2901008" cy="1296144"/>
          </a:xfrm>
          <a:noFill/>
          <a:ln>
            <a:noFill/>
          </a:ln>
        </p:spPr>
        <p:txBody>
          <a:bodyPr/>
          <a:lstStyle/>
          <a:p>
            <a:pPr eaLnBrk="1" hangingPunct="1">
              <a:defRPr/>
            </a:pPr>
            <a:r>
              <a:rPr lang="ar-JO" sz="3200" b="1" dirty="0">
                <a:solidFill>
                  <a:schemeClr val="tx1"/>
                </a:solidFill>
                <a:effectLst>
                  <a:outerShdw blurRad="38100" dist="38100" dir="2700000" algn="tl">
                    <a:srgbClr val="003366"/>
                  </a:outerShdw>
                </a:effectLst>
                <a:latin typeface="Arial" panose="020B0604020202020204" pitchFamily="34" charset="0"/>
                <a:ea typeface="ＭＳ Ｐゴシック" charset="0"/>
                <a:cs typeface="Arial" panose="020B0604020202020204" pitchFamily="34" charset="0"/>
              </a:rPr>
              <a:t>ماذا يوجد في الاسم؟
</a:t>
            </a:r>
            <a:endPar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5" name="Title 5"/>
          <p:cNvSpPr txBox="1">
            <a:spLocks/>
          </p:cNvSpPr>
          <p:nvPr/>
        </p:nvSpPr>
        <p:spPr bwMode="auto">
          <a:xfrm>
            <a:off x="9110" y="6435080"/>
            <a:ext cx="9134890" cy="42292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Adapted from https://</a:t>
            </a:r>
            <a:r>
              <a:rPr kumimoji="0" lang="en-US"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dailymannablog.wordpress.com</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/tag/humble/</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descr="Screen Shot 2017-08-15 at 2.04.01 P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00470" y="116632"/>
            <a:ext cx="3075386" cy="1124744"/>
          </a:xfrm>
          <a:prstGeom prst="rect">
            <a:avLst/>
          </a:prstGeom>
          <a:noFill/>
          <a:ln>
            <a:noFill/>
          </a:ln>
        </p:spPr>
      </p:pic>
      <p:sp>
        <p:nvSpPr>
          <p:cNvPr id="10" name="Title 5"/>
          <p:cNvSpPr txBox="1">
            <a:spLocks/>
          </p:cNvSpPr>
          <p:nvPr/>
        </p:nvSpPr>
        <p:spPr bwMode="auto">
          <a:xfrm>
            <a:off x="251520" y="2410602"/>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شوا
</a:t>
            </a:r>
            <a:endParaRPr kumimoji="0" lang="en-US" sz="4800" b="1"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1" name="Title 5"/>
          <p:cNvSpPr txBox="1">
            <a:spLocks/>
          </p:cNvSpPr>
          <p:nvPr/>
        </p:nvSpPr>
        <p:spPr bwMode="auto">
          <a:xfrm>
            <a:off x="4283968" y="2410602"/>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 أسقط لأنه لا يوجد حرف يوناني للعبري العين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3" name="Title 5"/>
          <p:cNvSpPr txBox="1">
            <a:spLocks/>
          </p:cNvSpPr>
          <p:nvPr/>
        </p:nvSpPr>
        <p:spPr bwMode="auto">
          <a:xfrm>
            <a:off x="3175620" y="260648"/>
            <a:ext cx="3196579" cy="936104"/>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يشوع:
"الرب هو الخلاص</a:t>
            </a:r>
            <a:r>
              <a:rPr kumimoji="0" lang="ar-SA"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a:t>
            </a:r>
            <a:endParaRPr kumimoji="0" lang="en-US" sz="36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9" name="Title 5"/>
          <p:cNvSpPr txBox="1">
            <a:spLocks/>
          </p:cNvSpPr>
          <p:nvPr/>
        </p:nvSpPr>
        <p:spPr bwMode="auto">
          <a:xfrm>
            <a:off x="251520" y="1196752"/>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 هو شوا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2" name="Title 5"/>
          <p:cNvSpPr txBox="1">
            <a:spLocks/>
          </p:cNvSpPr>
          <p:nvPr/>
        </p:nvSpPr>
        <p:spPr bwMode="auto">
          <a:xfrm>
            <a:off x="4211960" y="1196752"/>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الترجمة الحرفية للعبرية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4" name="Title 5"/>
          <p:cNvSpPr txBox="1">
            <a:spLocks/>
          </p:cNvSpPr>
          <p:nvPr/>
        </p:nvSpPr>
        <p:spPr bwMode="auto">
          <a:xfrm>
            <a:off x="251520" y="3089535"/>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سو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6" name="Title 5"/>
          <p:cNvSpPr txBox="1">
            <a:spLocks/>
          </p:cNvSpPr>
          <p:nvPr/>
        </p:nvSpPr>
        <p:spPr bwMode="auto">
          <a:xfrm>
            <a:off x="251520" y="1803677"/>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شوا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7" name="Title 5"/>
          <p:cNvSpPr txBox="1">
            <a:spLocks/>
          </p:cNvSpPr>
          <p:nvPr/>
        </p:nvSpPr>
        <p:spPr bwMode="auto">
          <a:xfrm>
            <a:off x="4211960" y="1803677"/>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شكل قصير من العبرية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8" name="Title 5"/>
          <p:cNvSpPr txBox="1">
            <a:spLocks/>
          </p:cNvSpPr>
          <p:nvPr/>
        </p:nvSpPr>
        <p:spPr bwMode="auto">
          <a:xfrm>
            <a:off x="4211960" y="3089535"/>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شين انخفض لأنه لا يوجد حرف يوناني للشين العبري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9" name="Title 5"/>
          <p:cNvSpPr txBox="1">
            <a:spLocks/>
          </p:cNvSpPr>
          <p:nvPr/>
        </p:nvSpPr>
        <p:spPr bwMode="auto">
          <a:xfrm>
            <a:off x="323528" y="3768468"/>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اي اسو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0" name="Title 5"/>
          <p:cNvSpPr txBox="1">
            <a:spLocks/>
          </p:cNvSpPr>
          <p:nvPr/>
        </p:nvSpPr>
        <p:spPr bwMode="auto">
          <a:xfrm>
            <a:off x="4283968" y="3768468"/>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العبرية يي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اليونانية ياه</a:t>
            </a:r>
            <a:b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b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العبرية / اليونانية المكافئة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1" name="Title 5"/>
          <p:cNvSpPr txBox="1">
            <a:spLocks/>
          </p:cNvSpPr>
          <p:nvPr/>
        </p:nvSpPr>
        <p:spPr bwMode="auto">
          <a:xfrm>
            <a:off x="323528" y="4447401"/>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اي اي سوس
</a:t>
            </a:r>
            <a:endParaRPr kumimoji="0" lang="en-US" sz="4800" b="1"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2" name="Title 5"/>
          <p:cNvSpPr txBox="1">
            <a:spLocks/>
          </p:cNvSpPr>
          <p:nvPr/>
        </p:nvSpPr>
        <p:spPr bwMode="auto">
          <a:xfrm>
            <a:off x="4283968" y="4447401"/>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س</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أضيفت باللغة اليونانية كحالة اسمية تنتهي (تشير إلى اسم)</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3" name="Title 5"/>
          <p:cNvSpPr txBox="1">
            <a:spLocks/>
          </p:cNvSpPr>
          <p:nvPr/>
        </p:nvSpPr>
        <p:spPr bwMode="auto">
          <a:xfrm>
            <a:off x="251520" y="580526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جي سوس
</a:t>
            </a:r>
            <a:endParaRPr kumimoji="0" lang="en-US" sz="4800" b="1"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Title 5"/>
          <p:cNvSpPr txBox="1">
            <a:spLocks/>
          </p:cNvSpPr>
          <p:nvPr/>
        </p:nvSpPr>
        <p:spPr bwMode="auto">
          <a:xfrm>
            <a:off x="4211960" y="5805264"/>
            <a:ext cx="493204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جي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تم استبداله في إصدارات الملك جيمس الإنجليزية اللاحقة</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5" name="Title 5"/>
          <p:cNvSpPr txBox="1">
            <a:spLocks/>
          </p:cNvSpPr>
          <p:nvPr/>
        </p:nvSpPr>
        <p:spPr bwMode="auto">
          <a:xfrm>
            <a:off x="245980" y="512633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آي إسوس
</a:t>
            </a:r>
            <a:endParaRPr kumimoji="0" lang="en-US" sz="4800" b="1"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6" name="Title 5"/>
          <p:cNvSpPr txBox="1">
            <a:spLocks/>
          </p:cNvSpPr>
          <p:nvPr/>
        </p:nvSpPr>
        <p:spPr bwMode="auto">
          <a:xfrm>
            <a:off x="3990396" y="5126334"/>
            <a:ext cx="5148064"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آي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أسقط في الترجمة الحرفية الإنجليزية في نسخة الملك جيمس الأصلية</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4" name="Multiply 3">
            <a:extLst>
              <a:ext uri="{FF2B5EF4-FFF2-40B4-BE49-F238E27FC236}">
                <a16:creationId xmlns:a16="http://schemas.microsoft.com/office/drawing/2014/main" id="{0185F407-AC38-ED45-AE3B-A58C0F231DA8}"/>
              </a:ext>
            </a:extLst>
          </p:cNvPr>
          <p:cNvSpPr/>
          <p:nvPr/>
        </p:nvSpPr>
        <p:spPr bwMode="auto">
          <a:xfrm>
            <a:off x="583331" y="251520"/>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 name="Multiply 26">
            <a:extLst>
              <a:ext uri="{FF2B5EF4-FFF2-40B4-BE49-F238E27FC236}">
                <a16:creationId xmlns:a16="http://schemas.microsoft.com/office/drawing/2014/main" id="{2C1556E7-A71C-344E-B8F9-8BEC032F7F6D}"/>
              </a:ext>
            </a:extLst>
          </p:cNvPr>
          <p:cNvSpPr/>
          <p:nvPr/>
        </p:nvSpPr>
        <p:spPr bwMode="auto">
          <a:xfrm>
            <a:off x="1092485" y="272302"/>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20070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26"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down)">
                                      <p:cBhvr>
                                        <p:cTn id="23" dur="580">
                                          <p:stCondLst>
                                            <p:cond delay="0"/>
                                          </p:stCondLst>
                                        </p:cTn>
                                        <p:tgtEl>
                                          <p:spTgt spid="4"/>
                                        </p:tgtEl>
                                      </p:cBhvr>
                                    </p:animEffect>
                                    <p:anim calcmode="lin" valueType="num">
                                      <p:cBhvr>
                                        <p:cTn id="24"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9" dur="26">
                                          <p:stCondLst>
                                            <p:cond delay="650"/>
                                          </p:stCondLst>
                                        </p:cTn>
                                        <p:tgtEl>
                                          <p:spTgt spid="4"/>
                                        </p:tgtEl>
                                      </p:cBhvr>
                                      <p:to x="100000" y="60000"/>
                                    </p:animScale>
                                    <p:animScale>
                                      <p:cBhvr>
                                        <p:cTn id="30" dur="166" decel="50000">
                                          <p:stCondLst>
                                            <p:cond delay="676"/>
                                          </p:stCondLst>
                                        </p:cTn>
                                        <p:tgtEl>
                                          <p:spTgt spid="4"/>
                                        </p:tgtEl>
                                      </p:cBhvr>
                                      <p:to x="100000" y="100000"/>
                                    </p:animScale>
                                    <p:animScale>
                                      <p:cBhvr>
                                        <p:cTn id="31" dur="26">
                                          <p:stCondLst>
                                            <p:cond delay="1312"/>
                                          </p:stCondLst>
                                        </p:cTn>
                                        <p:tgtEl>
                                          <p:spTgt spid="4"/>
                                        </p:tgtEl>
                                      </p:cBhvr>
                                      <p:to x="100000" y="80000"/>
                                    </p:animScale>
                                    <p:animScale>
                                      <p:cBhvr>
                                        <p:cTn id="32" dur="166" decel="50000">
                                          <p:stCondLst>
                                            <p:cond delay="1338"/>
                                          </p:stCondLst>
                                        </p:cTn>
                                        <p:tgtEl>
                                          <p:spTgt spid="4"/>
                                        </p:tgtEl>
                                      </p:cBhvr>
                                      <p:to x="100000" y="100000"/>
                                    </p:animScale>
                                    <p:animScale>
                                      <p:cBhvr>
                                        <p:cTn id="33" dur="26">
                                          <p:stCondLst>
                                            <p:cond delay="1642"/>
                                          </p:stCondLst>
                                        </p:cTn>
                                        <p:tgtEl>
                                          <p:spTgt spid="4"/>
                                        </p:tgtEl>
                                      </p:cBhvr>
                                      <p:to x="100000" y="90000"/>
                                    </p:animScale>
                                    <p:animScale>
                                      <p:cBhvr>
                                        <p:cTn id="34" dur="166" decel="50000">
                                          <p:stCondLst>
                                            <p:cond delay="1668"/>
                                          </p:stCondLst>
                                        </p:cTn>
                                        <p:tgtEl>
                                          <p:spTgt spid="4"/>
                                        </p:tgtEl>
                                      </p:cBhvr>
                                      <p:to x="100000" y="100000"/>
                                    </p:animScale>
                                    <p:animScale>
                                      <p:cBhvr>
                                        <p:cTn id="35" dur="26">
                                          <p:stCondLst>
                                            <p:cond delay="1808"/>
                                          </p:stCondLst>
                                        </p:cTn>
                                        <p:tgtEl>
                                          <p:spTgt spid="4"/>
                                        </p:tgtEl>
                                      </p:cBhvr>
                                      <p:to x="100000" y="95000"/>
                                    </p:animScale>
                                    <p:animScale>
                                      <p:cBhvr>
                                        <p:cTn id="36" dur="166" decel="50000">
                                          <p:stCondLst>
                                            <p:cond delay="1834"/>
                                          </p:stCondLst>
                                        </p:cTn>
                                        <p:tgtEl>
                                          <p:spTgt spid="4"/>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26"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wipe(down)">
                                      <p:cBhvr>
                                        <p:cTn id="45" dur="580">
                                          <p:stCondLst>
                                            <p:cond delay="0"/>
                                          </p:stCondLst>
                                        </p:cTn>
                                        <p:tgtEl>
                                          <p:spTgt spid="27"/>
                                        </p:tgtEl>
                                      </p:cBhvr>
                                    </p:animEffect>
                                    <p:anim calcmode="lin" valueType="num">
                                      <p:cBhvr>
                                        <p:cTn id="46"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51" dur="26">
                                          <p:stCondLst>
                                            <p:cond delay="650"/>
                                          </p:stCondLst>
                                        </p:cTn>
                                        <p:tgtEl>
                                          <p:spTgt spid="27"/>
                                        </p:tgtEl>
                                      </p:cBhvr>
                                      <p:to x="100000" y="60000"/>
                                    </p:animScale>
                                    <p:animScale>
                                      <p:cBhvr>
                                        <p:cTn id="52" dur="166" decel="50000">
                                          <p:stCondLst>
                                            <p:cond delay="676"/>
                                          </p:stCondLst>
                                        </p:cTn>
                                        <p:tgtEl>
                                          <p:spTgt spid="27"/>
                                        </p:tgtEl>
                                      </p:cBhvr>
                                      <p:to x="100000" y="100000"/>
                                    </p:animScale>
                                    <p:animScale>
                                      <p:cBhvr>
                                        <p:cTn id="53" dur="26">
                                          <p:stCondLst>
                                            <p:cond delay="1312"/>
                                          </p:stCondLst>
                                        </p:cTn>
                                        <p:tgtEl>
                                          <p:spTgt spid="27"/>
                                        </p:tgtEl>
                                      </p:cBhvr>
                                      <p:to x="100000" y="80000"/>
                                    </p:animScale>
                                    <p:animScale>
                                      <p:cBhvr>
                                        <p:cTn id="54" dur="166" decel="50000">
                                          <p:stCondLst>
                                            <p:cond delay="1338"/>
                                          </p:stCondLst>
                                        </p:cTn>
                                        <p:tgtEl>
                                          <p:spTgt spid="27"/>
                                        </p:tgtEl>
                                      </p:cBhvr>
                                      <p:to x="100000" y="100000"/>
                                    </p:animScale>
                                    <p:animScale>
                                      <p:cBhvr>
                                        <p:cTn id="55" dur="26">
                                          <p:stCondLst>
                                            <p:cond delay="1642"/>
                                          </p:stCondLst>
                                        </p:cTn>
                                        <p:tgtEl>
                                          <p:spTgt spid="27"/>
                                        </p:tgtEl>
                                      </p:cBhvr>
                                      <p:to x="100000" y="90000"/>
                                    </p:animScale>
                                    <p:animScale>
                                      <p:cBhvr>
                                        <p:cTn id="56" dur="166" decel="50000">
                                          <p:stCondLst>
                                            <p:cond delay="1668"/>
                                          </p:stCondLst>
                                        </p:cTn>
                                        <p:tgtEl>
                                          <p:spTgt spid="27"/>
                                        </p:tgtEl>
                                      </p:cBhvr>
                                      <p:to x="100000" y="100000"/>
                                    </p:animScale>
                                    <p:animScale>
                                      <p:cBhvr>
                                        <p:cTn id="57" dur="26">
                                          <p:stCondLst>
                                            <p:cond delay="1808"/>
                                          </p:stCondLst>
                                        </p:cTn>
                                        <p:tgtEl>
                                          <p:spTgt spid="27"/>
                                        </p:tgtEl>
                                      </p:cBhvr>
                                      <p:to x="100000" y="95000"/>
                                    </p:animScale>
                                    <p:animScale>
                                      <p:cBhvr>
                                        <p:cTn id="58" dur="166" decel="50000">
                                          <p:stCondLst>
                                            <p:cond delay="1834"/>
                                          </p:stCondLst>
                                        </p:cTn>
                                        <p:tgtEl>
                                          <p:spTgt spid="27"/>
                                        </p:tgtEl>
                                      </p:cBhvr>
                                      <p:to x="100000" y="100000"/>
                                    </p:animScale>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p:bldP spid="12" grpId="0"/>
      <p:bldP spid="14" grpId="0"/>
      <p:bldP spid="16" grpId="0"/>
      <p:bldP spid="17" grpId="0"/>
      <p:bldP spid="18" grpId="0"/>
      <p:bldP spid="19" grpId="0"/>
      <p:bldP spid="20" grpId="0"/>
      <p:bldP spid="21" grpId="0"/>
      <p:bldP spid="22" grpId="0"/>
      <p:bldP spid="23" grpId="0"/>
      <p:bldP spid="24" grpId="0"/>
      <p:bldP spid="25" grpId="0"/>
      <p:bldP spid="26" grpId="0"/>
      <p:bldP spid="4" grpId="0" animBg="1"/>
      <p:bldP spid="2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خدمة الرب يسوع المسيح</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المخلص</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الله</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الملك</a:t>
            </a:r>
            <a:endPar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82827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C626034-6506-B849-ABB8-36686A2772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472CADD9-2C87-3940-967C-6D024F84A2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7EEB6B3D-76CE-2B4C-9603-5BF1755672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97</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8372" name="Text Box 4"/>
          <p:cNvSpPr txBox="1">
            <a:spLocks noChangeArrowheads="1"/>
          </p:cNvSpPr>
          <p:nvPr/>
        </p:nvSpPr>
        <p:spPr bwMode="auto">
          <a:xfrm>
            <a:off x="864824" y="838201"/>
            <a:ext cx="218354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المصادر 1: 1-4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3" name="Text Box 5"/>
          <p:cNvSpPr txBox="1">
            <a:spLocks noChangeArrowheads="1"/>
          </p:cNvSpPr>
          <p:nvPr/>
        </p:nvSpPr>
        <p:spPr bwMode="auto">
          <a:xfrm>
            <a:off x="4104001" y="3981452"/>
            <a:ext cx="204408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العاطفة 22-23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4" name="Text Box 6"/>
          <p:cNvSpPr txBox="1">
            <a:spLocks noChangeArrowheads="1"/>
          </p:cNvSpPr>
          <p:nvPr/>
        </p:nvSpPr>
        <p:spPr bwMode="auto">
          <a:xfrm>
            <a:off x="5639386" y="5029205"/>
            <a:ext cx="2480102"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الأخيرة 24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6" name="Text Box 8"/>
          <p:cNvSpPr txBox="1">
            <a:spLocks noChangeArrowheads="1"/>
          </p:cNvSpPr>
          <p:nvPr/>
        </p:nvSpPr>
        <p:spPr bwMode="auto">
          <a:xfrm>
            <a:off x="1743027" y="1885957"/>
            <a:ext cx="4087914"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 قبل الحياة العامة 1: 5-4: 13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7" name="Text Box 9"/>
          <p:cNvSpPr txBox="1">
            <a:spLocks noChangeArrowheads="1"/>
          </p:cNvSpPr>
          <p:nvPr/>
        </p:nvSpPr>
        <p:spPr bwMode="auto">
          <a:xfrm>
            <a:off x="3016075" y="2933702"/>
            <a:ext cx="3129318"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الخدمة 4: 14- 21: 38</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الفرضية</a:t>
            </a:r>
            <a:endParaRPr lang="en-US" sz="2800" dirty="0">
              <a:solidFill>
                <a:srgbClr val="000000"/>
              </a:solidFill>
              <a:ea typeface="SimSun" charset="0"/>
              <a:cs typeface="SimSun" charset="0"/>
            </a:endParaRP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Nuh</a:t>
            </a:r>
            <a:endParaRPr kumimoji="0" lang="en-US" sz="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Asyur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Arpakhsad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Hul</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Geter</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(Kej10:23;1Taw1:17</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Eber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Peleg</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Yoktan</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(Kej10:25</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Geneologi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Yesus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Kritus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Luk</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3:23-38)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mengesani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keturunan</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melalui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Sem</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5CF08D2C-120E-6245-9815-E8F606C85F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47740"/>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9ABA055-577B-6A48-98AC-49B1639F05C5}"/>
              </a:ext>
            </a:extLst>
          </p:cNvPr>
          <p:cNvSpPr txBox="1"/>
          <p:nvPr/>
        </p:nvSpPr>
        <p:spPr>
          <a:xfrm>
            <a:off x="865765" y="5877272"/>
            <a:ext cx="7090611" cy="769304"/>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البطريرك ابراهيم</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570162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2C4EDB7-298A-8742-86F2-C08BC7EE69AE}"/>
              </a:ext>
            </a:extLst>
          </p:cNvPr>
          <p:cNvSpPr txBox="1"/>
          <p:nvPr/>
        </p:nvSpPr>
        <p:spPr>
          <a:xfrm>
            <a:off x="-36512" y="3852474"/>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ابراهيم</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EE219417-10EC-3940-B4D3-0FB2B1F25E49}"/>
              </a:ext>
            </a:extLst>
          </p:cNvPr>
          <p:cNvSpPr txBox="1"/>
          <p:nvPr/>
        </p:nvSpPr>
        <p:spPr>
          <a:xfrm>
            <a:off x="3275856" y="4356530"/>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إسحاق</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AD19D0BF-504C-BC47-BA69-7511A4DF12FF}"/>
              </a:ext>
            </a:extLst>
          </p:cNvPr>
          <p:cNvSpPr txBox="1"/>
          <p:nvPr/>
        </p:nvSpPr>
        <p:spPr>
          <a:xfrm>
            <a:off x="6876256" y="5060141"/>
            <a:ext cx="2267744"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483893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829"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3D98CAD-8641-D349-A564-C189C6BFE567}"/>
              </a:ext>
            </a:extLst>
          </p:cNvPr>
          <p:cNvSpPr txBox="1"/>
          <p:nvPr/>
        </p:nvSpPr>
        <p:spPr>
          <a:xfrm>
            <a:off x="3419872" y="5520271"/>
            <a:ext cx="5688632" cy="1077081"/>
          </a:xfrm>
          <a:prstGeom prst="rect">
            <a:avLst/>
          </a:prstGeom>
          <a:noFill/>
        </p:spPr>
        <p:txBody>
          <a:bodyPr wrap="square" lIns="91303" tIns="45652" rIns="91303" bIns="45652" anchor="b">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جاء يسوع من سلالة يهوذا الملكية، التي يرمز إليها بالأسد. </a:t>
            </a: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تك 49: 10</a:t>
            </a: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152924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FA2C98D-03F5-D74E-BE5B-AC3B332500E3}"/>
              </a:ext>
            </a:extLst>
          </p:cNvPr>
          <p:cNvSpPr txBox="1"/>
          <p:nvPr/>
        </p:nvSpPr>
        <p:spPr>
          <a:xfrm>
            <a:off x="865765" y="5877272"/>
            <a:ext cx="7090611" cy="107708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الإحتلال الروماني
</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908087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solidFill>
                  <a:schemeClr val="tx1"/>
                </a:solidFill>
                <a:latin typeface="Arial" panose="020B0604020202020204" pitchFamily="34" charset="0"/>
                <a:cs typeface="Arial" panose="020B0604020202020204" pitchFamily="34" charset="0"/>
              </a:rPr>
              <a:t>استخدمت بإذن رسمي</a:t>
            </a:r>
            <a:endParaRPr sz="2400" dirty="0">
              <a:solidFill>
                <a:schemeClr val="tx1"/>
              </a:solidFill>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3555" name="Rectangle 3"/>
          <p:cNvSpPr>
            <a:spLocks noGrp="1" noChangeArrowheads="1"/>
          </p:cNvSpPr>
          <p:nvPr>
            <p:ph type="body" idx="1"/>
          </p:nvPr>
        </p:nvSpPr>
        <p:spPr>
          <a:xfrm>
            <a:off x="457200" y="1676400"/>
            <a:ext cx="8229600" cy="4525963"/>
          </a:xfrm>
        </p:spPr>
        <p:txBody>
          <a:bodyPr/>
          <a:lstStyle/>
          <a:p>
            <a:endParaRPr lang="en-US" sz="4000" b="1" dirty="0">
              <a:solidFill>
                <a:srgbClr val="002060"/>
              </a:solidFill>
              <a:effectLst>
                <a:outerShdw blurRad="38100" dist="38100" dir="2700000" algn="tl">
                  <a:srgbClr val="000000"/>
                </a:outerShdw>
              </a:effectLst>
            </a:endParaRPr>
          </a:p>
          <a:p>
            <a:pPr>
              <a:buFontTx/>
              <a:buNone/>
            </a:pPr>
            <a:r>
              <a:rPr lang="ar-JO" sz="4000" b="1" dirty="0">
                <a:solidFill>
                  <a:srgbClr val="002060"/>
                </a:solidFill>
                <a:effectLst>
                  <a:outerShdw blurRad="38100" dist="38100" dir="2700000" algn="tl">
                    <a:srgbClr val="000000"/>
                  </a:outerShdw>
                </a:effectLst>
              </a:rPr>
              <a:t>خطوبة، عقد زواج ملزم</a:t>
            </a:r>
            <a:endParaRPr lang="en-US" sz="4000" b="1" dirty="0">
              <a:solidFill>
                <a:srgbClr val="002060"/>
              </a:solidFill>
              <a:effectLst>
                <a:outerShdw blurRad="38100" dist="38100" dir="2700000" algn="tl">
                  <a:srgbClr val="000000"/>
                </a:outerShdw>
              </a:effectLst>
            </a:endParaRPr>
          </a:p>
          <a:p>
            <a:pPr>
              <a:buFontTx/>
              <a:buNone/>
            </a:pPr>
            <a:endParaRPr lang="en-US" sz="4000" b="1" dirty="0">
              <a:solidFill>
                <a:srgbClr val="002060"/>
              </a:solidFill>
              <a:effectLst>
                <a:outerShdw blurRad="38100" dist="38100" dir="2700000" algn="tl">
                  <a:srgbClr val="000000"/>
                </a:outerShdw>
              </a:effectLst>
            </a:endParaRPr>
          </a:p>
          <a:p>
            <a:pPr>
              <a:buFontTx/>
              <a:buNone/>
            </a:pPr>
            <a:endParaRPr lang="en-US" sz="4000" b="1" dirty="0">
              <a:solidFill>
                <a:srgbClr val="002060"/>
              </a:solidFill>
              <a:effectLst>
                <a:outerShdw blurRad="38100" dist="38100" dir="2700000" algn="tl">
                  <a:srgbClr val="000000"/>
                </a:outerShdw>
              </a:effectLst>
            </a:endParaRPr>
          </a:p>
          <a:p>
            <a:pPr algn="r" rtl="1"/>
            <a:r>
              <a:rPr lang="ar-JO" sz="4000" b="1" dirty="0">
                <a:solidFill>
                  <a:srgbClr val="002060"/>
                </a:solidFill>
                <a:effectLst>
                  <a:outerShdw blurRad="38100" dist="38100" dir="2700000" algn="tl">
                    <a:srgbClr val="000000"/>
                  </a:outerShdw>
                </a:effectLst>
              </a:rPr>
              <a:t>يحدث الزواج بعد سنة</a:t>
            </a:r>
            <a:endParaRPr lang="en-US" sz="4000" b="1" dirty="0">
              <a:solidFill>
                <a:srgbClr val="002060"/>
              </a:solidFill>
              <a:effectLst>
                <a:outerShdw blurRad="38100" dist="38100" dir="2700000" algn="tl">
                  <a:srgbClr val="000000"/>
                </a:outerShdw>
              </a:effectLst>
            </a:endParaRPr>
          </a:p>
        </p:txBody>
      </p:sp>
      <p:pic>
        <p:nvPicPr>
          <p:cNvPr id="23556" name="Picture 4" descr="wp04t53b.jpg (273266 byt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114800"/>
            <a:ext cx="2638425" cy="2292350"/>
          </a:xfrm>
          <a:prstGeom prst="rect">
            <a:avLst/>
          </a:prstGeom>
          <a:noFill/>
          <a:ln w="9525">
            <a:solidFill>
              <a:schemeClr val="accent2"/>
            </a:solidFill>
            <a:miter lim="800000"/>
            <a:headEnd/>
            <a:tailEnd/>
          </a:ln>
          <a:effectLst>
            <a:outerShdw blurRad="63500" dist="53882" dir="2700000" algn="ctr" rotWithShape="0">
              <a:srgbClr val="660033">
                <a:alpha val="74998"/>
              </a:srgbClr>
            </a:outerShdw>
          </a:effectLst>
          <a:extLst>
            <a:ext uri="{909E8E84-426E-40dd-AFC4-6F175D3DCCD1}">
              <a14:hiddenFill xmlns:a14="http://schemas.microsoft.com/office/drawing/2010/main" xmlns="">
                <a:solidFill>
                  <a:srgbClr val="FFFFFF"/>
                </a:solidFill>
              </a14:hiddenFill>
            </a:ext>
          </a:extLst>
        </p:spPr>
      </p:pic>
      <p:pic>
        <p:nvPicPr>
          <p:cNvPr id="23557" name="Picture 5" descr="wedding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3600" y="1905000"/>
            <a:ext cx="1828800" cy="2438400"/>
          </a:xfrm>
          <a:prstGeom prst="rect">
            <a:avLst/>
          </a:prstGeom>
          <a:noFill/>
          <a:ln>
            <a:noFill/>
          </a:ln>
          <a:effectLst>
            <a:outerShdw blurRad="63500" dist="53882"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9"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742950" marR="0" lvl="0" indent="-742950" algn="ctr" defTabSz="914400" rtl="0" eaLnBrk="1" fontAlgn="base" latinLnBrk="0" hangingPunct="1">
              <a:lnSpc>
                <a:spcPct val="100000"/>
              </a:lnSpc>
              <a:spcBef>
                <a:spcPct val="0"/>
              </a:spcBef>
              <a:spcAft>
                <a:spcPct val="0"/>
              </a:spcAft>
              <a:buClrTx/>
              <a:buSzTx/>
              <a:tabLst/>
              <a:defRPr/>
            </a:pPr>
            <a:r>
              <a:rPr lang="ar-JO" sz="4400" b="1" noProof="0" dirty="0">
                <a:solidFill>
                  <a:srgbClr val="333399"/>
                </a:solidFill>
                <a:effectLst>
                  <a:outerShdw blurRad="38100" dist="38100" dir="2700000" algn="tl">
                    <a:srgbClr val="DDDDDD"/>
                  </a:outerShdw>
                </a:effectLst>
                <a:latin typeface="Arial" charset="0"/>
                <a:cs typeface="Arial" charset="0"/>
              </a:rPr>
              <a:t>1. الميلاد العذراوي               </a:t>
            </a:r>
            <a:r>
              <a:rPr lang="ar-JO" sz="2800" b="1" noProof="0" dirty="0">
                <a:solidFill>
                  <a:srgbClr val="333399"/>
                </a:solidFill>
                <a:effectLst>
                  <a:outerShdw blurRad="38100" dist="38100" dir="2700000" algn="tl">
                    <a:srgbClr val="DDDDDD"/>
                  </a:outerShdw>
                </a:effectLst>
                <a:latin typeface="Arial" charset="0"/>
                <a:cs typeface="Arial" charset="0"/>
              </a:rPr>
              <a:t>(1: 18-25)</a:t>
            </a:r>
            <a:endPar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grpSp>
        <p:nvGrpSpPr>
          <p:cNvPr id="23563" name="Group 11"/>
          <p:cNvGrpSpPr>
            <a:grpSpLocks/>
          </p:cNvGrpSpPr>
          <p:nvPr/>
        </p:nvGrpSpPr>
        <p:grpSpPr bwMode="auto">
          <a:xfrm>
            <a:off x="1219200" y="1600200"/>
            <a:ext cx="4406900" cy="622300"/>
            <a:chOff x="864" y="1008"/>
            <a:chExt cx="2776" cy="392"/>
          </a:xfrm>
        </p:grpSpPr>
        <p:sp>
          <p:nvSpPr>
            <p:cNvPr id="23560" name="Text Box 8"/>
            <p:cNvSpPr txBox="1">
              <a:spLocks noChangeArrowheads="1"/>
            </p:cNvSpPr>
            <p:nvPr/>
          </p:nvSpPr>
          <p:spPr bwMode="auto">
            <a:xfrm>
              <a:off x="1104" y="1008"/>
              <a:ext cx="2052"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عادات الزواج</a:t>
              </a:r>
              <a:endParaRPr kumimoji="0" lang="en-US"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562" name="Freeform 10"/>
            <p:cNvSpPr>
              <a:spLocks/>
            </p:cNvSpPr>
            <p:nvPr/>
          </p:nvSpPr>
          <p:spPr bwMode="auto">
            <a:xfrm>
              <a:off x="864" y="1344"/>
              <a:ext cx="2776" cy="56"/>
            </a:xfrm>
            <a:custGeom>
              <a:avLst/>
              <a:gdLst>
                <a:gd name="T0" fmla="*/ 96 w 2776"/>
                <a:gd name="T1" fmla="*/ 48 h 56"/>
                <a:gd name="T2" fmla="*/ 1392 w 2776"/>
                <a:gd name="T3" fmla="*/ 0 h 56"/>
                <a:gd name="T4" fmla="*/ 2544 w 2776"/>
                <a:gd name="T5" fmla="*/ 48 h 56"/>
                <a:gd name="T6" fmla="*/ 0 w 2776"/>
                <a:gd name="T7" fmla="*/ 48 h 56"/>
              </a:gdLst>
              <a:ahLst/>
              <a:cxnLst>
                <a:cxn ang="0">
                  <a:pos x="T0" y="T1"/>
                </a:cxn>
                <a:cxn ang="0">
                  <a:pos x="T2" y="T3"/>
                </a:cxn>
                <a:cxn ang="0">
                  <a:pos x="T4" y="T5"/>
                </a:cxn>
                <a:cxn ang="0">
                  <a:pos x="T6" y="T7"/>
                </a:cxn>
              </a:cxnLst>
              <a:rect l="0" t="0" r="r" b="b"/>
              <a:pathLst>
                <a:path w="2776" h="56">
                  <a:moveTo>
                    <a:pt x="96" y="48"/>
                  </a:moveTo>
                  <a:cubicBezTo>
                    <a:pt x="540" y="24"/>
                    <a:pt x="984" y="0"/>
                    <a:pt x="1392" y="0"/>
                  </a:cubicBezTo>
                  <a:cubicBezTo>
                    <a:pt x="1800" y="0"/>
                    <a:pt x="2776" y="40"/>
                    <a:pt x="2544" y="48"/>
                  </a:cubicBezTo>
                  <a:cubicBezTo>
                    <a:pt x="2312" y="56"/>
                    <a:pt x="1156" y="52"/>
                    <a:pt x="0" y="48"/>
                  </a:cubicBezTo>
                </a:path>
              </a:pathLst>
            </a:custGeom>
            <a:solidFill>
              <a:srgbClr val="0033CC"/>
            </a:solidFill>
            <a:ln w="9525">
              <a:solidFill>
                <a:schemeClr val="tx1"/>
              </a:solidFill>
              <a:round/>
              <a:headEnd/>
              <a:tailEnd/>
            </a:ln>
            <a:effectLst>
              <a:outerShdw blurRad="63500" dist="46662" dir="3284183" algn="ctr" rotWithShape="0">
                <a:schemeClr val="bg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03897666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23563"/>
                                        </p:tgtEl>
                                        <p:attrNameLst>
                                          <p:attrName>style.visibility</p:attrName>
                                        </p:attrNameLst>
                                      </p:cBhvr>
                                      <p:to>
                                        <p:strVal val="visible"/>
                                      </p:to>
                                    </p:set>
                                    <p:anim calcmode="lin" valueType="num">
                                      <p:cBhvr>
                                        <p:cTn id="7" dur="1000" fill="hold"/>
                                        <p:tgtEl>
                                          <p:spTgt spid="23563"/>
                                        </p:tgtEl>
                                        <p:attrNameLst>
                                          <p:attrName>ppt_w</p:attrName>
                                        </p:attrNameLst>
                                      </p:cBhvr>
                                      <p:tavLst>
                                        <p:tav tm="0">
                                          <p:val>
                                            <p:fltVal val="0"/>
                                          </p:val>
                                        </p:tav>
                                        <p:tav tm="100000">
                                          <p:val>
                                            <p:strVal val="#ppt_w"/>
                                          </p:val>
                                        </p:tav>
                                      </p:tavLst>
                                    </p:anim>
                                    <p:anim calcmode="lin" valueType="num">
                                      <p:cBhvr>
                                        <p:cTn id="8" dur="1000" fill="hold"/>
                                        <p:tgtEl>
                                          <p:spTgt spid="23563"/>
                                        </p:tgtEl>
                                        <p:attrNameLst>
                                          <p:attrName>ppt_h</p:attrName>
                                        </p:attrNameLst>
                                      </p:cBhvr>
                                      <p:tavLst>
                                        <p:tav tm="0">
                                          <p:val>
                                            <p:fltVal val="0"/>
                                          </p:val>
                                        </p:tav>
                                        <p:tav tm="100000">
                                          <p:val>
                                            <p:strVal val="#ppt_h"/>
                                          </p:val>
                                        </p:tav>
                                      </p:tavLst>
                                    </p:anim>
                                    <p:anim calcmode="lin" valueType="num">
                                      <p:cBhvr>
                                        <p:cTn id="9" dur="1000" fill="hold"/>
                                        <p:tgtEl>
                                          <p:spTgt spid="23563"/>
                                        </p:tgtEl>
                                        <p:attrNameLst>
                                          <p:attrName>style.rotation</p:attrName>
                                        </p:attrNameLst>
                                      </p:cBhvr>
                                      <p:tavLst>
                                        <p:tav tm="0">
                                          <p:val>
                                            <p:fltVal val="90"/>
                                          </p:val>
                                        </p:tav>
                                        <p:tav tm="100000">
                                          <p:val>
                                            <p:fltVal val="0"/>
                                          </p:val>
                                        </p:tav>
                                      </p:tavLst>
                                    </p:anim>
                                    <p:animEffect transition="in" filter="fade">
                                      <p:cBhvr>
                                        <p:cTn id="10" dur="1000"/>
                                        <p:tgtEl>
                                          <p:spTgt spid="23563"/>
                                        </p:tgtEl>
                                      </p:cBhvr>
                                    </p:animEffect>
                                  </p:childTnLst>
                                </p:cTn>
                              </p:par>
                              <p:par>
                                <p:cTn id="11" presetID="17" presetClass="entr" presetSubtype="10" fill="hold" nodeType="withEffect">
                                  <p:stCondLst>
                                    <p:cond delay="0"/>
                                  </p:stCondLst>
                                  <p:childTnLst>
                                    <p:set>
                                      <p:cBhvr>
                                        <p:cTn id="12" dur="1" fill="hold">
                                          <p:stCondLst>
                                            <p:cond delay="0"/>
                                          </p:stCondLst>
                                        </p:cTn>
                                        <p:tgtEl>
                                          <p:spTgt spid="23555">
                                            <p:txEl>
                                              <p:pRg st="1" end="1"/>
                                            </p:txEl>
                                          </p:spTgt>
                                        </p:tgtEl>
                                        <p:attrNameLst>
                                          <p:attrName>style.visibility</p:attrName>
                                        </p:attrNameLst>
                                      </p:cBhvr>
                                      <p:to>
                                        <p:strVal val="visible"/>
                                      </p:to>
                                    </p:set>
                                    <p:anim calcmode="lin" valueType="num">
                                      <p:cBhvr>
                                        <p:cTn id="13" dur="500" fill="hold"/>
                                        <p:tgtEl>
                                          <p:spTgt spid="23555">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23555">
                                            <p:txEl>
                                              <p:pRg st="1" end="1"/>
                                            </p:txEl>
                                          </p:spTgt>
                                        </p:tgtEl>
                                        <p:attrNameLst>
                                          <p:attrName>ppt_h</p:attrName>
                                        </p:attrNameLst>
                                      </p:cBhvr>
                                      <p:tavLst>
                                        <p:tav tm="0">
                                          <p:val>
                                            <p:strVal val="#ppt_h"/>
                                          </p:val>
                                        </p:tav>
                                        <p:tav tm="100000">
                                          <p:val>
                                            <p:strVal val="#ppt_h"/>
                                          </p:val>
                                        </p:tav>
                                      </p:tavLst>
                                    </p:anim>
                                  </p:childTnLst>
                                </p:cTn>
                              </p:par>
                            </p:childTnLst>
                          </p:cTn>
                        </p:par>
                        <p:par>
                          <p:cTn id="15" fill="hold" nodeType="afterGroup">
                            <p:stCondLst>
                              <p:cond delay="1000"/>
                            </p:stCondLst>
                            <p:childTnLst>
                              <p:par>
                                <p:cTn id="16" presetID="29" presetClass="entr" presetSubtype="0" fill="hold" nodeType="afterEffect">
                                  <p:stCondLst>
                                    <p:cond delay="0"/>
                                  </p:stCondLst>
                                  <p:childTnLst>
                                    <p:set>
                                      <p:cBhvr>
                                        <p:cTn id="17" dur="1" fill="hold">
                                          <p:stCondLst>
                                            <p:cond delay="0"/>
                                          </p:stCondLst>
                                        </p:cTn>
                                        <p:tgtEl>
                                          <p:spTgt spid="23557"/>
                                        </p:tgtEl>
                                        <p:attrNameLst>
                                          <p:attrName>style.visibility</p:attrName>
                                        </p:attrNameLst>
                                      </p:cBhvr>
                                      <p:to>
                                        <p:strVal val="visible"/>
                                      </p:to>
                                    </p:set>
                                    <p:anim calcmode="lin" valueType="num">
                                      <p:cBhvr>
                                        <p:cTn id="18" dur="1000" fill="hold"/>
                                        <p:tgtEl>
                                          <p:spTgt spid="23557"/>
                                        </p:tgtEl>
                                        <p:attrNameLst>
                                          <p:attrName>ppt_x</p:attrName>
                                        </p:attrNameLst>
                                      </p:cBhvr>
                                      <p:tavLst>
                                        <p:tav tm="0">
                                          <p:val>
                                            <p:strVal val="#ppt_x-.2"/>
                                          </p:val>
                                        </p:tav>
                                        <p:tav tm="100000">
                                          <p:val>
                                            <p:strVal val="#ppt_x"/>
                                          </p:val>
                                        </p:tav>
                                      </p:tavLst>
                                    </p:anim>
                                    <p:anim calcmode="lin" valueType="num">
                                      <p:cBhvr>
                                        <p:cTn id="19" dur="1000" fill="hold"/>
                                        <p:tgtEl>
                                          <p:spTgt spid="23557"/>
                                        </p:tgtEl>
                                        <p:attrNameLst>
                                          <p:attrName>ppt_y</p:attrName>
                                        </p:attrNameLst>
                                      </p:cBhvr>
                                      <p:tavLst>
                                        <p:tav tm="0">
                                          <p:val>
                                            <p:strVal val="#ppt_y"/>
                                          </p:val>
                                        </p:tav>
                                        <p:tav tm="100000">
                                          <p:val>
                                            <p:strVal val="#ppt_y"/>
                                          </p:val>
                                        </p:tav>
                                      </p:tavLst>
                                    </p:anim>
                                    <p:animEffect transition="in" filter="wipe(right)" prLst="gradientSize: 0.1">
                                      <p:cBhvr>
                                        <p:cTn id="20" dur="1000"/>
                                        <p:tgtEl>
                                          <p:spTgt spid="23557"/>
                                        </p:tgtEl>
                                      </p:cBhvr>
                                    </p:animEffect>
                                  </p:childTnLst>
                                </p:cTn>
                              </p:par>
                              <p:par>
                                <p:cTn id="21" presetID="30" presetClass="entr" presetSubtype="0" fill="hold" nodeType="withEffect">
                                  <p:stCondLst>
                                    <p:cond delay="0"/>
                                  </p:stCondLst>
                                  <p:childTnLst>
                                    <p:set>
                                      <p:cBhvr>
                                        <p:cTn id="22" dur="1" fill="hold">
                                          <p:stCondLst>
                                            <p:cond delay="0"/>
                                          </p:stCondLst>
                                        </p:cTn>
                                        <p:tgtEl>
                                          <p:spTgt spid="23555">
                                            <p:txEl>
                                              <p:pRg st="4" end="4"/>
                                            </p:txEl>
                                          </p:spTgt>
                                        </p:tgtEl>
                                        <p:attrNameLst>
                                          <p:attrName>style.visibility</p:attrName>
                                        </p:attrNameLst>
                                      </p:cBhvr>
                                      <p:to>
                                        <p:strVal val="visible"/>
                                      </p:to>
                                    </p:set>
                                    <p:animEffect transition="in" filter="fade">
                                      <p:cBhvr>
                                        <p:cTn id="23" dur="800" decel="100000"/>
                                        <p:tgtEl>
                                          <p:spTgt spid="23555">
                                            <p:txEl>
                                              <p:pRg st="4" end="4"/>
                                            </p:txEl>
                                          </p:spTgt>
                                        </p:tgtEl>
                                      </p:cBhvr>
                                    </p:animEffect>
                                    <p:anim calcmode="lin" valueType="num">
                                      <p:cBhvr>
                                        <p:cTn id="24" dur="800" decel="100000" fill="hold"/>
                                        <p:tgtEl>
                                          <p:spTgt spid="23555">
                                            <p:txEl>
                                              <p:pRg st="4" end="4"/>
                                            </p:txEl>
                                          </p:spTgt>
                                        </p:tgtEl>
                                        <p:attrNameLst>
                                          <p:attrName>style.rotation</p:attrName>
                                        </p:attrNameLst>
                                      </p:cBhvr>
                                      <p:tavLst>
                                        <p:tav tm="0">
                                          <p:val>
                                            <p:fltVal val="-90"/>
                                          </p:val>
                                        </p:tav>
                                        <p:tav tm="100000">
                                          <p:val>
                                            <p:fltVal val="0"/>
                                          </p:val>
                                        </p:tav>
                                      </p:tavLst>
                                    </p:anim>
                                    <p:anim calcmode="lin" valueType="num">
                                      <p:cBhvr>
                                        <p:cTn id="25" dur="800" decel="100000" fill="hold"/>
                                        <p:tgtEl>
                                          <p:spTgt spid="23555">
                                            <p:txEl>
                                              <p:pRg st="4" end="4"/>
                                            </p:txEl>
                                          </p:spTgt>
                                        </p:tgtEl>
                                        <p:attrNameLst>
                                          <p:attrName>ppt_x</p:attrName>
                                        </p:attrNameLst>
                                      </p:cBhvr>
                                      <p:tavLst>
                                        <p:tav tm="0">
                                          <p:val>
                                            <p:strVal val="#ppt_x+0.4"/>
                                          </p:val>
                                        </p:tav>
                                        <p:tav tm="100000">
                                          <p:val>
                                            <p:strVal val="#ppt_x-0.05"/>
                                          </p:val>
                                        </p:tav>
                                      </p:tavLst>
                                    </p:anim>
                                    <p:anim calcmode="lin" valueType="num">
                                      <p:cBhvr>
                                        <p:cTn id="26" dur="800" decel="100000" fill="hold"/>
                                        <p:tgtEl>
                                          <p:spTgt spid="23555">
                                            <p:txEl>
                                              <p:pRg st="4" end="4"/>
                                            </p:txEl>
                                          </p:spTgt>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23555">
                                            <p:txEl>
                                              <p:pRg st="4" end="4"/>
                                            </p:txEl>
                                          </p:spTgt>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23555">
                                            <p:txEl>
                                              <p:pRg st="4" end="4"/>
                                            </p:txEl>
                                          </p:spTgt>
                                        </p:tgtEl>
                                        <p:attrNameLst>
                                          <p:attrName>ppt_y</p:attrName>
                                        </p:attrNameLst>
                                      </p:cBhvr>
                                      <p:tavLst>
                                        <p:tav tm="0">
                                          <p:val>
                                            <p:strVal val="#ppt_y+0.1"/>
                                          </p:val>
                                        </p:tav>
                                        <p:tav tm="100000">
                                          <p:val>
                                            <p:strVal val="#ppt_y"/>
                                          </p:val>
                                        </p:tav>
                                      </p:tavLst>
                                    </p:anim>
                                  </p:childTnLst>
                                </p:cTn>
                              </p:par>
                            </p:childTnLst>
                          </p:cTn>
                        </p:par>
                        <p:par>
                          <p:cTn id="29" fill="hold" nodeType="afterGroup">
                            <p:stCondLst>
                              <p:cond delay="2000"/>
                            </p:stCondLst>
                            <p:childTnLst>
                              <p:par>
                                <p:cTn id="30" presetID="58" presetClass="entr" presetSubtype="0" accel="100000" fill="hold" nodeType="afterEffect">
                                  <p:stCondLst>
                                    <p:cond delay="0"/>
                                  </p:stCondLst>
                                  <p:childTnLst>
                                    <p:set>
                                      <p:cBhvr>
                                        <p:cTn id="31" dur="1" fill="hold">
                                          <p:stCondLst>
                                            <p:cond delay="0"/>
                                          </p:stCondLst>
                                        </p:cTn>
                                        <p:tgtEl>
                                          <p:spTgt spid="23556"/>
                                        </p:tgtEl>
                                        <p:attrNameLst>
                                          <p:attrName>style.visibility</p:attrName>
                                        </p:attrNameLst>
                                      </p:cBhvr>
                                      <p:to>
                                        <p:strVal val="visible"/>
                                      </p:to>
                                    </p:set>
                                    <p:anim calcmode="lin" valueType="num">
                                      <p:cBhvr>
                                        <p:cTn id="32" dur="500" fill="hold"/>
                                        <p:tgtEl>
                                          <p:spTgt spid="23556"/>
                                        </p:tgtEl>
                                        <p:attrNameLst>
                                          <p:attrName>ppt_w</p:attrName>
                                        </p:attrNameLst>
                                      </p:cBhvr>
                                      <p:tavLst>
                                        <p:tav tm="0">
                                          <p:val>
                                            <p:strVal val="#ppt_w*2.5"/>
                                          </p:val>
                                        </p:tav>
                                        <p:tav tm="100000">
                                          <p:val>
                                            <p:strVal val="#ppt_w"/>
                                          </p:val>
                                        </p:tav>
                                      </p:tavLst>
                                    </p:anim>
                                    <p:anim calcmode="lin" valueType="num">
                                      <p:cBhvr>
                                        <p:cTn id="33" dur="500" fill="hold"/>
                                        <p:tgtEl>
                                          <p:spTgt spid="23556"/>
                                        </p:tgtEl>
                                        <p:attrNameLst>
                                          <p:attrName>ppt_h</p:attrName>
                                        </p:attrNameLst>
                                      </p:cBhvr>
                                      <p:tavLst>
                                        <p:tav tm="0">
                                          <p:val>
                                            <p:strVal val="#ppt_h*0.01"/>
                                          </p:val>
                                        </p:tav>
                                        <p:tav tm="100000">
                                          <p:val>
                                            <p:strVal val="#ppt_h"/>
                                          </p:val>
                                        </p:tav>
                                      </p:tavLst>
                                    </p:anim>
                                    <p:anim calcmode="lin" valueType="num">
                                      <p:cBhvr>
                                        <p:cTn id="34" dur="500" fill="hold"/>
                                        <p:tgtEl>
                                          <p:spTgt spid="23556"/>
                                        </p:tgtEl>
                                        <p:attrNameLst>
                                          <p:attrName>ppt_x</p:attrName>
                                        </p:attrNameLst>
                                      </p:cBhvr>
                                      <p:tavLst>
                                        <p:tav tm="0">
                                          <p:val>
                                            <p:strVal val="#ppt_x"/>
                                          </p:val>
                                        </p:tav>
                                        <p:tav tm="100000">
                                          <p:val>
                                            <p:strVal val="#ppt_x"/>
                                          </p:val>
                                        </p:tav>
                                      </p:tavLst>
                                    </p:anim>
                                    <p:anim calcmode="lin" valueType="num">
                                      <p:cBhvr>
                                        <p:cTn id="35" dur="500" fill="hold"/>
                                        <p:tgtEl>
                                          <p:spTgt spid="23556"/>
                                        </p:tgtEl>
                                        <p:attrNameLst>
                                          <p:attrName>ppt_y</p:attrName>
                                        </p:attrNameLst>
                                      </p:cBhvr>
                                      <p:tavLst>
                                        <p:tav tm="0">
                                          <p:val>
                                            <p:strVal val="#ppt_h+1"/>
                                          </p:val>
                                        </p:tav>
                                        <p:tav tm="100000">
                                          <p:val>
                                            <p:strVal val="#ppt_y"/>
                                          </p:val>
                                        </p:tav>
                                      </p:tavLst>
                                    </p:anim>
                                    <p:animEffect transition="in" filter="fade">
                                      <p:cBhvr>
                                        <p:cTn id="36" dur="500"/>
                                        <p:tgtEl>
                                          <p:spTgt spid="23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9229" name="Picture 13" descr="GESU'%20DI%20NAZARETH%201"/>
          <p:cNvPicPr>
            <a:picLocks noChangeAspect="1" noChangeArrowheads="1"/>
          </p:cNvPicPr>
          <p:nvPr/>
        </p:nvPicPr>
        <p:blipFill>
          <a:blip r:embed="rId3">
            <a:lum bright="70000" contrast="-70000"/>
            <a:grayscl/>
            <a:extLst>
              <a:ext uri="{28A0092B-C50C-407E-A947-70E740481C1C}">
                <a14:useLocalDpi xmlns:a14="http://schemas.microsoft.com/office/drawing/2010/main" val="0"/>
              </a:ext>
            </a:extLst>
          </a:blip>
          <a:srcRect/>
          <a:stretch>
            <a:fillRect/>
          </a:stretch>
        </p:blipFill>
        <p:spPr bwMode="auto">
          <a:xfrm>
            <a:off x="1579563" y="0"/>
            <a:ext cx="6116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5" name="Rectangle 9"/>
          <p:cNvSpPr>
            <a:spLocks noChangeArrowheads="1"/>
          </p:cNvSpPr>
          <p:nvPr/>
        </p:nvSpPr>
        <p:spPr bwMode="auto">
          <a:xfrm>
            <a:off x="533400" y="533400"/>
            <a:ext cx="8077200" cy="579120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فستلد ابناً وتدعواسمه </a:t>
            </a:r>
            <a:r>
              <a:rPr kumimoji="0" lang="ar-JO" altLang="ja-JP" sz="4400" b="1" i="0" u="none" strike="noStrike" kern="1200" cap="none" spc="0" normalizeH="0" baseline="0" noProof="0" dirty="0">
                <a:ln>
                  <a:noFill/>
                </a:ln>
                <a:solidFill>
                  <a:srgbClr val="FF0000"/>
                </a:solidFill>
                <a:effectLst>
                  <a:outerShdw blurRad="38100" dist="38100" dir="2700000" algn="tl">
                    <a:srgbClr val="FFFFFF"/>
                  </a:outerShdw>
                </a:effectLst>
                <a:uLnTx/>
                <a:uFillTx/>
                <a:latin typeface="Arial"/>
                <a:ea typeface="ＭＳ Ｐゴシック" charset="0"/>
                <a:cs typeface="Arial" charset="0"/>
              </a:rPr>
              <a:t>يسوع</a:t>
            </a: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 </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لأنه يخلص شعبه من خطاياهم</a:t>
            </a:r>
          </a:p>
          <a:p>
            <a:pPr marL="342900" marR="0" lvl="0" indent="-342900" algn="ctr" defTabSz="914400" rtl="0" eaLnBrk="1" fontAlgn="base" latinLnBrk="0" hangingPunct="1">
              <a:lnSpc>
                <a:spcPct val="100000"/>
              </a:lnSpc>
              <a:spcBef>
                <a:spcPct val="20000"/>
              </a:spcBef>
              <a:spcAft>
                <a:spcPct val="0"/>
              </a:spcAft>
              <a:buClrTx/>
              <a:buSzTx/>
              <a:buFontTx/>
              <a:buNone/>
              <a:tabLst/>
              <a:defRPr/>
            </a:pPr>
            <a:endPar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rPr>
              <a:t>يهوه يخلص</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4400" b="1" dirty="0">
                <a:solidFill>
                  <a:srgbClr val="0033CC"/>
                </a:solidFill>
                <a:effectLst>
                  <a:outerShdw blurRad="38100" dist="38100" dir="2700000" algn="tl">
                    <a:srgbClr val="FFFFFF"/>
                  </a:outerShdw>
                </a:effectLst>
                <a:latin typeface="Algerian" charset="0"/>
                <a:cs typeface="Arial" charset="0"/>
              </a:rPr>
              <a:t>أويهوه خلاص</a:t>
            </a:r>
            <a:endParaRPr kumimoji="0" lang="en-US"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endParaRPr>
          </a:p>
        </p:txBody>
      </p:sp>
      <p:sp>
        <p:nvSpPr>
          <p:cNvPr id="9228" name="Freeform 12"/>
          <p:cNvSpPr>
            <a:spLocks/>
          </p:cNvSpPr>
          <p:nvPr/>
        </p:nvSpPr>
        <p:spPr bwMode="auto">
          <a:xfrm>
            <a:off x="431800" y="3619500"/>
            <a:ext cx="8204200" cy="266700"/>
          </a:xfrm>
          <a:custGeom>
            <a:avLst/>
            <a:gdLst>
              <a:gd name="T0" fmla="*/ 16 w 5168"/>
              <a:gd name="T1" fmla="*/ 192 h 216"/>
              <a:gd name="T2" fmla="*/ 2368 w 5168"/>
              <a:gd name="T3" fmla="*/ 0 h 216"/>
              <a:gd name="T4" fmla="*/ 5152 w 5168"/>
              <a:gd name="T5" fmla="*/ 192 h 216"/>
              <a:gd name="T6" fmla="*/ 2272 w 5168"/>
              <a:gd name="T7" fmla="*/ 144 h 216"/>
              <a:gd name="T8" fmla="*/ 16 w 5168"/>
              <a:gd name="T9" fmla="*/ 192 h 216"/>
            </a:gdLst>
            <a:ahLst/>
            <a:cxnLst>
              <a:cxn ang="0">
                <a:pos x="T0" y="T1"/>
              </a:cxn>
              <a:cxn ang="0">
                <a:pos x="T2" y="T3"/>
              </a:cxn>
              <a:cxn ang="0">
                <a:pos x="T4" y="T5"/>
              </a:cxn>
              <a:cxn ang="0">
                <a:pos x="T6" y="T7"/>
              </a:cxn>
              <a:cxn ang="0">
                <a:pos x="T8" y="T9"/>
              </a:cxn>
            </a:cxnLst>
            <a:rect l="0" t="0" r="r" b="b"/>
            <a:pathLst>
              <a:path w="5168" h="216">
                <a:moveTo>
                  <a:pt x="16" y="192"/>
                </a:moveTo>
                <a:cubicBezTo>
                  <a:pt x="32" y="168"/>
                  <a:pt x="1512" y="0"/>
                  <a:pt x="2368" y="0"/>
                </a:cubicBezTo>
                <a:cubicBezTo>
                  <a:pt x="3224" y="0"/>
                  <a:pt x="5168" y="168"/>
                  <a:pt x="5152" y="192"/>
                </a:cubicBezTo>
                <a:cubicBezTo>
                  <a:pt x="5136" y="216"/>
                  <a:pt x="3128" y="144"/>
                  <a:pt x="2272" y="144"/>
                </a:cubicBezTo>
                <a:cubicBezTo>
                  <a:pt x="1416" y="144"/>
                  <a:pt x="0" y="216"/>
                  <a:pt x="16" y="192"/>
                </a:cubicBezTo>
                <a:close/>
              </a:path>
            </a:pathLst>
          </a:custGeom>
          <a:solidFill>
            <a:srgbClr val="FFFF66"/>
          </a:solidFill>
          <a:ln w="28575" cap="flat" cmpd="sng">
            <a:solidFill>
              <a:schemeClr val="bg2"/>
            </a:solidFill>
            <a:prstDash val="solid"/>
            <a:round/>
            <a:headEnd/>
            <a:tailEnd/>
          </a:ln>
          <a:effectLst>
            <a:outerShdw blurRad="63500" dist="53882" dir="2700000" algn="ctr" rotWithShape="0">
              <a:schemeClr val="bg2">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230" name="Rectangle 14"/>
          <p:cNvSpPr>
            <a:spLocks noGrp="1" noChangeArrowheads="1"/>
          </p:cNvSpPr>
          <p:nvPr>
            <p:ph type="title"/>
          </p:nvPr>
        </p:nvSpPr>
        <p:spPr>
          <a:xfrm>
            <a:off x="457200" y="76200"/>
            <a:ext cx="8229600" cy="944563"/>
          </a:xfrm>
        </p:spPr>
        <p:txBody>
          <a:bodyPr/>
          <a:lstStyle/>
          <a:p>
            <a:r>
              <a:rPr lang="ar-JO" dirty="0"/>
              <a:t>متى 1: 21</a:t>
            </a:r>
            <a:endParaRPr lang="en-US" dirty="0"/>
          </a:p>
        </p:txBody>
      </p:sp>
    </p:spTree>
    <p:extLst>
      <p:ext uri="{BB962C8B-B14F-4D97-AF65-F5344CB8AC3E}">
        <p14:creationId xmlns:p14="http://schemas.microsoft.com/office/powerpoint/2010/main" val="2860400254"/>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9225">
                                            <p:txEl>
                                              <p:pRg st="1" end="1"/>
                                            </p:txEl>
                                          </p:spTgt>
                                        </p:tgtEl>
                                        <p:attrNameLst>
                                          <p:attrName>style.visibility</p:attrName>
                                        </p:attrNameLst>
                                      </p:cBhvr>
                                      <p:to>
                                        <p:strVal val="visible"/>
                                      </p:to>
                                    </p:set>
                                    <p:anim calcmode="lin" valueType="num">
                                      <p:cBhvr>
                                        <p:cTn id="7" dur="500" fill="hold"/>
                                        <p:tgtEl>
                                          <p:spTgt spid="9225">
                                            <p:txEl>
                                              <p:pRg st="1" end="1"/>
                                            </p:txEl>
                                          </p:spTgt>
                                        </p:tgtEl>
                                        <p:attrNameLst>
                                          <p:attrName>ppt_w</p:attrName>
                                        </p:attrNameLst>
                                      </p:cBhvr>
                                      <p:tavLst>
                                        <p:tav tm="0">
                                          <p:val>
                                            <p:strVal val="#ppt_w*0.05"/>
                                          </p:val>
                                        </p:tav>
                                        <p:tav tm="100000">
                                          <p:val>
                                            <p:strVal val="#ppt_w"/>
                                          </p:val>
                                        </p:tav>
                                      </p:tavLst>
                                    </p:anim>
                                    <p:anim calcmode="lin" valueType="num">
                                      <p:cBhvr>
                                        <p:cTn id="8" dur="500" fill="hold"/>
                                        <p:tgtEl>
                                          <p:spTgt spid="9225">
                                            <p:txEl>
                                              <p:pRg st="1" end="1"/>
                                            </p:txEl>
                                          </p:spTgt>
                                        </p:tgtEl>
                                        <p:attrNameLst>
                                          <p:attrName>ppt_h</p:attrName>
                                        </p:attrNameLst>
                                      </p:cBhvr>
                                      <p:tavLst>
                                        <p:tav tm="0">
                                          <p:val>
                                            <p:strVal val="#ppt_h"/>
                                          </p:val>
                                        </p:tav>
                                        <p:tav tm="100000">
                                          <p:val>
                                            <p:strVal val="#ppt_h"/>
                                          </p:val>
                                        </p:tav>
                                      </p:tavLst>
                                    </p:anim>
                                    <p:anim calcmode="lin" valueType="num">
                                      <p:cBhvr>
                                        <p:cTn id="9" dur="500" fill="hold"/>
                                        <p:tgtEl>
                                          <p:spTgt spid="9225">
                                            <p:txEl>
                                              <p:pRg st="1" end="1"/>
                                            </p:txEl>
                                          </p:spTgt>
                                        </p:tgtEl>
                                        <p:attrNameLst>
                                          <p:attrName>ppt_x</p:attrName>
                                        </p:attrNameLst>
                                      </p:cBhvr>
                                      <p:tavLst>
                                        <p:tav tm="0">
                                          <p:val>
                                            <p:strVal val="#ppt_x-.2"/>
                                          </p:val>
                                        </p:tav>
                                        <p:tav tm="100000">
                                          <p:val>
                                            <p:strVal val="#ppt_x"/>
                                          </p:val>
                                        </p:tav>
                                      </p:tavLst>
                                    </p:anim>
                                    <p:anim calcmode="lin" valueType="num">
                                      <p:cBhvr>
                                        <p:cTn id="10" dur="500" fill="hold"/>
                                        <p:tgtEl>
                                          <p:spTgt spid="9225">
                                            <p:txEl>
                                              <p:pRg st="1" end="1"/>
                                            </p:txEl>
                                          </p:spTgt>
                                        </p:tgtEl>
                                        <p:attrNameLst>
                                          <p:attrName>ppt_y</p:attrName>
                                        </p:attrNameLst>
                                      </p:cBhvr>
                                      <p:tavLst>
                                        <p:tav tm="0">
                                          <p:val>
                                            <p:strVal val="#ppt_y"/>
                                          </p:val>
                                        </p:tav>
                                        <p:tav tm="100000">
                                          <p:val>
                                            <p:strVal val="#ppt_y"/>
                                          </p:val>
                                        </p:tav>
                                      </p:tavLst>
                                    </p:anim>
                                    <p:animEffect transition="in" filter="fade">
                                      <p:cBhvr>
                                        <p:cTn id="11" dur="500"/>
                                        <p:tgtEl>
                                          <p:spTgt spid="9225">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54" presetClass="entr" presetSubtype="0" accel="100000" fill="hold" nodeType="clickEffect">
                                  <p:stCondLst>
                                    <p:cond delay="0"/>
                                  </p:stCondLst>
                                  <p:childTnLst>
                                    <p:set>
                                      <p:cBhvr>
                                        <p:cTn id="15" dur="1" fill="hold">
                                          <p:stCondLst>
                                            <p:cond delay="0"/>
                                          </p:stCondLst>
                                        </p:cTn>
                                        <p:tgtEl>
                                          <p:spTgt spid="9225">
                                            <p:txEl>
                                              <p:pRg st="2" end="2"/>
                                            </p:txEl>
                                          </p:spTgt>
                                        </p:tgtEl>
                                        <p:attrNameLst>
                                          <p:attrName>style.visibility</p:attrName>
                                        </p:attrNameLst>
                                      </p:cBhvr>
                                      <p:to>
                                        <p:strVal val="visible"/>
                                      </p:to>
                                    </p:set>
                                    <p:anim calcmode="lin" valueType="num">
                                      <p:cBhvr>
                                        <p:cTn id="16" dur="500" fill="hold"/>
                                        <p:tgtEl>
                                          <p:spTgt spid="9225">
                                            <p:txEl>
                                              <p:pRg st="2" end="2"/>
                                            </p:txEl>
                                          </p:spTgt>
                                        </p:tgtEl>
                                        <p:attrNameLst>
                                          <p:attrName>ppt_w</p:attrName>
                                        </p:attrNameLst>
                                      </p:cBhvr>
                                      <p:tavLst>
                                        <p:tav tm="0">
                                          <p:val>
                                            <p:strVal val="#ppt_w*0.05"/>
                                          </p:val>
                                        </p:tav>
                                        <p:tav tm="100000">
                                          <p:val>
                                            <p:strVal val="#ppt_w"/>
                                          </p:val>
                                        </p:tav>
                                      </p:tavLst>
                                    </p:anim>
                                    <p:anim calcmode="lin" valueType="num">
                                      <p:cBhvr>
                                        <p:cTn id="17" dur="500" fill="hold"/>
                                        <p:tgtEl>
                                          <p:spTgt spid="9225">
                                            <p:txEl>
                                              <p:pRg st="2" end="2"/>
                                            </p:txEl>
                                          </p:spTgt>
                                        </p:tgtEl>
                                        <p:attrNameLst>
                                          <p:attrName>ppt_h</p:attrName>
                                        </p:attrNameLst>
                                      </p:cBhvr>
                                      <p:tavLst>
                                        <p:tav tm="0">
                                          <p:val>
                                            <p:strVal val="#ppt_h"/>
                                          </p:val>
                                        </p:tav>
                                        <p:tav tm="100000">
                                          <p:val>
                                            <p:strVal val="#ppt_h"/>
                                          </p:val>
                                        </p:tav>
                                      </p:tavLst>
                                    </p:anim>
                                    <p:anim calcmode="lin" valueType="num">
                                      <p:cBhvr>
                                        <p:cTn id="18" dur="500" fill="hold"/>
                                        <p:tgtEl>
                                          <p:spTgt spid="9225">
                                            <p:txEl>
                                              <p:pRg st="2" end="2"/>
                                            </p:txEl>
                                          </p:spTgt>
                                        </p:tgtEl>
                                        <p:attrNameLst>
                                          <p:attrName>ppt_x</p:attrName>
                                        </p:attrNameLst>
                                      </p:cBhvr>
                                      <p:tavLst>
                                        <p:tav tm="0">
                                          <p:val>
                                            <p:strVal val="#ppt_x-.2"/>
                                          </p:val>
                                        </p:tav>
                                        <p:tav tm="100000">
                                          <p:val>
                                            <p:strVal val="#ppt_x"/>
                                          </p:val>
                                        </p:tav>
                                      </p:tavLst>
                                    </p:anim>
                                    <p:anim calcmode="lin" valueType="num">
                                      <p:cBhvr>
                                        <p:cTn id="19" dur="500" fill="hold"/>
                                        <p:tgtEl>
                                          <p:spTgt spid="9225">
                                            <p:txEl>
                                              <p:pRg st="2" end="2"/>
                                            </p:txEl>
                                          </p:spTgt>
                                        </p:tgtEl>
                                        <p:attrNameLst>
                                          <p:attrName>ppt_y</p:attrName>
                                        </p:attrNameLst>
                                      </p:cBhvr>
                                      <p:tavLst>
                                        <p:tav tm="0">
                                          <p:val>
                                            <p:strVal val="#ppt_y"/>
                                          </p:val>
                                        </p:tav>
                                        <p:tav tm="100000">
                                          <p:val>
                                            <p:strVal val="#ppt_y"/>
                                          </p:val>
                                        </p:tav>
                                      </p:tavLst>
                                    </p:anim>
                                    <p:animEffect transition="in" filter="fade">
                                      <p:cBhvr>
                                        <p:cTn id="20" dur="500"/>
                                        <p:tgtEl>
                                          <p:spTgt spid="9225">
                                            <p:txEl>
                                              <p:pRg st="2" end="2"/>
                                            </p:txEl>
                                          </p:spTgt>
                                        </p:tgtEl>
                                      </p:cBhvr>
                                    </p:animEffect>
                                  </p:childTnLst>
                                </p:cTn>
                              </p:par>
                            </p:childTnLst>
                          </p:cTn>
                        </p:par>
                        <p:par>
                          <p:cTn id="21" fill="hold" nodeType="afterGroup">
                            <p:stCondLst>
                              <p:cond delay="500"/>
                            </p:stCondLst>
                            <p:childTnLst>
                              <p:par>
                                <p:cTn id="22" presetID="31" presetClass="entr" presetSubtype="0" fill="hold" grpId="0" nodeType="afterEffect">
                                  <p:stCondLst>
                                    <p:cond delay="0"/>
                                  </p:stCondLst>
                                  <p:iterate type="lt">
                                    <p:tmPct val="5000"/>
                                  </p:iterate>
                                  <p:childTnLst>
                                    <p:set>
                                      <p:cBhvr>
                                        <p:cTn id="23" dur="1" fill="hold">
                                          <p:stCondLst>
                                            <p:cond delay="0"/>
                                          </p:stCondLst>
                                        </p:cTn>
                                        <p:tgtEl>
                                          <p:spTgt spid="9228"/>
                                        </p:tgtEl>
                                        <p:attrNameLst>
                                          <p:attrName>style.visibility</p:attrName>
                                        </p:attrNameLst>
                                      </p:cBhvr>
                                      <p:to>
                                        <p:strVal val="visible"/>
                                      </p:to>
                                    </p:set>
                                    <p:anim calcmode="lin" valueType="num">
                                      <p:cBhvr>
                                        <p:cTn id="24" dur="1000" fill="hold"/>
                                        <p:tgtEl>
                                          <p:spTgt spid="9228"/>
                                        </p:tgtEl>
                                        <p:attrNameLst>
                                          <p:attrName>ppt_w</p:attrName>
                                        </p:attrNameLst>
                                      </p:cBhvr>
                                      <p:tavLst>
                                        <p:tav tm="0">
                                          <p:val>
                                            <p:fltVal val="0"/>
                                          </p:val>
                                        </p:tav>
                                        <p:tav tm="100000">
                                          <p:val>
                                            <p:strVal val="#ppt_w"/>
                                          </p:val>
                                        </p:tav>
                                      </p:tavLst>
                                    </p:anim>
                                    <p:anim calcmode="lin" valueType="num">
                                      <p:cBhvr>
                                        <p:cTn id="25" dur="1000" fill="hold"/>
                                        <p:tgtEl>
                                          <p:spTgt spid="9228"/>
                                        </p:tgtEl>
                                        <p:attrNameLst>
                                          <p:attrName>ppt_h</p:attrName>
                                        </p:attrNameLst>
                                      </p:cBhvr>
                                      <p:tavLst>
                                        <p:tav tm="0">
                                          <p:val>
                                            <p:fltVal val="0"/>
                                          </p:val>
                                        </p:tav>
                                        <p:tav tm="100000">
                                          <p:val>
                                            <p:strVal val="#ppt_h"/>
                                          </p:val>
                                        </p:tav>
                                      </p:tavLst>
                                    </p:anim>
                                    <p:anim calcmode="lin" valueType="num">
                                      <p:cBhvr>
                                        <p:cTn id="26" dur="1000" fill="hold"/>
                                        <p:tgtEl>
                                          <p:spTgt spid="9228"/>
                                        </p:tgtEl>
                                        <p:attrNameLst>
                                          <p:attrName>style.rotation</p:attrName>
                                        </p:attrNameLst>
                                      </p:cBhvr>
                                      <p:tavLst>
                                        <p:tav tm="0">
                                          <p:val>
                                            <p:fltVal val="90"/>
                                          </p:val>
                                        </p:tav>
                                        <p:tav tm="100000">
                                          <p:val>
                                            <p:fltVal val="0"/>
                                          </p:val>
                                        </p:tav>
                                      </p:tavLst>
                                    </p:anim>
                                    <p:animEffect transition="in" filter="fade">
                                      <p:cBhvr>
                                        <p:cTn id="27" dur="1000"/>
                                        <p:tgtEl>
                                          <p:spTgt spid="92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9229"/>
                                        </p:tgtEl>
                                        <p:attrNameLst>
                                          <p:attrName>style.visibility</p:attrName>
                                        </p:attrNameLst>
                                      </p:cBhvr>
                                      <p:to>
                                        <p:strVal val="visible"/>
                                      </p:to>
                                    </p:set>
                                    <p:animEffect transition="in" filter="fade">
                                      <p:cBhvr>
                                        <p:cTn id="32" dur="2000"/>
                                        <p:tgtEl>
                                          <p:spTgt spid="92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5" presetClass="entr" presetSubtype="0" fill="hold" nodeType="clickEffect">
                                  <p:stCondLst>
                                    <p:cond delay="0"/>
                                  </p:stCondLst>
                                  <p:childTnLst>
                                    <p:set>
                                      <p:cBhvr>
                                        <p:cTn id="36" dur="1" fill="hold">
                                          <p:stCondLst>
                                            <p:cond delay="0"/>
                                          </p:stCondLst>
                                        </p:cTn>
                                        <p:tgtEl>
                                          <p:spTgt spid="9225">
                                            <p:txEl>
                                              <p:pRg st="5" end="5"/>
                                            </p:txEl>
                                          </p:spTgt>
                                        </p:tgtEl>
                                        <p:attrNameLst>
                                          <p:attrName>style.visibility</p:attrName>
                                        </p:attrNameLst>
                                      </p:cBhvr>
                                      <p:to>
                                        <p:strVal val="visible"/>
                                      </p:to>
                                    </p:set>
                                    <p:anim calcmode="lin" valueType="num">
                                      <p:cBhvr>
                                        <p:cTn id="37" dur="500" decel="50000" fill="hold">
                                          <p:stCondLst>
                                            <p:cond delay="0"/>
                                          </p:stCondLst>
                                        </p:cTn>
                                        <p:tgtEl>
                                          <p:spTgt spid="9225">
                                            <p:txEl>
                                              <p:pRg st="5" end="5"/>
                                            </p:txEl>
                                          </p:spTgt>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9225">
                                            <p:txEl>
                                              <p:pRg st="5" end="5"/>
                                            </p:txEl>
                                          </p:spTgt>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9225">
                                            <p:txEl>
                                              <p:pRg st="5" end="5"/>
                                            </p:txEl>
                                          </p:spTgt>
                                        </p:tgtEl>
                                        <p:attrNameLst>
                                          <p:attrName>ppt_w</p:attrName>
                                        </p:attrNameLst>
                                      </p:cBhvr>
                                      <p:tavLst>
                                        <p:tav tm="0">
                                          <p:val>
                                            <p:strVal val="#ppt_w*.05"/>
                                          </p:val>
                                        </p:tav>
                                        <p:tav tm="100000">
                                          <p:val>
                                            <p:strVal val="#ppt_w"/>
                                          </p:val>
                                        </p:tav>
                                      </p:tavLst>
                                    </p:anim>
                                    <p:anim calcmode="lin" valueType="num">
                                      <p:cBhvr>
                                        <p:cTn id="40" dur="1000" fill="hold"/>
                                        <p:tgtEl>
                                          <p:spTgt spid="9225">
                                            <p:txEl>
                                              <p:pRg st="5" end="5"/>
                                            </p:txEl>
                                          </p:spTgt>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9225">
                                            <p:txEl>
                                              <p:pRg st="5" end="5"/>
                                            </p:txEl>
                                          </p:spTgt>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9225">
                                            <p:txEl>
                                              <p:pRg st="5" end="5"/>
                                            </p:txEl>
                                          </p:spTgt>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9225">
                                            <p:txEl>
                                              <p:pRg st="5" end="5"/>
                                            </p:txEl>
                                          </p:spTgt>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9225">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5" presetClass="entr" presetSubtype="0" fill="hold" nodeType="clickEffect">
                                  <p:stCondLst>
                                    <p:cond delay="0"/>
                                  </p:stCondLst>
                                  <p:childTnLst>
                                    <p:set>
                                      <p:cBhvr>
                                        <p:cTn id="48" dur="1" fill="hold">
                                          <p:stCondLst>
                                            <p:cond delay="0"/>
                                          </p:stCondLst>
                                        </p:cTn>
                                        <p:tgtEl>
                                          <p:spTgt spid="9225">
                                            <p:txEl>
                                              <p:pRg st="6" end="6"/>
                                            </p:txEl>
                                          </p:spTgt>
                                        </p:tgtEl>
                                        <p:attrNameLst>
                                          <p:attrName>style.visibility</p:attrName>
                                        </p:attrNameLst>
                                      </p:cBhvr>
                                      <p:to>
                                        <p:strVal val="visible"/>
                                      </p:to>
                                    </p:set>
                                    <p:anim calcmode="lin" valueType="num">
                                      <p:cBhvr>
                                        <p:cTn id="49" dur="500" decel="50000" fill="hold">
                                          <p:stCondLst>
                                            <p:cond delay="0"/>
                                          </p:stCondLst>
                                        </p:cTn>
                                        <p:tgtEl>
                                          <p:spTgt spid="9225">
                                            <p:txEl>
                                              <p:pRg st="6" end="6"/>
                                            </p:txEl>
                                          </p:spTgt>
                                        </p:tgtEl>
                                        <p:attrNameLst>
                                          <p:attrName>style.rotation</p:attrName>
                                        </p:attrNameLst>
                                      </p:cBhvr>
                                      <p:tavLst>
                                        <p:tav tm="0">
                                          <p:val>
                                            <p:fltVal val="-90"/>
                                          </p:val>
                                        </p:tav>
                                        <p:tav tm="100000">
                                          <p:val>
                                            <p:fltVal val="0"/>
                                          </p:val>
                                        </p:tav>
                                      </p:tavLst>
                                    </p:anim>
                                    <p:anim calcmode="lin" valueType="num">
                                      <p:cBhvr>
                                        <p:cTn id="50" dur="500" decel="50000" fill="hold">
                                          <p:stCondLst>
                                            <p:cond delay="0"/>
                                          </p:stCondLst>
                                        </p:cTn>
                                        <p:tgtEl>
                                          <p:spTgt spid="9225">
                                            <p:txEl>
                                              <p:pRg st="6" end="6"/>
                                            </p:txEl>
                                          </p:spTgt>
                                        </p:tgtEl>
                                        <p:attrNameLst>
                                          <p:attrName>ppt_w</p:attrName>
                                        </p:attrNameLst>
                                      </p:cBhvr>
                                      <p:tavLst>
                                        <p:tav tm="0">
                                          <p:val>
                                            <p:strVal val="#ppt_w"/>
                                          </p:val>
                                        </p:tav>
                                        <p:tav tm="100000">
                                          <p:val>
                                            <p:strVal val="#ppt_w*.05"/>
                                          </p:val>
                                        </p:tav>
                                      </p:tavLst>
                                    </p:anim>
                                    <p:anim calcmode="lin" valueType="num">
                                      <p:cBhvr>
                                        <p:cTn id="51" dur="500" accel="50000" fill="hold">
                                          <p:stCondLst>
                                            <p:cond delay="500"/>
                                          </p:stCondLst>
                                        </p:cTn>
                                        <p:tgtEl>
                                          <p:spTgt spid="9225">
                                            <p:txEl>
                                              <p:pRg st="6" end="6"/>
                                            </p:txEl>
                                          </p:spTgt>
                                        </p:tgtEl>
                                        <p:attrNameLst>
                                          <p:attrName>ppt_w</p:attrName>
                                        </p:attrNameLst>
                                      </p:cBhvr>
                                      <p:tavLst>
                                        <p:tav tm="0">
                                          <p:val>
                                            <p:strVal val="#ppt_w*.05"/>
                                          </p:val>
                                        </p:tav>
                                        <p:tav tm="100000">
                                          <p:val>
                                            <p:strVal val="#ppt_w"/>
                                          </p:val>
                                        </p:tav>
                                      </p:tavLst>
                                    </p:anim>
                                    <p:anim calcmode="lin" valueType="num">
                                      <p:cBhvr>
                                        <p:cTn id="52" dur="1000" fill="hold"/>
                                        <p:tgtEl>
                                          <p:spTgt spid="9225">
                                            <p:txEl>
                                              <p:pRg st="6" end="6"/>
                                            </p:txEl>
                                          </p:spTgt>
                                        </p:tgtEl>
                                        <p:attrNameLst>
                                          <p:attrName>ppt_h</p:attrName>
                                        </p:attrNameLst>
                                      </p:cBhvr>
                                      <p:tavLst>
                                        <p:tav tm="0">
                                          <p:val>
                                            <p:strVal val="#ppt_h"/>
                                          </p:val>
                                        </p:tav>
                                        <p:tav tm="100000">
                                          <p:val>
                                            <p:strVal val="#ppt_h"/>
                                          </p:val>
                                        </p:tav>
                                      </p:tavLst>
                                    </p:anim>
                                    <p:anim calcmode="lin" valueType="num">
                                      <p:cBhvr>
                                        <p:cTn id="53" dur="500" decel="50000" fill="hold">
                                          <p:stCondLst>
                                            <p:cond delay="0"/>
                                          </p:stCondLst>
                                        </p:cTn>
                                        <p:tgtEl>
                                          <p:spTgt spid="9225">
                                            <p:txEl>
                                              <p:pRg st="6" end="6"/>
                                            </p:txEl>
                                          </p:spTgt>
                                        </p:tgtEl>
                                        <p:attrNameLst>
                                          <p:attrName>ppt_x</p:attrName>
                                        </p:attrNameLst>
                                      </p:cBhvr>
                                      <p:tavLst>
                                        <p:tav tm="0">
                                          <p:val>
                                            <p:strVal val="#ppt_x+.4"/>
                                          </p:val>
                                        </p:tav>
                                        <p:tav tm="100000">
                                          <p:val>
                                            <p:strVal val="#ppt_x"/>
                                          </p:val>
                                        </p:tav>
                                      </p:tavLst>
                                    </p:anim>
                                    <p:anim calcmode="lin" valueType="num">
                                      <p:cBhvr>
                                        <p:cTn id="54" dur="500" decel="50000" fill="hold">
                                          <p:stCondLst>
                                            <p:cond delay="0"/>
                                          </p:stCondLst>
                                        </p:cTn>
                                        <p:tgtEl>
                                          <p:spTgt spid="9225">
                                            <p:txEl>
                                              <p:pRg st="6" end="6"/>
                                            </p:txEl>
                                          </p:spTgt>
                                        </p:tgtEl>
                                        <p:attrNameLst>
                                          <p:attrName>ppt_y</p:attrName>
                                        </p:attrNameLst>
                                      </p:cBhvr>
                                      <p:tavLst>
                                        <p:tav tm="0">
                                          <p:val>
                                            <p:strVal val="#ppt_y-.2"/>
                                          </p:val>
                                        </p:tav>
                                        <p:tav tm="100000">
                                          <p:val>
                                            <p:strVal val="#ppt_y+.1"/>
                                          </p:val>
                                        </p:tav>
                                      </p:tavLst>
                                    </p:anim>
                                    <p:anim calcmode="lin" valueType="num">
                                      <p:cBhvr>
                                        <p:cTn id="55" dur="500" accel="50000" fill="hold">
                                          <p:stCondLst>
                                            <p:cond delay="500"/>
                                          </p:stCondLst>
                                        </p:cTn>
                                        <p:tgtEl>
                                          <p:spTgt spid="9225">
                                            <p:txEl>
                                              <p:pRg st="6" end="6"/>
                                            </p:txEl>
                                          </p:spTgt>
                                        </p:tgtEl>
                                        <p:attrNameLst>
                                          <p:attrName>ppt_y</p:attrName>
                                        </p:attrNameLst>
                                      </p:cBhvr>
                                      <p:tavLst>
                                        <p:tav tm="0">
                                          <p:val>
                                            <p:strVal val="#ppt_y+.1"/>
                                          </p:val>
                                        </p:tav>
                                        <p:tav tm="100000">
                                          <p:val>
                                            <p:strVal val="#ppt_y"/>
                                          </p:val>
                                        </p:tav>
                                      </p:tavLst>
                                    </p:anim>
                                    <p:animEffect transition="in" filter="fade">
                                      <p:cBhvr>
                                        <p:cTn id="56" dur="1000" decel="50000">
                                          <p:stCondLst>
                                            <p:cond delay="0"/>
                                          </p:stCondLst>
                                        </p:cTn>
                                        <p:tgtEl>
                                          <p:spTgt spid="922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8" grpId="0" animBg="1"/>
    </p:bld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729C5CD0-995B-4EDE-8AC3-25A82E23264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خ. ولادة يسوع</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10</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1-7</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glow rad="228600">
                    <a:srgbClr val="220011"/>
                  </a:glow>
                </a:effectLst>
                <a:latin typeface="Arial"/>
                <a:cs typeface="Arial"/>
              </a:rPr>
              <a:t>ولد يسوع في أبسط ظروف في بيت لحم خلال الإكتتاب في حكم أغسطس قيصر (5 كانون أول – 4 كانون ثاني ق.م) كدليل على أنه من نسل داود تتميماً</a:t>
            </a:r>
          </a:p>
          <a:p>
            <a:pPr algn="ctr">
              <a:spcBef>
                <a:spcPct val="20000"/>
              </a:spcBef>
              <a:spcAft>
                <a:spcPts val="0"/>
              </a:spcAft>
              <a:buClr>
                <a:srgbClr val="FFCC00"/>
              </a:buClr>
              <a:buSzPct val="70000"/>
              <a:defRPr/>
            </a:pPr>
            <a:r>
              <a:rPr lang="ar-JO" sz="2800" b="1" kern="0" dirty="0">
                <a:solidFill>
                  <a:srgbClr val="FFFFFF"/>
                </a:solidFill>
                <a:effectLst>
                  <a:glow rad="228600">
                    <a:srgbClr val="220011"/>
                  </a:glow>
                </a:effectLst>
                <a:latin typeface="Arial"/>
                <a:cs typeface="Arial"/>
              </a:rPr>
              <a:t> لميخا 5: 2 حتى يموت باعتباره الله الإنسان المسيا المصور في قماطه </a:t>
            </a:r>
            <a:endParaRPr lang="en-US" sz="28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344556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12246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12EBA586-0FB0-E311-854A-D0AB44FFE2D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6364" r="10028" b="13903"/>
          <a:stretch/>
        </p:blipFill>
        <p:spPr bwMode="auto">
          <a:xfrm>
            <a:off x="18634" y="23529"/>
            <a:ext cx="9106732" cy="678294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ب. الوجود السابق للمسيح</a:t>
            </a:r>
            <a:endParaRPr lang="en-US" sz="54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a:t>
            </a:r>
            <a:endParaRPr kumimoji="0" lang="is-I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 1-18</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3429000"/>
            <a:ext cx="9144000" cy="3356992"/>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يوحنا قصته عن علاقات المسيح مع الآب والخليقة والإنسان ويوحنا المعمدان ليثبت ألوهيته بصفته من يعلن عن الآب كونه الإنسان والفادي للذين يؤمنون، مع أنه رفض كونه مسيا إسرائيل</a:t>
            </a:r>
            <a:r>
              <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79095928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تأكد أنه الطفل</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149200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628061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3927480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هدف للسرقة</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8514878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654861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4341207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6032349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3567127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4000" b="1" kern="1200" dirty="0">
                <a:solidFill>
                  <a:srgbClr val="FFFFFF"/>
                </a:solidFill>
                <a:effectLst>
                  <a:glow rad="177800">
                    <a:srgbClr val="000000"/>
                  </a:glow>
                </a:effectLst>
                <a:latin typeface="Arial"/>
                <a:ea typeface="ＭＳ Ｐゴシック" charset="0"/>
                <a:cs typeface="Arial"/>
              </a:rPr>
              <a:t>جهاز أمان بريكهاوس عبر الأقمار الصناعية</a:t>
            </a:r>
            <a:endParaRPr lang="en-US" sz="4000" b="1" kern="1200" dirty="0">
              <a:solidFill>
                <a:srgbClr val="FFFFFF"/>
              </a:solidFill>
              <a:effectLst>
                <a:glow rad="177800">
                  <a:srgbClr val="000000"/>
                </a:glow>
              </a:effectLst>
              <a:latin typeface="Arial"/>
              <a:ea typeface="ＭＳ Ｐゴシック" charset="0"/>
              <a:cs typeface="Arial"/>
            </a:endParaRP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3353500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106306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rPr>
              <a:t>كيف يتكلم الله إلينا؟</a:t>
            </a:r>
            <a:endParaRPr lang="en-US" dirty="0">
              <a:solidFill>
                <a:schemeClr val="bg1"/>
              </a:solidFill>
            </a:endParaRP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يتكلم الله بلغة مكتوبة وشفوية</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8129276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5" name="Picture 2" descr="18.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127000"/>
            <a:ext cx="9144000" cy="63095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000" b="1" kern="0" dirty="0">
                <a:solidFill>
                  <a:srgbClr val="FFFFFF"/>
                </a:solidFill>
                <a:effectLst>
                  <a:outerShdw blurRad="38100" dist="38100" dir="2700000" algn="tl">
                    <a:srgbClr val="000000"/>
                  </a:outerShdw>
                </a:effectLst>
                <a:latin typeface="Arial"/>
              </a:rPr>
              <a:t>مقتبس من محاضرة صفية عام 2006 للسيد كوني تونغ فور</a:t>
            </a:r>
            <a:br>
              <a:rPr lang="en-US" sz="2000" b="1" kern="0" dirty="0">
                <a:solidFill>
                  <a:srgbClr val="FFFFFF"/>
                </a:solidFill>
                <a:effectLst>
                  <a:outerShdw blurRad="38100" dist="38100" dir="2700000" algn="tl">
                    <a:srgbClr val="000000"/>
                  </a:outerShdw>
                </a:effectLst>
                <a:latin typeface="Arial"/>
              </a:rPr>
            </a:br>
            <a:r>
              <a:rPr lang="ar-JO" sz="2000" b="1" kern="0" dirty="0">
                <a:solidFill>
                  <a:srgbClr val="FFFFFF"/>
                </a:solidFill>
                <a:effectLst>
                  <a:outerShdw blurRad="38100" dist="38100" dir="2700000" algn="tl">
                    <a:srgbClr val="000000"/>
                  </a:outerShdw>
                </a:effectLst>
                <a:latin typeface="Arial"/>
              </a:rPr>
              <a:t>د. ريك جريفيث</a:t>
            </a:r>
            <a:r>
              <a:rPr lang="en-US" sz="2000" b="1" kern="0" dirty="0">
                <a:solidFill>
                  <a:srgbClr val="FFFFFF"/>
                </a:solidFill>
                <a:effectLst>
                  <a:outerShdw blurRad="38100" dist="38100" dir="2700000" algn="tl">
                    <a:srgbClr val="000000"/>
                  </a:outerShdw>
                </a:effectLst>
                <a:latin typeface="Arial"/>
              </a:rPr>
              <a:t> • </a:t>
            </a:r>
            <a:r>
              <a:rPr lang="ar-JO" sz="2000" b="1" kern="0" dirty="0">
                <a:solidFill>
                  <a:srgbClr val="FFFFFF"/>
                </a:solidFill>
                <a:effectLst>
                  <a:outerShdw blurRad="38100" dist="38100" dir="2700000" algn="tl">
                    <a:srgbClr val="000000"/>
                  </a:outerShdw>
                </a:effectLst>
                <a:latin typeface="Arial"/>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a:rPr>
              <a:t> • BibleStudyDownloads.org</a:t>
            </a:r>
          </a:p>
        </p:txBody>
      </p:sp>
      <p:sp>
        <p:nvSpPr>
          <p:cNvPr id="2" name="Title 1"/>
          <p:cNvSpPr>
            <a:spLocks noGrp="1"/>
          </p:cNvSpPr>
          <p:nvPr>
            <p:ph type="title"/>
          </p:nvPr>
        </p:nvSpPr>
        <p:spPr>
          <a:xfrm>
            <a:off x="683568" y="2780928"/>
            <a:ext cx="7772400" cy="2708920"/>
          </a:xfrm>
        </p:spPr>
        <p:txBody>
          <a:bodyPr/>
          <a:lstStyle/>
          <a:p>
            <a:r>
              <a:rPr lang="ar-JO" sz="8000" b="1" dirty="0">
                <a:solidFill>
                  <a:srgbClr val="FFFFFF"/>
                </a:solidFill>
                <a:effectLst>
                  <a:glow rad="228600">
                    <a:srgbClr val="000000"/>
                  </a:glow>
                </a:effectLst>
                <a:latin typeface="Arial"/>
                <a:cs typeface="Arial"/>
              </a:rPr>
              <a:t>تاريخ ولادة يسوع</a:t>
            </a:r>
            <a:endParaRPr lang="en-US" sz="8000" b="1"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97427662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5" name="WordArt 7"/>
          <p:cNvSpPr>
            <a:spLocks noChangeArrowheads="1" noChangeShapeType="1" noTextEdit="1"/>
          </p:cNvSpPr>
          <p:nvPr/>
        </p:nvSpPr>
        <p:spPr bwMode="auto">
          <a:xfrm>
            <a:off x="381000" y="260648"/>
            <a:ext cx="8382000" cy="5638800"/>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0" i="0" u="none" strike="noStrike" kern="10" cap="none" spc="-240" normalizeH="1" baseline="0" noProof="0" dirty="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rPr>
              <a:t>حقيقة أم خيال</a:t>
            </a:r>
            <a:endParaRPr kumimoji="0" lang="en-US" sz="4800" b="0" i="0" u="none" strike="noStrike" kern="10" cap="none" spc="-240" normalizeH="1" baseline="0" noProof="0" dirty="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endParaRPr>
          </a:p>
        </p:txBody>
      </p:sp>
      <p:sp>
        <p:nvSpPr>
          <p:cNvPr id="2056" name="Text Box 8"/>
          <p:cNvSpPr txBox="1">
            <a:spLocks noChangeArrowheads="1"/>
          </p:cNvSpPr>
          <p:nvPr/>
        </p:nvSpPr>
        <p:spPr bwMode="auto">
          <a:xfrm>
            <a:off x="4953000" y="6400800"/>
            <a:ext cx="4267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00"/>
                </a:solidFill>
                <a:effectLst/>
                <a:uLnTx/>
                <a:uFillTx/>
                <a:latin typeface="Times New Roman" charset="0"/>
                <a:ea typeface="ＭＳ Ｐゴシック" charset="0"/>
                <a:cs typeface="+mn-cs"/>
              </a:rPr>
              <a:t>جوردان تان رقم 172</a:t>
            </a:r>
            <a:endParaRPr kumimoji="0" lang="en-US" sz="2400" b="0" i="0" u="none" strike="noStrike" kern="1200" cap="none" spc="0" normalizeH="0" baseline="0" noProof="0" dirty="0">
              <a:ln>
                <a:noFill/>
              </a:ln>
              <a:solidFill>
                <a:srgbClr val="FFFF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4727258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47811" name="Text Box 3"/>
          <p:cNvSpPr txBox="1">
            <a:spLocks noChangeArrowheads="1"/>
          </p:cNvSpPr>
          <p:nvPr/>
        </p:nvSpPr>
        <p:spPr bwMode="auto">
          <a:xfrm>
            <a:off x="381000" y="457200"/>
            <a:ext cx="8229600" cy="37856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4000" dirty="0">
                <a:solidFill>
                  <a:srgbClr val="FFFFCC"/>
                </a:solidFill>
                <a:latin typeface="Arial"/>
                <a:cs typeface="Arial"/>
              </a:rPr>
              <a:t>ولدت في السنة الحادية عشرة من استقلال سنغافورة</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lang="ar-JO" sz="4000" dirty="0">
                <a:solidFill>
                  <a:srgbClr val="FFFFCC"/>
                </a:solidFill>
                <a:latin typeface="Arial"/>
                <a:cs typeface="Arial"/>
              </a:rPr>
              <a:t>بدأت دراستي في كلية سنغافورة للكتاب المقدس في سن 28</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0" i="0" u="none" strike="noStrike" kern="1200" cap="none" spc="0" normalizeH="0" baseline="0" noProof="0" dirty="0">
                <a:ln>
                  <a:noFill/>
                </a:ln>
                <a:solidFill>
                  <a:srgbClr val="FFFFCC"/>
                </a:solidFill>
                <a:effectLst/>
                <a:uLnTx/>
                <a:uFillTx/>
                <a:latin typeface="Arial"/>
                <a:ea typeface="ＭＳ Ｐゴシック" charset="0"/>
                <a:cs typeface="Arial"/>
              </a:rPr>
              <a:t>في أي سنة ولدت؟</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pic>
        <p:nvPicPr>
          <p:cNvPr id="247812" name="Picture 4" descr="birthdaycake"/>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5364088" y="4292469"/>
            <a:ext cx="3779912" cy="25655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247814" name="Text Box 6"/>
          <p:cNvSpPr txBox="1">
            <a:spLocks noChangeArrowheads="1"/>
          </p:cNvSpPr>
          <p:nvPr/>
        </p:nvSpPr>
        <p:spPr bwMode="auto">
          <a:xfrm>
            <a:off x="2143108" y="1219200"/>
            <a:ext cx="1500198"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1965</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47815" name="Text Box 7"/>
          <p:cNvSpPr txBox="1">
            <a:spLocks noChangeArrowheads="1"/>
          </p:cNvSpPr>
          <p:nvPr/>
        </p:nvSpPr>
        <p:spPr bwMode="auto">
          <a:xfrm>
            <a:off x="2428860" y="2928934"/>
            <a:ext cx="6915184"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تموز 2004</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47816" name="Text Box 8"/>
          <p:cNvSpPr txBox="1">
            <a:spLocks noChangeArrowheads="1"/>
          </p:cNvSpPr>
          <p:nvPr/>
        </p:nvSpPr>
        <p:spPr bwMode="auto">
          <a:xfrm>
            <a:off x="685800" y="4201924"/>
            <a:ext cx="46482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1976</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973741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47811">
                                            <p:txEl>
                                              <p:pRg st="0" end="0"/>
                                            </p:txEl>
                                          </p:spTgt>
                                        </p:tgtEl>
                                        <p:attrNameLst>
                                          <p:attrName>style.visibility</p:attrName>
                                        </p:attrNameLst>
                                      </p:cBhvr>
                                      <p:to>
                                        <p:strVal val="visible"/>
                                      </p:to>
                                    </p:set>
                                    <p:animEffect transition="in" filter="checkerboard(across)">
                                      <p:cBhvr>
                                        <p:cTn id="7" dur="500"/>
                                        <p:tgtEl>
                                          <p:spTgt spid="2478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247811">
                                            <p:txEl>
                                              <p:pRg st="1" end="1"/>
                                            </p:txEl>
                                          </p:spTgt>
                                        </p:tgtEl>
                                        <p:attrNameLst>
                                          <p:attrName>style.visibility</p:attrName>
                                        </p:attrNameLst>
                                      </p:cBhvr>
                                      <p:to>
                                        <p:strVal val="visible"/>
                                      </p:to>
                                    </p:set>
                                    <p:animEffect transition="in" filter="checkerboard(across)">
                                      <p:cBhvr>
                                        <p:cTn id="12" dur="500"/>
                                        <p:tgtEl>
                                          <p:spTgt spid="24781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247811">
                                            <p:txEl>
                                              <p:pRg st="2" end="2"/>
                                            </p:txEl>
                                          </p:spTgt>
                                        </p:tgtEl>
                                        <p:attrNameLst>
                                          <p:attrName>style.visibility</p:attrName>
                                        </p:attrNameLst>
                                      </p:cBhvr>
                                      <p:to>
                                        <p:strVal val="visible"/>
                                      </p:to>
                                    </p:set>
                                    <p:animEffect transition="in" filter="checkerboard(across)">
                                      <p:cBhvr>
                                        <p:cTn id="17" dur="500"/>
                                        <p:tgtEl>
                                          <p:spTgt spid="2478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247814"/>
                                        </p:tgtEl>
                                        <p:attrNameLst>
                                          <p:attrName>style.visibility</p:attrName>
                                        </p:attrNameLst>
                                      </p:cBhvr>
                                      <p:to>
                                        <p:strVal val="visible"/>
                                      </p:to>
                                    </p:set>
                                    <p:anim calcmode="lin" valueType="num">
                                      <p:cBhvr>
                                        <p:cTn id="22" dur="1000" fill="hold"/>
                                        <p:tgtEl>
                                          <p:spTgt spid="247814"/>
                                        </p:tgtEl>
                                        <p:attrNameLst>
                                          <p:attrName>ppt_w</p:attrName>
                                        </p:attrNameLst>
                                      </p:cBhvr>
                                      <p:tavLst>
                                        <p:tav tm="0">
                                          <p:val>
                                            <p:strVal val="#ppt_w*0.70"/>
                                          </p:val>
                                        </p:tav>
                                        <p:tav tm="100000">
                                          <p:val>
                                            <p:strVal val="#ppt_w"/>
                                          </p:val>
                                        </p:tav>
                                      </p:tavLst>
                                    </p:anim>
                                    <p:anim calcmode="lin" valueType="num">
                                      <p:cBhvr>
                                        <p:cTn id="23" dur="1000" fill="hold"/>
                                        <p:tgtEl>
                                          <p:spTgt spid="247814"/>
                                        </p:tgtEl>
                                        <p:attrNameLst>
                                          <p:attrName>ppt_h</p:attrName>
                                        </p:attrNameLst>
                                      </p:cBhvr>
                                      <p:tavLst>
                                        <p:tav tm="0">
                                          <p:val>
                                            <p:strVal val="#ppt_h"/>
                                          </p:val>
                                        </p:tav>
                                        <p:tav tm="100000">
                                          <p:val>
                                            <p:strVal val="#ppt_h"/>
                                          </p:val>
                                        </p:tav>
                                      </p:tavLst>
                                    </p:anim>
                                    <p:animEffect transition="in" filter="fade">
                                      <p:cBhvr>
                                        <p:cTn id="24" dur="1000"/>
                                        <p:tgtEl>
                                          <p:spTgt spid="24781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5" presetClass="entr" presetSubtype="0" fill="hold" grpId="0" nodeType="clickEffect">
                                  <p:stCondLst>
                                    <p:cond delay="0"/>
                                  </p:stCondLst>
                                  <p:childTnLst>
                                    <p:set>
                                      <p:cBhvr>
                                        <p:cTn id="28" dur="1" fill="hold">
                                          <p:stCondLst>
                                            <p:cond delay="0"/>
                                          </p:stCondLst>
                                        </p:cTn>
                                        <p:tgtEl>
                                          <p:spTgt spid="247815"/>
                                        </p:tgtEl>
                                        <p:attrNameLst>
                                          <p:attrName>style.visibility</p:attrName>
                                        </p:attrNameLst>
                                      </p:cBhvr>
                                      <p:to>
                                        <p:strVal val="visible"/>
                                      </p:to>
                                    </p:set>
                                    <p:anim calcmode="lin" valueType="num">
                                      <p:cBhvr>
                                        <p:cTn id="29" dur="1000" fill="hold"/>
                                        <p:tgtEl>
                                          <p:spTgt spid="247815"/>
                                        </p:tgtEl>
                                        <p:attrNameLst>
                                          <p:attrName>ppt_w</p:attrName>
                                        </p:attrNameLst>
                                      </p:cBhvr>
                                      <p:tavLst>
                                        <p:tav tm="0">
                                          <p:val>
                                            <p:strVal val="#ppt_w*0.70"/>
                                          </p:val>
                                        </p:tav>
                                        <p:tav tm="100000">
                                          <p:val>
                                            <p:strVal val="#ppt_w"/>
                                          </p:val>
                                        </p:tav>
                                      </p:tavLst>
                                    </p:anim>
                                    <p:anim calcmode="lin" valueType="num">
                                      <p:cBhvr>
                                        <p:cTn id="30" dur="1000" fill="hold"/>
                                        <p:tgtEl>
                                          <p:spTgt spid="247815"/>
                                        </p:tgtEl>
                                        <p:attrNameLst>
                                          <p:attrName>ppt_h</p:attrName>
                                        </p:attrNameLst>
                                      </p:cBhvr>
                                      <p:tavLst>
                                        <p:tav tm="0">
                                          <p:val>
                                            <p:strVal val="#ppt_h"/>
                                          </p:val>
                                        </p:tav>
                                        <p:tav tm="100000">
                                          <p:val>
                                            <p:strVal val="#ppt_h"/>
                                          </p:val>
                                        </p:tav>
                                      </p:tavLst>
                                    </p:anim>
                                    <p:animEffect transition="in" filter="fade">
                                      <p:cBhvr>
                                        <p:cTn id="31" dur="1000"/>
                                        <p:tgtEl>
                                          <p:spTgt spid="24781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5" presetClass="entr" presetSubtype="0" fill="hold" grpId="0" nodeType="clickEffect">
                                  <p:stCondLst>
                                    <p:cond delay="0"/>
                                  </p:stCondLst>
                                  <p:childTnLst>
                                    <p:set>
                                      <p:cBhvr>
                                        <p:cTn id="35" dur="1" fill="hold">
                                          <p:stCondLst>
                                            <p:cond delay="0"/>
                                          </p:stCondLst>
                                        </p:cTn>
                                        <p:tgtEl>
                                          <p:spTgt spid="247816"/>
                                        </p:tgtEl>
                                        <p:attrNameLst>
                                          <p:attrName>style.visibility</p:attrName>
                                        </p:attrNameLst>
                                      </p:cBhvr>
                                      <p:to>
                                        <p:strVal val="visible"/>
                                      </p:to>
                                    </p:set>
                                    <p:anim calcmode="lin" valueType="num">
                                      <p:cBhvr>
                                        <p:cTn id="36" dur="1000" fill="hold"/>
                                        <p:tgtEl>
                                          <p:spTgt spid="247816"/>
                                        </p:tgtEl>
                                        <p:attrNameLst>
                                          <p:attrName>ppt_w</p:attrName>
                                        </p:attrNameLst>
                                      </p:cBhvr>
                                      <p:tavLst>
                                        <p:tav tm="0">
                                          <p:val>
                                            <p:strVal val="#ppt_w*0.70"/>
                                          </p:val>
                                        </p:tav>
                                        <p:tav tm="100000">
                                          <p:val>
                                            <p:strVal val="#ppt_w"/>
                                          </p:val>
                                        </p:tav>
                                      </p:tavLst>
                                    </p:anim>
                                    <p:anim calcmode="lin" valueType="num">
                                      <p:cBhvr>
                                        <p:cTn id="37" dur="1000" fill="hold"/>
                                        <p:tgtEl>
                                          <p:spTgt spid="247816"/>
                                        </p:tgtEl>
                                        <p:attrNameLst>
                                          <p:attrName>ppt_h</p:attrName>
                                        </p:attrNameLst>
                                      </p:cBhvr>
                                      <p:tavLst>
                                        <p:tav tm="0">
                                          <p:val>
                                            <p:strVal val="#ppt_h"/>
                                          </p:val>
                                        </p:tav>
                                        <p:tav tm="100000">
                                          <p:val>
                                            <p:strVal val="#ppt_h"/>
                                          </p:val>
                                        </p:tav>
                                      </p:tavLst>
                                    </p:anim>
                                    <p:animEffect transition="in" filter="fade">
                                      <p:cBhvr>
                                        <p:cTn id="38" dur="1000"/>
                                        <p:tgtEl>
                                          <p:spTgt spid="247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4" grpId="0"/>
      <p:bldP spid="247815" grpId="0"/>
      <p:bldP spid="247816" grpId="0"/>
    </p:bldLst>
  </p:timing>
</p:sld>
</file>

<file path=ppt/slides/slide20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35522" name="WordArt 2"/>
          <p:cNvSpPr>
            <a:spLocks noChangeArrowheads="1" noChangeShapeType="1" noTextEdit="1"/>
          </p:cNvSpPr>
          <p:nvPr/>
        </p:nvSpPr>
        <p:spPr bwMode="auto">
          <a:xfrm>
            <a:off x="1752600" y="381000"/>
            <a:ext cx="5791200" cy="2362200"/>
          </a:xfrm>
          <a:prstGeom prst="rect">
            <a:avLst/>
          </a:prstGeom>
        </p:spPr>
        <p:txBody>
          <a:bodyPr wrap="none" fromWordArt="1">
            <a:prstTxWarp prst="textFadeUp">
              <a:avLst>
                <a:gd name="adj" fmla="val 15625"/>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يسوع</a:t>
            </a:r>
            <a:endParaRPr kumimoji="0" lang="en-US" sz="3600" b="1" i="0" u="none" strike="noStrike" kern="10" cap="none" spc="0" normalizeH="0" baseline="0" noProof="0" dirty="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endParaRPr>
          </a:p>
        </p:txBody>
      </p:sp>
      <p:sp>
        <p:nvSpPr>
          <p:cNvPr id="235523" name="WordArt 3"/>
          <p:cNvSpPr>
            <a:spLocks noChangeArrowheads="1" noChangeShapeType="1" noTextEdit="1"/>
          </p:cNvSpPr>
          <p:nvPr/>
        </p:nvSpPr>
        <p:spPr bwMode="auto">
          <a:xfrm>
            <a:off x="457200" y="2667000"/>
            <a:ext cx="8229600" cy="3581400"/>
          </a:xfrm>
          <a:prstGeom prst="rect">
            <a:avLst/>
          </a:prstGeom>
        </p:spPr>
        <p:txBody>
          <a:bodyPr wrap="none" fromWordArt="1">
            <a:prstTxWarp prst="textFadeUp">
              <a:avLst>
                <a:gd name="adj" fmla="val 9991"/>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التاريخي</a:t>
            </a:r>
            <a:endParaRPr kumimoji="0" lang="en-US" sz="3600" b="1" i="0" u="none" strike="noStrike" kern="10" cap="none" spc="0" normalizeH="0" baseline="0" noProof="0" dirty="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endParaRPr>
          </a:p>
        </p:txBody>
      </p:sp>
    </p:spTree>
    <p:extLst>
      <p:ext uri="{BB962C8B-B14F-4D97-AF65-F5344CB8AC3E}">
        <p14:creationId xmlns:p14="http://schemas.microsoft.com/office/powerpoint/2010/main" val="3669899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235523"/>
                                        </p:tgtEl>
                                        <p:attrNameLst>
                                          <p:attrName>style.visibility</p:attrName>
                                        </p:attrNameLst>
                                      </p:cBhvr>
                                      <p:to>
                                        <p:strVal val="visible"/>
                                      </p:to>
                                    </p:set>
                                    <p:anim calcmode="lin" valueType="num">
                                      <p:cBhvr>
                                        <p:cTn id="7" dur="500" fill="hold"/>
                                        <p:tgtEl>
                                          <p:spTgt spid="235523"/>
                                        </p:tgtEl>
                                        <p:attrNameLst>
                                          <p:attrName>ppt_w</p:attrName>
                                        </p:attrNameLst>
                                      </p:cBhvr>
                                      <p:tavLst>
                                        <p:tav tm="0">
                                          <p:val>
                                            <p:fltVal val="0"/>
                                          </p:val>
                                        </p:tav>
                                        <p:tav tm="100000">
                                          <p:val>
                                            <p:strVal val="#ppt_w"/>
                                          </p:val>
                                        </p:tav>
                                      </p:tavLst>
                                    </p:anim>
                                    <p:anim calcmode="lin" valueType="num">
                                      <p:cBhvr>
                                        <p:cTn id="8" dur="500" fill="hold"/>
                                        <p:tgtEl>
                                          <p:spTgt spid="235523"/>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35522"/>
                                        </p:tgtEl>
                                        <p:attrNameLst>
                                          <p:attrName>style.visibility</p:attrName>
                                        </p:attrNameLst>
                                      </p:cBhvr>
                                      <p:to>
                                        <p:strVal val="visible"/>
                                      </p:to>
                                    </p:set>
                                    <p:animEffect transition="in" filter="fade">
                                      <p:cBhvr>
                                        <p:cTn id="13" dur="2000"/>
                                        <p:tgtEl>
                                          <p:spTgt spid="235522"/>
                                        </p:tgtEl>
                                      </p:cBhvr>
                                    </p:animEffect>
                                  </p:childTnLst>
                                </p:cTn>
                              </p:par>
                              <p:par>
                                <p:cTn id="14" presetID="6" presetClass="emph" presetSubtype="0" fill="hold" grpId="1" nodeType="withEffect">
                                  <p:stCondLst>
                                    <p:cond delay="0"/>
                                  </p:stCondLst>
                                  <p:childTnLst>
                                    <p:animScale>
                                      <p:cBhvr>
                                        <p:cTn id="15" dur="2000" fill="hold"/>
                                        <p:tgtEl>
                                          <p:spTgt spid="235522"/>
                                        </p:tgtEl>
                                      </p:cBhvr>
                                      <p:by x="130000" y="13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2" grpId="0" animBg="1"/>
      <p:bldP spid="235522" grpId="1" animBg="1"/>
      <p:bldP spid="235523"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Text Box 2"/>
          <p:cNvSpPr txBox="1">
            <a:spLocks noChangeArrowheads="1"/>
          </p:cNvSpPr>
          <p:nvPr/>
        </p:nvSpPr>
        <p:spPr bwMode="auto">
          <a:xfrm>
            <a:off x="3279971" y="0"/>
            <a:ext cx="2553904" cy="584775"/>
          </a:xfrm>
          <a:prstGeom prst="rect">
            <a:avLst/>
          </a:prstGeom>
          <a:gradFill rotWithShape="1">
            <a:gsLst>
              <a:gs pos="0">
                <a:srgbClr val="FF6600"/>
              </a:gs>
              <a:gs pos="100000">
                <a:srgbClr val="FF6600">
                  <a:gamma/>
                  <a:tint val="60392"/>
                  <a:invGamma/>
                </a:srgbClr>
              </a:gs>
            </a:gsLst>
            <a:lin ang="5400000" scaled="1"/>
          </a:gra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660033"/>
                </a:solidFill>
                <a:effectLst/>
                <a:uLnTx/>
                <a:uFillTx/>
                <a:latin typeface="Arial" charset="0"/>
                <a:ea typeface="宋体" charset="0"/>
                <a:cs typeface="宋体" charset="0"/>
              </a:rPr>
              <a:t>رف العهد الجديد</a:t>
            </a:r>
            <a:endParaRPr kumimoji="0" lang="en-US" sz="3200" b="1" i="0" u="none" strike="noStrike" kern="1200" cap="none" spc="0" normalizeH="0" baseline="0" noProof="0" dirty="0">
              <a:ln>
                <a:noFill/>
              </a:ln>
              <a:solidFill>
                <a:srgbClr val="660033"/>
              </a:solidFill>
              <a:effectLst/>
              <a:uLnTx/>
              <a:uFillTx/>
              <a:latin typeface="Arial" charset="0"/>
              <a:ea typeface="宋体" charset="0"/>
              <a:cs typeface="宋体" charset="0"/>
            </a:endParaRPr>
          </a:p>
        </p:txBody>
      </p:sp>
      <p:sp>
        <p:nvSpPr>
          <p:cNvPr id="230404" name="Text Box 4"/>
          <p:cNvSpPr txBox="1">
            <a:spLocks noChangeArrowheads="1"/>
          </p:cNvSpPr>
          <p:nvPr/>
        </p:nvSpPr>
        <p:spPr bwMode="auto">
          <a:xfrm>
            <a:off x="764744" y="487363"/>
            <a:ext cx="877163" cy="430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الأناجيل</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57" name="Group 57"/>
          <p:cNvGrpSpPr>
            <a:grpSpLocks/>
          </p:cNvGrpSpPr>
          <p:nvPr/>
        </p:nvGrpSpPr>
        <p:grpSpPr bwMode="auto">
          <a:xfrm>
            <a:off x="304800" y="1412880"/>
            <a:ext cx="3048000" cy="644527"/>
            <a:chOff x="192" y="890"/>
            <a:chExt cx="1920" cy="406"/>
          </a:xfrm>
        </p:grpSpPr>
        <p:sp>
          <p:nvSpPr>
            <p:cNvPr id="230405" name="Text Box 5"/>
            <p:cNvSpPr txBox="1">
              <a:spLocks noChangeArrowheads="1"/>
            </p:cNvSpPr>
            <p:nvPr/>
          </p:nvSpPr>
          <p:spPr bwMode="auto">
            <a:xfrm rot="16200000">
              <a:off x="1128" y="949"/>
              <a:ext cx="369" cy="252"/>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لوقا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7" name="Line 27"/>
            <p:cNvSpPr>
              <a:spLocks noChangeShapeType="1"/>
            </p:cNvSpPr>
            <p:nvPr/>
          </p:nvSpPr>
          <p:spPr bwMode="auto">
            <a:xfrm>
              <a:off x="192" y="1296"/>
              <a:ext cx="1920"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6" name="Group 56"/>
          <p:cNvGrpSpPr>
            <a:grpSpLocks/>
          </p:cNvGrpSpPr>
          <p:nvPr/>
        </p:nvGrpSpPr>
        <p:grpSpPr bwMode="auto">
          <a:xfrm>
            <a:off x="128588" y="487363"/>
            <a:ext cx="8863012" cy="6256338"/>
            <a:chOff x="81" y="307"/>
            <a:chExt cx="5583" cy="3941"/>
          </a:xfrm>
        </p:grpSpPr>
        <p:sp>
          <p:nvSpPr>
            <p:cNvPr id="230422" name="Line 22"/>
            <p:cNvSpPr>
              <a:spLocks noChangeShapeType="1"/>
            </p:cNvSpPr>
            <p:nvPr/>
          </p:nvSpPr>
          <p:spPr bwMode="auto">
            <a:xfrm>
              <a:off x="144" y="2928"/>
              <a:ext cx="5520"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30439" name="Line 39"/>
            <p:cNvSpPr>
              <a:spLocks noChangeShapeType="1"/>
            </p:cNvSpPr>
            <p:nvPr/>
          </p:nvSpPr>
          <p:spPr bwMode="auto">
            <a:xfrm>
              <a:off x="81" y="4128"/>
              <a:ext cx="3552"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nvGrpSpPr>
            <p:cNvPr id="230455" name="Group 55"/>
            <p:cNvGrpSpPr>
              <a:grpSpLocks/>
            </p:cNvGrpSpPr>
            <p:nvPr/>
          </p:nvGrpSpPr>
          <p:grpSpPr bwMode="auto">
            <a:xfrm>
              <a:off x="172" y="1392"/>
              <a:ext cx="5437" cy="1533"/>
              <a:chOff x="172" y="1392"/>
              <a:chExt cx="5437" cy="1533"/>
            </a:xfrm>
          </p:grpSpPr>
          <p:sp>
            <p:nvSpPr>
              <p:cNvPr id="230403" name="Text Box 3"/>
              <p:cNvSpPr txBox="1">
                <a:spLocks noChangeArrowheads="1"/>
              </p:cNvSpPr>
              <p:nvPr/>
            </p:nvSpPr>
            <p:spPr bwMode="auto">
              <a:xfrm rot="16200000">
                <a:off x="2127" y="2479"/>
                <a:ext cx="641"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فيلبي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nvGrpSpPr>
              <p:cNvPr id="230450" name="Group 50"/>
              <p:cNvGrpSpPr>
                <a:grpSpLocks/>
              </p:cNvGrpSpPr>
              <p:nvPr/>
            </p:nvGrpSpPr>
            <p:grpSpPr bwMode="auto">
              <a:xfrm>
                <a:off x="172" y="1392"/>
                <a:ext cx="5437" cy="1533"/>
                <a:chOff x="172" y="1392"/>
                <a:chExt cx="5437" cy="1533"/>
              </a:xfrm>
            </p:grpSpPr>
            <p:sp>
              <p:nvSpPr>
                <p:cNvPr id="230408" name="Text Box 8"/>
                <p:cNvSpPr txBox="1">
                  <a:spLocks noChangeArrowheads="1"/>
                </p:cNvSpPr>
                <p:nvPr/>
              </p:nvSpPr>
              <p:spPr bwMode="auto">
                <a:xfrm>
                  <a:off x="2376" y="1392"/>
                  <a:ext cx="849" cy="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رسائل بولس</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09" name="Group 9"/>
                <p:cNvGrpSpPr>
                  <a:grpSpLocks/>
                </p:cNvGrpSpPr>
                <p:nvPr/>
              </p:nvGrpSpPr>
              <p:grpSpPr bwMode="auto">
                <a:xfrm>
                  <a:off x="172" y="1933"/>
                  <a:ext cx="5437" cy="992"/>
                  <a:chOff x="172" y="1933"/>
                  <a:chExt cx="5437" cy="992"/>
                </a:xfrm>
              </p:grpSpPr>
              <p:sp>
                <p:nvSpPr>
                  <p:cNvPr id="230410" name="Text Box 10"/>
                  <p:cNvSpPr txBox="1">
                    <a:spLocks noChangeArrowheads="1"/>
                  </p:cNvSpPr>
                  <p:nvPr/>
                </p:nvSpPr>
                <p:spPr bwMode="auto">
                  <a:xfrm rot="16200000">
                    <a:off x="19" y="2521"/>
                    <a:ext cx="557"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رومية</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1" name="Text Box 11"/>
                  <p:cNvSpPr txBox="1">
                    <a:spLocks noChangeArrowheads="1"/>
                  </p:cNvSpPr>
                  <p:nvPr/>
                </p:nvSpPr>
                <p:spPr bwMode="auto">
                  <a:xfrm rot="16200000">
                    <a:off x="277" y="2345"/>
                    <a:ext cx="908"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كورنثوس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2" name="Text Box 12"/>
                  <p:cNvSpPr txBox="1">
                    <a:spLocks noChangeArrowheads="1"/>
                  </p:cNvSpPr>
                  <p:nvPr/>
                </p:nvSpPr>
                <p:spPr bwMode="auto">
                  <a:xfrm rot="16200000">
                    <a:off x="697" y="2345"/>
                    <a:ext cx="908"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كورنثوس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3" name="Text Box 13"/>
                  <p:cNvSpPr txBox="1">
                    <a:spLocks noChangeArrowheads="1"/>
                  </p:cNvSpPr>
                  <p:nvPr/>
                </p:nvSpPr>
                <p:spPr bwMode="auto">
                  <a:xfrm rot="16200000">
                    <a:off x="1266" y="2482"/>
                    <a:ext cx="634"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غلاطية</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4" name="Text Box 14"/>
                  <p:cNvSpPr txBox="1">
                    <a:spLocks noChangeArrowheads="1"/>
                  </p:cNvSpPr>
                  <p:nvPr/>
                </p:nvSpPr>
                <p:spPr bwMode="auto">
                  <a:xfrm rot="16200000">
                    <a:off x="1701" y="2484"/>
                    <a:ext cx="629"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أفسس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5" name="Text Box 15"/>
                  <p:cNvSpPr txBox="1">
                    <a:spLocks noChangeArrowheads="1"/>
                  </p:cNvSpPr>
                  <p:nvPr/>
                </p:nvSpPr>
                <p:spPr bwMode="auto">
                  <a:xfrm rot="16200000">
                    <a:off x="2486" y="2451"/>
                    <a:ext cx="696"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كولوسي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6" name="Text Box 16"/>
                  <p:cNvSpPr txBox="1">
                    <a:spLocks noChangeArrowheads="1"/>
                  </p:cNvSpPr>
                  <p:nvPr/>
                </p:nvSpPr>
                <p:spPr bwMode="auto">
                  <a:xfrm rot="16200000">
                    <a:off x="2768" y="2303"/>
                    <a:ext cx="991"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تسالونيكي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7" name="Text Box 17"/>
                  <p:cNvSpPr txBox="1">
                    <a:spLocks noChangeArrowheads="1"/>
                  </p:cNvSpPr>
                  <p:nvPr/>
                </p:nvSpPr>
                <p:spPr bwMode="auto">
                  <a:xfrm rot="16200000">
                    <a:off x="3248" y="2303"/>
                    <a:ext cx="991"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تسالونيكي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8" name="Text Box 18"/>
                  <p:cNvSpPr txBox="1">
                    <a:spLocks noChangeArrowheads="1"/>
                  </p:cNvSpPr>
                  <p:nvPr/>
                </p:nvSpPr>
                <p:spPr bwMode="auto">
                  <a:xfrm rot="16200000">
                    <a:off x="3787" y="2385"/>
                    <a:ext cx="778"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تيموثاوس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9" name="Text Box 19"/>
                  <p:cNvSpPr txBox="1">
                    <a:spLocks noChangeArrowheads="1"/>
                  </p:cNvSpPr>
                  <p:nvPr/>
                </p:nvSpPr>
                <p:spPr bwMode="auto">
                  <a:xfrm rot="16200000">
                    <a:off x="4219" y="2385"/>
                    <a:ext cx="778"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تيموثاوس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0" name="Text Box 20"/>
                  <p:cNvSpPr txBox="1">
                    <a:spLocks noChangeArrowheads="1"/>
                  </p:cNvSpPr>
                  <p:nvPr/>
                </p:nvSpPr>
                <p:spPr bwMode="auto">
                  <a:xfrm rot="16200000">
                    <a:off x="4825" y="2560"/>
                    <a:ext cx="433"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تيطس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1" name="Text Box 21"/>
                  <p:cNvSpPr txBox="1">
                    <a:spLocks noChangeArrowheads="1"/>
                  </p:cNvSpPr>
                  <p:nvPr/>
                </p:nvSpPr>
                <p:spPr bwMode="auto">
                  <a:xfrm rot="16200000">
                    <a:off x="5172" y="2488"/>
                    <a:ext cx="621"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فليمون</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grpSp>
        <p:grpSp>
          <p:nvGrpSpPr>
            <p:cNvPr id="230454" name="Group 54"/>
            <p:cNvGrpSpPr>
              <a:grpSpLocks/>
            </p:cNvGrpSpPr>
            <p:nvPr/>
          </p:nvGrpSpPr>
          <p:grpSpPr bwMode="auto">
            <a:xfrm>
              <a:off x="312" y="770"/>
              <a:ext cx="1557" cy="497"/>
              <a:chOff x="312" y="770"/>
              <a:chExt cx="1557" cy="497"/>
            </a:xfrm>
          </p:grpSpPr>
          <p:sp>
            <p:nvSpPr>
              <p:cNvPr id="230424" name="Text Box 24"/>
              <p:cNvSpPr txBox="1">
                <a:spLocks noChangeArrowheads="1"/>
              </p:cNvSpPr>
              <p:nvPr/>
            </p:nvSpPr>
            <p:spPr bwMode="auto">
              <a:xfrm rot="16200000">
                <a:off x="193" y="889"/>
                <a:ext cx="490" cy="252"/>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متى</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5" name="Text Box 25"/>
              <p:cNvSpPr txBox="1">
                <a:spLocks noChangeArrowheads="1"/>
              </p:cNvSpPr>
              <p:nvPr/>
            </p:nvSpPr>
            <p:spPr bwMode="auto">
              <a:xfrm rot="16200000">
                <a:off x="642" y="905"/>
                <a:ext cx="458" cy="252"/>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مرقس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6" name="Text Box 26"/>
              <p:cNvSpPr txBox="1">
                <a:spLocks noChangeArrowheads="1"/>
              </p:cNvSpPr>
              <p:nvPr/>
            </p:nvSpPr>
            <p:spPr bwMode="auto">
              <a:xfrm rot="16200000">
                <a:off x="1540" y="939"/>
                <a:ext cx="405" cy="252"/>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nvGrpSpPr>
            <p:cNvPr id="230451" name="Group 51"/>
            <p:cNvGrpSpPr>
              <a:grpSpLocks/>
            </p:cNvGrpSpPr>
            <p:nvPr/>
          </p:nvGrpSpPr>
          <p:grpSpPr bwMode="auto">
            <a:xfrm>
              <a:off x="130" y="3072"/>
              <a:ext cx="3147" cy="1048"/>
              <a:chOff x="130" y="3072"/>
              <a:chExt cx="3147" cy="1048"/>
            </a:xfrm>
          </p:grpSpPr>
          <p:sp>
            <p:nvSpPr>
              <p:cNvPr id="230429" name="Text Box 29"/>
              <p:cNvSpPr txBox="1">
                <a:spLocks noChangeArrowheads="1"/>
              </p:cNvSpPr>
              <p:nvPr/>
            </p:nvSpPr>
            <p:spPr bwMode="auto">
              <a:xfrm>
                <a:off x="845" y="3072"/>
                <a:ext cx="932" cy="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الرسائل العامة</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30" name="Group 30"/>
              <p:cNvGrpSpPr>
                <a:grpSpLocks/>
              </p:cNvGrpSpPr>
              <p:nvPr/>
            </p:nvGrpSpPr>
            <p:grpSpPr bwMode="auto">
              <a:xfrm>
                <a:off x="130" y="3501"/>
                <a:ext cx="3147" cy="619"/>
                <a:chOff x="130" y="3501"/>
                <a:chExt cx="3147" cy="619"/>
              </a:xfrm>
            </p:grpSpPr>
            <p:sp>
              <p:nvSpPr>
                <p:cNvPr id="230431" name="Text Box 31"/>
                <p:cNvSpPr txBox="1">
                  <a:spLocks noChangeArrowheads="1"/>
                </p:cNvSpPr>
                <p:nvPr/>
              </p:nvSpPr>
              <p:spPr bwMode="auto">
                <a:xfrm rot="16200000">
                  <a:off x="-30" y="3661"/>
                  <a:ext cx="571"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عبرانيين</a:t>
                  </a:r>
                </a:p>
              </p:txBody>
            </p:sp>
            <p:sp>
              <p:nvSpPr>
                <p:cNvPr id="230432" name="Text Box 32"/>
                <p:cNvSpPr txBox="1">
                  <a:spLocks noChangeArrowheads="1"/>
                </p:cNvSpPr>
                <p:nvPr/>
              </p:nvSpPr>
              <p:spPr bwMode="auto">
                <a:xfrm rot="16200000">
                  <a:off x="399" y="3732"/>
                  <a:ext cx="474"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يعقوب</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3" name="Text Box 33"/>
                <p:cNvSpPr txBox="1">
                  <a:spLocks noChangeArrowheads="1"/>
                </p:cNvSpPr>
                <p:nvPr/>
              </p:nvSpPr>
              <p:spPr bwMode="auto">
                <a:xfrm rot="16200000">
                  <a:off x="772" y="3691"/>
                  <a:ext cx="595"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بطرس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4" name="Text Box 34"/>
                <p:cNvSpPr txBox="1">
                  <a:spLocks noChangeArrowheads="1"/>
                </p:cNvSpPr>
                <p:nvPr/>
              </p:nvSpPr>
              <p:spPr bwMode="auto">
                <a:xfrm rot="16200000">
                  <a:off x="1175" y="3697"/>
                  <a:ext cx="595"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بطرس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5" name="Text Box 35"/>
                <p:cNvSpPr txBox="1">
                  <a:spLocks noChangeArrowheads="1"/>
                </p:cNvSpPr>
                <p:nvPr/>
              </p:nvSpPr>
              <p:spPr bwMode="auto">
                <a:xfrm rot="16200000">
                  <a:off x="1616" y="3710"/>
                  <a:ext cx="540"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6" name="Text Box 36"/>
                <p:cNvSpPr txBox="1">
                  <a:spLocks noChangeArrowheads="1"/>
                </p:cNvSpPr>
                <p:nvPr/>
              </p:nvSpPr>
              <p:spPr bwMode="auto">
                <a:xfrm rot="16200000">
                  <a:off x="2048" y="3710"/>
                  <a:ext cx="540"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7" name="Text Box 37"/>
                <p:cNvSpPr txBox="1">
                  <a:spLocks noChangeArrowheads="1"/>
                </p:cNvSpPr>
                <p:nvPr/>
              </p:nvSpPr>
              <p:spPr bwMode="auto">
                <a:xfrm rot="16200000">
                  <a:off x="2481" y="3710"/>
                  <a:ext cx="540"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3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8" name="Text Box 38"/>
                <p:cNvSpPr txBox="1">
                  <a:spLocks noChangeArrowheads="1"/>
                </p:cNvSpPr>
                <p:nvPr/>
              </p:nvSpPr>
              <p:spPr bwMode="auto">
                <a:xfrm rot="16200000">
                  <a:off x="2953" y="3775"/>
                  <a:ext cx="396"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يهوذا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grpSp>
          <p:nvGrpSpPr>
            <p:cNvPr id="230449" name="Group 49"/>
            <p:cNvGrpSpPr>
              <a:grpSpLocks/>
            </p:cNvGrpSpPr>
            <p:nvPr/>
          </p:nvGrpSpPr>
          <p:grpSpPr bwMode="auto">
            <a:xfrm>
              <a:off x="3354" y="307"/>
              <a:ext cx="816" cy="873"/>
              <a:chOff x="3354" y="307"/>
              <a:chExt cx="816" cy="873"/>
            </a:xfrm>
          </p:grpSpPr>
          <p:sp>
            <p:nvSpPr>
              <p:cNvPr id="230441" name="Text Box 41"/>
              <p:cNvSpPr txBox="1">
                <a:spLocks noChangeArrowheads="1"/>
              </p:cNvSpPr>
              <p:nvPr/>
            </p:nvSpPr>
            <p:spPr bwMode="auto">
              <a:xfrm>
                <a:off x="3380" y="307"/>
                <a:ext cx="510" cy="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التاريخ</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30442" name="Text Box 42"/>
              <p:cNvSpPr txBox="1">
                <a:spLocks noChangeArrowheads="1"/>
              </p:cNvSpPr>
              <p:nvPr/>
            </p:nvSpPr>
            <p:spPr bwMode="auto">
              <a:xfrm rot="16200000">
                <a:off x="3376" y="823"/>
                <a:ext cx="462" cy="252"/>
              </a:xfrm>
              <a:prstGeom prst="rect">
                <a:avLst/>
              </a:prstGeom>
              <a:solidFill>
                <a:srgbClr val="00CCFF"/>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أعمال </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43" name="Line 43"/>
              <p:cNvSpPr>
                <a:spLocks noChangeShapeType="1"/>
              </p:cNvSpPr>
              <p:nvPr/>
            </p:nvSpPr>
            <p:spPr bwMode="auto">
              <a:xfrm>
                <a:off x="3354" y="1173"/>
                <a:ext cx="816"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2" name="Group 52"/>
            <p:cNvGrpSpPr>
              <a:grpSpLocks/>
            </p:cNvGrpSpPr>
            <p:nvPr/>
          </p:nvGrpSpPr>
          <p:grpSpPr bwMode="auto">
            <a:xfrm>
              <a:off x="4411" y="3072"/>
              <a:ext cx="821" cy="1176"/>
              <a:chOff x="4411" y="3072"/>
              <a:chExt cx="821" cy="1176"/>
            </a:xfrm>
          </p:grpSpPr>
          <p:sp>
            <p:nvSpPr>
              <p:cNvPr id="230445" name="Text Box 45"/>
              <p:cNvSpPr txBox="1">
                <a:spLocks noChangeArrowheads="1"/>
              </p:cNvSpPr>
              <p:nvPr/>
            </p:nvSpPr>
            <p:spPr bwMode="auto">
              <a:xfrm>
                <a:off x="4411" y="3072"/>
                <a:ext cx="433" cy="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النبوة</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30446" name="Text Box 46"/>
              <p:cNvSpPr txBox="1">
                <a:spLocks noChangeArrowheads="1"/>
              </p:cNvSpPr>
              <p:nvPr/>
            </p:nvSpPr>
            <p:spPr bwMode="auto">
              <a:xfrm rot="16200000">
                <a:off x="4357" y="3821"/>
                <a:ext cx="565" cy="252"/>
              </a:xfrm>
              <a:prstGeom prst="rect">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رؤيا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47" name="Line 47"/>
              <p:cNvSpPr>
                <a:spLocks noChangeShapeType="1"/>
              </p:cNvSpPr>
              <p:nvPr/>
            </p:nvSpPr>
            <p:spPr bwMode="auto">
              <a:xfrm>
                <a:off x="4416" y="4248"/>
                <a:ext cx="816"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sp>
        <p:nvSpPr>
          <p:cNvPr id="230448" name="Text Box 48"/>
          <p:cNvSpPr txBox="1">
            <a:spLocks noChangeArrowheads="1"/>
          </p:cNvSpPr>
          <p:nvPr/>
        </p:nvSpPr>
        <p:spPr bwMode="auto">
          <a:xfrm>
            <a:off x="3214678" y="2590800"/>
            <a:ext cx="2786082" cy="1446550"/>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لوقا</a:t>
            </a:r>
            <a:endParaRPr kumimoji="0" lang="en-US" sz="88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873177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xit" presetSubtype="0" fill="hold" nodeType="clickEffect">
                                  <p:stCondLst>
                                    <p:cond delay="0"/>
                                  </p:stCondLst>
                                  <p:childTnLst>
                                    <p:animEffect transition="out" filter="fade">
                                      <p:cBhvr>
                                        <p:cTn id="6" dur="1000"/>
                                        <p:tgtEl>
                                          <p:spTgt spid="230456"/>
                                        </p:tgtEl>
                                      </p:cBhvr>
                                    </p:animEffect>
                                    <p:anim calcmode="lin" valueType="num">
                                      <p:cBhvr>
                                        <p:cTn id="7" dur="1000"/>
                                        <p:tgtEl>
                                          <p:spTgt spid="230456"/>
                                        </p:tgtEl>
                                        <p:attrNameLst>
                                          <p:attrName>ppt_x</p:attrName>
                                        </p:attrNameLst>
                                      </p:cBhvr>
                                      <p:tavLst>
                                        <p:tav tm="0">
                                          <p:val>
                                            <p:strVal val="ppt_x"/>
                                          </p:val>
                                        </p:tav>
                                        <p:tav tm="100000">
                                          <p:val>
                                            <p:strVal val="ppt_x"/>
                                          </p:val>
                                        </p:tav>
                                      </p:tavLst>
                                    </p:anim>
                                    <p:anim calcmode="lin" valueType="num">
                                      <p:cBhvr>
                                        <p:cTn id="8" dur="1000"/>
                                        <p:tgtEl>
                                          <p:spTgt spid="230456"/>
                                        </p:tgtEl>
                                        <p:attrNameLst>
                                          <p:attrName>ppt_y</p:attrName>
                                        </p:attrNameLst>
                                      </p:cBhvr>
                                      <p:tavLst>
                                        <p:tav tm="0">
                                          <p:val>
                                            <p:strVal val="ppt_y"/>
                                          </p:val>
                                        </p:tav>
                                        <p:tav tm="100000">
                                          <p:val>
                                            <p:strVal val="ppt_y+.1"/>
                                          </p:val>
                                        </p:tav>
                                      </p:tavLst>
                                    </p:anim>
                                    <p:set>
                                      <p:cBhvr>
                                        <p:cTn id="9" dur="1" fill="hold">
                                          <p:stCondLst>
                                            <p:cond delay="999"/>
                                          </p:stCondLst>
                                        </p:cTn>
                                        <p:tgtEl>
                                          <p:spTgt spid="230456"/>
                                        </p:tgtEl>
                                        <p:attrNameLst>
                                          <p:attrName>style.visibility</p:attrName>
                                        </p:attrNameLst>
                                      </p:cBhvr>
                                      <p:to>
                                        <p:strVal val="hidden"/>
                                      </p:to>
                                    </p:set>
                                  </p:childTnLst>
                                </p:cTn>
                              </p:par>
                              <p:par>
                                <p:cTn id="10" presetID="42" presetClass="exit" presetSubtype="0" fill="hold" grpId="0" nodeType="withEffect">
                                  <p:stCondLst>
                                    <p:cond delay="0"/>
                                  </p:stCondLst>
                                  <p:childTnLst>
                                    <p:animEffect transition="out" filter="fade">
                                      <p:cBhvr>
                                        <p:cTn id="11" dur="1000"/>
                                        <p:tgtEl>
                                          <p:spTgt spid="230404"/>
                                        </p:tgtEl>
                                      </p:cBhvr>
                                    </p:animEffect>
                                    <p:anim calcmode="lin" valueType="num">
                                      <p:cBhvr>
                                        <p:cTn id="12" dur="1000"/>
                                        <p:tgtEl>
                                          <p:spTgt spid="230404"/>
                                        </p:tgtEl>
                                        <p:attrNameLst>
                                          <p:attrName>ppt_x</p:attrName>
                                        </p:attrNameLst>
                                      </p:cBhvr>
                                      <p:tavLst>
                                        <p:tav tm="0">
                                          <p:val>
                                            <p:strVal val="ppt_x"/>
                                          </p:val>
                                        </p:tav>
                                        <p:tav tm="100000">
                                          <p:val>
                                            <p:strVal val="ppt_x"/>
                                          </p:val>
                                        </p:tav>
                                      </p:tavLst>
                                    </p:anim>
                                    <p:anim calcmode="lin" valueType="num">
                                      <p:cBhvr>
                                        <p:cTn id="13" dur="1000"/>
                                        <p:tgtEl>
                                          <p:spTgt spid="230404"/>
                                        </p:tgtEl>
                                        <p:attrNameLst>
                                          <p:attrName>ppt_y</p:attrName>
                                        </p:attrNameLst>
                                      </p:cBhvr>
                                      <p:tavLst>
                                        <p:tav tm="0">
                                          <p:val>
                                            <p:strVal val="ppt_y"/>
                                          </p:val>
                                        </p:tav>
                                        <p:tav tm="100000">
                                          <p:val>
                                            <p:strVal val="ppt_y+.1"/>
                                          </p:val>
                                        </p:tav>
                                      </p:tavLst>
                                    </p:anim>
                                    <p:set>
                                      <p:cBhvr>
                                        <p:cTn id="14" dur="1" fill="hold">
                                          <p:stCondLst>
                                            <p:cond delay="999"/>
                                          </p:stCondLst>
                                        </p:cTn>
                                        <p:tgtEl>
                                          <p:spTgt spid="230404"/>
                                        </p:tgtEl>
                                        <p:attrNameLst>
                                          <p:attrName>style.visibility</p:attrName>
                                        </p:attrNameLst>
                                      </p:cBhvr>
                                      <p:to>
                                        <p:strVal val="hidden"/>
                                      </p:to>
                                    </p:set>
                                  </p:childTnLst>
                                </p:cTn>
                              </p:par>
                            </p:childTnLst>
                          </p:cTn>
                        </p:par>
                        <p:par>
                          <p:cTn id="15" fill="hold" nodeType="afterGroup">
                            <p:stCondLst>
                              <p:cond delay="1000"/>
                            </p:stCondLst>
                            <p:childTnLst>
                              <p:par>
                                <p:cTn id="16" presetID="42" presetClass="exit" presetSubtype="0" fill="hold" nodeType="afterEffect">
                                  <p:stCondLst>
                                    <p:cond delay="0"/>
                                  </p:stCondLst>
                                  <p:childTnLst>
                                    <p:animEffect transition="out" filter="fade">
                                      <p:cBhvr>
                                        <p:cTn id="17" dur="500"/>
                                        <p:tgtEl>
                                          <p:spTgt spid="230457"/>
                                        </p:tgtEl>
                                      </p:cBhvr>
                                    </p:animEffect>
                                    <p:anim calcmode="lin" valueType="num">
                                      <p:cBhvr>
                                        <p:cTn id="18" dur="500"/>
                                        <p:tgtEl>
                                          <p:spTgt spid="230457"/>
                                        </p:tgtEl>
                                        <p:attrNameLst>
                                          <p:attrName>ppt_x</p:attrName>
                                        </p:attrNameLst>
                                      </p:cBhvr>
                                      <p:tavLst>
                                        <p:tav tm="0">
                                          <p:val>
                                            <p:strVal val="ppt_x"/>
                                          </p:val>
                                        </p:tav>
                                        <p:tav tm="100000">
                                          <p:val>
                                            <p:strVal val="ppt_x"/>
                                          </p:val>
                                        </p:tav>
                                      </p:tavLst>
                                    </p:anim>
                                    <p:anim calcmode="lin" valueType="num">
                                      <p:cBhvr>
                                        <p:cTn id="19" dur="500"/>
                                        <p:tgtEl>
                                          <p:spTgt spid="230457"/>
                                        </p:tgtEl>
                                        <p:attrNameLst>
                                          <p:attrName>ppt_y</p:attrName>
                                        </p:attrNameLst>
                                      </p:cBhvr>
                                      <p:tavLst>
                                        <p:tav tm="0">
                                          <p:val>
                                            <p:strVal val="ppt_y"/>
                                          </p:val>
                                        </p:tav>
                                        <p:tav tm="100000">
                                          <p:val>
                                            <p:strVal val="ppt_y+.1"/>
                                          </p:val>
                                        </p:tav>
                                      </p:tavLst>
                                    </p:anim>
                                    <p:set>
                                      <p:cBhvr>
                                        <p:cTn id="20" dur="1" fill="hold">
                                          <p:stCondLst>
                                            <p:cond delay="499"/>
                                          </p:stCondLst>
                                        </p:cTn>
                                        <p:tgtEl>
                                          <p:spTgt spid="230457"/>
                                        </p:tgtEl>
                                        <p:attrNameLst>
                                          <p:attrName>style.visibility</p:attrName>
                                        </p:attrNameLst>
                                      </p:cBhvr>
                                      <p:to>
                                        <p:strVal val="hidden"/>
                                      </p:to>
                                    </p:set>
                                  </p:childTnLst>
                                </p:cTn>
                              </p:par>
                            </p:childTnLst>
                          </p:cTn>
                        </p:par>
                        <p:par>
                          <p:cTn id="21" fill="hold" nodeType="afterGroup">
                            <p:stCondLst>
                              <p:cond delay="1500"/>
                            </p:stCondLst>
                            <p:childTnLst>
                              <p:par>
                                <p:cTn id="22" presetID="29" presetClass="entr" presetSubtype="0" fill="hold" grpId="0" nodeType="afterEffect">
                                  <p:stCondLst>
                                    <p:cond delay="0"/>
                                  </p:stCondLst>
                                  <p:childTnLst>
                                    <p:set>
                                      <p:cBhvr>
                                        <p:cTn id="23" dur="1" fill="hold">
                                          <p:stCondLst>
                                            <p:cond delay="0"/>
                                          </p:stCondLst>
                                        </p:cTn>
                                        <p:tgtEl>
                                          <p:spTgt spid="230448"/>
                                        </p:tgtEl>
                                        <p:attrNameLst>
                                          <p:attrName>style.visibility</p:attrName>
                                        </p:attrNameLst>
                                      </p:cBhvr>
                                      <p:to>
                                        <p:strVal val="visible"/>
                                      </p:to>
                                    </p:set>
                                    <p:anim calcmode="lin" valueType="num">
                                      <p:cBhvr>
                                        <p:cTn id="24" dur="500" fill="hold"/>
                                        <p:tgtEl>
                                          <p:spTgt spid="230448"/>
                                        </p:tgtEl>
                                        <p:attrNameLst>
                                          <p:attrName>ppt_x</p:attrName>
                                        </p:attrNameLst>
                                      </p:cBhvr>
                                      <p:tavLst>
                                        <p:tav tm="0">
                                          <p:val>
                                            <p:strVal val="#ppt_x-.2"/>
                                          </p:val>
                                        </p:tav>
                                        <p:tav tm="100000">
                                          <p:val>
                                            <p:strVal val="#ppt_x"/>
                                          </p:val>
                                        </p:tav>
                                      </p:tavLst>
                                    </p:anim>
                                    <p:anim calcmode="lin" valueType="num">
                                      <p:cBhvr>
                                        <p:cTn id="25" dur="500" fill="hold"/>
                                        <p:tgtEl>
                                          <p:spTgt spid="230448"/>
                                        </p:tgtEl>
                                        <p:attrNameLst>
                                          <p:attrName>ppt_y</p:attrName>
                                        </p:attrNameLst>
                                      </p:cBhvr>
                                      <p:tavLst>
                                        <p:tav tm="0">
                                          <p:val>
                                            <p:strVal val="#ppt_y"/>
                                          </p:val>
                                        </p:tav>
                                        <p:tav tm="100000">
                                          <p:val>
                                            <p:strVal val="#ppt_y"/>
                                          </p:val>
                                        </p:tav>
                                      </p:tavLst>
                                    </p:anim>
                                    <p:animEffect transition="in" filter="wipe(right)" prLst="gradientSize: 0.1">
                                      <p:cBhvr>
                                        <p:cTn id="26" dur="500"/>
                                        <p:tgtEl>
                                          <p:spTgt spid="230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4" grpId="0"/>
      <p:bldP spid="230448"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noChangeArrowheads="1"/>
          </p:cNvSpPr>
          <p:nvPr>
            <p:ph type="ctrTitle"/>
          </p:nvPr>
        </p:nvSpPr>
        <p:spPr>
          <a:xfrm>
            <a:off x="685800" y="228600"/>
            <a:ext cx="7772400" cy="1143000"/>
          </a:xfrm>
        </p:spPr>
        <p:txBody>
          <a:bodyPr/>
          <a:lstStyle/>
          <a:p>
            <a:r>
              <a:rPr lang="ar-JO" b="1" dirty="0">
                <a:latin typeface="Times" charset="0"/>
              </a:rPr>
              <a:t>هيكل لوقا</a:t>
            </a:r>
            <a:endParaRPr lang="en-US" b="1" dirty="0">
              <a:latin typeface="Times" charset="0"/>
            </a:endParaRPr>
          </a:p>
        </p:txBody>
      </p:sp>
      <p:sp>
        <p:nvSpPr>
          <p:cNvPr id="201732" name="Line 4"/>
          <p:cNvSpPr>
            <a:spLocks noChangeShapeType="1"/>
          </p:cNvSpPr>
          <p:nvPr/>
        </p:nvSpPr>
        <p:spPr bwMode="auto">
          <a:xfrm>
            <a:off x="304800" y="3657600"/>
            <a:ext cx="8610600" cy="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3" name="Line 5"/>
          <p:cNvSpPr>
            <a:spLocks noChangeShapeType="1"/>
          </p:cNvSpPr>
          <p:nvPr/>
        </p:nvSpPr>
        <p:spPr bwMode="auto">
          <a:xfrm>
            <a:off x="304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4" name="Line 6"/>
          <p:cNvSpPr>
            <a:spLocks noChangeShapeType="1"/>
          </p:cNvSpPr>
          <p:nvPr/>
        </p:nvSpPr>
        <p:spPr bwMode="auto">
          <a:xfrm>
            <a:off x="3352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5" name="Line 7"/>
          <p:cNvSpPr>
            <a:spLocks noChangeShapeType="1"/>
          </p:cNvSpPr>
          <p:nvPr/>
        </p:nvSpPr>
        <p:spPr bwMode="auto">
          <a:xfrm>
            <a:off x="21336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6" name="Line 8"/>
          <p:cNvSpPr>
            <a:spLocks noChangeShapeType="1"/>
          </p:cNvSpPr>
          <p:nvPr/>
        </p:nvSpPr>
        <p:spPr bwMode="auto">
          <a:xfrm>
            <a:off x="1066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7" name="Line 9"/>
          <p:cNvSpPr>
            <a:spLocks noChangeShapeType="1"/>
          </p:cNvSpPr>
          <p:nvPr/>
        </p:nvSpPr>
        <p:spPr bwMode="auto">
          <a:xfrm>
            <a:off x="6400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8" name="Line 10"/>
          <p:cNvSpPr>
            <a:spLocks noChangeShapeType="1"/>
          </p:cNvSpPr>
          <p:nvPr/>
        </p:nvSpPr>
        <p:spPr bwMode="auto">
          <a:xfrm>
            <a:off x="80772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9" name="Line 11"/>
          <p:cNvSpPr>
            <a:spLocks noChangeShapeType="1"/>
          </p:cNvSpPr>
          <p:nvPr/>
        </p:nvSpPr>
        <p:spPr bwMode="auto">
          <a:xfrm>
            <a:off x="89154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1" name="Line 13"/>
          <p:cNvSpPr>
            <a:spLocks noChangeShapeType="1"/>
          </p:cNvSpPr>
          <p:nvPr/>
        </p:nvSpPr>
        <p:spPr bwMode="auto">
          <a:xfrm flipV="1">
            <a:off x="6858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2" name="Line 14"/>
          <p:cNvSpPr>
            <a:spLocks noChangeShapeType="1"/>
          </p:cNvSpPr>
          <p:nvPr/>
        </p:nvSpPr>
        <p:spPr bwMode="auto">
          <a:xfrm flipV="1">
            <a:off x="27432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3" name="Line 15"/>
          <p:cNvSpPr>
            <a:spLocks noChangeShapeType="1"/>
          </p:cNvSpPr>
          <p:nvPr/>
        </p:nvSpPr>
        <p:spPr bwMode="auto">
          <a:xfrm flipV="1">
            <a:off x="72390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4" name="Line 16"/>
          <p:cNvSpPr>
            <a:spLocks noChangeShapeType="1"/>
          </p:cNvSpPr>
          <p:nvPr/>
        </p:nvSpPr>
        <p:spPr bwMode="auto">
          <a:xfrm>
            <a:off x="1600200" y="47244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7" name="Line 19"/>
          <p:cNvSpPr>
            <a:spLocks noChangeShapeType="1"/>
          </p:cNvSpPr>
          <p:nvPr/>
        </p:nvSpPr>
        <p:spPr bwMode="auto">
          <a:xfrm>
            <a:off x="49530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8" name="Line 20"/>
          <p:cNvSpPr>
            <a:spLocks noChangeShapeType="1"/>
          </p:cNvSpPr>
          <p:nvPr/>
        </p:nvSpPr>
        <p:spPr bwMode="auto">
          <a:xfrm>
            <a:off x="84582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50" name="Text Box 22"/>
          <p:cNvSpPr txBox="1">
            <a:spLocks noChangeArrowheads="1"/>
          </p:cNvSpPr>
          <p:nvPr/>
        </p:nvSpPr>
        <p:spPr bwMode="auto">
          <a:xfrm>
            <a:off x="403225" y="4098925"/>
            <a:ext cx="609600" cy="366713"/>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1-2</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1" name="Text Box 23"/>
          <p:cNvSpPr txBox="1">
            <a:spLocks noChangeArrowheads="1"/>
          </p:cNvSpPr>
          <p:nvPr/>
        </p:nvSpPr>
        <p:spPr bwMode="auto">
          <a:xfrm>
            <a:off x="1142976" y="4038600"/>
            <a:ext cx="762024" cy="646331"/>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3: 1-4: 13</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2" name="Text Box 24"/>
          <p:cNvSpPr txBox="1">
            <a:spLocks noChangeArrowheads="1"/>
          </p:cNvSpPr>
          <p:nvPr/>
        </p:nvSpPr>
        <p:spPr bwMode="auto">
          <a:xfrm>
            <a:off x="2133600" y="4038600"/>
            <a:ext cx="1219200" cy="646331"/>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4: 14-9: 50</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3" name="Text Box 25"/>
          <p:cNvSpPr txBox="1">
            <a:spLocks noChangeArrowheads="1"/>
          </p:cNvSpPr>
          <p:nvPr/>
        </p:nvSpPr>
        <p:spPr bwMode="auto">
          <a:xfrm>
            <a:off x="3810000" y="4038600"/>
            <a:ext cx="2209800" cy="369332"/>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a:t>
            </a: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18: 34</a:t>
            </a:r>
            <a:r>
              <a:rPr kumimoji="0" lang="en-US"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a:t>
            </a: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9: 51</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4" name="Text Box 26"/>
          <p:cNvSpPr txBox="1">
            <a:spLocks noChangeArrowheads="1"/>
          </p:cNvSpPr>
          <p:nvPr/>
        </p:nvSpPr>
        <p:spPr bwMode="auto">
          <a:xfrm>
            <a:off x="6477000" y="4038600"/>
            <a:ext cx="1524000" cy="646331"/>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800" b="1" dirty="0">
                <a:solidFill>
                  <a:srgbClr val="220011"/>
                </a:solidFill>
                <a:latin typeface="Times New Roman" pitchFamily="18" charset="0"/>
                <a:ea typeface="宋体" charset="0"/>
                <a:cs typeface="Times New Roman" pitchFamily="18" charset="0"/>
              </a:rPr>
              <a:t>18: 35- 21: 38</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5" name="Text Box 27"/>
          <p:cNvSpPr txBox="1">
            <a:spLocks noChangeArrowheads="1"/>
          </p:cNvSpPr>
          <p:nvPr/>
        </p:nvSpPr>
        <p:spPr bwMode="auto">
          <a:xfrm>
            <a:off x="8153400" y="4038600"/>
            <a:ext cx="838200" cy="369332"/>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22-24</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8" name="Text Box 30"/>
          <p:cNvSpPr txBox="1">
            <a:spLocks noChangeArrowheads="1"/>
          </p:cNvSpPr>
          <p:nvPr/>
        </p:nvSpPr>
        <p:spPr bwMode="auto">
          <a:xfrm>
            <a:off x="7162800" y="5562600"/>
            <a:ext cx="1905000" cy="461665"/>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الآلام والقيامة</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59" name="Text Box 31"/>
          <p:cNvSpPr txBox="1">
            <a:spLocks noChangeArrowheads="1"/>
          </p:cNvSpPr>
          <p:nvPr/>
        </p:nvSpPr>
        <p:spPr bwMode="auto">
          <a:xfrm>
            <a:off x="4114800" y="5562600"/>
            <a:ext cx="1676400" cy="461665"/>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قصة السفر</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0" name="Text Box 32"/>
          <p:cNvSpPr txBox="1">
            <a:spLocks noChangeArrowheads="1"/>
          </p:cNvSpPr>
          <p:nvPr/>
        </p:nvSpPr>
        <p:spPr bwMode="auto">
          <a:xfrm>
            <a:off x="381000" y="5578475"/>
            <a:ext cx="2438400" cy="461665"/>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بدء خدمة يسوع</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1" name="Text Box 33"/>
          <p:cNvSpPr txBox="1">
            <a:spLocks noChangeArrowheads="1"/>
          </p:cNvSpPr>
          <p:nvPr/>
        </p:nvSpPr>
        <p:spPr bwMode="auto">
          <a:xfrm>
            <a:off x="1905000" y="1905000"/>
            <a:ext cx="1676400" cy="830997"/>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يسوع في الجليل</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2" name="Text Box 34"/>
          <p:cNvSpPr txBox="1">
            <a:spLocks noChangeArrowheads="1"/>
          </p:cNvSpPr>
          <p:nvPr/>
        </p:nvSpPr>
        <p:spPr bwMode="auto">
          <a:xfrm>
            <a:off x="5943600" y="1828800"/>
            <a:ext cx="2667000" cy="830997"/>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الخدمة في وقرب أورشليم</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57" name="Text Box 29"/>
          <p:cNvSpPr txBox="1">
            <a:spLocks noChangeArrowheads="1"/>
          </p:cNvSpPr>
          <p:nvPr/>
        </p:nvSpPr>
        <p:spPr bwMode="auto">
          <a:xfrm>
            <a:off x="152400" y="2209800"/>
            <a:ext cx="1219200" cy="457200"/>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الطفولة</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4" name="Text Box 36"/>
          <p:cNvSpPr txBox="1">
            <a:spLocks noChangeArrowheads="1"/>
          </p:cNvSpPr>
          <p:nvPr/>
        </p:nvSpPr>
        <p:spPr bwMode="auto">
          <a:xfrm>
            <a:off x="2895600" y="2819400"/>
            <a:ext cx="3657600" cy="1098550"/>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6600" b="1" i="0" u="none" strike="noStrike" kern="1200" cap="none" spc="0" normalizeH="0" baseline="0" noProof="0" dirty="0">
                <a:ln>
                  <a:noFill/>
                </a:ln>
                <a:solidFill>
                  <a:srgbClr val="220011"/>
                </a:solidFill>
                <a:effectLst/>
                <a:uLnTx/>
                <a:uFillTx/>
                <a:latin typeface="Times" charset="0"/>
                <a:ea typeface="宋体" charset="0"/>
                <a:cs typeface="宋体" charset="0"/>
              </a:rPr>
              <a:t>الطفولة</a:t>
            </a:r>
            <a:endParaRPr kumimoji="0" lang="en-US" sz="66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5" name="Text Box 37"/>
          <p:cNvSpPr txBox="1">
            <a:spLocks noChangeArrowheads="1"/>
          </p:cNvSpPr>
          <p:nvPr/>
        </p:nvSpPr>
        <p:spPr bwMode="auto">
          <a:xfrm>
            <a:off x="1928794" y="1752600"/>
            <a:ext cx="5286412" cy="3416320"/>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rPr>
              <a:t>ولادة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rPr>
              <a:t>يسوع</a:t>
            </a:r>
            <a:endParaRPr kumimoji="0" lang="en-US" sz="72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Tree>
    <p:extLst>
      <p:ext uri="{BB962C8B-B14F-4D97-AF65-F5344CB8AC3E}">
        <p14:creationId xmlns:p14="http://schemas.microsoft.com/office/powerpoint/2010/main" val="3824749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1000" fill="hold"/>
                                        <p:tgtEl>
                                          <p:spTgt spid="201757"/>
                                        </p:tgtEl>
                                      </p:cBhvr>
                                      <p:by x="150000" y="150000"/>
                                    </p:animScale>
                                  </p:childTnLst>
                                </p:cTn>
                              </p:par>
                              <p:par>
                                <p:cTn id="7" presetID="63" presetClass="path" presetSubtype="0" accel="50000" decel="50000" fill="hold" grpId="1" nodeType="withEffect">
                                  <p:stCondLst>
                                    <p:cond delay="0"/>
                                  </p:stCondLst>
                                  <p:childTnLst>
                                    <p:animMotion origin="layout" path="M -3.33333E-6 3.358E-6 L 0.39167 0.14431 " pathEditMode="relative" rAng="0" ptsTypes="AA">
                                      <p:cBhvr>
                                        <p:cTn id="8" dur="2000" fill="hold"/>
                                        <p:tgtEl>
                                          <p:spTgt spid="201757"/>
                                        </p:tgtEl>
                                        <p:attrNameLst>
                                          <p:attrName>ppt_x</p:attrName>
                                          <p:attrName>ppt_y</p:attrName>
                                        </p:attrNameLst>
                                      </p:cBhvr>
                                      <p:rCtr x="19583" y="7216"/>
                                    </p:animMotion>
                                  </p:childTnLst>
                                </p:cTn>
                              </p:par>
                              <p:par>
                                <p:cTn id="9" presetID="30" presetClass="emph" presetSubtype="0" fill="hold" grpId="0" nodeType="withEffect">
                                  <p:stCondLst>
                                    <p:cond delay="0"/>
                                  </p:stCondLst>
                                  <p:childTnLst>
                                    <p:animClr clrSpc="hsl" dir="cw">
                                      <p:cBhvr override="childStyle">
                                        <p:cTn id="10" dur="500" fill="hold"/>
                                        <p:tgtEl>
                                          <p:spTgt spid="201734"/>
                                        </p:tgtEl>
                                        <p:attrNameLst>
                                          <p:attrName>style.color</p:attrName>
                                        </p:attrNameLst>
                                      </p:cBhvr>
                                      <p:by>
                                        <p:hsl h="0" s="12549" l="25098"/>
                                      </p:by>
                                    </p:animClr>
                                    <p:animClr clrSpc="hsl" dir="cw">
                                      <p:cBhvr>
                                        <p:cTn id="11" dur="500" fill="hold"/>
                                        <p:tgtEl>
                                          <p:spTgt spid="201734"/>
                                        </p:tgtEl>
                                        <p:attrNameLst>
                                          <p:attrName>fillcolor</p:attrName>
                                        </p:attrNameLst>
                                      </p:cBhvr>
                                      <p:by>
                                        <p:hsl h="0" s="12549" l="25098"/>
                                      </p:by>
                                    </p:animClr>
                                    <p:animClr clrSpc="hsl" dir="cw">
                                      <p:cBhvr>
                                        <p:cTn id="12" dur="500" fill="hold"/>
                                        <p:tgtEl>
                                          <p:spTgt spid="201734"/>
                                        </p:tgtEl>
                                        <p:attrNameLst>
                                          <p:attrName>stroke.color</p:attrName>
                                        </p:attrNameLst>
                                      </p:cBhvr>
                                      <p:by>
                                        <p:hsl h="0" s="12549" l="25098"/>
                                      </p:by>
                                    </p:animClr>
                                    <p:set>
                                      <p:cBhvr>
                                        <p:cTn id="13" dur="500" fill="hold"/>
                                        <p:tgtEl>
                                          <p:spTgt spid="201734"/>
                                        </p:tgtEl>
                                        <p:attrNameLst>
                                          <p:attrName>fill.type</p:attrName>
                                        </p:attrNameLst>
                                      </p:cBhvr>
                                      <p:to>
                                        <p:strVal val="solid"/>
                                      </p:to>
                                    </p:set>
                                  </p:childTnLst>
                                </p:cTn>
                              </p:par>
                              <p:par>
                                <p:cTn id="14" presetID="30" presetClass="emph" presetSubtype="0" fill="hold" grpId="0" nodeType="withEffect">
                                  <p:stCondLst>
                                    <p:cond delay="0"/>
                                  </p:stCondLst>
                                  <p:childTnLst>
                                    <p:animClr clrSpc="hsl" dir="cw">
                                      <p:cBhvr override="childStyle">
                                        <p:cTn id="15" dur="500" fill="hold"/>
                                        <p:tgtEl>
                                          <p:spTgt spid="201735"/>
                                        </p:tgtEl>
                                        <p:attrNameLst>
                                          <p:attrName>style.color</p:attrName>
                                        </p:attrNameLst>
                                      </p:cBhvr>
                                      <p:by>
                                        <p:hsl h="0" s="12549" l="25098"/>
                                      </p:by>
                                    </p:animClr>
                                    <p:animClr clrSpc="hsl" dir="cw">
                                      <p:cBhvr>
                                        <p:cTn id="16" dur="500" fill="hold"/>
                                        <p:tgtEl>
                                          <p:spTgt spid="201735"/>
                                        </p:tgtEl>
                                        <p:attrNameLst>
                                          <p:attrName>fillcolor</p:attrName>
                                        </p:attrNameLst>
                                      </p:cBhvr>
                                      <p:by>
                                        <p:hsl h="0" s="12549" l="25098"/>
                                      </p:by>
                                    </p:animClr>
                                    <p:animClr clrSpc="hsl" dir="cw">
                                      <p:cBhvr>
                                        <p:cTn id="17" dur="500" fill="hold"/>
                                        <p:tgtEl>
                                          <p:spTgt spid="201735"/>
                                        </p:tgtEl>
                                        <p:attrNameLst>
                                          <p:attrName>stroke.color</p:attrName>
                                        </p:attrNameLst>
                                      </p:cBhvr>
                                      <p:by>
                                        <p:hsl h="0" s="12549" l="25098"/>
                                      </p:by>
                                    </p:animClr>
                                    <p:set>
                                      <p:cBhvr>
                                        <p:cTn id="18" dur="500" fill="hold"/>
                                        <p:tgtEl>
                                          <p:spTgt spid="201735"/>
                                        </p:tgtEl>
                                        <p:attrNameLst>
                                          <p:attrName>fill.type</p:attrName>
                                        </p:attrNameLst>
                                      </p:cBhvr>
                                      <p:to>
                                        <p:strVal val="solid"/>
                                      </p:to>
                                    </p:set>
                                  </p:childTnLst>
                                </p:cTn>
                              </p:par>
                              <p:par>
                                <p:cTn id="19" presetID="30" presetClass="emph" presetSubtype="0" fill="hold" grpId="0" nodeType="withEffect">
                                  <p:stCondLst>
                                    <p:cond delay="0"/>
                                  </p:stCondLst>
                                  <p:childTnLst>
                                    <p:animClr clrSpc="hsl" dir="cw">
                                      <p:cBhvr override="childStyle">
                                        <p:cTn id="20" dur="500" fill="hold"/>
                                        <p:tgtEl>
                                          <p:spTgt spid="201737"/>
                                        </p:tgtEl>
                                        <p:attrNameLst>
                                          <p:attrName>style.color</p:attrName>
                                        </p:attrNameLst>
                                      </p:cBhvr>
                                      <p:by>
                                        <p:hsl h="0" s="12549" l="25098"/>
                                      </p:by>
                                    </p:animClr>
                                    <p:animClr clrSpc="hsl" dir="cw">
                                      <p:cBhvr>
                                        <p:cTn id="21" dur="500" fill="hold"/>
                                        <p:tgtEl>
                                          <p:spTgt spid="201737"/>
                                        </p:tgtEl>
                                        <p:attrNameLst>
                                          <p:attrName>fillcolor</p:attrName>
                                        </p:attrNameLst>
                                      </p:cBhvr>
                                      <p:by>
                                        <p:hsl h="0" s="12549" l="25098"/>
                                      </p:by>
                                    </p:animClr>
                                    <p:animClr clrSpc="hsl" dir="cw">
                                      <p:cBhvr>
                                        <p:cTn id="22" dur="500" fill="hold"/>
                                        <p:tgtEl>
                                          <p:spTgt spid="201737"/>
                                        </p:tgtEl>
                                        <p:attrNameLst>
                                          <p:attrName>stroke.color</p:attrName>
                                        </p:attrNameLst>
                                      </p:cBhvr>
                                      <p:by>
                                        <p:hsl h="0" s="12549" l="25098"/>
                                      </p:by>
                                    </p:animClr>
                                    <p:set>
                                      <p:cBhvr>
                                        <p:cTn id="23" dur="500" fill="hold"/>
                                        <p:tgtEl>
                                          <p:spTgt spid="201737"/>
                                        </p:tgtEl>
                                        <p:attrNameLst>
                                          <p:attrName>fill.type</p:attrName>
                                        </p:attrNameLst>
                                      </p:cBhvr>
                                      <p:to>
                                        <p:strVal val="solid"/>
                                      </p:to>
                                    </p:set>
                                  </p:childTnLst>
                                </p:cTn>
                              </p:par>
                              <p:par>
                                <p:cTn id="24" presetID="30" presetClass="emph" presetSubtype="0" fill="hold" grpId="0" nodeType="withEffect">
                                  <p:stCondLst>
                                    <p:cond delay="0"/>
                                  </p:stCondLst>
                                  <p:childTnLst>
                                    <p:animClr clrSpc="hsl" dir="cw">
                                      <p:cBhvr override="childStyle">
                                        <p:cTn id="25" dur="500" fill="hold"/>
                                        <p:tgtEl>
                                          <p:spTgt spid="201738"/>
                                        </p:tgtEl>
                                        <p:attrNameLst>
                                          <p:attrName>style.color</p:attrName>
                                        </p:attrNameLst>
                                      </p:cBhvr>
                                      <p:by>
                                        <p:hsl h="0" s="12549" l="25098"/>
                                      </p:by>
                                    </p:animClr>
                                    <p:animClr clrSpc="hsl" dir="cw">
                                      <p:cBhvr>
                                        <p:cTn id="26" dur="500" fill="hold"/>
                                        <p:tgtEl>
                                          <p:spTgt spid="201738"/>
                                        </p:tgtEl>
                                        <p:attrNameLst>
                                          <p:attrName>fillcolor</p:attrName>
                                        </p:attrNameLst>
                                      </p:cBhvr>
                                      <p:by>
                                        <p:hsl h="0" s="12549" l="25098"/>
                                      </p:by>
                                    </p:animClr>
                                    <p:animClr clrSpc="hsl" dir="cw">
                                      <p:cBhvr>
                                        <p:cTn id="27" dur="500" fill="hold"/>
                                        <p:tgtEl>
                                          <p:spTgt spid="201738"/>
                                        </p:tgtEl>
                                        <p:attrNameLst>
                                          <p:attrName>stroke.color</p:attrName>
                                        </p:attrNameLst>
                                      </p:cBhvr>
                                      <p:by>
                                        <p:hsl h="0" s="12549" l="25098"/>
                                      </p:by>
                                    </p:animClr>
                                    <p:set>
                                      <p:cBhvr>
                                        <p:cTn id="28" dur="500" fill="hold"/>
                                        <p:tgtEl>
                                          <p:spTgt spid="201738"/>
                                        </p:tgtEl>
                                        <p:attrNameLst>
                                          <p:attrName>fill.type</p:attrName>
                                        </p:attrNameLst>
                                      </p:cBhvr>
                                      <p:to>
                                        <p:strVal val="solid"/>
                                      </p:to>
                                    </p:set>
                                  </p:childTnLst>
                                </p:cTn>
                              </p:par>
                              <p:par>
                                <p:cTn id="29" presetID="30" presetClass="emph" presetSubtype="0" fill="hold" grpId="0" nodeType="withEffect">
                                  <p:stCondLst>
                                    <p:cond delay="0"/>
                                  </p:stCondLst>
                                  <p:childTnLst>
                                    <p:animClr clrSpc="hsl" dir="cw">
                                      <p:cBhvr override="childStyle">
                                        <p:cTn id="30" dur="500" fill="hold"/>
                                        <p:tgtEl>
                                          <p:spTgt spid="201739"/>
                                        </p:tgtEl>
                                        <p:attrNameLst>
                                          <p:attrName>style.color</p:attrName>
                                        </p:attrNameLst>
                                      </p:cBhvr>
                                      <p:by>
                                        <p:hsl h="0" s="12549" l="25098"/>
                                      </p:by>
                                    </p:animClr>
                                    <p:animClr clrSpc="hsl" dir="cw">
                                      <p:cBhvr>
                                        <p:cTn id="31" dur="500" fill="hold"/>
                                        <p:tgtEl>
                                          <p:spTgt spid="201739"/>
                                        </p:tgtEl>
                                        <p:attrNameLst>
                                          <p:attrName>fillcolor</p:attrName>
                                        </p:attrNameLst>
                                      </p:cBhvr>
                                      <p:by>
                                        <p:hsl h="0" s="12549" l="25098"/>
                                      </p:by>
                                    </p:animClr>
                                    <p:animClr clrSpc="hsl" dir="cw">
                                      <p:cBhvr>
                                        <p:cTn id="32" dur="500" fill="hold"/>
                                        <p:tgtEl>
                                          <p:spTgt spid="201739"/>
                                        </p:tgtEl>
                                        <p:attrNameLst>
                                          <p:attrName>stroke.color</p:attrName>
                                        </p:attrNameLst>
                                      </p:cBhvr>
                                      <p:by>
                                        <p:hsl h="0" s="12549" l="25098"/>
                                      </p:by>
                                    </p:animClr>
                                    <p:set>
                                      <p:cBhvr>
                                        <p:cTn id="33" dur="500" fill="hold"/>
                                        <p:tgtEl>
                                          <p:spTgt spid="201739"/>
                                        </p:tgtEl>
                                        <p:attrNameLst>
                                          <p:attrName>fill.type</p:attrName>
                                        </p:attrNameLst>
                                      </p:cBhvr>
                                      <p:to>
                                        <p:strVal val="solid"/>
                                      </p:to>
                                    </p:set>
                                  </p:childTnLst>
                                </p:cTn>
                              </p:par>
                              <p:par>
                                <p:cTn id="34" presetID="30" presetClass="emph" presetSubtype="0" fill="hold" grpId="0" nodeType="withEffect">
                                  <p:stCondLst>
                                    <p:cond delay="0"/>
                                  </p:stCondLst>
                                  <p:childTnLst>
                                    <p:animClr clrSpc="hsl" dir="cw">
                                      <p:cBhvr override="childStyle">
                                        <p:cTn id="35" dur="500" fill="hold"/>
                                        <p:tgtEl>
                                          <p:spTgt spid="201742"/>
                                        </p:tgtEl>
                                        <p:attrNameLst>
                                          <p:attrName>style.color</p:attrName>
                                        </p:attrNameLst>
                                      </p:cBhvr>
                                      <p:by>
                                        <p:hsl h="0" s="12549" l="25098"/>
                                      </p:by>
                                    </p:animClr>
                                    <p:animClr clrSpc="hsl" dir="cw">
                                      <p:cBhvr>
                                        <p:cTn id="36" dur="500" fill="hold"/>
                                        <p:tgtEl>
                                          <p:spTgt spid="201742"/>
                                        </p:tgtEl>
                                        <p:attrNameLst>
                                          <p:attrName>fillcolor</p:attrName>
                                        </p:attrNameLst>
                                      </p:cBhvr>
                                      <p:by>
                                        <p:hsl h="0" s="12549" l="25098"/>
                                      </p:by>
                                    </p:animClr>
                                    <p:animClr clrSpc="hsl" dir="cw">
                                      <p:cBhvr>
                                        <p:cTn id="37" dur="500" fill="hold"/>
                                        <p:tgtEl>
                                          <p:spTgt spid="201742"/>
                                        </p:tgtEl>
                                        <p:attrNameLst>
                                          <p:attrName>stroke.color</p:attrName>
                                        </p:attrNameLst>
                                      </p:cBhvr>
                                      <p:by>
                                        <p:hsl h="0" s="12549" l="25098"/>
                                      </p:by>
                                    </p:animClr>
                                    <p:set>
                                      <p:cBhvr>
                                        <p:cTn id="38" dur="500" fill="hold"/>
                                        <p:tgtEl>
                                          <p:spTgt spid="201742"/>
                                        </p:tgtEl>
                                        <p:attrNameLst>
                                          <p:attrName>fill.type</p:attrName>
                                        </p:attrNameLst>
                                      </p:cBhvr>
                                      <p:to>
                                        <p:strVal val="solid"/>
                                      </p:to>
                                    </p:set>
                                  </p:childTnLst>
                                </p:cTn>
                              </p:par>
                              <p:par>
                                <p:cTn id="39" presetID="30" presetClass="emph" presetSubtype="0" fill="hold" grpId="0" nodeType="withEffect">
                                  <p:stCondLst>
                                    <p:cond delay="0"/>
                                  </p:stCondLst>
                                  <p:childTnLst>
                                    <p:animClr clrSpc="hsl" dir="cw">
                                      <p:cBhvr override="childStyle">
                                        <p:cTn id="40" dur="500" fill="hold"/>
                                        <p:tgtEl>
                                          <p:spTgt spid="201743"/>
                                        </p:tgtEl>
                                        <p:attrNameLst>
                                          <p:attrName>style.color</p:attrName>
                                        </p:attrNameLst>
                                      </p:cBhvr>
                                      <p:by>
                                        <p:hsl h="0" s="12549" l="25098"/>
                                      </p:by>
                                    </p:animClr>
                                    <p:animClr clrSpc="hsl" dir="cw">
                                      <p:cBhvr>
                                        <p:cTn id="41" dur="500" fill="hold"/>
                                        <p:tgtEl>
                                          <p:spTgt spid="201743"/>
                                        </p:tgtEl>
                                        <p:attrNameLst>
                                          <p:attrName>fillcolor</p:attrName>
                                        </p:attrNameLst>
                                      </p:cBhvr>
                                      <p:by>
                                        <p:hsl h="0" s="12549" l="25098"/>
                                      </p:by>
                                    </p:animClr>
                                    <p:animClr clrSpc="hsl" dir="cw">
                                      <p:cBhvr>
                                        <p:cTn id="42" dur="500" fill="hold"/>
                                        <p:tgtEl>
                                          <p:spTgt spid="201743"/>
                                        </p:tgtEl>
                                        <p:attrNameLst>
                                          <p:attrName>stroke.color</p:attrName>
                                        </p:attrNameLst>
                                      </p:cBhvr>
                                      <p:by>
                                        <p:hsl h="0" s="12549" l="25098"/>
                                      </p:by>
                                    </p:animClr>
                                    <p:set>
                                      <p:cBhvr>
                                        <p:cTn id="43" dur="500" fill="hold"/>
                                        <p:tgtEl>
                                          <p:spTgt spid="201743"/>
                                        </p:tgtEl>
                                        <p:attrNameLst>
                                          <p:attrName>fill.type</p:attrName>
                                        </p:attrNameLst>
                                      </p:cBhvr>
                                      <p:to>
                                        <p:strVal val="solid"/>
                                      </p:to>
                                    </p:set>
                                  </p:childTnLst>
                                </p:cTn>
                              </p:par>
                              <p:par>
                                <p:cTn id="44" presetID="30" presetClass="emph" presetSubtype="0" fill="hold" grpId="0" nodeType="withEffect">
                                  <p:stCondLst>
                                    <p:cond delay="0"/>
                                  </p:stCondLst>
                                  <p:childTnLst>
                                    <p:animClr clrSpc="hsl" dir="cw">
                                      <p:cBhvr override="childStyle">
                                        <p:cTn id="45" dur="500" fill="hold"/>
                                        <p:tgtEl>
                                          <p:spTgt spid="201744"/>
                                        </p:tgtEl>
                                        <p:attrNameLst>
                                          <p:attrName>style.color</p:attrName>
                                        </p:attrNameLst>
                                      </p:cBhvr>
                                      <p:by>
                                        <p:hsl h="0" s="12549" l="25098"/>
                                      </p:by>
                                    </p:animClr>
                                    <p:animClr clrSpc="hsl" dir="cw">
                                      <p:cBhvr>
                                        <p:cTn id="46" dur="500" fill="hold"/>
                                        <p:tgtEl>
                                          <p:spTgt spid="201744"/>
                                        </p:tgtEl>
                                        <p:attrNameLst>
                                          <p:attrName>fillcolor</p:attrName>
                                        </p:attrNameLst>
                                      </p:cBhvr>
                                      <p:by>
                                        <p:hsl h="0" s="12549" l="25098"/>
                                      </p:by>
                                    </p:animClr>
                                    <p:animClr clrSpc="hsl" dir="cw">
                                      <p:cBhvr>
                                        <p:cTn id="47" dur="500" fill="hold"/>
                                        <p:tgtEl>
                                          <p:spTgt spid="201744"/>
                                        </p:tgtEl>
                                        <p:attrNameLst>
                                          <p:attrName>stroke.color</p:attrName>
                                        </p:attrNameLst>
                                      </p:cBhvr>
                                      <p:by>
                                        <p:hsl h="0" s="12549" l="25098"/>
                                      </p:by>
                                    </p:animClr>
                                    <p:set>
                                      <p:cBhvr>
                                        <p:cTn id="48" dur="500" fill="hold"/>
                                        <p:tgtEl>
                                          <p:spTgt spid="201744"/>
                                        </p:tgtEl>
                                        <p:attrNameLst>
                                          <p:attrName>fill.type</p:attrName>
                                        </p:attrNameLst>
                                      </p:cBhvr>
                                      <p:to>
                                        <p:strVal val="solid"/>
                                      </p:to>
                                    </p:set>
                                  </p:childTnLst>
                                </p:cTn>
                              </p:par>
                              <p:par>
                                <p:cTn id="49" presetID="30" presetClass="emph" presetSubtype="0" fill="hold" grpId="0" nodeType="withEffect">
                                  <p:stCondLst>
                                    <p:cond delay="0"/>
                                  </p:stCondLst>
                                  <p:childTnLst>
                                    <p:animClr clrSpc="hsl" dir="cw">
                                      <p:cBhvr override="childStyle">
                                        <p:cTn id="50" dur="500" fill="hold"/>
                                        <p:tgtEl>
                                          <p:spTgt spid="201747"/>
                                        </p:tgtEl>
                                        <p:attrNameLst>
                                          <p:attrName>style.color</p:attrName>
                                        </p:attrNameLst>
                                      </p:cBhvr>
                                      <p:by>
                                        <p:hsl h="0" s="12549" l="25098"/>
                                      </p:by>
                                    </p:animClr>
                                    <p:animClr clrSpc="hsl" dir="cw">
                                      <p:cBhvr>
                                        <p:cTn id="51" dur="500" fill="hold"/>
                                        <p:tgtEl>
                                          <p:spTgt spid="201747"/>
                                        </p:tgtEl>
                                        <p:attrNameLst>
                                          <p:attrName>fillcolor</p:attrName>
                                        </p:attrNameLst>
                                      </p:cBhvr>
                                      <p:by>
                                        <p:hsl h="0" s="12549" l="25098"/>
                                      </p:by>
                                    </p:animClr>
                                    <p:animClr clrSpc="hsl" dir="cw">
                                      <p:cBhvr>
                                        <p:cTn id="52" dur="500" fill="hold"/>
                                        <p:tgtEl>
                                          <p:spTgt spid="201747"/>
                                        </p:tgtEl>
                                        <p:attrNameLst>
                                          <p:attrName>stroke.color</p:attrName>
                                        </p:attrNameLst>
                                      </p:cBhvr>
                                      <p:by>
                                        <p:hsl h="0" s="12549" l="25098"/>
                                      </p:by>
                                    </p:animClr>
                                    <p:set>
                                      <p:cBhvr>
                                        <p:cTn id="53" dur="500" fill="hold"/>
                                        <p:tgtEl>
                                          <p:spTgt spid="201747"/>
                                        </p:tgtEl>
                                        <p:attrNameLst>
                                          <p:attrName>fill.type</p:attrName>
                                        </p:attrNameLst>
                                      </p:cBhvr>
                                      <p:to>
                                        <p:strVal val="solid"/>
                                      </p:to>
                                    </p:set>
                                  </p:childTnLst>
                                </p:cTn>
                              </p:par>
                              <p:par>
                                <p:cTn id="54" presetID="30" presetClass="emph" presetSubtype="0" fill="hold" grpId="0" nodeType="withEffect">
                                  <p:stCondLst>
                                    <p:cond delay="0"/>
                                  </p:stCondLst>
                                  <p:childTnLst>
                                    <p:animClr clrSpc="hsl" dir="cw">
                                      <p:cBhvr override="childStyle">
                                        <p:cTn id="55" dur="500" fill="hold"/>
                                        <p:tgtEl>
                                          <p:spTgt spid="201748"/>
                                        </p:tgtEl>
                                        <p:attrNameLst>
                                          <p:attrName>style.color</p:attrName>
                                        </p:attrNameLst>
                                      </p:cBhvr>
                                      <p:by>
                                        <p:hsl h="0" s="12549" l="25098"/>
                                      </p:by>
                                    </p:animClr>
                                    <p:animClr clrSpc="hsl" dir="cw">
                                      <p:cBhvr>
                                        <p:cTn id="56" dur="500" fill="hold"/>
                                        <p:tgtEl>
                                          <p:spTgt spid="201748"/>
                                        </p:tgtEl>
                                        <p:attrNameLst>
                                          <p:attrName>fillcolor</p:attrName>
                                        </p:attrNameLst>
                                      </p:cBhvr>
                                      <p:by>
                                        <p:hsl h="0" s="12549" l="25098"/>
                                      </p:by>
                                    </p:animClr>
                                    <p:animClr clrSpc="hsl" dir="cw">
                                      <p:cBhvr>
                                        <p:cTn id="57" dur="500" fill="hold"/>
                                        <p:tgtEl>
                                          <p:spTgt spid="201748"/>
                                        </p:tgtEl>
                                        <p:attrNameLst>
                                          <p:attrName>stroke.color</p:attrName>
                                        </p:attrNameLst>
                                      </p:cBhvr>
                                      <p:by>
                                        <p:hsl h="0" s="12549" l="25098"/>
                                      </p:by>
                                    </p:animClr>
                                    <p:set>
                                      <p:cBhvr>
                                        <p:cTn id="58" dur="500" fill="hold"/>
                                        <p:tgtEl>
                                          <p:spTgt spid="201748"/>
                                        </p:tgtEl>
                                        <p:attrNameLst>
                                          <p:attrName>fill.type</p:attrName>
                                        </p:attrNameLst>
                                      </p:cBhvr>
                                      <p:to>
                                        <p:strVal val="solid"/>
                                      </p:to>
                                    </p:set>
                                  </p:childTnLst>
                                </p:cTn>
                              </p:par>
                              <p:par>
                                <p:cTn id="59" presetID="30" presetClass="emph" presetSubtype="0" fill="hold" grpId="0" nodeType="withEffect">
                                  <p:stCondLst>
                                    <p:cond delay="0"/>
                                  </p:stCondLst>
                                  <p:childTnLst>
                                    <p:animClr clrSpc="hsl" dir="cw">
                                      <p:cBhvr override="childStyle">
                                        <p:cTn id="60" dur="500" fill="hold"/>
                                        <p:tgtEl>
                                          <p:spTgt spid="201752"/>
                                        </p:tgtEl>
                                        <p:attrNameLst>
                                          <p:attrName>style.color</p:attrName>
                                        </p:attrNameLst>
                                      </p:cBhvr>
                                      <p:by>
                                        <p:hsl h="0" s="12549" l="25098"/>
                                      </p:by>
                                    </p:animClr>
                                    <p:animClr clrSpc="hsl" dir="cw">
                                      <p:cBhvr>
                                        <p:cTn id="61" dur="500" fill="hold"/>
                                        <p:tgtEl>
                                          <p:spTgt spid="201752"/>
                                        </p:tgtEl>
                                        <p:attrNameLst>
                                          <p:attrName>fillcolor</p:attrName>
                                        </p:attrNameLst>
                                      </p:cBhvr>
                                      <p:by>
                                        <p:hsl h="0" s="12549" l="25098"/>
                                      </p:by>
                                    </p:animClr>
                                    <p:animClr clrSpc="hsl" dir="cw">
                                      <p:cBhvr>
                                        <p:cTn id="62" dur="500" fill="hold"/>
                                        <p:tgtEl>
                                          <p:spTgt spid="201752"/>
                                        </p:tgtEl>
                                        <p:attrNameLst>
                                          <p:attrName>stroke.color</p:attrName>
                                        </p:attrNameLst>
                                      </p:cBhvr>
                                      <p:by>
                                        <p:hsl h="0" s="12549" l="25098"/>
                                      </p:by>
                                    </p:animClr>
                                    <p:set>
                                      <p:cBhvr>
                                        <p:cTn id="63" dur="500" fill="hold"/>
                                        <p:tgtEl>
                                          <p:spTgt spid="201752"/>
                                        </p:tgtEl>
                                        <p:attrNameLst>
                                          <p:attrName>fill.type</p:attrName>
                                        </p:attrNameLst>
                                      </p:cBhvr>
                                      <p:to>
                                        <p:strVal val="solid"/>
                                      </p:to>
                                    </p:set>
                                  </p:childTnLst>
                                </p:cTn>
                              </p:par>
                              <p:par>
                                <p:cTn id="64" presetID="30" presetClass="emph" presetSubtype="0" fill="hold" grpId="0" nodeType="withEffect">
                                  <p:stCondLst>
                                    <p:cond delay="0"/>
                                  </p:stCondLst>
                                  <p:childTnLst>
                                    <p:animClr clrSpc="hsl" dir="cw">
                                      <p:cBhvr override="childStyle">
                                        <p:cTn id="65" dur="500" fill="hold"/>
                                        <p:tgtEl>
                                          <p:spTgt spid="201753"/>
                                        </p:tgtEl>
                                        <p:attrNameLst>
                                          <p:attrName>style.color</p:attrName>
                                        </p:attrNameLst>
                                      </p:cBhvr>
                                      <p:by>
                                        <p:hsl h="0" s="12549" l="25098"/>
                                      </p:by>
                                    </p:animClr>
                                    <p:animClr clrSpc="hsl" dir="cw">
                                      <p:cBhvr>
                                        <p:cTn id="66" dur="500" fill="hold"/>
                                        <p:tgtEl>
                                          <p:spTgt spid="201753"/>
                                        </p:tgtEl>
                                        <p:attrNameLst>
                                          <p:attrName>fillcolor</p:attrName>
                                        </p:attrNameLst>
                                      </p:cBhvr>
                                      <p:by>
                                        <p:hsl h="0" s="12549" l="25098"/>
                                      </p:by>
                                    </p:animClr>
                                    <p:animClr clrSpc="hsl" dir="cw">
                                      <p:cBhvr>
                                        <p:cTn id="67" dur="500" fill="hold"/>
                                        <p:tgtEl>
                                          <p:spTgt spid="201753"/>
                                        </p:tgtEl>
                                        <p:attrNameLst>
                                          <p:attrName>stroke.color</p:attrName>
                                        </p:attrNameLst>
                                      </p:cBhvr>
                                      <p:by>
                                        <p:hsl h="0" s="12549" l="25098"/>
                                      </p:by>
                                    </p:animClr>
                                    <p:set>
                                      <p:cBhvr>
                                        <p:cTn id="68" dur="500" fill="hold"/>
                                        <p:tgtEl>
                                          <p:spTgt spid="201753"/>
                                        </p:tgtEl>
                                        <p:attrNameLst>
                                          <p:attrName>fill.type</p:attrName>
                                        </p:attrNameLst>
                                      </p:cBhvr>
                                      <p:to>
                                        <p:strVal val="solid"/>
                                      </p:to>
                                    </p:set>
                                  </p:childTnLst>
                                </p:cTn>
                              </p:par>
                              <p:par>
                                <p:cTn id="69" presetID="30" presetClass="emph" presetSubtype="0" fill="hold" grpId="0" nodeType="withEffect">
                                  <p:stCondLst>
                                    <p:cond delay="0"/>
                                  </p:stCondLst>
                                  <p:childTnLst>
                                    <p:animClr clrSpc="hsl" dir="cw">
                                      <p:cBhvr override="childStyle">
                                        <p:cTn id="70" dur="500" fill="hold"/>
                                        <p:tgtEl>
                                          <p:spTgt spid="201754"/>
                                        </p:tgtEl>
                                        <p:attrNameLst>
                                          <p:attrName>style.color</p:attrName>
                                        </p:attrNameLst>
                                      </p:cBhvr>
                                      <p:by>
                                        <p:hsl h="0" s="12549" l="25098"/>
                                      </p:by>
                                    </p:animClr>
                                    <p:animClr clrSpc="hsl" dir="cw">
                                      <p:cBhvr>
                                        <p:cTn id="71" dur="500" fill="hold"/>
                                        <p:tgtEl>
                                          <p:spTgt spid="201754"/>
                                        </p:tgtEl>
                                        <p:attrNameLst>
                                          <p:attrName>fillcolor</p:attrName>
                                        </p:attrNameLst>
                                      </p:cBhvr>
                                      <p:by>
                                        <p:hsl h="0" s="12549" l="25098"/>
                                      </p:by>
                                    </p:animClr>
                                    <p:animClr clrSpc="hsl" dir="cw">
                                      <p:cBhvr>
                                        <p:cTn id="72" dur="500" fill="hold"/>
                                        <p:tgtEl>
                                          <p:spTgt spid="201754"/>
                                        </p:tgtEl>
                                        <p:attrNameLst>
                                          <p:attrName>stroke.color</p:attrName>
                                        </p:attrNameLst>
                                      </p:cBhvr>
                                      <p:by>
                                        <p:hsl h="0" s="12549" l="25098"/>
                                      </p:by>
                                    </p:animClr>
                                    <p:set>
                                      <p:cBhvr>
                                        <p:cTn id="73" dur="500" fill="hold"/>
                                        <p:tgtEl>
                                          <p:spTgt spid="201754"/>
                                        </p:tgtEl>
                                        <p:attrNameLst>
                                          <p:attrName>fill.type</p:attrName>
                                        </p:attrNameLst>
                                      </p:cBhvr>
                                      <p:to>
                                        <p:strVal val="solid"/>
                                      </p:to>
                                    </p:set>
                                  </p:childTnLst>
                                </p:cTn>
                              </p:par>
                              <p:par>
                                <p:cTn id="74" presetID="30" presetClass="emph" presetSubtype="0" fill="hold" grpId="0" nodeType="withEffect">
                                  <p:stCondLst>
                                    <p:cond delay="0"/>
                                  </p:stCondLst>
                                  <p:childTnLst>
                                    <p:animClr clrSpc="hsl" dir="cw">
                                      <p:cBhvr override="childStyle">
                                        <p:cTn id="75" dur="500" fill="hold"/>
                                        <p:tgtEl>
                                          <p:spTgt spid="201755"/>
                                        </p:tgtEl>
                                        <p:attrNameLst>
                                          <p:attrName>style.color</p:attrName>
                                        </p:attrNameLst>
                                      </p:cBhvr>
                                      <p:by>
                                        <p:hsl h="0" s="12549" l="25098"/>
                                      </p:by>
                                    </p:animClr>
                                    <p:animClr clrSpc="hsl" dir="cw">
                                      <p:cBhvr>
                                        <p:cTn id="76" dur="500" fill="hold"/>
                                        <p:tgtEl>
                                          <p:spTgt spid="201755"/>
                                        </p:tgtEl>
                                        <p:attrNameLst>
                                          <p:attrName>fillcolor</p:attrName>
                                        </p:attrNameLst>
                                      </p:cBhvr>
                                      <p:by>
                                        <p:hsl h="0" s="12549" l="25098"/>
                                      </p:by>
                                    </p:animClr>
                                    <p:animClr clrSpc="hsl" dir="cw">
                                      <p:cBhvr>
                                        <p:cTn id="77" dur="500" fill="hold"/>
                                        <p:tgtEl>
                                          <p:spTgt spid="201755"/>
                                        </p:tgtEl>
                                        <p:attrNameLst>
                                          <p:attrName>stroke.color</p:attrName>
                                        </p:attrNameLst>
                                      </p:cBhvr>
                                      <p:by>
                                        <p:hsl h="0" s="12549" l="25098"/>
                                      </p:by>
                                    </p:animClr>
                                    <p:set>
                                      <p:cBhvr>
                                        <p:cTn id="78" dur="500" fill="hold"/>
                                        <p:tgtEl>
                                          <p:spTgt spid="201755"/>
                                        </p:tgtEl>
                                        <p:attrNameLst>
                                          <p:attrName>fill.type</p:attrName>
                                        </p:attrNameLst>
                                      </p:cBhvr>
                                      <p:to>
                                        <p:strVal val="solid"/>
                                      </p:to>
                                    </p:set>
                                  </p:childTnLst>
                                </p:cTn>
                              </p:par>
                              <p:par>
                                <p:cTn id="79" presetID="30" presetClass="emph" presetSubtype="0" fill="hold" grpId="0" nodeType="withEffect">
                                  <p:stCondLst>
                                    <p:cond delay="0"/>
                                  </p:stCondLst>
                                  <p:childTnLst>
                                    <p:animClr clrSpc="hsl" dir="cw">
                                      <p:cBhvr override="childStyle">
                                        <p:cTn id="80" dur="500" fill="hold"/>
                                        <p:tgtEl>
                                          <p:spTgt spid="201758"/>
                                        </p:tgtEl>
                                        <p:attrNameLst>
                                          <p:attrName>style.color</p:attrName>
                                        </p:attrNameLst>
                                      </p:cBhvr>
                                      <p:by>
                                        <p:hsl h="0" s="12549" l="25098"/>
                                      </p:by>
                                    </p:animClr>
                                    <p:animClr clrSpc="hsl" dir="cw">
                                      <p:cBhvr>
                                        <p:cTn id="81" dur="500" fill="hold"/>
                                        <p:tgtEl>
                                          <p:spTgt spid="201758"/>
                                        </p:tgtEl>
                                        <p:attrNameLst>
                                          <p:attrName>fillcolor</p:attrName>
                                        </p:attrNameLst>
                                      </p:cBhvr>
                                      <p:by>
                                        <p:hsl h="0" s="12549" l="25098"/>
                                      </p:by>
                                    </p:animClr>
                                    <p:animClr clrSpc="hsl" dir="cw">
                                      <p:cBhvr>
                                        <p:cTn id="82" dur="500" fill="hold"/>
                                        <p:tgtEl>
                                          <p:spTgt spid="201758"/>
                                        </p:tgtEl>
                                        <p:attrNameLst>
                                          <p:attrName>stroke.color</p:attrName>
                                        </p:attrNameLst>
                                      </p:cBhvr>
                                      <p:by>
                                        <p:hsl h="0" s="12549" l="25098"/>
                                      </p:by>
                                    </p:animClr>
                                    <p:set>
                                      <p:cBhvr>
                                        <p:cTn id="83" dur="500" fill="hold"/>
                                        <p:tgtEl>
                                          <p:spTgt spid="201758"/>
                                        </p:tgtEl>
                                        <p:attrNameLst>
                                          <p:attrName>fill.type</p:attrName>
                                        </p:attrNameLst>
                                      </p:cBhvr>
                                      <p:to>
                                        <p:strVal val="solid"/>
                                      </p:to>
                                    </p:set>
                                  </p:childTnLst>
                                </p:cTn>
                              </p:par>
                              <p:par>
                                <p:cTn id="84" presetID="30" presetClass="emph" presetSubtype="0" fill="hold" grpId="0" nodeType="withEffect">
                                  <p:stCondLst>
                                    <p:cond delay="0"/>
                                  </p:stCondLst>
                                  <p:childTnLst>
                                    <p:animClr clrSpc="hsl" dir="cw">
                                      <p:cBhvr override="childStyle">
                                        <p:cTn id="85" dur="500" fill="hold"/>
                                        <p:tgtEl>
                                          <p:spTgt spid="201759"/>
                                        </p:tgtEl>
                                        <p:attrNameLst>
                                          <p:attrName>style.color</p:attrName>
                                        </p:attrNameLst>
                                      </p:cBhvr>
                                      <p:by>
                                        <p:hsl h="0" s="12549" l="25098"/>
                                      </p:by>
                                    </p:animClr>
                                    <p:animClr clrSpc="hsl" dir="cw">
                                      <p:cBhvr>
                                        <p:cTn id="86" dur="500" fill="hold"/>
                                        <p:tgtEl>
                                          <p:spTgt spid="201759"/>
                                        </p:tgtEl>
                                        <p:attrNameLst>
                                          <p:attrName>fillcolor</p:attrName>
                                        </p:attrNameLst>
                                      </p:cBhvr>
                                      <p:by>
                                        <p:hsl h="0" s="12549" l="25098"/>
                                      </p:by>
                                    </p:animClr>
                                    <p:animClr clrSpc="hsl" dir="cw">
                                      <p:cBhvr>
                                        <p:cTn id="87" dur="500" fill="hold"/>
                                        <p:tgtEl>
                                          <p:spTgt spid="201759"/>
                                        </p:tgtEl>
                                        <p:attrNameLst>
                                          <p:attrName>stroke.color</p:attrName>
                                        </p:attrNameLst>
                                      </p:cBhvr>
                                      <p:by>
                                        <p:hsl h="0" s="12549" l="25098"/>
                                      </p:by>
                                    </p:animClr>
                                    <p:set>
                                      <p:cBhvr>
                                        <p:cTn id="88" dur="500" fill="hold"/>
                                        <p:tgtEl>
                                          <p:spTgt spid="201759"/>
                                        </p:tgtEl>
                                        <p:attrNameLst>
                                          <p:attrName>fill.type</p:attrName>
                                        </p:attrNameLst>
                                      </p:cBhvr>
                                      <p:to>
                                        <p:strVal val="solid"/>
                                      </p:to>
                                    </p:set>
                                  </p:childTnLst>
                                </p:cTn>
                              </p:par>
                              <p:par>
                                <p:cTn id="89" presetID="30" presetClass="emph" presetSubtype="0" fill="hold" grpId="0" nodeType="withEffect">
                                  <p:stCondLst>
                                    <p:cond delay="0"/>
                                  </p:stCondLst>
                                  <p:childTnLst>
                                    <p:animClr clrSpc="hsl" dir="cw">
                                      <p:cBhvr override="childStyle">
                                        <p:cTn id="90" dur="500" fill="hold"/>
                                        <p:tgtEl>
                                          <p:spTgt spid="201761"/>
                                        </p:tgtEl>
                                        <p:attrNameLst>
                                          <p:attrName>style.color</p:attrName>
                                        </p:attrNameLst>
                                      </p:cBhvr>
                                      <p:by>
                                        <p:hsl h="0" s="12549" l="25098"/>
                                      </p:by>
                                    </p:animClr>
                                    <p:animClr clrSpc="hsl" dir="cw">
                                      <p:cBhvr>
                                        <p:cTn id="91" dur="500" fill="hold"/>
                                        <p:tgtEl>
                                          <p:spTgt spid="201761"/>
                                        </p:tgtEl>
                                        <p:attrNameLst>
                                          <p:attrName>fillcolor</p:attrName>
                                        </p:attrNameLst>
                                      </p:cBhvr>
                                      <p:by>
                                        <p:hsl h="0" s="12549" l="25098"/>
                                      </p:by>
                                    </p:animClr>
                                    <p:animClr clrSpc="hsl" dir="cw">
                                      <p:cBhvr>
                                        <p:cTn id="92" dur="500" fill="hold"/>
                                        <p:tgtEl>
                                          <p:spTgt spid="201761"/>
                                        </p:tgtEl>
                                        <p:attrNameLst>
                                          <p:attrName>stroke.color</p:attrName>
                                        </p:attrNameLst>
                                      </p:cBhvr>
                                      <p:by>
                                        <p:hsl h="0" s="12549" l="25098"/>
                                      </p:by>
                                    </p:animClr>
                                    <p:set>
                                      <p:cBhvr>
                                        <p:cTn id="93" dur="500" fill="hold"/>
                                        <p:tgtEl>
                                          <p:spTgt spid="201761"/>
                                        </p:tgtEl>
                                        <p:attrNameLst>
                                          <p:attrName>fill.type</p:attrName>
                                        </p:attrNameLst>
                                      </p:cBhvr>
                                      <p:to>
                                        <p:strVal val="solid"/>
                                      </p:to>
                                    </p:set>
                                  </p:childTnLst>
                                </p:cTn>
                              </p:par>
                              <p:par>
                                <p:cTn id="94" presetID="30" presetClass="emph" presetSubtype="0" fill="hold" grpId="0" nodeType="withEffect">
                                  <p:stCondLst>
                                    <p:cond delay="0"/>
                                  </p:stCondLst>
                                  <p:childTnLst>
                                    <p:animClr clrSpc="hsl" dir="cw">
                                      <p:cBhvr override="childStyle">
                                        <p:cTn id="95" dur="500" fill="hold"/>
                                        <p:tgtEl>
                                          <p:spTgt spid="201762"/>
                                        </p:tgtEl>
                                        <p:attrNameLst>
                                          <p:attrName>style.color</p:attrName>
                                        </p:attrNameLst>
                                      </p:cBhvr>
                                      <p:by>
                                        <p:hsl h="0" s="12549" l="25098"/>
                                      </p:by>
                                    </p:animClr>
                                    <p:animClr clrSpc="hsl" dir="cw">
                                      <p:cBhvr>
                                        <p:cTn id="96" dur="500" fill="hold"/>
                                        <p:tgtEl>
                                          <p:spTgt spid="201762"/>
                                        </p:tgtEl>
                                        <p:attrNameLst>
                                          <p:attrName>fillcolor</p:attrName>
                                        </p:attrNameLst>
                                      </p:cBhvr>
                                      <p:by>
                                        <p:hsl h="0" s="12549" l="25098"/>
                                      </p:by>
                                    </p:animClr>
                                    <p:animClr clrSpc="hsl" dir="cw">
                                      <p:cBhvr>
                                        <p:cTn id="97" dur="500" fill="hold"/>
                                        <p:tgtEl>
                                          <p:spTgt spid="201762"/>
                                        </p:tgtEl>
                                        <p:attrNameLst>
                                          <p:attrName>stroke.color</p:attrName>
                                        </p:attrNameLst>
                                      </p:cBhvr>
                                      <p:by>
                                        <p:hsl h="0" s="12549" l="25098"/>
                                      </p:by>
                                    </p:animClr>
                                    <p:set>
                                      <p:cBhvr>
                                        <p:cTn id="98" dur="500" fill="hold"/>
                                        <p:tgtEl>
                                          <p:spTgt spid="201762"/>
                                        </p:tgtEl>
                                        <p:attrNameLst>
                                          <p:attrName>fill.type</p:attrName>
                                        </p:attrNameLst>
                                      </p:cBhvr>
                                      <p:to>
                                        <p:strVal val="solid"/>
                                      </p:to>
                                    </p:set>
                                  </p:childTnLst>
                                </p:cTn>
                              </p:par>
                              <p:par>
                                <p:cTn id="99" presetID="30" presetClass="emph" presetSubtype="0" fill="hold" grpId="0" nodeType="withEffect">
                                  <p:stCondLst>
                                    <p:cond delay="0"/>
                                  </p:stCondLst>
                                  <p:childTnLst>
                                    <p:animClr clrSpc="hsl" dir="cw">
                                      <p:cBhvr override="childStyle">
                                        <p:cTn id="100" dur="500" fill="hold"/>
                                        <p:tgtEl>
                                          <p:spTgt spid="201733"/>
                                        </p:tgtEl>
                                        <p:attrNameLst>
                                          <p:attrName>style.color</p:attrName>
                                        </p:attrNameLst>
                                      </p:cBhvr>
                                      <p:by>
                                        <p:hsl h="0" s="12549" l="25098"/>
                                      </p:by>
                                    </p:animClr>
                                    <p:animClr clrSpc="hsl" dir="cw">
                                      <p:cBhvr>
                                        <p:cTn id="101" dur="500" fill="hold"/>
                                        <p:tgtEl>
                                          <p:spTgt spid="201733"/>
                                        </p:tgtEl>
                                        <p:attrNameLst>
                                          <p:attrName>fillcolor</p:attrName>
                                        </p:attrNameLst>
                                      </p:cBhvr>
                                      <p:by>
                                        <p:hsl h="0" s="12549" l="25098"/>
                                      </p:by>
                                    </p:animClr>
                                    <p:animClr clrSpc="hsl" dir="cw">
                                      <p:cBhvr>
                                        <p:cTn id="102" dur="500" fill="hold"/>
                                        <p:tgtEl>
                                          <p:spTgt spid="201733"/>
                                        </p:tgtEl>
                                        <p:attrNameLst>
                                          <p:attrName>stroke.color</p:attrName>
                                        </p:attrNameLst>
                                      </p:cBhvr>
                                      <p:by>
                                        <p:hsl h="0" s="12549" l="25098"/>
                                      </p:by>
                                    </p:animClr>
                                    <p:set>
                                      <p:cBhvr>
                                        <p:cTn id="103" dur="500" fill="hold"/>
                                        <p:tgtEl>
                                          <p:spTgt spid="201733"/>
                                        </p:tgtEl>
                                        <p:attrNameLst>
                                          <p:attrName>fill.type</p:attrName>
                                        </p:attrNameLst>
                                      </p:cBhvr>
                                      <p:to>
                                        <p:strVal val="solid"/>
                                      </p:to>
                                    </p:set>
                                  </p:childTnLst>
                                </p:cTn>
                              </p:par>
                              <p:par>
                                <p:cTn id="104" presetID="30" presetClass="emph" presetSubtype="0" fill="hold" grpId="1" nodeType="withEffect">
                                  <p:stCondLst>
                                    <p:cond delay="0"/>
                                  </p:stCondLst>
                                  <p:childTnLst>
                                    <p:animClr clrSpc="hsl" dir="cw">
                                      <p:cBhvr override="childStyle">
                                        <p:cTn id="105" dur="500" fill="hold"/>
                                        <p:tgtEl>
                                          <p:spTgt spid="201735"/>
                                        </p:tgtEl>
                                        <p:attrNameLst>
                                          <p:attrName>style.color</p:attrName>
                                        </p:attrNameLst>
                                      </p:cBhvr>
                                      <p:by>
                                        <p:hsl h="0" s="12549" l="25098"/>
                                      </p:by>
                                    </p:animClr>
                                    <p:animClr clrSpc="hsl" dir="cw">
                                      <p:cBhvr>
                                        <p:cTn id="106" dur="500" fill="hold"/>
                                        <p:tgtEl>
                                          <p:spTgt spid="201735"/>
                                        </p:tgtEl>
                                        <p:attrNameLst>
                                          <p:attrName>fillcolor</p:attrName>
                                        </p:attrNameLst>
                                      </p:cBhvr>
                                      <p:by>
                                        <p:hsl h="0" s="12549" l="25098"/>
                                      </p:by>
                                    </p:animClr>
                                    <p:animClr clrSpc="hsl" dir="cw">
                                      <p:cBhvr>
                                        <p:cTn id="107" dur="500" fill="hold"/>
                                        <p:tgtEl>
                                          <p:spTgt spid="201735"/>
                                        </p:tgtEl>
                                        <p:attrNameLst>
                                          <p:attrName>stroke.color</p:attrName>
                                        </p:attrNameLst>
                                      </p:cBhvr>
                                      <p:by>
                                        <p:hsl h="0" s="12549" l="25098"/>
                                      </p:by>
                                    </p:animClr>
                                    <p:set>
                                      <p:cBhvr>
                                        <p:cTn id="108" dur="500" fill="hold"/>
                                        <p:tgtEl>
                                          <p:spTgt spid="201735"/>
                                        </p:tgtEl>
                                        <p:attrNameLst>
                                          <p:attrName>fill.type</p:attrName>
                                        </p:attrNameLst>
                                      </p:cBhvr>
                                      <p:to>
                                        <p:strVal val="solid"/>
                                      </p:to>
                                    </p:set>
                                  </p:childTnLst>
                                </p:cTn>
                              </p:par>
                              <p:par>
                                <p:cTn id="109" presetID="30" presetClass="emph" presetSubtype="0" fill="hold" grpId="0" nodeType="withEffect">
                                  <p:stCondLst>
                                    <p:cond delay="0"/>
                                  </p:stCondLst>
                                  <p:childTnLst>
                                    <p:animClr clrSpc="hsl" dir="cw">
                                      <p:cBhvr override="childStyle">
                                        <p:cTn id="110" dur="500" fill="hold"/>
                                        <p:tgtEl>
                                          <p:spTgt spid="201736"/>
                                        </p:tgtEl>
                                        <p:attrNameLst>
                                          <p:attrName>style.color</p:attrName>
                                        </p:attrNameLst>
                                      </p:cBhvr>
                                      <p:by>
                                        <p:hsl h="0" s="12549" l="25098"/>
                                      </p:by>
                                    </p:animClr>
                                    <p:animClr clrSpc="hsl" dir="cw">
                                      <p:cBhvr>
                                        <p:cTn id="111" dur="500" fill="hold"/>
                                        <p:tgtEl>
                                          <p:spTgt spid="201736"/>
                                        </p:tgtEl>
                                        <p:attrNameLst>
                                          <p:attrName>fillcolor</p:attrName>
                                        </p:attrNameLst>
                                      </p:cBhvr>
                                      <p:by>
                                        <p:hsl h="0" s="12549" l="25098"/>
                                      </p:by>
                                    </p:animClr>
                                    <p:animClr clrSpc="hsl" dir="cw">
                                      <p:cBhvr>
                                        <p:cTn id="112" dur="500" fill="hold"/>
                                        <p:tgtEl>
                                          <p:spTgt spid="201736"/>
                                        </p:tgtEl>
                                        <p:attrNameLst>
                                          <p:attrName>stroke.color</p:attrName>
                                        </p:attrNameLst>
                                      </p:cBhvr>
                                      <p:by>
                                        <p:hsl h="0" s="12549" l="25098"/>
                                      </p:by>
                                    </p:animClr>
                                    <p:set>
                                      <p:cBhvr>
                                        <p:cTn id="113" dur="500" fill="hold"/>
                                        <p:tgtEl>
                                          <p:spTgt spid="201736"/>
                                        </p:tgtEl>
                                        <p:attrNameLst>
                                          <p:attrName>fill.type</p:attrName>
                                        </p:attrNameLst>
                                      </p:cBhvr>
                                      <p:to>
                                        <p:strVal val="solid"/>
                                      </p:to>
                                    </p:set>
                                  </p:childTnLst>
                                </p:cTn>
                              </p:par>
                              <p:par>
                                <p:cTn id="114" presetID="30" presetClass="emph" presetSubtype="0" fill="hold" grpId="0" nodeType="withEffect">
                                  <p:stCondLst>
                                    <p:cond delay="0"/>
                                  </p:stCondLst>
                                  <p:childTnLst>
                                    <p:animClr clrSpc="hsl" dir="cw">
                                      <p:cBhvr override="childStyle">
                                        <p:cTn id="115" dur="500" fill="hold"/>
                                        <p:tgtEl>
                                          <p:spTgt spid="201741"/>
                                        </p:tgtEl>
                                        <p:attrNameLst>
                                          <p:attrName>style.color</p:attrName>
                                        </p:attrNameLst>
                                      </p:cBhvr>
                                      <p:by>
                                        <p:hsl h="0" s="12549" l="25098"/>
                                      </p:by>
                                    </p:animClr>
                                    <p:animClr clrSpc="hsl" dir="cw">
                                      <p:cBhvr>
                                        <p:cTn id="116" dur="500" fill="hold"/>
                                        <p:tgtEl>
                                          <p:spTgt spid="201741"/>
                                        </p:tgtEl>
                                        <p:attrNameLst>
                                          <p:attrName>fillcolor</p:attrName>
                                        </p:attrNameLst>
                                      </p:cBhvr>
                                      <p:by>
                                        <p:hsl h="0" s="12549" l="25098"/>
                                      </p:by>
                                    </p:animClr>
                                    <p:animClr clrSpc="hsl" dir="cw">
                                      <p:cBhvr>
                                        <p:cTn id="117" dur="500" fill="hold"/>
                                        <p:tgtEl>
                                          <p:spTgt spid="201741"/>
                                        </p:tgtEl>
                                        <p:attrNameLst>
                                          <p:attrName>stroke.color</p:attrName>
                                        </p:attrNameLst>
                                      </p:cBhvr>
                                      <p:by>
                                        <p:hsl h="0" s="12549" l="25098"/>
                                      </p:by>
                                    </p:animClr>
                                    <p:set>
                                      <p:cBhvr>
                                        <p:cTn id="118" dur="500" fill="hold"/>
                                        <p:tgtEl>
                                          <p:spTgt spid="201741"/>
                                        </p:tgtEl>
                                        <p:attrNameLst>
                                          <p:attrName>fill.type</p:attrName>
                                        </p:attrNameLst>
                                      </p:cBhvr>
                                      <p:to>
                                        <p:strVal val="solid"/>
                                      </p:to>
                                    </p:set>
                                  </p:childTnLst>
                                </p:cTn>
                              </p:par>
                              <p:par>
                                <p:cTn id="119" presetID="30" presetClass="emph" presetSubtype="0" fill="hold" grpId="1" nodeType="withEffect">
                                  <p:stCondLst>
                                    <p:cond delay="0"/>
                                  </p:stCondLst>
                                  <p:childTnLst>
                                    <p:animClr clrSpc="hsl" dir="cw">
                                      <p:cBhvr override="childStyle">
                                        <p:cTn id="120" dur="500" fill="hold"/>
                                        <p:tgtEl>
                                          <p:spTgt spid="201742"/>
                                        </p:tgtEl>
                                        <p:attrNameLst>
                                          <p:attrName>style.color</p:attrName>
                                        </p:attrNameLst>
                                      </p:cBhvr>
                                      <p:by>
                                        <p:hsl h="0" s="12549" l="25098"/>
                                      </p:by>
                                    </p:animClr>
                                    <p:animClr clrSpc="hsl" dir="cw">
                                      <p:cBhvr>
                                        <p:cTn id="121" dur="500" fill="hold"/>
                                        <p:tgtEl>
                                          <p:spTgt spid="201742"/>
                                        </p:tgtEl>
                                        <p:attrNameLst>
                                          <p:attrName>fillcolor</p:attrName>
                                        </p:attrNameLst>
                                      </p:cBhvr>
                                      <p:by>
                                        <p:hsl h="0" s="12549" l="25098"/>
                                      </p:by>
                                    </p:animClr>
                                    <p:animClr clrSpc="hsl" dir="cw">
                                      <p:cBhvr>
                                        <p:cTn id="122" dur="500" fill="hold"/>
                                        <p:tgtEl>
                                          <p:spTgt spid="201742"/>
                                        </p:tgtEl>
                                        <p:attrNameLst>
                                          <p:attrName>stroke.color</p:attrName>
                                        </p:attrNameLst>
                                      </p:cBhvr>
                                      <p:by>
                                        <p:hsl h="0" s="12549" l="25098"/>
                                      </p:by>
                                    </p:animClr>
                                    <p:set>
                                      <p:cBhvr>
                                        <p:cTn id="123" dur="500" fill="hold"/>
                                        <p:tgtEl>
                                          <p:spTgt spid="201742"/>
                                        </p:tgtEl>
                                        <p:attrNameLst>
                                          <p:attrName>fill.type</p:attrName>
                                        </p:attrNameLst>
                                      </p:cBhvr>
                                      <p:to>
                                        <p:strVal val="solid"/>
                                      </p:to>
                                    </p:set>
                                  </p:childTnLst>
                                </p:cTn>
                              </p:par>
                              <p:par>
                                <p:cTn id="124" presetID="30" presetClass="emph" presetSubtype="0" fill="hold" grpId="1" nodeType="withEffect">
                                  <p:stCondLst>
                                    <p:cond delay="0"/>
                                  </p:stCondLst>
                                  <p:childTnLst>
                                    <p:animClr clrSpc="hsl" dir="cw">
                                      <p:cBhvr override="childStyle">
                                        <p:cTn id="125" dur="500" fill="hold"/>
                                        <p:tgtEl>
                                          <p:spTgt spid="201744"/>
                                        </p:tgtEl>
                                        <p:attrNameLst>
                                          <p:attrName>style.color</p:attrName>
                                        </p:attrNameLst>
                                      </p:cBhvr>
                                      <p:by>
                                        <p:hsl h="0" s="12549" l="25098"/>
                                      </p:by>
                                    </p:animClr>
                                    <p:animClr clrSpc="hsl" dir="cw">
                                      <p:cBhvr>
                                        <p:cTn id="126" dur="500" fill="hold"/>
                                        <p:tgtEl>
                                          <p:spTgt spid="201744"/>
                                        </p:tgtEl>
                                        <p:attrNameLst>
                                          <p:attrName>fillcolor</p:attrName>
                                        </p:attrNameLst>
                                      </p:cBhvr>
                                      <p:by>
                                        <p:hsl h="0" s="12549" l="25098"/>
                                      </p:by>
                                    </p:animClr>
                                    <p:animClr clrSpc="hsl" dir="cw">
                                      <p:cBhvr>
                                        <p:cTn id="127" dur="500" fill="hold"/>
                                        <p:tgtEl>
                                          <p:spTgt spid="201744"/>
                                        </p:tgtEl>
                                        <p:attrNameLst>
                                          <p:attrName>stroke.color</p:attrName>
                                        </p:attrNameLst>
                                      </p:cBhvr>
                                      <p:by>
                                        <p:hsl h="0" s="12549" l="25098"/>
                                      </p:by>
                                    </p:animClr>
                                    <p:set>
                                      <p:cBhvr>
                                        <p:cTn id="128" dur="500" fill="hold"/>
                                        <p:tgtEl>
                                          <p:spTgt spid="201744"/>
                                        </p:tgtEl>
                                        <p:attrNameLst>
                                          <p:attrName>fill.type</p:attrName>
                                        </p:attrNameLst>
                                      </p:cBhvr>
                                      <p:to>
                                        <p:strVal val="solid"/>
                                      </p:to>
                                    </p:set>
                                  </p:childTnLst>
                                </p:cTn>
                              </p:par>
                              <p:par>
                                <p:cTn id="129" presetID="30" presetClass="emph" presetSubtype="0" fill="hold" grpId="0" nodeType="withEffect">
                                  <p:stCondLst>
                                    <p:cond delay="0"/>
                                  </p:stCondLst>
                                  <p:childTnLst>
                                    <p:animClr clrSpc="hsl" dir="cw">
                                      <p:cBhvr override="childStyle">
                                        <p:cTn id="130" dur="500" fill="hold"/>
                                        <p:tgtEl>
                                          <p:spTgt spid="201750"/>
                                        </p:tgtEl>
                                        <p:attrNameLst>
                                          <p:attrName>style.color</p:attrName>
                                        </p:attrNameLst>
                                      </p:cBhvr>
                                      <p:by>
                                        <p:hsl h="0" s="12549" l="25098"/>
                                      </p:by>
                                    </p:animClr>
                                    <p:animClr clrSpc="hsl" dir="cw">
                                      <p:cBhvr>
                                        <p:cTn id="131" dur="500" fill="hold"/>
                                        <p:tgtEl>
                                          <p:spTgt spid="201750"/>
                                        </p:tgtEl>
                                        <p:attrNameLst>
                                          <p:attrName>fillcolor</p:attrName>
                                        </p:attrNameLst>
                                      </p:cBhvr>
                                      <p:by>
                                        <p:hsl h="0" s="12549" l="25098"/>
                                      </p:by>
                                    </p:animClr>
                                    <p:animClr clrSpc="hsl" dir="cw">
                                      <p:cBhvr>
                                        <p:cTn id="132" dur="500" fill="hold"/>
                                        <p:tgtEl>
                                          <p:spTgt spid="201750"/>
                                        </p:tgtEl>
                                        <p:attrNameLst>
                                          <p:attrName>stroke.color</p:attrName>
                                        </p:attrNameLst>
                                      </p:cBhvr>
                                      <p:by>
                                        <p:hsl h="0" s="12549" l="25098"/>
                                      </p:by>
                                    </p:animClr>
                                    <p:set>
                                      <p:cBhvr>
                                        <p:cTn id="133" dur="500" fill="hold"/>
                                        <p:tgtEl>
                                          <p:spTgt spid="201750"/>
                                        </p:tgtEl>
                                        <p:attrNameLst>
                                          <p:attrName>fill.type</p:attrName>
                                        </p:attrNameLst>
                                      </p:cBhvr>
                                      <p:to>
                                        <p:strVal val="solid"/>
                                      </p:to>
                                    </p:set>
                                  </p:childTnLst>
                                </p:cTn>
                              </p:par>
                              <p:par>
                                <p:cTn id="134" presetID="30" presetClass="emph" presetSubtype="0" fill="hold" grpId="0" nodeType="withEffect">
                                  <p:stCondLst>
                                    <p:cond delay="0"/>
                                  </p:stCondLst>
                                  <p:childTnLst>
                                    <p:animClr clrSpc="hsl" dir="cw">
                                      <p:cBhvr override="childStyle">
                                        <p:cTn id="135" dur="500" fill="hold"/>
                                        <p:tgtEl>
                                          <p:spTgt spid="201751"/>
                                        </p:tgtEl>
                                        <p:attrNameLst>
                                          <p:attrName>style.color</p:attrName>
                                        </p:attrNameLst>
                                      </p:cBhvr>
                                      <p:by>
                                        <p:hsl h="0" s="12549" l="25098"/>
                                      </p:by>
                                    </p:animClr>
                                    <p:animClr clrSpc="hsl" dir="cw">
                                      <p:cBhvr>
                                        <p:cTn id="136" dur="500" fill="hold"/>
                                        <p:tgtEl>
                                          <p:spTgt spid="201751"/>
                                        </p:tgtEl>
                                        <p:attrNameLst>
                                          <p:attrName>fillcolor</p:attrName>
                                        </p:attrNameLst>
                                      </p:cBhvr>
                                      <p:by>
                                        <p:hsl h="0" s="12549" l="25098"/>
                                      </p:by>
                                    </p:animClr>
                                    <p:animClr clrSpc="hsl" dir="cw">
                                      <p:cBhvr>
                                        <p:cTn id="137" dur="500" fill="hold"/>
                                        <p:tgtEl>
                                          <p:spTgt spid="201751"/>
                                        </p:tgtEl>
                                        <p:attrNameLst>
                                          <p:attrName>stroke.color</p:attrName>
                                        </p:attrNameLst>
                                      </p:cBhvr>
                                      <p:by>
                                        <p:hsl h="0" s="12549" l="25098"/>
                                      </p:by>
                                    </p:animClr>
                                    <p:set>
                                      <p:cBhvr>
                                        <p:cTn id="138" dur="500" fill="hold"/>
                                        <p:tgtEl>
                                          <p:spTgt spid="201751"/>
                                        </p:tgtEl>
                                        <p:attrNameLst>
                                          <p:attrName>fill.type</p:attrName>
                                        </p:attrNameLst>
                                      </p:cBhvr>
                                      <p:to>
                                        <p:strVal val="solid"/>
                                      </p:to>
                                    </p:set>
                                  </p:childTnLst>
                                </p:cTn>
                              </p:par>
                              <p:par>
                                <p:cTn id="139" presetID="30" presetClass="emph" presetSubtype="0" fill="hold" grpId="0" nodeType="withEffect">
                                  <p:stCondLst>
                                    <p:cond delay="0"/>
                                  </p:stCondLst>
                                  <p:childTnLst>
                                    <p:animClr clrSpc="hsl" dir="cw">
                                      <p:cBhvr override="childStyle">
                                        <p:cTn id="140" dur="500" fill="hold"/>
                                        <p:tgtEl>
                                          <p:spTgt spid="201760"/>
                                        </p:tgtEl>
                                        <p:attrNameLst>
                                          <p:attrName>style.color</p:attrName>
                                        </p:attrNameLst>
                                      </p:cBhvr>
                                      <p:by>
                                        <p:hsl h="0" s="12549" l="25098"/>
                                      </p:by>
                                    </p:animClr>
                                    <p:animClr clrSpc="hsl" dir="cw">
                                      <p:cBhvr>
                                        <p:cTn id="141" dur="500" fill="hold"/>
                                        <p:tgtEl>
                                          <p:spTgt spid="201760"/>
                                        </p:tgtEl>
                                        <p:attrNameLst>
                                          <p:attrName>fillcolor</p:attrName>
                                        </p:attrNameLst>
                                      </p:cBhvr>
                                      <p:by>
                                        <p:hsl h="0" s="12549" l="25098"/>
                                      </p:by>
                                    </p:animClr>
                                    <p:animClr clrSpc="hsl" dir="cw">
                                      <p:cBhvr>
                                        <p:cTn id="142" dur="500" fill="hold"/>
                                        <p:tgtEl>
                                          <p:spTgt spid="201760"/>
                                        </p:tgtEl>
                                        <p:attrNameLst>
                                          <p:attrName>stroke.color</p:attrName>
                                        </p:attrNameLst>
                                      </p:cBhvr>
                                      <p:by>
                                        <p:hsl h="0" s="12549" l="25098"/>
                                      </p:by>
                                    </p:animClr>
                                    <p:set>
                                      <p:cBhvr>
                                        <p:cTn id="143" dur="500" fill="hold"/>
                                        <p:tgtEl>
                                          <p:spTgt spid="201760"/>
                                        </p:tgtEl>
                                        <p:attrNameLst>
                                          <p:attrName>fill.type</p:attrName>
                                        </p:attrNameLst>
                                      </p:cBhvr>
                                      <p:to>
                                        <p:strVal val="solid"/>
                                      </p:to>
                                    </p:set>
                                  </p:childTnLst>
                                </p:cTn>
                              </p:par>
                            </p:childTnLst>
                          </p:cTn>
                        </p:par>
                        <p:par>
                          <p:cTn id="144" fill="hold" nodeType="afterGroup">
                            <p:stCondLst>
                              <p:cond delay="2000"/>
                            </p:stCondLst>
                            <p:childTnLst>
                              <p:par>
                                <p:cTn id="145" presetID="1" presetClass="entr" presetSubtype="0" fill="hold" grpId="0" nodeType="afterEffect">
                                  <p:stCondLst>
                                    <p:cond delay="0"/>
                                  </p:stCondLst>
                                  <p:childTnLst>
                                    <p:set>
                                      <p:cBhvr>
                                        <p:cTn id="146" dur="1" fill="hold">
                                          <p:stCondLst>
                                            <p:cond delay="0"/>
                                          </p:stCondLst>
                                        </p:cTn>
                                        <p:tgtEl>
                                          <p:spTgt spid="201764"/>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0" presetClass="exit" presetSubtype="0" fill="hold" grpId="0" nodeType="clickEffect">
                                  <p:stCondLst>
                                    <p:cond delay="0"/>
                                  </p:stCondLst>
                                  <p:childTnLst>
                                    <p:animEffect transition="out" filter="fade">
                                      <p:cBhvr>
                                        <p:cTn id="150" dur="2000"/>
                                        <p:tgtEl>
                                          <p:spTgt spid="201730"/>
                                        </p:tgtEl>
                                      </p:cBhvr>
                                    </p:animEffect>
                                    <p:set>
                                      <p:cBhvr>
                                        <p:cTn id="151" dur="1" fill="hold">
                                          <p:stCondLst>
                                            <p:cond delay="1999"/>
                                          </p:stCondLst>
                                        </p:cTn>
                                        <p:tgtEl>
                                          <p:spTgt spid="201730"/>
                                        </p:tgtEl>
                                        <p:attrNameLst>
                                          <p:attrName>style.visibility</p:attrName>
                                        </p:attrNameLst>
                                      </p:cBhvr>
                                      <p:to>
                                        <p:strVal val="hidden"/>
                                      </p:to>
                                    </p:set>
                                  </p:childTnLst>
                                </p:cTn>
                              </p:par>
                              <p:par>
                                <p:cTn id="152" presetID="10" presetClass="exit" presetSubtype="0" fill="hold" grpId="0" nodeType="withEffect">
                                  <p:stCondLst>
                                    <p:cond delay="0"/>
                                  </p:stCondLst>
                                  <p:childTnLst>
                                    <p:animEffect transition="out" filter="fade">
                                      <p:cBhvr>
                                        <p:cTn id="153" dur="2000"/>
                                        <p:tgtEl>
                                          <p:spTgt spid="201732"/>
                                        </p:tgtEl>
                                      </p:cBhvr>
                                    </p:animEffect>
                                    <p:set>
                                      <p:cBhvr>
                                        <p:cTn id="154" dur="1" fill="hold">
                                          <p:stCondLst>
                                            <p:cond delay="1999"/>
                                          </p:stCondLst>
                                        </p:cTn>
                                        <p:tgtEl>
                                          <p:spTgt spid="201732"/>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2000"/>
                                        <p:tgtEl>
                                          <p:spTgt spid="201733"/>
                                        </p:tgtEl>
                                      </p:cBhvr>
                                    </p:animEffect>
                                    <p:set>
                                      <p:cBhvr>
                                        <p:cTn id="157" dur="1" fill="hold">
                                          <p:stCondLst>
                                            <p:cond delay="1999"/>
                                          </p:stCondLst>
                                        </p:cTn>
                                        <p:tgtEl>
                                          <p:spTgt spid="201733"/>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2000"/>
                                        <p:tgtEl>
                                          <p:spTgt spid="201734"/>
                                        </p:tgtEl>
                                      </p:cBhvr>
                                    </p:animEffect>
                                    <p:set>
                                      <p:cBhvr>
                                        <p:cTn id="160" dur="1" fill="hold">
                                          <p:stCondLst>
                                            <p:cond delay="1999"/>
                                          </p:stCondLst>
                                        </p:cTn>
                                        <p:tgtEl>
                                          <p:spTgt spid="201734"/>
                                        </p:tgtEl>
                                        <p:attrNameLst>
                                          <p:attrName>style.visibility</p:attrName>
                                        </p:attrNameLst>
                                      </p:cBhvr>
                                      <p:to>
                                        <p:strVal val="hidden"/>
                                      </p:to>
                                    </p:set>
                                  </p:childTnLst>
                                </p:cTn>
                              </p:par>
                              <p:par>
                                <p:cTn id="161" presetID="10" presetClass="exit" presetSubtype="0" fill="hold" grpId="2" nodeType="withEffect">
                                  <p:stCondLst>
                                    <p:cond delay="0"/>
                                  </p:stCondLst>
                                  <p:childTnLst>
                                    <p:animEffect transition="out" filter="fade">
                                      <p:cBhvr>
                                        <p:cTn id="162" dur="2000"/>
                                        <p:tgtEl>
                                          <p:spTgt spid="201735"/>
                                        </p:tgtEl>
                                      </p:cBhvr>
                                    </p:animEffect>
                                    <p:set>
                                      <p:cBhvr>
                                        <p:cTn id="163" dur="1" fill="hold">
                                          <p:stCondLst>
                                            <p:cond delay="1999"/>
                                          </p:stCondLst>
                                        </p:cTn>
                                        <p:tgtEl>
                                          <p:spTgt spid="201735"/>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2000"/>
                                        <p:tgtEl>
                                          <p:spTgt spid="201736"/>
                                        </p:tgtEl>
                                      </p:cBhvr>
                                    </p:animEffect>
                                    <p:set>
                                      <p:cBhvr>
                                        <p:cTn id="166" dur="1" fill="hold">
                                          <p:stCondLst>
                                            <p:cond delay="1999"/>
                                          </p:stCondLst>
                                        </p:cTn>
                                        <p:tgtEl>
                                          <p:spTgt spid="201736"/>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2000"/>
                                        <p:tgtEl>
                                          <p:spTgt spid="201737"/>
                                        </p:tgtEl>
                                      </p:cBhvr>
                                    </p:animEffect>
                                    <p:set>
                                      <p:cBhvr>
                                        <p:cTn id="169" dur="1" fill="hold">
                                          <p:stCondLst>
                                            <p:cond delay="1999"/>
                                          </p:stCondLst>
                                        </p:cTn>
                                        <p:tgtEl>
                                          <p:spTgt spid="201737"/>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2000"/>
                                        <p:tgtEl>
                                          <p:spTgt spid="201738"/>
                                        </p:tgtEl>
                                      </p:cBhvr>
                                    </p:animEffect>
                                    <p:set>
                                      <p:cBhvr>
                                        <p:cTn id="172" dur="1" fill="hold">
                                          <p:stCondLst>
                                            <p:cond delay="1999"/>
                                          </p:stCondLst>
                                        </p:cTn>
                                        <p:tgtEl>
                                          <p:spTgt spid="201738"/>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2000"/>
                                        <p:tgtEl>
                                          <p:spTgt spid="201739"/>
                                        </p:tgtEl>
                                      </p:cBhvr>
                                    </p:animEffect>
                                    <p:set>
                                      <p:cBhvr>
                                        <p:cTn id="175" dur="1" fill="hold">
                                          <p:stCondLst>
                                            <p:cond delay="1999"/>
                                          </p:stCondLst>
                                        </p:cTn>
                                        <p:tgtEl>
                                          <p:spTgt spid="201739"/>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2000"/>
                                        <p:tgtEl>
                                          <p:spTgt spid="201741"/>
                                        </p:tgtEl>
                                      </p:cBhvr>
                                    </p:animEffect>
                                    <p:set>
                                      <p:cBhvr>
                                        <p:cTn id="178" dur="1" fill="hold">
                                          <p:stCondLst>
                                            <p:cond delay="1999"/>
                                          </p:stCondLst>
                                        </p:cTn>
                                        <p:tgtEl>
                                          <p:spTgt spid="201741"/>
                                        </p:tgtEl>
                                        <p:attrNameLst>
                                          <p:attrName>style.visibility</p:attrName>
                                        </p:attrNameLst>
                                      </p:cBhvr>
                                      <p:to>
                                        <p:strVal val="hidden"/>
                                      </p:to>
                                    </p:set>
                                  </p:childTnLst>
                                </p:cTn>
                              </p:par>
                              <p:par>
                                <p:cTn id="179" presetID="10" presetClass="exit" presetSubtype="0" fill="hold" grpId="2" nodeType="withEffect">
                                  <p:stCondLst>
                                    <p:cond delay="0"/>
                                  </p:stCondLst>
                                  <p:childTnLst>
                                    <p:animEffect transition="out" filter="fade">
                                      <p:cBhvr>
                                        <p:cTn id="180" dur="2000"/>
                                        <p:tgtEl>
                                          <p:spTgt spid="201742"/>
                                        </p:tgtEl>
                                      </p:cBhvr>
                                    </p:animEffect>
                                    <p:set>
                                      <p:cBhvr>
                                        <p:cTn id="181" dur="1" fill="hold">
                                          <p:stCondLst>
                                            <p:cond delay="1999"/>
                                          </p:stCondLst>
                                        </p:cTn>
                                        <p:tgtEl>
                                          <p:spTgt spid="201742"/>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2000"/>
                                        <p:tgtEl>
                                          <p:spTgt spid="201743"/>
                                        </p:tgtEl>
                                      </p:cBhvr>
                                    </p:animEffect>
                                    <p:set>
                                      <p:cBhvr>
                                        <p:cTn id="184" dur="1" fill="hold">
                                          <p:stCondLst>
                                            <p:cond delay="1999"/>
                                          </p:stCondLst>
                                        </p:cTn>
                                        <p:tgtEl>
                                          <p:spTgt spid="201743"/>
                                        </p:tgtEl>
                                        <p:attrNameLst>
                                          <p:attrName>style.visibility</p:attrName>
                                        </p:attrNameLst>
                                      </p:cBhvr>
                                      <p:to>
                                        <p:strVal val="hidden"/>
                                      </p:to>
                                    </p:set>
                                  </p:childTnLst>
                                </p:cTn>
                              </p:par>
                              <p:par>
                                <p:cTn id="185" presetID="10" presetClass="exit" presetSubtype="0" fill="hold" grpId="2" nodeType="withEffect">
                                  <p:stCondLst>
                                    <p:cond delay="0"/>
                                  </p:stCondLst>
                                  <p:childTnLst>
                                    <p:animEffect transition="out" filter="fade">
                                      <p:cBhvr>
                                        <p:cTn id="186" dur="2000"/>
                                        <p:tgtEl>
                                          <p:spTgt spid="201744"/>
                                        </p:tgtEl>
                                      </p:cBhvr>
                                    </p:animEffect>
                                    <p:set>
                                      <p:cBhvr>
                                        <p:cTn id="187" dur="1" fill="hold">
                                          <p:stCondLst>
                                            <p:cond delay="1999"/>
                                          </p:stCondLst>
                                        </p:cTn>
                                        <p:tgtEl>
                                          <p:spTgt spid="201744"/>
                                        </p:tgtEl>
                                        <p:attrNameLst>
                                          <p:attrName>style.visibility</p:attrName>
                                        </p:attrNameLst>
                                      </p:cBhvr>
                                      <p:to>
                                        <p:strVal val="hidden"/>
                                      </p:to>
                                    </p:set>
                                  </p:childTnLst>
                                </p:cTn>
                              </p:par>
                              <p:par>
                                <p:cTn id="188" presetID="10" presetClass="exit" presetSubtype="0" fill="hold" grpId="1" nodeType="withEffect">
                                  <p:stCondLst>
                                    <p:cond delay="0"/>
                                  </p:stCondLst>
                                  <p:childTnLst>
                                    <p:animEffect transition="out" filter="fade">
                                      <p:cBhvr>
                                        <p:cTn id="189" dur="2000"/>
                                        <p:tgtEl>
                                          <p:spTgt spid="201747"/>
                                        </p:tgtEl>
                                      </p:cBhvr>
                                    </p:animEffect>
                                    <p:set>
                                      <p:cBhvr>
                                        <p:cTn id="190" dur="1" fill="hold">
                                          <p:stCondLst>
                                            <p:cond delay="1999"/>
                                          </p:stCondLst>
                                        </p:cTn>
                                        <p:tgtEl>
                                          <p:spTgt spid="201747"/>
                                        </p:tgtEl>
                                        <p:attrNameLst>
                                          <p:attrName>style.visibility</p:attrName>
                                        </p:attrNameLst>
                                      </p:cBhvr>
                                      <p:to>
                                        <p:strVal val="hidden"/>
                                      </p:to>
                                    </p:set>
                                  </p:childTnLst>
                                </p:cTn>
                              </p:par>
                              <p:par>
                                <p:cTn id="191" presetID="10" presetClass="exit" presetSubtype="0" fill="hold" grpId="1" nodeType="withEffect">
                                  <p:stCondLst>
                                    <p:cond delay="0"/>
                                  </p:stCondLst>
                                  <p:childTnLst>
                                    <p:animEffect transition="out" filter="fade">
                                      <p:cBhvr>
                                        <p:cTn id="192" dur="2000"/>
                                        <p:tgtEl>
                                          <p:spTgt spid="201748"/>
                                        </p:tgtEl>
                                      </p:cBhvr>
                                    </p:animEffect>
                                    <p:set>
                                      <p:cBhvr>
                                        <p:cTn id="193" dur="1" fill="hold">
                                          <p:stCondLst>
                                            <p:cond delay="1999"/>
                                          </p:stCondLst>
                                        </p:cTn>
                                        <p:tgtEl>
                                          <p:spTgt spid="201748"/>
                                        </p:tgtEl>
                                        <p:attrNameLst>
                                          <p:attrName>style.visibility</p:attrName>
                                        </p:attrNameLst>
                                      </p:cBhvr>
                                      <p:to>
                                        <p:strVal val="hidden"/>
                                      </p:to>
                                    </p:set>
                                  </p:childTnLst>
                                </p:cTn>
                              </p:par>
                              <p:par>
                                <p:cTn id="194" presetID="10" presetClass="exit" presetSubtype="0" fill="hold" grpId="1" nodeType="withEffect">
                                  <p:stCondLst>
                                    <p:cond delay="0"/>
                                  </p:stCondLst>
                                  <p:childTnLst>
                                    <p:animEffect transition="out" filter="fade">
                                      <p:cBhvr>
                                        <p:cTn id="195" dur="2000"/>
                                        <p:tgtEl>
                                          <p:spTgt spid="201750"/>
                                        </p:tgtEl>
                                      </p:cBhvr>
                                    </p:animEffect>
                                    <p:set>
                                      <p:cBhvr>
                                        <p:cTn id="196" dur="1" fill="hold">
                                          <p:stCondLst>
                                            <p:cond delay="1999"/>
                                          </p:stCondLst>
                                        </p:cTn>
                                        <p:tgtEl>
                                          <p:spTgt spid="201750"/>
                                        </p:tgtEl>
                                        <p:attrNameLst>
                                          <p:attrName>style.visibility</p:attrName>
                                        </p:attrNameLst>
                                      </p:cBhvr>
                                      <p:to>
                                        <p:strVal val="hidden"/>
                                      </p:to>
                                    </p:set>
                                  </p:childTnLst>
                                </p:cTn>
                              </p:par>
                              <p:par>
                                <p:cTn id="197" presetID="10" presetClass="exit" presetSubtype="0" fill="hold" grpId="1" nodeType="withEffect">
                                  <p:stCondLst>
                                    <p:cond delay="0"/>
                                  </p:stCondLst>
                                  <p:childTnLst>
                                    <p:animEffect transition="out" filter="fade">
                                      <p:cBhvr>
                                        <p:cTn id="198" dur="2000"/>
                                        <p:tgtEl>
                                          <p:spTgt spid="201751"/>
                                        </p:tgtEl>
                                      </p:cBhvr>
                                    </p:animEffect>
                                    <p:set>
                                      <p:cBhvr>
                                        <p:cTn id="199" dur="1" fill="hold">
                                          <p:stCondLst>
                                            <p:cond delay="1999"/>
                                          </p:stCondLst>
                                        </p:cTn>
                                        <p:tgtEl>
                                          <p:spTgt spid="201751"/>
                                        </p:tgtEl>
                                        <p:attrNameLst>
                                          <p:attrName>style.visibility</p:attrName>
                                        </p:attrNameLst>
                                      </p:cBhvr>
                                      <p:to>
                                        <p:strVal val="hidden"/>
                                      </p:to>
                                    </p:set>
                                  </p:childTnLst>
                                </p:cTn>
                              </p:par>
                              <p:par>
                                <p:cTn id="200" presetID="10" presetClass="exit" presetSubtype="0" fill="hold" grpId="1" nodeType="withEffect">
                                  <p:stCondLst>
                                    <p:cond delay="0"/>
                                  </p:stCondLst>
                                  <p:childTnLst>
                                    <p:animEffect transition="out" filter="fade">
                                      <p:cBhvr>
                                        <p:cTn id="201" dur="2000"/>
                                        <p:tgtEl>
                                          <p:spTgt spid="201752"/>
                                        </p:tgtEl>
                                      </p:cBhvr>
                                    </p:animEffect>
                                    <p:set>
                                      <p:cBhvr>
                                        <p:cTn id="202" dur="1" fill="hold">
                                          <p:stCondLst>
                                            <p:cond delay="1999"/>
                                          </p:stCondLst>
                                        </p:cTn>
                                        <p:tgtEl>
                                          <p:spTgt spid="201752"/>
                                        </p:tgtEl>
                                        <p:attrNameLst>
                                          <p:attrName>style.visibility</p:attrName>
                                        </p:attrNameLst>
                                      </p:cBhvr>
                                      <p:to>
                                        <p:strVal val="hidden"/>
                                      </p:to>
                                    </p:set>
                                  </p:childTnLst>
                                </p:cTn>
                              </p:par>
                              <p:par>
                                <p:cTn id="203" presetID="10" presetClass="exit" presetSubtype="0" fill="hold" grpId="1" nodeType="withEffect">
                                  <p:stCondLst>
                                    <p:cond delay="0"/>
                                  </p:stCondLst>
                                  <p:childTnLst>
                                    <p:animEffect transition="out" filter="fade">
                                      <p:cBhvr>
                                        <p:cTn id="204" dur="2000"/>
                                        <p:tgtEl>
                                          <p:spTgt spid="201753"/>
                                        </p:tgtEl>
                                      </p:cBhvr>
                                    </p:animEffect>
                                    <p:set>
                                      <p:cBhvr>
                                        <p:cTn id="205" dur="1" fill="hold">
                                          <p:stCondLst>
                                            <p:cond delay="1999"/>
                                          </p:stCondLst>
                                        </p:cTn>
                                        <p:tgtEl>
                                          <p:spTgt spid="201753"/>
                                        </p:tgtEl>
                                        <p:attrNameLst>
                                          <p:attrName>style.visibility</p:attrName>
                                        </p:attrNameLst>
                                      </p:cBhvr>
                                      <p:to>
                                        <p:strVal val="hidden"/>
                                      </p:to>
                                    </p:set>
                                  </p:childTnLst>
                                </p:cTn>
                              </p:par>
                              <p:par>
                                <p:cTn id="206" presetID="10" presetClass="exit" presetSubtype="0" fill="hold" grpId="1" nodeType="withEffect">
                                  <p:stCondLst>
                                    <p:cond delay="0"/>
                                  </p:stCondLst>
                                  <p:childTnLst>
                                    <p:animEffect transition="out" filter="fade">
                                      <p:cBhvr>
                                        <p:cTn id="207" dur="2000"/>
                                        <p:tgtEl>
                                          <p:spTgt spid="201754"/>
                                        </p:tgtEl>
                                      </p:cBhvr>
                                    </p:animEffect>
                                    <p:set>
                                      <p:cBhvr>
                                        <p:cTn id="208" dur="1" fill="hold">
                                          <p:stCondLst>
                                            <p:cond delay="1999"/>
                                          </p:stCondLst>
                                        </p:cTn>
                                        <p:tgtEl>
                                          <p:spTgt spid="201754"/>
                                        </p:tgtEl>
                                        <p:attrNameLst>
                                          <p:attrName>style.visibility</p:attrName>
                                        </p:attrNameLst>
                                      </p:cBhvr>
                                      <p:to>
                                        <p:strVal val="hidden"/>
                                      </p:to>
                                    </p:set>
                                  </p:childTnLst>
                                </p:cTn>
                              </p:par>
                              <p:par>
                                <p:cTn id="209" presetID="10" presetClass="exit" presetSubtype="0" fill="hold" grpId="1" nodeType="withEffect">
                                  <p:stCondLst>
                                    <p:cond delay="0"/>
                                  </p:stCondLst>
                                  <p:childTnLst>
                                    <p:animEffect transition="out" filter="fade">
                                      <p:cBhvr>
                                        <p:cTn id="210" dur="2000"/>
                                        <p:tgtEl>
                                          <p:spTgt spid="201755"/>
                                        </p:tgtEl>
                                      </p:cBhvr>
                                    </p:animEffect>
                                    <p:set>
                                      <p:cBhvr>
                                        <p:cTn id="211" dur="1" fill="hold">
                                          <p:stCondLst>
                                            <p:cond delay="1999"/>
                                          </p:stCondLst>
                                        </p:cTn>
                                        <p:tgtEl>
                                          <p:spTgt spid="201755"/>
                                        </p:tgtEl>
                                        <p:attrNameLst>
                                          <p:attrName>style.visibility</p:attrName>
                                        </p:attrNameLst>
                                      </p:cBhvr>
                                      <p:to>
                                        <p:strVal val="hidden"/>
                                      </p:to>
                                    </p:set>
                                  </p:childTnLst>
                                </p:cTn>
                              </p:par>
                              <p:par>
                                <p:cTn id="212" presetID="10" presetClass="exit" presetSubtype="0" fill="hold" grpId="1" nodeType="withEffect">
                                  <p:stCondLst>
                                    <p:cond delay="0"/>
                                  </p:stCondLst>
                                  <p:childTnLst>
                                    <p:animEffect transition="out" filter="fade">
                                      <p:cBhvr>
                                        <p:cTn id="213" dur="2000"/>
                                        <p:tgtEl>
                                          <p:spTgt spid="201758"/>
                                        </p:tgtEl>
                                      </p:cBhvr>
                                    </p:animEffect>
                                    <p:set>
                                      <p:cBhvr>
                                        <p:cTn id="214" dur="1" fill="hold">
                                          <p:stCondLst>
                                            <p:cond delay="1999"/>
                                          </p:stCondLst>
                                        </p:cTn>
                                        <p:tgtEl>
                                          <p:spTgt spid="201758"/>
                                        </p:tgtEl>
                                        <p:attrNameLst>
                                          <p:attrName>style.visibility</p:attrName>
                                        </p:attrNameLst>
                                      </p:cBhvr>
                                      <p:to>
                                        <p:strVal val="hidden"/>
                                      </p:to>
                                    </p:set>
                                  </p:childTnLst>
                                </p:cTn>
                              </p:par>
                              <p:par>
                                <p:cTn id="215" presetID="10" presetClass="exit" presetSubtype="0" fill="hold" grpId="1" nodeType="withEffect">
                                  <p:stCondLst>
                                    <p:cond delay="0"/>
                                  </p:stCondLst>
                                  <p:childTnLst>
                                    <p:animEffect transition="out" filter="fade">
                                      <p:cBhvr>
                                        <p:cTn id="216" dur="2000"/>
                                        <p:tgtEl>
                                          <p:spTgt spid="201759"/>
                                        </p:tgtEl>
                                      </p:cBhvr>
                                    </p:animEffect>
                                    <p:set>
                                      <p:cBhvr>
                                        <p:cTn id="217" dur="1" fill="hold">
                                          <p:stCondLst>
                                            <p:cond delay="1999"/>
                                          </p:stCondLst>
                                        </p:cTn>
                                        <p:tgtEl>
                                          <p:spTgt spid="201759"/>
                                        </p:tgtEl>
                                        <p:attrNameLst>
                                          <p:attrName>style.visibility</p:attrName>
                                        </p:attrNameLst>
                                      </p:cBhvr>
                                      <p:to>
                                        <p:strVal val="hidden"/>
                                      </p:to>
                                    </p:set>
                                  </p:childTnLst>
                                </p:cTn>
                              </p:par>
                              <p:par>
                                <p:cTn id="218" presetID="10" presetClass="exit" presetSubtype="0" fill="hold" grpId="1" nodeType="withEffect">
                                  <p:stCondLst>
                                    <p:cond delay="0"/>
                                  </p:stCondLst>
                                  <p:childTnLst>
                                    <p:animEffect transition="out" filter="fade">
                                      <p:cBhvr>
                                        <p:cTn id="219" dur="2000"/>
                                        <p:tgtEl>
                                          <p:spTgt spid="201760"/>
                                        </p:tgtEl>
                                      </p:cBhvr>
                                    </p:animEffect>
                                    <p:set>
                                      <p:cBhvr>
                                        <p:cTn id="220" dur="1" fill="hold">
                                          <p:stCondLst>
                                            <p:cond delay="1999"/>
                                          </p:stCondLst>
                                        </p:cTn>
                                        <p:tgtEl>
                                          <p:spTgt spid="201760"/>
                                        </p:tgtEl>
                                        <p:attrNameLst>
                                          <p:attrName>style.visibility</p:attrName>
                                        </p:attrNameLst>
                                      </p:cBhvr>
                                      <p:to>
                                        <p:strVal val="hidden"/>
                                      </p:to>
                                    </p:set>
                                  </p:childTnLst>
                                </p:cTn>
                              </p:par>
                              <p:par>
                                <p:cTn id="221" presetID="10" presetClass="exit" presetSubtype="0" fill="hold" grpId="1" nodeType="withEffect">
                                  <p:stCondLst>
                                    <p:cond delay="0"/>
                                  </p:stCondLst>
                                  <p:childTnLst>
                                    <p:animEffect transition="out" filter="fade">
                                      <p:cBhvr>
                                        <p:cTn id="222" dur="2000"/>
                                        <p:tgtEl>
                                          <p:spTgt spid="201761"/>
                                        </p:tgtEl>
                                      </p:cBhvr>
                                    </p:animEffect>
                                    <p:set>
                                      <p:cBhvr>
                                        <p:cTn id="223" dur="1" fill="hold">
                                          <p:stCondLst>
                                            <p:cond delay="1999"/>
                                          </p:stCondLst>
                                        </p:cTn>
                                        <p:tgtEl>
                                          <p:spTgt spid="201761"/>
                                        </p:tgtEl>
                                        <p:attrNameLst>
                                          <p:attrName>style.visibility</p:attrName>
                                        </p:attrNameLst>
                                      </p:cBhvr>
                                      <p:to>
                                        <p:strVal val="hidden"/>
                                      </p:to>
                                    </p:set>
                                  </p:childTnLst>
                                </p:cTn>
                              </p:par>
                              <p:par>
                                <p:cTn id="224" presetID="10" presetClass="exit" presetSubtype="0" fill="hold" grpId="1" nodeType="withEffect">
                                  <p:stCondLst>
                                    <p:cond delay="0"/>
                                  </p:stCondLst>
                                  <p:childTnLst>
                                    <p:animEffect transition="out" filter="fade">
                                      <p:cBhvr>
                                        <p:cTn id="225" dur="2000"/>
                                        <p:tgtEl>
                                          <p:spTgt spid="201762"/>
                                        </p:tgtEl>
                                      </p:cBhvr>
                                    </p:animEffect>
                                    <p:set>
                                      <p:cBhvr>
                                        <p:cTn id="226" dur="1" fill="hold">
                                          <p:stCondLst>
                                            <p:cond delay="1999"/>
                                          </p:stCondLst>
                                        </p:cTn>
                                        <p:tgtEl>
                                          <p:spTgt spid="201762"/>
                                        </p:tgtEl>
                                        <p:attrNameLst>
                                          <p:attrName>style.visibility</p:attrName>
                                        </p:attrNameLst>
                                      </p:cBhvr>
                                      <p:to>
                                        <p:strVal val="hidden"/>
                                      </p:to>
                                    </p:set>
                                  </p:childTnLst>
                                </p:cTn>
                              </p:par>
                              <p:par>
                                <p:cTn id="227" presetID="10" presetClass="exit" presetSubtype="0" fill="hold" grpId="2" nodeType="withEffect">
                                  <p:stCondLst>
                                    <p:cond delay="0"/>
                                  </p:stCondLst>
                                  <p:childTnLst>
                                    <p:animEffect transition="out" filter="fade">
                                      <p:cBhvr>
                                        <p:cTn id="228" dur="2000"/>
                                        <p:tgtEl>
                                          <p:spTgt spid="201757"/>
                                        </p:tgtEl>
                                      </p:cBhvr>
                                    </p:animEffect>
                                    <p:set>
                                      <p:cBhvr>
                                        <p:cTn id="229" dur="1" fill="hold">
                                          <p:stCondLst>
                                            <p:cond delay="1999"/>
                                          </p:stCondLst>
                                        </p:cTn>
                                        <p:tgtEl>
                                          <p:spTgt spid="201757"/>
                                        </p:tgtEl>
                                        <p:attrNameLst>
                                          <p:attrName>style.visibility</p:attrName>
                                        </p:attrNameLst>
                                      </p:cBhvr>
                                      <p:to>
                                        <p:strVal val="hidden"/>
                                      </p:to>
                                    </p:set>
                                  </p:childTnLst>
                                </p:cTn>
                              </p:par>
                              <p:par>
                                <p:cTn id="230" presetID="10" presetClass="exit" presetSubtype="0" fill="hold" grpId="1" nodeType="withEffect">
                                  <p:stCondLst>
                                    <p:cond delay="0"/>
                                  </p:stCondLst>
                                  <p:childTnLst>
                                    <p:animEffect transition="out" filter="fade">
                                      <p:cBhvr>
                                        <p:cTn id="231" dur="2000"/>
                                        <p:tgtEl>
                                          <p:spTgt spid="201764"/>
                                        </p:tgtEl>
                                      </p:cBhvr>
                                    </p:animEffect>
                                    <p:set>
                                      <p:cBhvr>
                                        <p:cTn id="232" dur="1" fill="hold">
                                          <p:stCondLst>
                                            <p:cond delay="1999"/>
                                          </p:stCondLst>
                                        </p:cTn>
                                        <p:tgtEl>
                                          <p:spTgt spid="201764"/>
                                        </p:tgtEl>
                                        <p:attrNameLst>
                                          <p:attrName>style.visibility</p:attrName>
                                        </p:attrNameLst>
                                      </p:cBhvr>
                                      <p:to>
                                        <p:strVal val="hidden"/>
                                      </p:to>
                                    </p:set>
                                  </p:childTnLst>
                                </p:cTn>
                              </p:par>
                              <p:par>
                                <p:cTn id="233" presetID="9" presetClass="entr" presetSubtype="0" fill="hold" grpId="0" nodeType="withEffect">
                                  <p:stCondLst>
                                    <p:cond delay="0"/>
                                  </p:stCondLst>
                                  <p:childTnLst>
                                    <p:set>
                                      <p:cBhvr>
                                        <p:cTn id="234" dur="1" fill="hold">
                                          <p:stCondLst>
                                            <p:cond delay="0"/>
                                          </p:stCondLst>
                                        </p:cTn>
                                        <p:tgtEl>
                                          <p:spTgt spid="201765"/>
                                        </p:tgtEl>
                                        <p:attrNameLst>
                                          <p:attrName>style.visibility</p:attrName>
                                        </p:attrNameLst>
                                      </p:cBhvr>
                                      <p:to>
                                        <p:strVal val="visible"/>
                                      </p:to>
                                    </p:set>
                                    <p:animEffect transition="in" filter="dissolve">
                                      <p:cBhvr>
                                        <p:cTn id="235" dur="2000"/>
                                        <p:tgtEl>
                                          <p:spTgt spid="201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0" grpId="0"/>
      <p:bldP spid="201732" grpId="0" animBg="1"/>
      <p:bldP spid="201733" grpId="0" animBg="1"/>
      <p:bldP spid="201733" grpId="1" animBg="1"/>
      <p:bldP spid="201734" grpId="0" animBg="1"/>
      <p:bldP spid="201734" grpId="1" animBg="1"/>
      <p:bldP spid="201735" grpId="0" animBg="1"/>
      <p:bldP spid="201735" grpId="1" animBg="1"/>
      <p:bldP spid="201735" grpId="2" animBg="1"/>
      <p:bldP spid="201736" grpId="0" animBg="1"/>
      <p:bldP spid="201736" grpId="1" animBg="1"/>
      <p:bldP spid="201737" grpId="0" animBg="1"/>
      <p:bldP spid="201737" grpId="1" animBg="1"/>
      <p:bldP spid="201738" grpId="0" animBg="1"/>
      <p:bldP spid="201738" grpId="1" animBg="1"/>
      <p:bldP spid="201739" grpId="0" animBg="1"/>
      <p:bldP spid="201739" grpId="1" animBg="1"/>
      <p:bldP spid="201741" grpId="0" animBg="1"/>
      <p:bldP spid="201741" grpId="1" animBg="1"/>
      <p:bldP spid="201742" grpId="0" animBg="1"/>
      <p:bldP spid="201742" grpId="1" animBg="1"/>
      <p:bldP spid="201742" grpId="2" animBg="1"/>
      <p:bldP spid="201743" grpId="0" animBg="1"/>
      <p:bldP spid="201743" grpId="1" animBg="1"/>
      <p:bldP spid="201744" grpId="0" animBg="1"/>
      <p:bldP spid="201744" grpId="1" animBg="1"/>
      <p:bldP spid="201744" grpId="2" animBg="1"/>
      <p:bldP spid="201747" grpId="0" animBg="1"/>
      <p:bldP spid="201747" grpId="1" animBg="1"/>
      <p:bldP spid="201748" grpId="0" animBg="1"/>
      <p:bldP spid="201748" grpId="1" animBg="1"/>
      <p:bldP spid="201750" grpId="0" animBg="1"/>
      <p:bldP spid="201750" grpId="1" animBg="1"/>
      <p:bldP spid="201751" grpId="0" animBg="1"/>
      <p:bldP spid="201751" grpId="1" animBg="1"/>
      <p:bldP spid="201752" grpId="0" animBg="1"/>
      <p:bldP spid="201752" grpId="1" animBg="1"/>
      <p:bldP spid="201753" grpId="0" animBg="1"/>
      <p:bldP spid="201753" grpId="1" animBg="1"/>
      <p:bldP spid="201754" grpId="0" animBg="1"/>
      <p:bldP spid="201754" grpId="1" animBg="1"/>
      <p:bldP spid="201755" grpId="0" animBg="1"/>
      <p:bldP spid="201755" grpId="1" animBg="1"/>
      <p:bldP spid="201758" grpId="0" animBg="1"/>
      <p:bldP spid="201758" grpId="1" animBg="1"/>
      <p:bldP spid="201759" grpId="0" animBg="1"/>
      <p:bldP spid="201759" grpId="1" animBg="1"/>
      <p:bldP spid="201760" grpId="0" animBg="1"/>
      <p:bldP spid="201760" grpId="1" animBg="1"/>
      <p:bldP spid="201761" grpId="0" animBg="1"/>
      <p:bldP spid="201761" grpId="1" animBg="1"/>
      <p:bldP spid="201762" grpId="0" animBg="1"/>
      <p:bldP spid="201762" grpId="1" animBg="1"/>
      <p:bldP spid="201757" grpId="0" animBg="1"/>
      <p:bldP spid="201757" grpId="1" animBg="1"/>
      <p:bldP spid="201757" grpId="2" animBg="1"/>
      <p:bldP spid="201764" grpId="0" animBg="1"/>
      <p:bldP spid="201764" grpId="1" animBg="1"/>
      <p:bldP spid="201765"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5" name="WordArt 7"/>
          <p:cNvSpPr>
            <a:spLocks noChangeArrowheads="1" noChangeShapeType="1" noTextEdit="1"/>
          </p:cNvSpPr>
          <p:nvPr/>
        </p:nvSpPr>
        <p:spPr bwMode="auto">
          <a:xfrm>
            <a:off x="381000" y="228600"/>
            <a:ext cx="8382000" cy="1066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rPr>
              <a:t>ولادة المسيح</a:t>
            </a:r>
            <a:endParaRPr kumimoji="0" lang="en-US" sz="3600" b="0" i="0" u="none" strike="noStrike" kern="10" cap="none" spc="0" normalizeH="0" baseline="0" noProof="0" dirty="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endParaRPr>
          </a:p>
        </p:txBody>
      </p:sp>
      <p:sp>
        <p:nvSpPr>
          <p:cNvPr id="252936" name="Text Box 8"/>
          <p:cNvSpPr txBox="1">
            <a:spLocks noChangeArrowheads="1"/>
          </p:cNvSpPr>
          <p:nvPr/>
        </p:nvSpPr>
        <p:spPr bwMode="auto">
          <a:xfrm>
            <a:off x="381000" y="1752600"/>
            <a:ext cx="8763000" cy="313932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1. ديونيسيوس إكسيجيوس           1 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2. الملك هيرودس                     4-6 ق.م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3. نجم بيت لحم                        5-7 ق.م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4. كيرينيوس                           6 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52937" name="Text Box 9"/>
          <p:cNvSpPr txBox="1">
            <a:spLocks noChangeArrowheads="1"/>
          </p:cNvSpPr>
          <p:nvPr/>
        </p:nvSpPr>
        <p:spPr bwMode="auto">
          <a:xfrm>
            <a:off x="6857999" y="6400800"/>
            <a:ext cx="2389909" cy="40011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a:ea typeface="ＭＳ Ｐゴシック" charset="0"/>
                <a:cs typeface="Arial"/>
              </a:rPr>
              <a:t>بلومبيرغ، 188</a:t>
            </a:r>
            <a:endParaRPr kumimoji="0" lang="en-US" sz="20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47688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2936">
                                            <p:txEl>
                                              <p:pRg st="0" end="0"/>
                                            </p:txEl>
                                          </p:spTgt>
                                        </p:tgtEl>
                                        <p:attrNameLst>
                                          <p:attrName>style.visibility</p:attrName>
                                        </p:attrNameLst>
                                      </p:cBhvr>
                                      <p:to>
                                        <p:strVal val="visible"/>
                                      </p:to>
                                    </p:set>
                                    <p:animEffect transition="in" filter="randombar(horizontal)">
                                      <p:cBhvr>
                                        <p:cTn id="7" dur="500"/>
                                        <p:tgtEl>
                                          <p:spTgt spid="2529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52936">
                                            <p:txEl>
                                              <p:pRg st="1" end="1"/>
                                            </p:txEl>
                                          </p:spTgt>
                                        </p:tgtEl>
                                        <p:attrNameLst>
                                          <p:attrName>style.visibility</p:attrName>
                                        </p:attrNameLst>
                                      </p:cBhvr>
                                      <p:to>
                                        <p:strVal val="visible"/>
                                      </p:to>
                                    </p:set>
                                    <p:animEffect transition="in" filter="randombar(horizontal)">
                                      <p:cBhvr>
                                        <p:cTn id="12" dur="500"/>
                                        <p:tgtEl>
                                          <p:spTgt spid="25293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52936">
                                            <p:txEl>
                                              <p:pRg st="2" end="2"/>
                                            </p:txEl>
                                          </p:spTgt>
                                        </p:tgtEl>
                                        <p:attrNameLst>
                                          <p:attrName>style.visibility</p:attrName>
                                        </p:attrNameLst>
                                      </p:cBhvr>
                                      <p:to>
                                        <p:strVal val="visible"/>
                                      </p:to>
                                    </p:set>
                                    <p:animEffect transition="in" filter="randombar(horizontal)">
                                      <p:cBhvr>
                                        <p:cTn id="17" dur="500"/>
                                        <p:tgtEl>
                                          <p:spTgt spid="25293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52936">
                                            <p:txEl>
                                              <p:pRg st="3" end="3"/>
                                            </p:txEl>
                                          </p:spTgt>
                                        </p:tgtEl>
                                        <p:attrNameLst>
                                          <p:attrName>style.visibility</p:attrName>
                                        </p:attrNameLst>
                                      </p:cBhvr>
                                      <p:to>
                                        <p:strVal val="visible"/>
                                      </p:to>
                                    </p:set>
                                    <p:animEffect transition="in" filter="randombar(horizontal)">
                                      <p:cBhvr>
                                        <p:cTn id="22" dur="500"/>
                                        <p:tgtEl>
                                          <p:spTgt spid="25293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6"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6" name="Rectangle 4"/>
          <p:cNvSpPr>
            <a:spLocks noChangeArrowheads="1"/>
          </p:cNvSpPr>
          <p:nvPr/>
        </p:nvSpPr>
        <p:spPr bwMode="auto">
          <a:xfrm>
            <a:off x="533400" y="1676400"/>
            <a:ext cx="8215064" cy="1828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a:cs typeface="Arial"/>
              </a:rPr>
              <a:t>لوقا 2: 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وهذا الإكتتاب الأول جرى إذ كان كيرينيوس</a:t>
            </a:r>
            <a:r>
              <a:rPr kumimoji="0" lang="ar-JO" sz="2800" b="1" i="0" u="none" strike="noStrike" kern="1200" cap="none" spc="0" normalizeH="0" noProof="0" dirty="0">
                <a:ln>
                  <a:noFill/>
                </a:ln>
                <a:solidFill>
                  <a:srgbClr val="FFFFFF"/>
                </a:solidFill>
                <a:effectLst/>
                <a:uLnTx/>
                <a:uFillTx/>
                <a:latin typeface="Arial"/>
                <a:ea typeface="ＭＳ Ｐゴシック" charset="0"/>
                <a:cs typeface="Arial"/>
              </a:rPr>
              <a:t> والي سورية</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207877" name="Rectangle 5"/>
          <p:cNvSpPr>
            <a:spLocks noChangeArrowheads="1"/>
          </p:cNvSpPr>
          <p:nvPr/>
        </p:nvSpPr>
        <p:spPr bwMode="auto">
          <a:xfrm>
            <a:off x="533400" y="3429000"/>
            <a:ext cx="8215064" cy="3124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لوقا 3: 23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a:cs typeface="Arial"/>
              </a:rPr>
              <a:t>ولما ابتدأ يسوع كان له نحوثلاثين سنة وهوعلى ما كان يظن ابن يوسف ابن هالي</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7878" name="Text Box 6"/>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نصوص كتابية</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0090765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7876"/>
                                        </p:tgtEl>
                                        <p:attrNameLst>
                                          <p:attrName>style.visibility</p:attrName>
                                        </p:attrNameLst>
                                      </p:cBhvr>
                                      <p:to>
                                        <p:strVal val="visible"/>
                                      </p:to>
                                    </p:set>
                                    <p:animEffect transition="in" filter="blinds(horizontal)">
                                      <p:cBhvr>
                                        <p:cTn id="7" dur="500"/>
                                        <p:tgtEl>
                                          <p:spTgt spid="2078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7877"/>
                                        </p:tgtEl>
                                        <p:attrNameLst>
                                          <p:attrName>style.visibility</p:attrName>
                                        </p:attrNameLst>
                                      </p:cBhvr>
                                      <p:to>
                                        <p:strVal val="visible"/>
                                      </p:to>
                                    </p:set>
                                    <p:animEffect transition="in" filter="blinds(horizontal)">
                                      <p:cBhvr>
                                        <p:cTn id="12" dur="500"/>
                                        <p:tgtEl>
                                          <p:spTgt spid="207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6" grpId="0"/>
      <p:bldP spid="20787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34" name="WordArt 10"/>
          <p:cNvSpPr>
            <a:spLocks noChangeArrowheads="1" noChangeShapeType="1" noTextEdit="1"/>
          </p:cNvSpPr>
          <p:nvPr/>
        </p:nvSpPr>
        <p:spPr bwMode="auto">
          <a:xfrm>
            <a:off x="3429000" y="1143000"/>
            <a:ext cx="2362200" cy="457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الكبير</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31426" name="Rectangle 2"/>
          <p:cNvSpPr>
            <a:spLocks noChangeArrowheads="1"/>
          </p:cNvSpPr>
          <p:nvPr/>
        </p:nvSpPr>
        <p:spPr bwMode="auto">
          <a:xfrm>
            <a:off x="304800" y="762000"/>
            <a:ext cx="8153400" cy="5181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1" u="sng" strike="noStrike" kern="1200" cap="none" spc="0" normalizeH="0" baseline="0" noProof="0" dirty="0">
                <a:ln>
                  <a:noFill/>
                </a:ln>
                <a:solidFill>
                  <a:srgbClr val="FFCC00"/>
                </a:solidFill>
                <a:effectLst/>
                <a:uLnTx/>
                <a:uFillTx/>
                <a:latin typeface="Arial"/>
                <a:ea typeface="ＭＳ Ｐゴシック" charset="0"/>
                <a:cs typeface="Arial"/>
              </a:rPr>
              <a:t>معلومة رقم 1</a:t>
            </a: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3600" dirty="0">
                <a:solidFill>
                  <a:srgbClr val="FFCC00"/>
                </a:solidFill>
                <a:latin typeface="Arial"/>
                <a:cs typeface="Arial"/>
              </a:rPr>
              <a:t>ولد يسوع خلال اكتتاب كيرينيوس</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1" u="sng" strike="noStrike" kern="1200" cap="none" spc="0" normalizeH="0" baseline="0" noProof="0" dirty="0">
                <a:ln>
                  <a:noFill/>
                </a:ln>
                <a:solidFill>
                  <a:srgbClr val="FFCC00"/>
                </a:solidFill>
                <a:effectLst/>
                <a:uLnTx/>
                <a:uFillTx/>
                <a:latin typeface="Arial"/>
                <a:ea typeface="ＭＳ Ｐゴシック" charset="0"/>
                <a:cs typeface="Arial"/>
              </a:rPr>
              <a:t>معلومة رقم 2</a:t>
            </a: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CC00"/>
                </a:solidFill>
                <a:effectLst/>
                <a:uLnTx/>
                <a:uFillTx/>
                <a:latin typeface="Arial"/>
                <a:ea typeface="ＭＳ Ｐゴシック" charset="0"/>
                <a:cs typeface="Arial"/>
              </a:rPr>
              <a:t>كان عمر يسوع حوالي ثلاثين سنة حين بدأ خدمته</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31430" name="WordArt 6"/>
          <p:cNvSpPr>
            <a:spLocks noChangeArrowheads="1" noChangeShapeType="1" noTextEdit="1"/>
          </p:cNvSpPr>
          <p:nvPr/>
        </p:nvSpPr>
        <p:spPr bwMode="auto">
          <a:xfrm>
            <a:off x="0" y="1600200"/>
            <a:ext cx="8686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31431" name="Picture 7"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714611" cy="3141142"/>
          </a:xfrm>
          <a:prstGeom prst="rect">
            <a:avLst/>
          </a:prstGeom>
          <a:noFill/>
          <a:extLst>
            <a:ext uri="{909E8E84-426E-40dd-AFC4-6F175D3DCCD1}">
              <a14:hiddenFill xmlns:a14="http://schemas.microsoft.com/office/drawing/2010/main" xmlns="">
                <a:solidFill>
                  <a:srgbClr val="FFFFFF"/>
                </a:solidFill>
              </a14:hiddenFill>
            </a:ext>
          </a:extLst>
        </p:spPr>
      </p:pic>
      <p:sp>
        <p:nvSpPr>
          <p:cNvPr id="231432" name="Rectangle 8"/>
          <p:cNvSpPr>
            <a:spLocks noChangeArrowheads="1"/>
          </p:cNvSpPr>
          <p:nvPr/>
        </p:nvSpPr>
        <p:spPr bwMode="auto">
          <a:xfrm>
            <a:off x="0" y="4229100"/>
            <a:ext cx="8915400" cy="2971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ماذا بخصوص كيرينيوس والإكتتاب؟</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6052453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animEffect transition="in" filter="checkerboard(across)">
                                      <p:cBhvr>
                                        <p:cTn id="7" dur="500"/>
                                        <p:tgtEl>
                                          <p:spTgt spid="23142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1426">
                                            <p:txEl>
                                              <p:pRg st="1" end="1"/>
                                            </p:txEl>
                                          </p:spTgt>
                                        </p:tgtEl>
                                        <p:attrNameLst>
                                          <p:attrName>style.visibility</p:attrName>
                                        </p:attrNameLst>
                                      </p:cBhvr>
                                      <p:to>
                                        <p:strVal val="visible"/>
                                      </p:to>
                                    </p:set>
                                    <p:animEffect transition="in" filter="checkerboard(across)">
                                      <p:cBhvr>
                                        <p:cTn id="12" dur="500"/>
                                        <p:tgtEl>
                                          <p:spTgt spid="23142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1426">
                                            <p:txEl>
                                              <p:pRg st="3" end="3"/>
                                            </p:txEl>
                                          </p:spTgt>
                                        </p:tgtEl>
                                        <p:attrNameLst>
                                          <p:attrName>style.visibility</p:attrName>
                                        </p:attrNameLst>
                                      </p:cBhvr>
                                      <p:to>
                                        <p:strVal val="visible"/>
                                      </p:to>
                                    </p:set>
                                    <p:animEffect transition="in" filter="checkerboard(across)">
                                      <p:cBhvr>
                                        <p:cTn id="17" dur="500"/>
                                        <p:tgtEl>
                                          <p:spTgt spid="231426">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31426">
                                            <p:txEl>
                                              <p:pRg st="4" end="4"/>
                                            </p:txEl>
                                          </p:spTgt>
                                        </p:tgtEl>
                                        <p:attrNameLst>
                                          <p:attrName>style.visibility</p:attrName>
                                        </p:attrNameLst>
                                      </p:cBhvr>
                                      <p:to>
                                        <p:strVal val="visible"/>
                                      </p:to>
                                    </p:set>
                                    <p:animEffect transition="in" filter="checkerboard(across)">
                                      <p:cBhvr>
                                        <p:cTn id="22" dur="500"/>
                                        <p:tgtEl>
                                          <p:spTgt spid="231426">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31430"/>
                                        </p:tgtEl>
                                        <p:attrNameLst>
                                          <p:attrName>style.visibility</p:attrName>
                                        </p:attrNameLst>
                                      </p:cBhvr>
                                      <p:to>
                                        <p:strVal val="visible"/>
                                      </p:to>
                                    </p:set>
                                    <p:anim calcmode="lin" valueType="num">
                                      <p:cBhvr additive="base">
                                        <p:cTn id="27" dur="3000" fill="hold"/>
                                        <p:tgtEl>
                                          <p:spTgt spid="231430"/>
                                        </p:tgtEl>
                                        <p:attrNameLst>
                                          <p:attrName>ppt_x</p:attrName>
                                        </p:attrNameLst>
                                      </p:cBhvr>
                                      <p:tavLst>
                                        <p:tav tm="0">
                                          <p:val>
                                            <p:strVal val="0-#ppt_w/2"/>
                                          </p:val>
                                        </p:tav>
                                        <p:tav tm="100000">
                                          <p:val>
                                            <p:strVal val="#ppt_x"/>
                                          </p:val>
                                        </p:tav>
                                      </p:tavLst>
                                    </p:anim>
                                    <p:anim calcmode="lin" valueType="num">
                                      <p:cBhvr additive="base">
                                        <p:cTn id="28" dur="3000" fill="hold"/>
                                        <p:tgtEl>
                                          <p:spTgt spid="231430"/>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31434"/>
                                        </p:tgtEl>
                                        <p:attrNameLst>
                                          <p:attrName>style.visibility</p:attrName>
                                        </p:attrNameLst>
                                      </p:cBhvr>
                                      <p:to>
                                        <p:strVal val="visible"/>
                                      </p:to>
                                    </p:set>
                                    <p:anim calcmode="lin" valueType="num">
                                      <p:cBhvr additive="base">
                                        <p:cTn id="31" dur="3000" fill="hold"/>
                                        <p:tgtEl>
                                          <p:spTgt spid="231434"/>
                                        </p:tgtEl>
                                        <p:attrNameLst>
                                          <p:attrName>ppt_x</p:attrName>
                                        </p:attrNameLst>
                                      </p:cBhvr>
                                      <p:tavLst>
                                        <p:tav tm="0">
                                          <p:val>
                                            <p:strVal val="0-#ppt_w/2"/>
                                          </p:val>
                                        </p:tav>
                                        <p:tav tm="100000">
                                          <p:val>
                                            <p:strVal val="#ppt_x"/>
                                          </p:val>
                                        </p:tav>
                                      </p:tavLst>
                                    </p:anim>
                                    <p:anim calcmode="lin" valueType="num">
                                      <p:cBhvr additive="base">
                                        <p:cTn id="32" dur="3000" fill="hold"/>
                                        <p:tgtEl>
                                          <p:spTgt spid="231434"/>
                                        </p:tgtEl>
                                        <p:attrNameLst>
                                          <p:attrName>ppt_y</p:attrName>
                                        </p:attrNameLst>
                                      </p:cBhvr>
                                      <p:tavLst>
                                        <p:tav tm="0">
                                          <p:val>
                                            <p:strVal val="#ppt_y"/>
                                          </p:val>
                                        </p:tav>
                                        <p:tav tm="100000">
                                          <p:val>
                                            <p:strVal val="#ppt_y"/>
                                          </p:val>
                                        </p:tav>
                                      </p:tavLst>
                                    </p:anim>
                                  </p:childTnLst>
                                </p:cTn>
                              </p:par>
                              <p:par>
                                <p:cTn id="33" presetID="10" presetClass="exit" presetSubtype="0" fill="hold" grpId="1" nodeType="withEffect">
                                  <p:stCondLst>
                                    <p:cond delay="0"/>
                                  </p:stCondLst>
                                  <p:childTnLst>
                                    <p:animEffect transition="out" filter="fade">
                                      <p:cBhvr>
                                        <p:cTn id="34" dur="2000"/>
                                        <p:tgtEl>
                                          <p:spTgt spid="231426">
                                            <p:txEl>
                                              <p:pRg st="0" end="0"/>
                                            </p:txEl>
                                          </p:spTgt>
                                        </p:tgtEl>
                                      </p:cBhvr>
                                    </p:animEffect>
                                    <p:set>
                                      <p:cBhvr>
                                        <p:cTn id="35" dur="1" fill="hold">
                                          <p:stCondLst>
                                            <p:cond delay="1999"/>
                                          </p:stCondLst>
                                        </p:cTn>
                                        <p:tgtEl>
                                          <p:spTgt spid="231426">
                                            <p:txEl>
                                              <p:pRg st="0" end="0"/>
                                            </p:txEl>
                                          </p:spTgt>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2000"/>
                                        <p:tgtEl>
                                          <p:spTgt spid="231426">
                                            <p:txEl>
                                              <p:pRg st="1" end="1"/>
                                            </p:txEl>
                                          </p:spTgt>
                                        </p:tgtEl>
                                      </p:cBhvr>
                                    </p:animEffect>
                                    <p:set>
                                      <p:cBhvr>
                                        <p:cTn id="38" dur="1" fill="hold">
                                          <p:stCondLst>
                                            <p:cond delay="1999"/>
                                          </p:stCondLst>
                                        </p:cTn>
                                        <p:tgtEl>
                                          <p:spTgt spid="231426">
                                            <p:txEl>
                                              <p:pRg st="1" end="1"/>
                                            </p:txEl>
                                          </p:spTgt>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2000"/>
                                        <p:tgtEl>
                                          <p:spTgt spid="231426">
                                            <p:txEl>
                                              <p:pRg st="3" end="3"/>
                                            </p:txEl>
                                          </p:spTgt>
                                        </p:tgtEl>
                                      </p:cBhvr>
                                    </p:animEffect>
                                    <p:set>
                                      <p:cBhvr>
                                        <p:cTn id="41" dur="1" fill="hold">
                                          <p:stCondLst>
                                            <p:cond delay="1999"/>
                                          </p:stCondLst>
                                        </p:cTn>
                                        <p:tgtEl>
                                          <p:spTgt spid="231426">
                                            <p:txEl>
                                              <p:pRg st="3" end="3"/>
                                            </p:txEl>
                                          </p:spTgt>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2000"/>
                                        <p:tgtEl>
                                          <p:spTgt spid="231426">
                                            <p:txEl>
                                              <p:pRg st="4" end="4"/>
                                            </p:txEl>
                                          </p:spTgt>
                                        </p:tgtEl>
                                      </p:cBhvr>
                                    </p:animEffect>
                                    <p:set>
                                      <p:cBhvr>
                                        <p:cTn id="44" dur="1" fill="hold">
                                          <p:stCondLst>
                                            <p:cond delay="1999"/>
                                          </p:stCondLst>
                                        </p:cTn>
                                        <p:tgtEl>
                                          <p:spTgt spid="231426">
                                            <p:txEl>
                                              <p:pRg st="4" end="4"/>
                                            </p:txEl>
                                          </p:spTgt>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xit" presetSubtype="0" fill="hold" grpId="1" nodeType="clickEffect">
                                  <p:stCondLst>
                                    <p:cond delay="0"/>
                                  </p:stCondLst>
                                  <p:childTnLst>
                                    <p:set>
                                      <p:cBhvr>
                                        <p:cTn id="48" dur="1" fill="hold">
                                          <p:stCondLst>
                                            <p:cond delay="0"/>
                                          </p:stCondLst>
                                        </p:cTn>
                                        <p:tgtEl>
                                          <p:spTgt spid="231430"/>
                                        </p:tgtEl>
                                        <p:attrNameLst>
                                          <p:attrName>style.visibility</p:attrName>
                                        </p:attrNameLst>
                                      </p:cBhvr>
                                      <p:to>
                                        <p:strVal val="hidden"/>
                                      </p:to>
                                    </p:set>
                                  </p:childTnLst>
                                </p:cTn>
                              </p:par>
                              <p:par>
                                <p:cTn id="49" presetID="3" presetClass="exit" presetSubtype="0" fill="hold" grpId="1" nodeType="withEffect">
                                  <p:stCondLst>
                                    <p:cond delay="0"/>
                                  </p:stCondLst>
                                  <p:childTnLst>
                                    <p:set>
                                      <p:cBhvr>
                                        <p:cTn id="50" dur="1" fill="hold">
                                          <p:stCondLst>
                                            <p:cond delay="0"/>
                                          </p:stCondLst>
                                        </p:cTn>
                                        <p:tgtEl>
                                          <p:spTgt spid="231434"/>
                                        </p:tgtEl>
                                        <p:attrNameLst>
                                          <p:attrName>style.visibility</p:attrName>
                                        </p:attrNameLst>
                                      </p:cBhvr>
                                      <p:to>
                                        <p:strVal val="hidden"/>
                                      </p:to>
                                    </p:set>
                                  </p:childTnLst>
                                </p:cTn>
                              </p:par>
                              <p:par>
                                <p:cTn id="51" presetID="2" presetClass="entr" presetSubtype="3" fill="hold" grpId="0" nodeType="withEffect">
                                  <p:stCondLst>
                                    <p:cond delay="0"/>
                                  </p:stCondLst>
                                  <p:childTnLst>
                                    <p:set>
                                      <p:cBhvr>
                                        <p:cTn id="52" dur="1" fill="hold">
                                          <p:stCondLst>
                                            <p:cond delay="0"/>
                                          </p:stCondLst>
                                        </p:cTn>
                                        <p:tgtEl>
                                          <p:spTgt spid="231432"/>
                                        </p:tgtEl>
                                        <p:attrNameLst>
                                          <p:attrName>style.visibility</p:attrName>
                                        </p:attrNameLst>
                                      </p:cBhvr>
                                      <p:to>
                                        <p:strVal val="visible"/>
                                      </p:to>
                                    </p:set>
                                    <p:anim calcmode="lin" valueType="num">
                                      <p:cBhvr additive="base">
                                        <p:cTn id="53" dur="1000" fill="hold"/>
                                        <p:tgtEl>
                                          <p:spTgt spid="231432"/>
                                        </p:tgtEl>
                                        <p:attrNameLst>
                                          <p:attrName>ppt_x</p:attrName>
                                        </p:attrNameLst>
                                      </p:cBhvr>
                                      <p:tavLst>
                                        <p:tav tm="0">
                                          <p:val>
                                            <p:strVal val="1+#ppt_w/2"/>
                                          </p:val>
                                        </p:tav>
                                        <p:tav tm="100000">
                                          <p:val>
                                            <p:strVal val="#ppt_x"/>
                                          </p:val>
                                        </p:tav>
                                      </p:tavLst>
                                    </p:anim>
                                    <p:anim calcmode="lin" valueType="num">
                                      <p:cBhvr additive="base">
                                        <p:cTn id="54" dur="1000" fill="hold"/>
                                        <p:tgtEl>
                                          <p:spTgt spid="231432"/>
                                        </p:tgtEl>
                                        <p:attrNameLst>
                                          <p:attrName>ppt_y</p:attrName>
                                        </p:attrNameLst>
                                      </p:cBhvr>
                                      <p:tavLst>
                                        <p:tav tm="0">
                                          <p:val>
                                            <p:strVal val="0-#ppt_h/2"/>
                                          </p:val>
                                        </p:tav>
                                        <p:tav tm="100000">
                                          <p:val>
                                            <p:strVal val="#ppt_y"/>
                                          </p:val>
                                        </p:tav>
                                      </p:tavLst>
                                    </p:anim>
                                  </p:childTnLst>
                                </p:cTn>
                              </p:par>
                              <p:par>
                                <p:cTn id="55" presetID="9" presetClass="entr" presetSubtype="0" fill="hold" nodeType="withEffect">
                                  <p:stCondLst>
                                    <p:cond delay="0"/>
                                  </p:stCondLst>
                                  <p:childTnLst>
                                    <p:set>
                                      <p:cBhvr>
                                        <p:cTn id="56" dur="1" fill="hold">
                                          <p:stCondLst>
                                            <p:cond delay="0"/>
                                          </p:stCondLst>
                                        </p:cTn>
                                        <p:tgtEl>
                                          <p:spTgt spid="231431"/>
                                        </p:tgtEl>
                                        <p:attrNameLst>
                                          <p:attrName>style.visibility</p:attrName>
                                        </p:attrNameLst>
                                      </p:cBhvr>
                                      <p:to>
                                        <p:strVal val="visible"/>
                                      </p:to>
                                    </p:set>
                                    <p:animEffect transition="in" filter="dissolve">
                                      <p:cBhvr>
                                        <p:cTn id="57" dur="1000"/>
                                        <p:tgtEl>
                                          <p:spTgt spid="231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4" grpId="0" animBg="1"/>
      <p:bldP spid="231434" grpId="1" animBg="1"/>
      <p:bldP spid="231426" grpId="0" build="p"/>
      <p:bldP spid="231426" grpId="1" build="allAtOnce"/>
      <p:bldP spid="231430" grpId="0" animBg="1"/>
      <p:bldP spid="231430" grpId="1" animBg="1"/>
      <p:bldP spid="23143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rPr>
              <a:t>كيف يتكلم الله إلينا؟</a:t>
            </a:r>
            <a:endParaRPr lang="en-US" dirty="0">
              <a:solidFill>
                <a:schemeClr val="bg1"/>
              </a:solidFill>
            </a:endParaRP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لكنه تكلم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بشكل خاص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من خلال شخص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 يسوع المسيح</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ctr" defTabSz="914400" rtl="0" eaLnBrk="1" fontAlgn="base" latinLnBrk="0" hangingPunct="1">
              <a:lnSpc>
                <a:spcPct val="8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يسوع هواللوجوس (الكلمة)</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يعني أن يسوع أعلن من هوالله بشكل كامل</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هوالإعلان الكامل</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par>
                                <p:cTn id="10" presetID="52" presetClass="entr" presetSubtype="0" fill="hold" nodeType="with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Scale>
                                      <p:cBhvr>
                                        <p:cTn id="12" dur="1000" decel="50000" fill="hold">
                                          <p:stCondLst>
                                            <p:cond delay="0"/>
                                          </p:stCondLst>
                                        </p:cTn>
                                        <p:tgtEl>
                                          <p:spTgt spid="4">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
                                            <p:txEl>
                                              <p:pRg st="1" end="1"/>
                                            </p:txEl>
                                          </p:spTgt>
                                        </p:tgtEl>
                                        <p:attrNameLst>
                                          <p:attrName>ppt_x</p:attrName>
                                          <p:attrName>ppt_y</p:attrName>
                                        </p:attrNameLst>
                                      </p:cBhvr>
                                    </p:animMotion>
                                    <p:animEffect transition="in" filter="fade">
                                      <p:cBhvr>
                                        <p:cTn id="14" dur="1000"/>
                                        <p:tgtEl>
                                          <p:spTgt spid="4">
                                            <p:txEl>
                                              <p:pRg st="1" end="1"/>
                                            </p:txEl>
                                          </p:spTgt>
                                        </p:tgtEl>
                                      </p:cBhvr>
                                    </p:animEffect>
                                  </p:childTnLst>
                                </p:cTn>
                              </p:par>
                              <p:par>
                                <p:cTn id="15" presetID="52" presetClass="entr" presetSubtype="0" fill="hold" nodeType="with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Scale>
                                      <p:cBhvr>
                                        <p:cTn id="17" dur="1000" decel="50000" fill="hold">
                                          <p:stCondLst>
                                            <p:cond delay="0"/>
                                          </p:stCondLst>
                                        </p:cTn>
                                        <p:tgtEl>
                                          <p:spTgt spid="4">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4">
                                            <p:txEl>
                                              <p:pRg st="2" end="2"/>
                                            </p:txEl>
                                          </p:spTgt>
                                        </p:tgtEl>
                                        <p:attrNameLst>
                                          <p:attrName>ppt_x</p:attrName>
                                          <p:attrName>ppt_y</p:attrName>
                                        </p:attrNameLst>
                                      </p:cBhvr>
                                    </p:animMotion>
                                    <p:animEffect transition="in" filter="fade">
                                      <p:cBhvr>
                                        <p:cTn id="19" dur="1000"/>
                                        <p:tgtEl>
                                          <p:spTgt spid="4">
                                            <p:txEl>
                                              <p:pRg st="2" end="2"/>
                                            </p:txEl>
                                          </p:spTgt>
                                        </p:tgtEl>
                                      </p:cBhvr>
                                    </p:animEffect>
                                  </p:childTnLst>
                                </p:cTn>
                              </p:par>
                              <p:par>
                                <p:cTn id="20" presetID="52" presetClass="entr" presetSubtype="0" fill="hold"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Scale>
                                      <p:cBhvr>
                                        <p:cTn id="22" dur="1000" decel="50000" fill="hold">
                                          <p:stCondLst>
                                            <p:cond delay="0"/>
                                          </p:stCondLst>
                                        </p:cTn>
                                        <p:tgtEl>
                                          <p:spTgt spid="4">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4">
                                            <p:txEl>
                                              <p:pRg st="3" end="3"/>
                                            </p:txEl>
                                          </p:spTgt>
                                        </p:tgtEl>
                                        <p:attrNameLst>
                                          <p:attrName>ppt_x</p:attrName>
                                          <p:attrName>ppt_y</p:attrName>
                                        </p:attrNameLst>
                                      </p:cBhvr>
                                    </p:animMotion>
                                    <p:animEffect transition="in" filter="fade">
                                      <p:cBhvr>
                                        <p:cTn id="24" dur="1000"/>
                                        <p:tgtEl>
                                          <p:spTgt spid="4">
                                            <p:txEl>
                                              <p:pRg st="3" end="3"/>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4" presetClass="entr" presetSubtype="0" accel="100000" fill="hold" nodeType="click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p:cTn id="29"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30"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31"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32"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33" dur="500"/>
                                        <p:tgtEl>
                                          <p:spTgt spid="7">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54" presetClass="entr" presetSubtype="0" accel="100000" fill="hold" nodeType="clickEffect">
                                  <p:stCondLst>
                                    <p:cond delay="0"/>
                                  </p:stCondLst>
                                  <p:childTnLst>
                                    <p:set>
                                      <p:cBhvr>
                                        <p:cTn id="37" dur="1" fill="hold">
                                          <p:stCondLst>
                                            <p:cond delay="0"/>
                                          </p:stCondLst>
                                        </p:cTn>
                                        <p:tgtEl>
                                          <p:spTgt spid="7">
                                            <p:txEl>
                                              <p:pRg st="1" end="1"/>
                                            </p:txEl>
                                          </p:spTgt>
                                        </p:tgtEl>
                                        <p:attrNameLst>
                                          <p:attrName>style.visibility</p:attrName>
                                        </p:attrNameLst>
                                      </p:cBhvr>
                                      <p:to>
                                        <p:strVal val="visible"/>
                                      </p:to>
                                    </p:set>
                                    <p:anim calcmode="lin" valueType="num">
                                      <p:cBhvr>
                                        <p:cTn id="38"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39"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40"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41"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42" dur="500"/>
                                        <p:tgtEl>
                                          <p:spTgt spid="7">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4" presetClass="entr" presetSubtype="0" accel="100000" fill="hold" nodeType="clickEffect">
                                  <p:stCondLst>
                                    <p:cond delay="0"/>
                                  </p:stCondLst>
                                  <p:childTnLst>
                                    <p:set>
                                      <p:cBhvr>
                                        <p:cTn id="46" dur="1" fill="hold">
                                          <p:stCondLst>
                                            <p:cond delay="0"/>
                                          </p:stCondLst>
                                        </p:cTn>
                                        <p:tgtEl>
                                          <p:spTgt spid="7">
                                            <p:txEl>
                                              <p:pRg st="2" end="2"/>
                                            </p:txEl>
                                          </p:spTgt>
                                        </p:tgtEl>
                                        <p:attrNameLst>
                                          <p:attrName>style.visibility</p:attrName>
                                        </p:attrNameLst>
                                      </p:cBhvr>
                                      <p:to>
                                        <p:strVal val="visible"/>
                                      </p:to>
                                    </p:set>
                                    <p:anim calcmode="lin" valueType="num">
                                      <p:cBhvr>
                                        <p:cTn id="47"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48"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49"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50"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51"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7384"/>
            <a:ext cx="8568952" cy="550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200" b="1" dirty="0"/>
              <a:t>تم إرسال كيرينيوس من قبل أغسطس ليكون حاكمًا لسوريا (ويهوذا) في 6 م (وليس 6 قبل الميلاد) وبعد ذلك قام بإجراء إحصاء ملحوظ للإمبراطورية. </a:t>
            </a:r>
          </a:p>
          <a:p>
            <a:pPr lvl="0" algn="ctr">
              <a:spcBef>
                <a:spcPct val="50000"/>
              </a:spcBef>
              <a:defRPr/>
            </a:pPr>
            <a:r>
              <a:rPr lang="ar-JO" sz="3200" b="1" dirty="0"/>
              <a:t>يخبرنا يوسيفوس أن كيرينيوس زار يهودا في 6-7 م لتقييم ممتلكات اليهود استعدادًا لتسجيل تلك الممتلكات وفرض الضرائب عليها. ولا يوجد دليل على أنه كان والي المنطقة مرتين أوأنه أجرى إحصاء سكاني للمنطقة مرتين. </a:t>
            </a:r>
          </a:p>
          <a:p>
            <a:pPr lvl="0" algn="ctr">
              <a:spcBef>
                <a:spcPct val="50000"/>
              </a:spcBef>
              <a:defRPr/>
            </a:pPr>
            <a:r>
              <a:rPr lang="ar-JO" sz="3200" b="1" dirty="0"/>
              <a:t>لقد تم اقتراح أن لوقا ربما خلط بين كيرينيوس و. في مقابل ذلك ، كان من الواضح أن لوقا كان على دراية بالأسماء اللاتينية وكان سيعرف اسمًا قريبًا من كيرينيوس مثل اسم كوانتيليوس </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227196307"/>
      </p:ext>
    </p:extLst>
  </p:cSld>
  <p:clrMapOvr>
    <a:overrideClrMapping bg1="dk2" tx1="lt1" bg2="dk1" tx2="lt2" accent1="accent1" accent2="accent2" accent3="accent3" accent4="accent4" accent5="accent5" accent6="accent6" hlink="hlink" folHlink="folHlink"/>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618630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600" b="1" dirty="0"/>
              <a:t>لم يكن الإحصاء الروماني يتطلب من اليهود السفر إلى موطن أجدادهم للتسجيل. على أي حال ، هل من المحتمل أن يقوم الرومان بإجراء مثل هذا الإحصاء السكاني في دولة تابعة لها بالفعل حاكمها (هيرودس)؟ استجابة لهذه المشاكل ، تم تقديم إجابات مختلفة. في المقام الأول ، إذا كان هناك إحصاء سكاني أثر على يهوذا في عهد هيرودس الكبير ، فمن المحتمل أن يسير على غرار التعداد اليهودي ، وليس الروماني. في هذه الحالة ، من المعقول أن يعود اليهود إلى منازل أجدادهم وأن يذهب كلا الراشدين (خاصةً إذا كانت مريم أيضًا من أصل داودي).</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8101588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5909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600" b="1" dirty="0"/>
              <a:t>ثانيًا ، يُظهر لوقا في أماكن أخرى معرفته بالإحصاء الأخير الذي أجراه كيرينيوس والذي أدى إلى ثورة يهوذا الجليلي في 6-7 م (أعمال الرسل 5:37). </a:t>
            </a:r>
          </a:p>
          <a:p>
            <a:pPr lvl="0" algn="ctr">
              <a:spcBef>
                <a:spcPct val="50000"/>
              </a:spcBef>
              <a:defRPr/>
            </a:pPr>
            <a:r>
              <a:rPr lang="ar-JO" sz="3600" b="1" dirty="0"/>
              <a:t>هل من المحتمل أنه كان سيخلط بين هذا الإحصاء ، الذي عرف أنه لاحقًا ، مع واحد في عهد هيرودس؟ ليس من المؤكد أن لوقا في 2: 1 يعني أن أغسطس قد أجرى إحصاءً هائلاً واحدًا للإمبراطورية بأكملها. اللغة عامة وقد لا تعني أكثر من أن الأجزاء المختلفة من الإمبراطورية كانت خاضعة لتعدادات مختلفة خلال زمن أغسطس...</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43256136"/>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7" name="Picture 5" descr="inscription"/>
          <p:cNvPicPr>
            <a:picLocks noChangeAspect="1" noChangeArrowheads="1"/>
          </p:cNvPicPr>
          <p:nvPr/>
        </p:nvPicPr>
        <p:blipFill>
          <a:blip r:embed="rId3" cstate="screen">
            <a:lum bright="-78000"/>
            <a:extLst>
              <a:ext uri="{28A0092B-C50C-407E-A947-70E740481C1C}">
                <a14:useLocalDpi xmlns:a14="http://schemas.microsoft.com/office/drawing/2010/main"/>
              </a:ext>
            </a:extLst>
          </a:blip>
          <a:srcRect t="17778" b="17778"/>
          <a:stretch>
            <a:fillRect/>
          </a:stretch>
        </p:blipFill>
        <p:spPr bwMode="auto">
          <a:xfrm>
            <a:off x="4648200" y="0"/>
            <a:ext cx="4495800" cy="2173288"/>
          </a:xfrm>
          <a:prstGeom prst="rect">
            <a:avLst/>
          </a:prstGeom>
          <a:noFill/>
          <a:extLst>
            <a:ext uri="{909E8E84-426E-40dd-AFC4-6F175D3DCCD1}">
              <a14:hiddenFill xmlns:a14="http://schemas.microsoft.com/office/drawing/2010/main" xmlns="">
                <a:solidFill>
                  <a:srgbClr val="FFFFFF"/>
                </a:solidFill>
              </a14:hiddenFill>
            </a:ext>
          </a:extLst>
        </p:spPr>
      </p:pic>
      <p:sp>
        <p:nvSpPr>
          <p:cNvPr id="23347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3475" name="Text Box 3"/>
          <p:cNvSpPr txBox="1">
            <a:spLocks noChangeArrowheads="1"/>
          </p:cNvSpPr>
          <p:nvPr/>
        </p:nvSpPr>
        <p:spPr bwMode="auto">
          <a:xfrm>
            <a:off x="0" y="228600"/>
            <a:ext cx="9144000" cy="33239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كيرينيوس</a:t>
            </a:r>
            <a:endParaRPr kumimoji="0" lang="en-US"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2800" b="1" dirty="0">
                <a:solidFill>
                  <a:srgbClr val="FFFFCC"/>
                </a:solidFill>
                <a:effectLst>
                  <a:outerShdw blurRad="38100" dist="38100" dir="2700000" algn="tl">
                    <a:srgbClr val="000000"/>
                  </a:outerShdw>
                </a:effectLst>
                <a:latin typeface="Arial"/>
                <a:ea typeface="宋体" charset="0"/>
                <a:cs typeface="Arial"/>
              </a:rPr>
              <a:t>1. أرسل كيرينيوس من قبل أغسطس ليكون حاكم سوريا في 6-7 م حيث قام بعمل إحصار مكتوب لصالح الإمبراطورية الرومانية.</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altLang="zh-CN" sz="2800" b="1" dirty="0">
                <a:solidFill>
                  <a:srgbClr val="FFFFCC"/>
                </a:solidFill>
                <a:effectLst>
                  <a:outerShdw blurRad="38100" dist="38100" dir="2700000" algn="tl">
                    <a:srgbClr val="000000"/>
                  </a:outerShdw>
                </a:effectLst>
                <a:latin typeface="Arial"/>
                <a:ea typeface="宋体" charset="0"/>
                <a:cs typeface="Arial"/>
              </a:rPr>
              <a:t>2. كما عين كيرينيوس قنصلاً في وقت أبكر أي حوالي 12 ق.م.</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altLang="zh-CN" sz="2800" b="1" dirty="0">
                <a:solidFill>
                  <a:srgbClr val="FFFFCC"/>
                </a:solidFill>
                <a:effectLst>
                  <a:outerShdw blurRad="38100" dist="38100" dir="2700000" algn="tl">
                    <a:srgbClr val="000000"/>
                  </a:outerShdw>
                </a:effectLst>
                <a:latin typeface="Arial"/>
                <a:ea typeface="宋体" charset="0"/>
                <a:cs typeface="Arial"/>
              </a:rPr>
              <a:t>3. حاكماً يمكن أن تعني عدة أدوار قيادية وهناك نقوش عديدة تظهر أنه في الفترة بين 7-10 ق.م أنجز كيرينيوس مهاماً عسكرية في سوريا. </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p:txBody>
      </p:sp>
      <p:sp>
        <p:nvSpPr>
          <p:cNvPr id="233476" name="Text Box 4"/>
          <p:cNvSpPr txBox="1">
            <a:spLocks noChangeArrowheads="1"/>
          </p:cNvSpPr>
          <p:nvPr/>
        </p:nvSpPr>
        <p:spPr bwMode="auto">
          <a:xfrm>
            <a:off x="685800" y="6400800"/>
            <a:ext cx="8382000" cy="40011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CC"/>
                </a:solidFill>
                <a:latin typeface="Arial"/>
                <a:cs typeface="Arial"/>
              </a:rPr>
              <a:t>يوئيل ب. غرين، قاموس يسوع والأناجيل ، 66</a:t>
            </a:r>
            <a:endParaRPr kumimoji="0" lang="en-US" sz="20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423102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233475">
                                            <p:txEl>
                                              <p:pRg st="1" end="1"/>
                                            </p:txEl>
                                          </p:spTgt>
                                        </p:tgtEl>
                                        <p:attrNameLst>
                                          <p:attrName>style.visibility</p:attrName>
                                        </p:attrNameLst>
                                      </p:cBhvr>
                                      <p:to>
                                        <p:strVal val="visible"/>
                                      </p:to>
                                    </p:set>
                                    <p:animEffect transition="in" filter="checkerboard(down)">
                                      <p:cBhvr>
                                        <p:cTn id="7" dur="500"/>
                                        <p:tgtEl>
                                          <p:spTgt spid="23347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233475">
                                            <p:txEl>
                                              <p:pRg st="2" end="2"/>
                                            </p:txEl>
                                          </p:spTgt>
                                        </p:tgtEl>
                                        <p:attrNameLst>
                                          <p:attrName>style.visibility</p:attrName>
                                        </p:attrNameLst>
                                      </p:cBhvr>
                                      <p:to>
                                        <p:strVal val="visible"/>
                                      </p:to>
                                    </p:set>
                                    <p:animEffect transition="in" filter="checkerboard(down)">
                                      <p:cBhvr>
                                        <p:cTn id="12" dur="500"/>
                                        <p:tgtEl>
                                          <p:spTgt spid="23347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5" fill="hold" nodeType="clickEffect">
                                  <p:stCondLst>
                                    <p:cond delay="0"/>
                                  </p:stCondLst>
                                  <p:childTnLst>
                                    <p:set>
                                      <p:cBhvr>
                                        <p:cTn id="16" dur="1" fill="hold">
                                          <p:stCondLst>
                                            <p:cond delay="0"/>
                                          </p:stCondLst>
                                        </p:cTn>
                                        <p:tgtEl>
                                          <p:spTgt spid="233475">
                                            <p:txEl>
                                              <p:pRg st="3" end="3"/>
                                            </p:txEl>
                                          </p:spTgt>
                                        </p:tgtEl>
                                        <p:attrNameLst>
                                          <p:attrName>style.visibility</p:attrName>
                                        </p:attrNameLst>
                                      </p:cBhvr>
                                      <p:to>
                                        <p:strVal val="visible"/>
                                      </p:to>
                                    </p:set>
                                    <p:animEffect transition="in" filter="checkerboard(down)">
                                      <p:cBhvr>
                                        <p:cTn id="17" dur="500"/>
                                        <p:tgtEl>
                                          <p:spTgt spid="233475">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233477"/>
                                        </p:tgtEl>
                                        <p:attrNameLst>
                                          <p:attrName>style.visibility</p:attrName>
                                        </p:attrNameLst>
                                      </p:cBhvr>
                                      <p:to>
                                        <p:strVal val="visible"/>
                                      </p:to>
                                    </p:set>
                                    <p:animEffect transition="in" filter="dissolve">
                                      <p:cBhvr>
                                        <p:cTn id="20" dur="500"/>
                                        <p:tgtEl>
                                          <p:spTgt spid="233477"/>
                                        </p:tgtEl>
                                      </p:cBhvr>
                                    </p:animEffect>
                                  </p:childTnLst>
                                </p:cTn>
                              </p:par>
                              <p:par>
                                <p:cTn id="21" presetID="7" presetClass="entr" presetSubtype="4" fill="hold" grpId="0" nodeType="withEffect">
                                  <p:stCondLst>
                                    <p:cond delay="0"/>
                                  </p:stCondLst>
                                  <p:childTnLst>
                                    <p:set>
                                      <p:cBhvr>
                                        <p:cTn id="22" dur="1" fill="hold">
                                          <p:stCondLst>
                                            <p:cond delay="0"/>
                                          </p:stCondLst>
                                        </p:cTn>
                                        <p:tgtEl>
                                          <p:spTgt spid="233476"/>
                                        </p:tgtEl>
                                        <p:attrNameLst>
                                          <p:attrName>style.visibility</p:attrName>
                                        </p:attrNameLst>
                                      </p:cBhvr>
                                      <p:to>
                                        <p:strVal val="visible"/>
                                      </p:to>
                                    </p:set>
                                    <p:anim calcmode="lin" valueType="num">
                                      <p:cBhvr additive="base">
                                        <p:cTn id="23" dur="1000" fill="hold"/>
                                        <p:tgtEl>
                                          <p:spTgt spid="233476"/>
                                        </p:tgtEl>
                                        <p:attrNameLst>
                                          <p:attrName>ppt_x</p:attrName>
                                        </p:attrNameLst>
                                      </p:cBhvr>
                                      <p:tavLst>
                                        <p:tav tm="0">
                                          <p:val>
                                            <p:strVal val="#ppt_x"/>
                                          </p:val>
                                        </p:tav>
                                        <p:tav tm="100000">
                                          <p:val>
                                            <p:strVal val="#ppt_x"/>
                                          </p:val>
                                        </p:tav>
                                      </p:tavLst>
                                    </p:anim>
                                    <p:anim calcmode="lin" valueType="num">
                                      <p:cBhvr additive="base">
                                        <p:cTn id="24" dur="1000" fill="hold"/>
                                        <p:tgtEl>
                                          <p:spTgt spid="2334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6787" name="Text Box 3"/>
          <p:cNvSpPr txBox="1">
            <a:spLocks noChangeArrowheads="1"/>
          </p:cNvSpPr>
          <p:nvPr/>
        </p:nvSpPr>
        <p:spPr bwMode="auto">
          <a:xfrm>
            <a:off x="0" y="228600"/>
            <a:ext cx="9144000" cy="3970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الإحصاءات</a:t>
            </a:r>
            <a:endParaRPr kumimoji="0" lang="en-US"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514350" marR="0" lvl="0" indent="-514350" algn="r" defTabSz="914400" rtl="1" eaLnBrk="1" fontAlgn="base" latinLnBrk="0" hangingPunct="1">
              <a:lnSpc>
                <a:spcPct val="100000"/>
              </a:lnSpc>
              <a:spcBef>
                <a:spcPct val="50000"/>
              </a:spcBef>
              <a:spcAft>
                <a:spcPct val="0"/>
              </a:spcAft>
              <a:buClrTx/>
              <a:buSzTx/>
              <a:buAutoNum type="arabicPeriod"/>
              <a:tabLst/>
              <a:defRPr/>
            </a:pPr>
            <a:r>
              <a:rPr lang="ar-JO" sz="2800" b="1" dirty="0">
                <a:solidFill>
                  <a:srgbClr val="FFFFCC"/>
                </a:solidFill>
                <a:effectLst>
                  <a:outerShdw blurRad="38100" dist="38100" dir="2700000" algn="tl">
                    <a:srgbClr val="000000"/>
                  </a:outerShdw>
                </a:effectLst>
                <a:latin typeface="Arial"/>
                <a:cs typeface="Arial"/>
              </a:rPr>
              <a:t>تتم الإحصاءات الرومانية كل 14 سنة.</a:t>
            </a:r>
            <a:endParaRPr lang="en-US" sz="2800" b="1" dirty="0">
              <a:solidFill>
                <a:srgbClr val="FFFFCC"/>
              </a:solidFill>
              <a:effectLst>
                <a:outerShdw blurRad="38100" dist="38100" dir="2700000" algn="tl">
                  <a:srgbClr val="000000"/>
                </a:outerShdw>
              </a:effectLst>
              <a:latin typeface="Arial"/>
              <a:cs typeface="Arial"/>
            </a:endParaRPr>
          </a:p>
          <a:p>
            <a:pPr lvl="0" algn="r" rtl="1">
              <a:spcBef>
                <a:spcPct val="50000"/>
              </a:spcBef>
              <a:buFontTx/>
              <a:buAutoNum type="arabicPeriod"/>
              <a:defRPr/>
            </a:pPr>
            <a:r>
              <a:rPr lang="en-US" altLang="zh-CN" sz="2800" b="1" dirty="0">
                <a:solidFill>
                  <a:srgbClr val="FFFFCC"/>
                </a:solidFill>
                <a:effectLst>
                  <a:outerShdw blurRad="38100" dist="38100" dir="2700000" algn="tl">
                    <a:srgbClr val="000000"/>
                  </a:outerShdw>
                </a:effectLst>
                <a:latin typeface="Arial"/>
                <a:ea typeface="宋体" charset="0"/>
                <a:cs typeface="Arial"/>
              </a:rPr>
              <a:t>(</a:t>
            </a:r>
            <a:r>
              <a:rPr lang="en-US" altLang="zh-CN" sz="2800" b="1" i="1" dirty="0" err="1">
                <a:solidFill>
                  <a:srgbClr val="FFFFCC"/>
                </a:solidFill>
                <a:effectLst>
                  <a:outerShdw blurRad="38100" dist="38100" dir="2700000" algn="tl">
                    <a:srgbClr val="000000"/>
                  </a:outerShdw>
                </a:effectLst>
                <a:latin typeface="Arial"/>
                <a:ea typeface="宋体" charset="0"/>
                <a:cs typeface="Arial"/>
              </a:rPr>
              <a:t>prōtē</a:t>
            </a:r>
            <a:r>
              <a:rPr lang="en-US" altLang="zh-CN" sz="2800" b="1" dirty="0">
                <a:solidFill>
                  <a:srgbClr val="FFFFCC"/>
                </a:solidFill>
                <a:effectLst>
                  <a:outerShdw blurRad="38100" dist="38100" dir="2700000" algn="tl">
                    <a:srgbClr val="000000"/>
                  </a:outerShdw>
                </a:effectLst>
                <a:latin typeface="Arial"/>
                <a:ea typeface="宋体" charset="0"/>
                <a:cs typeface="Arial"/>
              </a:rPr>
              <a:t>)</a:t>
            </a:r>
            <a:r>
              <a:rPr lang="ar-JO" altLang="zh-CN" sz="2800" b="1" dirty="0">
                <a:solidFill>
                  <a:srgbClr val="FFFFCC"/>
                </a:solidFill>
                <a:latin typeface="Arial"/>
                <a:ea typeface="宋体" charset="0"/>
                <a:cs typeface="Arial"/>
              </a:rPr>
              <a:t> الأول أوالسابق؟</a:t>
            </a:r>
            <a:br>
              <a:rPr lang="en-US" altLang="zh-CN" sz="2800" b="1" dirty="0">
                <a:solidFill>
                  <a:srgbClr val="FFFFCC"/>
                </a:solidFill>
                <a:latin typeface="Arial"/>
                <a:ea typeface="宋体" charset="0"/>
                <a:cs typeface="Arial"/>
              </a:rPr>
            </a:br>
            <a:r>
              <a:rPr lang="ar-JO" sz="2800" dirty="0"/>
              <a:t> </a:t>
            </a:r>
            <a:r>
              <a:rPr lang="ar-JO" sz="2800" b="1" dirty="0"/>
              <a:t>قد تعني صياغة لوقا الدقيقة أنه يشير إما إلى أول تعداد سكاني أوسابق تحت حكم كيرينيوس لسوريا. </a:t>
            </a:r>
          </a:p>
          <a:p>
            <a:pPr lvl="0" algn="r" rtl="1">
              <a:spcBef>
                <a:spcPct val="50000"/>
              </a:spcBef>
              <a:defRPr/>
            </a:pPr>
            <a:r>
              <a:rPr lang="ar-JO" sz="2800" b="1" dirty="0"/>
              <a:t>     هذا يعني قبل 6 م.</a:t>
            </a:r>
            <a:endParaRPr lang="en-US" altLang="zh-CN" sz="2800" b="1" dirty="0">
              <a:solidFill>
                <a:srgbClr val="FFFFCC"/>
              </a:solidFill>
              <a:latin typeface="Arial"/>
              <a:ea typeface="宋体" charset="0"/>
              <a:cs typeface="Arial"/>
            </a:endParaRPr>
          </a:p>
          <a:p>
            <a:pPr marL="0" marR="0" lvl="0" indent="0" algn="r" defTabSz="914400" rtl="1" eaLnBrk="1" fontAlgn="base" latinLnBrk="0" hangingPunct="1">
              <a:lnSpc>
                <a:spcPct val="100000"/>
              </a:lnSpc>
              <a:spcBef>
                <a:spcPct val="50000"/>
              </a:spcBef>
              <a:spcAft>
                <a:spcPct val="0"/>
              </a:spcAft>
              <a:buClrTx/>
              <a:buSzTx/>
              <a:tabLst/>
              <a:defRPr/>
            </a:pPr>
            <a:endParaRPr kumimoji="0" lang="en-US"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p:txBody>
      </p:sp>
      <p:sp>
        <p:nvSpPr>
          <p:cNvPr id="246790" name="Text Box 6"/>
          <p:cNvSpPr txBox="1">
            <a:spLocks noChangeArrowheads="1"/>
          </p:cNvSpPr>
          <p:nvPr/>
        </p:nvSpPr>
        <p:spPr bwMode="auto">
          <a:xfrm>
            <a:off x="685800" y="6397625"/>
            <a:ext cx="8382000" cy="40011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lvl="0" algn="r">
              <a:spcBef>
                <a:spcPct val="50000"/>
              </a:spcBef>
              <a:defRPr/>
            </a:pPr>
            <a:r>
              <a:rPr lang="ar-JO" sz="2000" b="1" dirty="0">
                <a:solidFill>
                  <a:srgbClr val="FFFFCC"/>
                </a:solidFill>
                <a:latin typeface="Arial"/>
                <a:cs typeface="Arial"/>
              </a:rPr>
              <a:t>يوئيل ب. غرين، قاموس يسوع والأناجيل ، 66</a:t>
            </a:r>
            <a:endParaRPr lang="en-US" sz="2000" b="1" dirty="0">
              <a:solidFill>
                <a:srgbClr val="FFFFCC"/>
              </a:solidFill>
              <a:latin typeface="Arial"/>
              <a:cs typeface="Arial"/>
            </a:endParaRPr>
          </a:p>
        </p:txBody>
      </p:sp>
    </p:spTree>
    <p:extLst>
      <p:ext uri="{BB962C8B-B14F-4D97-AF65-F5344CB8AC3E}">
        <p14:creationId xmlns:p14="http://schemas.microsoft.com/office/powerpoint/2010/main" val="211610696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WordArt 2"/>
          <p:cNvSpPr>
            <a:spLocks noChangeArrowheads="1" noChangeShapeType="1" noTextEdit="1"/>
          </p:cNvSpPr>
          <p:nvPr/>
        </p:nvSpPr>
        <p:spPr bwMode="auto">
          <a:xfrm>
            <a:off x="2819400" y="914400"/>
            <a:ext cx="3657600" cy="685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الكبير التالي</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45763"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5764"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latin typeface="Impact"/>
                <a:ea typeface="Impact"/>
                <a:cs typeface="Impact"/>
              </a:rPr>
              <a:t>السؤال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45765"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a14="http://schemas.microsoft.com/office/drawing/2010/main" xmlns="">
                <a:solidFill>
                  <a:srgbClr val="FFFFFF"/>
                </a:solidFill>
              </a14:hiddenFill>
            </a:ext>
          </a:extLst>
        </p:spPr>
      </p:pic>
      <p:sp>
        <p:nvSpPr>
          <p:cNvPr id="245766"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ماذا عن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6000" b="1" dirty="0">
                <a:solidFill>
                  <a:srgbClr val="FFFFCC"/>
                </a:solidFill>
                <a:effectLst>
                  <a:glow rad="228600">
                    <a:srgbClr val="000000"/>
                  </a:glow>
                  <a:outerShdw blurRad="38100" dist="38100" dir="2700000" algn="tl">
                    <a:srgbClr val="000000"/>
                  </a:outerShdw>
                </a:effectLst>
                <a:latin typeface="Arial"/>
                <a:cs typeface="Arial"/>
              </a:rPr>
              <a:t>هيرودس؟</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0604604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5764"/>
                                        </p:tgtEl>
                                        <p:attrNameLst>
                                          <p:attrName>style.visibility</p:attrName>
                                        </p:attrNameLst>
                                      </p:cBhvr>
                                      <p:to>
                                        <p:strVal val="visible"/>
                                      </p:to>
                                    </p:set>
                                    <p:anim calcmode="lin" valueType="num">
                                      <p:cBhvr additive="base">
                                        <p:cTn id="7" dur="3000" fill="hold"/>
                                        <p:tgtEl>
                                          <p:spTgt spid="245764"/>
                                        </p:tgtEl>
                                        <p:attrNameLst>
                                          <p:attrName>ppt_x</p:attrName>
                                        </p:attrNameLst>
                                      </p:cBhvr>
                                      <p:tavLst>
                                        <p:tav tm="0">
                                          <p:val>
                                            <p:strVal val="0-#ppt_w/2"/>
                                          </p:val>
                                        </p:tav>
                                        <p:tav tm="100000">
                                          <p:val>
                                            <p:strVal val="#ppt_x"/>
                                          </p:val>
                                        </p:tav>
                                      </p:tavLst>
                                    </p:anim>
                                    <p:anim calcmode="lin" valueType="num">
                                      <p:cBhvr additive="base">
                                        <p:cTn id="8" dur="3000" fill="hold"/>
                                        <p:tgtEl>
                                          <p:spTgt spid="24576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45762"/>
                                        </p:tgtEl>
                                        <p:attrNameLst>
                                          <p:attrName>style.visibility</p:attrName>
                                        </p:attrNameLst>
                                      </p:cBhvr>
                                      <p:to>
                                        <p:strVal val="visible"/>
                                      </p:to>
                                    </p:set>
                                    <p:anim calcmode="lin" valueType="num">
                                      <p:cBhvr additive="base">
                                        <p:cTn id="11" dur="3000" fill="hold"/>
                                        <p:tgtEl>
                                          <p:spTgt spid="245762"/>
                                        </p:tgtEl>
                                        <p:attrNameLst>
                                          <p:attrName>ppt_x</p:attrName>
                                        </p:attrNameLst>
                                      </p:cBhvr>
                                      <p:tavLst>
                                        <p:tav tm="0">
                                          <p:val>
                                            <p:strVal val="0-#ppt_w/2"/>
                                          </p:val>
                                        </p:tav>
                                        <p:tav tm="100000">
                                          <p:val>
                                            <p:strVal val="#ppt_x"/>
                                          </p:val>
                                        </p:tav>
                                      </p:tavLst>
                                    </p:anim>
                                    <p:anim calcmode="lin" valueType="num">
                                      <p:cBhvr additive="base">
                                        <p:cTn id="12" dur="3000" fill="hold"/>
                                        <p:tgtEl>
                                          <p:spTgt spid="245762"/>
                                        </p:tgtEl>
                                        <p:attrNameLst>
                                          <p:attrName>ppt_y</p:attrName>
                                        </p:attrNameLst>
                                      </p:cBhvr>
                                      <p:tavLst>
                                        <p:tav tm="0">
                                          <p:val>
                                            <p:strVal val="#ppt_y"/>
                                          </p:val>
                                        </p:tav>
                                        <p:tav tm="100000">
                                          <p:val>
                                            <p:strVal val="#ppt_y"/>
                                          </p:val>
                                        </p:tav>
                                      </p:tavLst>
                                    </p:anim>
                                  </p:childTnLst>
                                </p:cTn>
                              </p:par>
                              <p:par>
                                <p:cTn id="13" presetID="10" presetClass="exit" presetSubtype="0" fill="hold" grpId="0" nodeType="withEffect" nodePh="1">
                                  <p:stCondLst>
                                    <p:cond delay="0"/>
                                  </p:stCondLst>
                                  <p:endCondLst>
                                    <p:cond evt="begin" delay="0">
                                      <p:tn val="13"/>
                                    </p:cond>
                                  </p:endCondLst>
                                  <p:childTnLst>
                                    <p:animEffect transition="out" filter="fade">
                                      <p:cBhvr>
                                        <p:cTn id="14" dur="2000"/>
                                        <p:tgtEl>
                                          <p:spTgt spid="245763">
                                            <p:txEl>
                                              <p:pRg st="0" end="0"/>
                                            </p:txEl>
                                          </p:spTgt>
                                        </p:tgtEl>
                                      </p:cBhvr>
                                    </p:animEffect>
                                    <p:set>
                                      <p:cBhvr>
                                        <p:cTn id="15" dur="1" fill="hold">
                                          <p:stCondLst>
                                            <p:cond delay="1999"/>
                                          </p:stCondLst>
                                        </p:cTn>
                                        <p:tgtEl>
                                          <p:spTgt spid="245763">
                                            <p:txEl>
                                              <p:pRg st="0" end="0"/>
                                            </p:txEl>
                                          </p:spTgt>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xit" presetSubtype="0" fill="hold" grpId="1" nodeType="clickEffect">
                                  <p:stCondLst>
                                    <p:cond delay="0"/>
                                  </p:stCondLst>
                                  <p:childTnLst>
                                    <p:set>
                                      <p:cBhvr>
                                        <p:cTn id="19" dur="1" fill="hold">
                                          <p:stCondLst>
                                            <p:cond delay="0"/>
                                          </p:stCondLst>
                                        </p:cTn>
                                        <p:tgtEl>
                                          <p:spTgt spid="245764"/>
                                        </p:tgtEl>
                                        <p:attrNameLst>
                                          <p:attrName>style.visibility</p:attrName>
                                        </p:attrNameLst>
                                      </p:cBhvr>
                                      <p:to>
                                        <p:strVal val="hidden"/>
                                      </p:to>
                                    </p:set>
                                  </p:childTnLst>
                                </p:cTn>
                              </p:par>
                              <p:par>
                                <p:cTn id="20" presetID="3" presetClass="exit" presetSubtype="0" fill="hold" grpId="1" nodeType="withEffect">
                                  <p:stCondLst>
                                    <p:cond delay="0"/>
                                  </p:stCondLst>
                                  <p:childTnLst>
                                    <p:set>
                                      <p:cBhvr>
                                        <p:cTn id="21" dur="1" fill="hold">
                                          <p:stCondLst>
                                            <p:cond delay="0"/>
                                          </p:stCondLst>
                                        </p:cTn>
                                        <p:tgtEl>
                                          <p:spTgt spid="245762"/>
                                        </p:tgtEl>
                                        <p:attrNameLst>
                                          <p:attrName>style.visibility</p:attrName>
                                        </p:attrNameLst>
                                      </p:cBhvr>
                                      <p:to>
                                        <p:strVal val="hidden"/>
                                      </p:to>
                                    </p:set>
                                  </p:childTnLst>
                                </p:cTn>
                              </p:par>
                              <p:par>
                                <p:cTn id="22" presetID="2" presetClass="entr" presetSubtype="3" fill="hold" grpId="0" nodeType="withEffect">
                                  <p:stCondLst>
                                    <p:cond delay="0"/>
                                  </p:stCondLst>
                                  <p:childTnLst>
                                    <p:set>
                                      <p:cBhvr>
                                        <p:cTn id="23" dur="1" fill="hold">
                                          <p:stCondLst>
                                            <p:cond delay="0"/>
                                          </p:stCondLst>
                                        </p:cTn>
                                        <p:tgtEl>
                                          <p:spTgt spid="245766"/>
                                        </p:tgtEl>
                                        <p:attrNameLst>
                                          <p:attrName>style.visibility</p:attrName>
                                        </p:attrNameLst>
                                      </p:cBhvr>
                                      <p:to>
                                        <p:strVal val="visible"/>
                                      </p:to>
                                    </p:set>
                                    <p:anim calcmode="lin" valueType="num">
                                      <p:cBhvr additive="base">
                                        <p:cTn id="24" dur="1000" fill="hold"/>
                                        <p:tgtEl>
                                          <p:spTgt spid="245766"/>
                                        </p:tgtEl>
                                        <p:attrNameLst>
                                          <p:attrName>ppt_x</p:attrName>
                                        </p:attrNameLst>
                                      </p:cBhvr>
                                      <p:tavLst>
                                        <p:tav tm="0">
                                          <p:val>
                                            <p:strVal val="1+#ppt_w/2"/>
                                          </p:val>
                                        </p:tav>
                                        <p:tav tm="100000">
                                          <p:val>
                                            <p:strVal val="#ppt_x"/>
                                          </p:val>
                                        </p:tav>
                                      </p:tavLst>
                                    </p:anim>
                                    <p:anim calcmode="lin" valueType="num">
                                      <p:cBhvr additive="base">
                                        <p:cTn id="25" dur="1000" fill="hold"/>
                                        <p:tgtEl>
                                          <p:spTgt spid="245766"/>
                                        </p:tgtEl>
                                        <p:attrNameLst>
                                          <p:attrName>ppt_y</p:attrName>
                                        </p:attrNameLst>
                                      </p:cBhvr>
                                      <p:tavLst>
                                        <p:tav tm="0">
                                          <p:val>
                                            <p:strVal val="0-#ppt_h/2"/>
                                          </p:val>
                                        </p:tav>
                                        <p:tav tm="100000">
                                          <p:val>
                                            <p:strVal val="#ppt_y"/>
                                          </p:val>
                                        </p:tav>
                                      </p:tavLst>
                                    </p:anim>
                                  </p:childTnLst>
                                </p:cTn>
                              </p:par>
                              <p:par>
                                <p:cTn id="26" presetID="9" presetClass="entr" presetSubtype="0" fill="hold" nodeType="withEffect">
                                  <p:stCondLst>
                                    <p:cond delay="0"/>
                                  </p:stCondLst>
                                  <p:childTnLst>
                                    <p:set>
                                      <p:cBhvr>
                                        <p:cTn id="27" dur="1" fill="hold">
                                          <p:stCondLst>
                                            <p:cond delay="0"/>
                                          </p:stCondLst>
                                        </p:cTn>
                                        <p:tgtEl>
                                          <p:spTgt spid="245765"/>
                                        </p:tgtEl>
                                        <p:attrNameLst>
                                          <p:attrName>style.visibility</p:attrName>
                                        </p:attrNameLst>
                                      </p:cBhvr>
                                      <p:to>
                                        <p:strVal val="visible"/>
                                      </p:to>
                                    </p:set>
                                    <p:animEffect transition="in" filter="dissolve">
                                      <p:cBhvr>
                                        <p:cTn id="28" dur="1000"/>
                                        <p:tgtEl>
                                          <p:spTgt spid="245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2" grpId="0" animBg="1"/>
      <p:bldP spid="245762" grpId="1" animBg="1"/>
      <p:bldP spid="245763" grpId="0" build="allAtOnce"/>
      <p:bldP spid="245764" grpId="0" animBg="1"/>
      <p:bldP spid="245764" grpId="1" animBg="1"/>
      <p:bldP spid="245766"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8595" name="Text Box 3"/>
          <p:cNvSpPr txBox="1">
            <a:spLocks noChangeArrowheads="1"/>
          </p:cNvSpPr>
          <p:nvPr/>
        </p:nvSpPr>
        <p:spPr bwMode="auto">
          <a:xfrm>
            <a:off x="0" y="228600"/>
            <a:ext cx="9144000" cy="52014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الملك هيرودس</a:t>
            </a:r>
            <a:endParaRPr kumimoji="0" lang="en-US"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3200" dirty="0">
                <a:solidFill>
                  <a:srgbClr val="FFFFCC"/>
                </a:solidFill>
                <a:latin typeface="Arial"/>
                <a:cs typeface="Arial"/>
              </a:rPr>
              <a:t>بحسب سجلات يوسيفوس نعرف أن هيرودس مات حوالي 4 ق.م</a:t>
            </a:r>
            <a:endParaRPr kumimoji="0" lang="en-US" sz="32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متى 2: 1</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800" b="0" i="0" u="none" strike="noStrike" kern="1200" cap="none" spc="0" normalizeH="0" baseline="0" noProof="0" dirty="0">
                <a:ln>
                  <a:noFill/>
                </a:ln>
                <a:solidFill>
                  <a:srgbClr val="FFFFCC"/>
                </a:solidFill>
                <a:effectLst/>
                <a:uLnTx/>
                <a:uFillTx/>
                <a:latin typeface="Arial"/>
                <a:ea typeface="ＭＳ Ｐゴシック" charset="0"/>
                <a:cs typeface="Arial"/>
              </a:rPr>
              <a:t>ولما ولد يسوع في بيت لحم اليهودية في أيام هيرودس الملك إذا مجوس من المشرق قد جاؤوا إلى أورشليم</a:t>
            </a:r>
            <a:endPar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متى 2: 16</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800" b="0" i="0" u="none" strike="noStrike" kern="1200" cap="none" spc="0" normalizeH="0" baseline="0" noProof="0" dirty="0">
                <a:ln>
                  <a:noFill/>
                </a:ln>
                <a:solidFill>
                  <a:srgbClr val="FFFFCC"/>
                </a:solidFill>
                <a:effectLst/>
                <a:uLnTx/>
                <a:uFillTx/>
                <a:latin typeface="Arial"/>
                <a:ea typeface="ＭＳ Ｐゴシック" charset="0"/>
                <a:cs typeface="Arial"/>
              </a:rPr>
              <a:t>حينئذ لما رأى هيرودس</a:t>
            </a:r>
            <a:r>
              <a:rPr kumimoji="0" lang="ar-JO" sz="2800" b="0" i="0" u="none" strike="noStrike" kern="1200" cap="none" spc="0" normalizeH="0" noProof="0" dirty="0">
                <a:ln>
                  <a:noFill/>
                </a:ln>
                <a:solidFill>
                  <a:srgbClr val="FFFFCC"/>
                </a:solidFill>
                <a:effectLst/>
                <a:uLnTx/>
                <a:uFillTx/>
                <a:latin typeface="Arial"/>
                <a:ea typeface="ＭＳ Ｐゴシック" charset="0"/>
                <a:cs typeface="Arial"/>
              </a:rPr>
              <a:t> أن المجوس سخروا به غضب جداً فأرسل وقتل جميع الصبيان الذين في بيت لحم وفي كل تخومها من ابن سنتين فما دون بحسب الزمان الذي تحققه من المجوس</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endPar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8596" name="Text Box 4"/>
          <p:cNvSpPr txBox="1">
            <a:spLocks noChangeArrowheads="1"/>
          </p:cNvSpPr>
          <p:nvPr/>
        </p:nvSpPr>
        <p:spPr bwMode="auto">
          <a:xfrm>
            <a:off x="6858000" y="6400800"/>
            <a:ext cx="2286000" cy="45720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a:ea typeface="ＭＳ Ｐゴシック" charset="0"/>
                <a:cs typeface="Arial"/>
              </a:rPr>
              <a:t>بلومبيرغ، 188</a:t>
            </a:r>
            <a:endParaRPr kumimoji="0" lang="en-US" sz="24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43989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238595">
                                            <p:txEl>
                                              <p:pRg st="1" end="1"/>
                                            </p:txEl>
                                          </p:spTgt>
                                        </p:tgtEl>
                                        <p:attrNameLst>
                                          <p:attrName>style.visibility</p:attrName>
                                        </p:attrNameLst>
                                      </p:cBhvr>
                                      <p:to>
                                        <p:strVal val="visible"/>
                                      </p:to>
                                    </p:set>
                                    <p:animEffect transition="in" filter="checkerboard(down)">
                                      <p:cBhvr>
                                        <p:cTn id="7" dur="500"/>
                                        <p:tgtEl>
                                          <p:spTgt spid="23859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38595">
                                            <p:txEl>
                                              <p:pRg st="2" end="2"/>
                                            </p:txEl>
                                          </p:spTgt>
                                        </p:tgtEl>
                                        <p:attrNameLst>
                                          <p:attrName>style.visibility</p:attrName>
                                        </p:attrNameLst>
                                      </p:cBhvr>
                                      <p:to>
                                        <p:strVal val="visible"/>
                                      </p:to>
                                    </p:set>
                                    <p:animEffect transition="in" filter="checkerboard(down)">
                                      <p:cBhvr>
                                        <p:cTn id="12" dur="500"/>
                                        <p:tgtEl>
                                          <p:spTgt spid="23859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5" fill="hold" nodeType="clickEffect">
                                  <p:stCondLst>
                                    <p:cond delay="0"/>
                                  </p:stCondLst>
                                  <p:childTnLst>
                                    <p:set>
                                      <p:cBhvr>
                                        <p:cTn id="16" dur="1" fill="hold">
                                          <p:stCondLst>
                                            <p:cond delay="0"/>
                                          </p:stCondLst>
                                        </p:cTn>
                                        <p:tgtEl>
                                          <p:spTgt spid="238595">
                                            <p:txEl>
                                              <p:pRg st="3" end="3"/>
                                            </p:txEl>
                                          </p:spTgt>
                                        </p:tgtEl>
                                        <p:attrNameLst>
                                          <p:attrName>style.visibility</p:attrName>
                                        </p:attrNameLst>
                                      </p:cBhvr>
                                      <p:to>
                                        <p:strVal val="visible"/>
                                      </p:to>
                                    </p:set>
                                    <p:animEffect transition="in" filter="checkerboard(down)">
                                      <p:cBhvr>
                                        <p:cTn id="17" dur="500"/>
                                        <p:tgtEl>
                                          <p:spTgt spid="2385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ChangeArrowheads="1"/>
          </p:cNvSpPr>
          <p:nvPr/>
        </p:nvSpPr>
        <p:spPr bwMode="auto">
          <a:xfrm>
            <a:off x="685800" y="22860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9619" name="Text Box 3"/>
          <p:cNvSpPr txBox="1">
            <a:spLocks noChangeArrowheads="1"/>
          </p:cNvSpPr>
          <p:nvPr/>
        </p:nvSpPr>
        <p:spPr bwMode="auto">
          <a:xfrm>
            <a:off x="2786050" y="228600"/>
            <a:ext cx="635795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ar-JO" sz="36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وضع الأمور معاً</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0" name="Line 4"/>
          <p:cNvSpPr>
            <a:spLocks noChangeShapeType="1"/>
          </p:cNvSpPr>
          <p:nvPr/>
        </p:nvSpPr>
        <p:spPr bwMode="auto">
          <a:xfrm>
            <a:off x="1143000" y="4267200"/>
            <a:ext cx="6858000" cy="0"/>
          </a:xfrm>
          <a:prstGeom prst="line">
            <a:avLst/>
          </a:prstGeom>
          <a:noFill/>
          <a:ln w="57150">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1" name="Line 5"/>
          <p:cNvSpPr>
            <a:spLocks noChangeShapeType="1"/>
          </p:cNvSpPr>
          <p:nvPr/>
        </p:nvSpPr>
        <p:spPr bwMode="auto">
          <a:xfrm flipV="1">
            <a:off x="8001000" y="3886200"/>
            <a:ext cx="0" cy="381000"/>
          </a:xfrm>
          <a:prstGeom prst="line">
            <a:avLst/>
          </a:prstGeom>
          <a:noFill/>
          <a:ln w="38100">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2" name="Line 6"/>
          <p:cNvSpPr>
            <a:spLocks noChangeShapeType="1"/>
          </p:cNvSpPr>
          <p:nvPr/>
        </p:nvSpPr>
        <p:spPr bwMode="auto">
          <a:xfrm flipV="1">
            <a:off x="1143000" y="3886200"/>
            <a:ext cx="0" cy="381000"/>
          </a:xfrm>
          <a:prstGeom prst="line">
            <a:avLst/>
          </a:prstGeom>
          <a:noFill/>
          <a:ln w="38100">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4" name="Line 8"/>
          <p:cNvSpPr>
            <a:spLocks noChangeShapeType="1"/>
          </p:cNvSpPr>
          <p:nvPr/>
        </p:nvSpPr>
        <p:spPr bwMode="auto">
          <a:xfrm flipV="1">
            <a:off x="3276600" y="3886200"/>
            <a:ext cx="0" cy="381000"/>
          </a:xfrm>
          <a:prstGeom prst="line">
            <a:avLst/>
          </a:prstGeom>
          <a:noFill/>
          <a:ln w="38100">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6" name="Text Box 10"/>
          <p:cNvSpPr txBox="1">
            <a:spLocks noChangeArrowheads="1"/>
          </p:cNvSpPr>
          <p:nvPr/>
        </p:nvSpPr>
        <p:spPr bwMode="auto">
          <a:xfrm>
            <a:off x="6705600" y="2438400"/>
            <a:ext cx="2286000" cy="15388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إحصاء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FFFFCC"/>
                </a:solidFill>
                <a:latin typeface="Arial"/>
                <a:cs typeface="Arial"/>
              </a:rPr>
              <a:t>كيرينيوس</a:t>
            </a:r>
            <a:br>
              <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400" b="1" i="0" u="none" strike="noStrike" kern="1200" cap="none" spc="0" normalizeH="0" baseline="0" noProof="0" dirty="0">
                <a:ln>
                  <a:noFill/>
                </a:ln>
                <a:solidFill>
                  <a:srgbClr val="FFFFCC"/>
                </a:solidFill>
                <a:effectLst/>
                <a:uLnTx/>
                <a:uFillTx/>
                <a:latin typeface="Arial"/>
                <a:ea typeface="ＭＳ Ｐゴシック" charset="0"/>
                <a:cs typeface="Arial"/>
              </a:rPr>
              <a:t>6-7 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7" name="Text Box 11"/>
          <p:cNvSpPr txBox="1">
            <a:spLocks noChangeArrowheads="1"/>
          </p:cNvSpPr>
          <p:nvPr/>
        </p:nvSpPr>
        <p:spPr bwMode="auto">
          <a:xfrm>
            <a:off x="2209800" y="2438400"/>
            <a:ext cx="2209800" cy="13159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موت</a:t>
            </a:r>
          </a:p>
          <a:p>
            <a:pPr marL="0" marR="0" lvl="0" indent="0" algn="ctr" defTabSz="914400" rtl="0" eaLnBrk="1" fontAlgn="base" latinLnBrk="0" hangingPunct="1">
              <a:lnSpc>
                <a:spcPct val="60000"/>
              </a:lnSpc>
              <a:spcBef>
                <a:spcPct val="50000"/>
              </a:spcBef>
              <a:spcAft>
                <a:spcPct val="0"/>
              </a:spcAft>
              <a:buClrTx/>
              <a:buSzTx/>
              <a:buFontTx/>
              <a:buNone/>
              <a:tabLst/>
              <a:defRPr/>
            </a:pPr>
            <a:r>
              <a:rPr lang="ar-JO" sz="2800" b="1" dirty="0">
                <a:solidFill>
                  <a:srgbClr val="FFFFCC"/>
                </a:solidFill>
                <a:latin typeface="Arial"/>
                <a:cs typeface="Arial"/>
              </a:rPr>
              <a:t>الملك هيرودس</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4</a:t>
            </a:r>
            <a:r>
              <a:rPr kumimoji="0" lang="ar-JO" sz="2800" b="1" i="0" u="none" strike="noStrike" kern="1200" cap="none" spc="0" normalizeH="0" noProof="0" dirty="0">
                <a:ln>
                  <a:noFill/>
                </a:ln>
                <a:solidFill>
                  <a:srgbClr val="FFFFCC"/>
                </a:solidFill>
                <a:effectLst/>
                <a:uLnTx/>
                <a:uFillTx/>
                <a:latin typeface="Arial"/>
                <a:ea typeface="ＭＳ Ｐゴシック" charset="0"/>
                <a:cs typeface="Arial"/>
              </a:rPr>
              <a:t> ق.م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8" name="Text Box 12"/>
          <p:cNvSpPr txBox="1">
            <a:spLocks noChangeArrowheads="1"/>
          </p:cNvSpPr>
          <p:nvPr/>
        </p:nvSpPr>
        <p:spPr bwMode="auto">
          <a:xfrm>
            <a:off x="190128" y="2438400"/>
            <a:ext cx="1973560" cy="13159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defPPr>
              <a:defRPr lang="en-US"/>
            </a:defPPr>
            <a:lvl1pPr algn="ctr">
              <a:lnSpc>
                <a:spcPct val="60000"/>
              </a:lnSpc>
              <a:spcBef>
                <a:spcPct val="50000"/>
              </a:spcBef>
              <a:defRPr sz="2800" b="1">
                <a:latin typeface="Arial"/>
                <a:cs typeface="Arial"/>
              </a:defRPr>
            </a:lvl1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الإحصاء</a:t>
            </a:r>
          </a:p>
          <a:p>
            <a:pPr marL="0" marR="0" lvl="0" indent="0" algn="ctr" defTabSz="914400" rtl="0" eaLnBrk="1" fontAlgn="base" latinLnBrk="0" hangingPunct="1">
              <a:lnSpc>
                <a:spcPct val="60000"/>
              </a:lnSpc>
              <a:spcBef>
                <a:spcPct val="50000"/>
              </a:spcBef>
              <a:spcAft>
                <a:spcPct val="0"/>
              </a:spcAft>
              <a:buClrTx/>
              <a:buSzTx/>
              <a:buFontTx/>
              <a:buNone/>
              <a:tabLst/>
              <a:defRPr/>
            </a:pPr>
            <a:r>
              <a:rPr lang="ar-JO" dirty="0">
                <a:solidFill>
                  <a:srgbClr val="FFFFCC"/>
                </a:solidFill>
              </a:rPr>
              <a:t>السابق</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8-7 ق.م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34" name="Line 18"/>
          <p:cNvSpPr>
            <a:spLocks noChangeShapeType="1"/>
          </p:cNvSpPr>
          <p:nvPr/>
        </p:nvSpPr>
        <p:spPr bwMode="auto">
          <a:xfrm>
            <a:off x="1143000" y="4495800"/>
            <a:ext cx="6858000" cy="0"/>
          </a:xfrm>
          <a:prstGeom prst="line">
            <a:avLst/>
          </a:prstGeom>
          <a:noFill/>
          <a:ln w="38100">
            <a:solidFill>
              <a:srgbClr val="FFFF00"/>
            </a:solidFill>
            <a:miter lim="800000"/>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37" name="Text Box 21"/>
          <p:cNvSpPr txBox="1">
            <a:spLocks noChangeArrowheads="1"/>
          </p:cNvSpPr>
          <p:nvPr/>
        </p:nvSpPr>
        <p:spPr bwMode="auto">
          <a:xfrm>
            <a:off x="3390528" y="4648200"/>
            <a:ext cx="197356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14 سنة</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pic>
        <p:nvPicPr>
          <p:cNvPr id="239640" name="Picture 24" descr="puzz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438400" cy="2438400"/>
          </a:xfrm>
          <a:prstGeom prst="rect">
            <a:avLst/>
          </a:prstGeom>
          <a:noFill/>
          <a:extLst>
            <a:ext uri="{909E8E84-426E-40dd-AFC4-6F175D3DCCD1}">
              <a14:hiddenFill xmlns:a14="http://schemas.microsoft.com/office/drawing/2010/main" xmlns="">
                <a:solidFill>
                  <a:srgbClr val="FFFFFF"/>
                </a:solidFill>
              </a14:hiddenFill>
            </a:ext>
          </a:extLst>
        </p:spPr>
      </p:pic>
      <p:sp>
        <p:nvSpPr>
          <p:cNvPr id="239642" name="Text Box 26"/>
          <p:cNvSpPr txBox="1">
            <a:spLocks noChangeArrowheads="1"/>
          </p:cNvSpPr>
          <p:nvPr/>
        </p:nvSpPr>
        <p:spPr bwMode="auto">
          <a:xfrm>
            <a:off x="1524000" y="5486400"/>
            <a:ext cx="5943600" cy="11695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99FF99"/>
                </a:solidFill>
                <a:latin typeface="Arial"/>
                <a:cs typeface="Arial"/>
              </a:rPr>
              <a:t>لهذا يمكننا أن نستنتج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99FF99"/>
                </a:solidFill>
                <a:latin typeface="Arial"/>
                <a:cs typeface="Arial"/>
              </a:rPr>
              <a:t>أن يسوع ولد بين 8-4 ق.م</a:t>
            </a:r>
            <a:endParaRPr kumimoji="0" lang="en-US" sz="2800" b="1" i="0" u="none" strike="noStrike" kern="1200" cap="none" spc="0" normalizeH="0" baseline="0" noProof="0" dirty="0">
              <a:ln>
                <a:noFill/>
              </a:ln>
              <a:solidFill>
                <a:srgbClr val="99FF99"/>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2576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39621"/>
                                        </p:tgtEl>
                                        <p:attrNameLst>
                                          <p:attrName>style.visibility</p:attrName>
                                        </p:attrNameLst>
                                      </p:cBhvr>
                                      <p:to>
                                        <p:strVal val="visible"/>
                                      </p:to>
                                    </p:set>
                                    <p:animEffect transition="in" filter="blinds(horizontal)">
                                      <p:cBhvr>
                                        <p:cTn id="7" dur="500"/>
                                        <p:tgtEl>
                                          <p:spTgt spid="239621"/>
                                        </p:tgtEl>
                                      </p:cBhvr>
                                    </p:animEffect>
                                  </p:childTnLst>
                                </p:cTn>
                              </p:par>
                              <p:par>
                                <p:cTn id="8" presetID="3" presetClass="entr" presetSubtype="10" fill="hold" nodeType="withEffect">
                                  <p:stCondLst>
                                    <p:cond delay="0"/>
                                  </p:stCondLst>
                                  <p:childTnLst>
                                    <p:set>
                                      <p:cBhvr>
                                        <p:cTn id="9" dur="1" fill="hold">
                                          <p:stCondLst>
                                            <p:cond delay="0"/>
                                          </p:stCondLst>
                                        </p:cTn>
                                        <p:tgtEl>
                                          <p:spTgt spid="239626"/>
                                        </p:tgtEl>
                                        <p:attrNameLst>
                                          <p:attrName>style.visibility</p:attrName>
                                        </p:attrNameLst>
                                      </p:cBhvr>
                                      <p:to>
                                        <p:strVal val="visible"/>
                                      </p:to>
                                    </p:set>
                                    <p:animEffect transition="in" filter="blinds(horizontal)">
                                      <p:cBhvr>
                                        <p:cTn id="10" dur="500"/>
                                        <p:tgtEl>
                                          <p:spTgt spid="239626"/>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239634"/>
                                        </p:tgtEl>
                                        <p:attrNameLst>
                                          <p:attrName>style.visibility</p:attrName>
                                        </p:attrNameLst>
                                      </p:cBhvr>
                                      <p:to>
                                        <p:strVal val="visible"/>
                                      </p:to>
                                    </p:set>
                                    <p:anim calcmode="lin" valueType="num">
                                      <p:cBhvr>
                                        <p:cTn id="15" dur="500" fill="hold"/>
                                        <p:tgtEl>
                                          <p:spTgt spid="239634"/>
                                        </p:tgtEl>
                                        <p:attrNameLst>
                                          <p:attrName>ppt_w</p:attrName>
                                        </p:attrNameLst>
                                      </p:cBhvr>
                                      <p:tavLst>
                                        <p:tav tm="0">
                                          <p:val>
                                            <p:fltVal val="0"/>
                                          </p:val>
                                        </p:tav>
                                        <p:tav tm="100000">
                                          <p:val>
                                            <p:strVal val="#ppt_w"/>
                                          </p:val>
                                        </p:tav>
                                      </p:tavLst>
                                    </p:anim>
                                    <p:anim calcmode="lin" valueType="num">
                                      <p:cBhvr>
                                        <p:cTn id="16" dur="500" fill="hold"/>
                                        <p:tgtEl>
                                          <p:spTgt spid="239634"/>
                                        </p:tgtEl>
                                        <p:attrNameLst>
                                          <p:attrName>ppt_h</p:attrName>
                                        </p:attrNameLst>
                                      </p:cBhvr>
                                      <p:tavLst>
                                        <p:tav tm="0">
                                          <p:val>
                                            <p:strVal val="#ppt_h"/>
                                          </p:val>
                                        </p:tav>
                                        <p:tav tm="100000">
                                          <p:val>
                                            <p:strVal val="#ppt_h"/>
                                          </p:val>
                                        </p:tav>
                                      </p:tavLst>
                                    </p:anim>
                                  </p:childTnLst>
                                </p:cTn>
                              </p:par>
                              <p:par>
                                <p:cTn id="17" presetID="17" presetClass="entr" presetSubtype="10" fill="hold" grpId="0" nodeType="withEffect">
                                  <p:stCondLst>
                                    <p:cond delay="0"/>
                                  </p:stCondLst>
                                  <p:childTnLst>
                                    <p:set>
                                      <p:cBhvr>
                                        <p:cTn id="18" dur="1" fill="hold">
                                          <p:stCondLst>
                                            <p:cond delay="0"/>
                                          </p:stCondLst>
                                        </p:cTn>
                                        <p:tgtEl>
                                          <p:spTgt spid="239637"/>
                                        </p:tgtEl>
                                        <p:attrNameLst>
                                          <p:attrName>style.visibility</p:attrName>
                                        </p:attrNameLst>
                                      </p:cBhvr>
                                      <p:to>
                                        <p:strVal val="visible"/>
                                      </p:to>
                                    </p:set>
                                    <p:anim calcmode="lin" valueType="num">
                                      <p:cBhvr>
                                        <p:cTn id="19" dur="500" fill="hold"/>
                                        <p:tgtEl>
                                          <p:spTgt spid="239637"/>
                                        </p:tgtEl>
                                        <p:attrNameLst>
                                          <p:attrName>ppt_w</p:attrName>
                                        </p:attrNameLst>
                                      </p:cBhvr>
                                      <p:tavLst>
                                        <p:tav tm="0">
                                          <p:val>
                                            <p:fltVal val="0"/>
                                          </p:val>
                                        </p:tav>
                                        <p:tav tm="100000">
                                          <p:val>
                                            <p:strVal val="#ppt_w"/>
                                          </p:val>
                                        </p:tav>
                                      </p:tavLst>
                                    </p:anim>
                                    <p:anim calcmode="lin" valueType="num">
                                      <p:cBhvr>
                                        <p:cTn id="20" dur="500" fill="hold"/>
                                        <p:tgtEl>
                                          <p:spTgt spid="239637"/>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39622"/>
                                        </p:tgtEl>
                                        <p:attrNameLst>
                                          <p:attrName>style.visibility</p:attrName>
                                        </p:attrNameLst>
                                      </p:cBhvr>
                                      <p:to>
                                        <p:strVal val="visible"/>
                                      </p:to>
                                    </p:set>
                                    <p:animEffect transition="in" filter="fade">
                                      <p:cBhvr>
                                        <p:cTn id="25" dur="1000"/>
                                        <p:tgtEl>
                                          <p:spTgt spid="23962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9628"/>
                                        </p:tgtEl>
                                        <p:attrNameLst>
                                          <p:attrName>style.visibility</p:attrName>
                                        </p:attrNameLst>
                                      </p:cBhvr>
                                      <p:to>
                                        <p:strVal val="visible"/>
                                      </p:to>
                                    </p:set>
                                    <p:animEffect transition="in" filter="fade">
                                      <p:cBhvr>
                                        <p:cTn id="28" dur="1000"/>
                                        <p:tgtEl>
                                          <p:spTgt spid="239628"/>
                                        </p:tgtEl>
                                      </p:cBhvr>
                                    </p:animEffect>
                                  </p:childTnLst>
                                </p:cTn>
                              </p:par>
                            </p:childTnLst>
                          </p:cTn>
                        </p:par>
                        <p:par>
                          <p:cTn id="29" fill="hold" nodeType="afterGroup">
                            <p:stCondLst>
                              <p:cond delay="1000"/>
                            </p:stCondLst>
                            <p:childTnLst>
                              <p:par>
                                <p:cTn id="30" presetID="17" presetClass="entr" presetSubtype="10" fill="hold" grpId="0" nodeType="afterEffect">
                                  <p:stCondLst>
                                    <p:cond delay="0"/>
                                  </p:stCondLst>
                                  <p:childTnLst>
                                    <p:set>
                                      <p:cBhvr>
                                        <p:cTn id="31" dur="1" fill="hold">
                                          <p:stCondLst>
                                            <p:cond delay="0"/>
                                          </p:stCondLst>
                                        </p:cTn>
                                        <p:tgtEl>
                                          <p:spTgt spid="239620"/>
                                        </p:tgtEl>
                                        <p:attrNameLst>
                                          <p:attrName>style.visibility</p:attrName>
                                        </p:attrNameLst>
                                      </p:cBhvr>
                                      <p:to>
                                        <p:strVal val="visible"/>
                                      </p:to>
                                    </p:set>
                                    <p:anim calcmode="lin" valueType="num">
                                      <p:cBhvr>
                                        <p:cTn id="32" dur="500" fill="hold"/>
                                        <p:tgtEl>
                                          <p:spTgt spid="239620"/>
                                        </p:tgtEl>
                                        <p:attrNameLst>
                                          <p:attrName>ppt_w</p:attrName>
                                        </p:attrNameLst>
                                      </p:cBhvr>
                                      <p:tavLst>
                                        <p:tav tm="0">
                                          <p:val>
                                            <p:fltVal val="0"/>
                                          </p:val>
                                        </p:tav>
                                        <p:tav tm="100000">
                                          <p:val>
                                            <p:strVal val="#ppt_w"/>
                                          </p:val>
                                        </p:tav>
                                      </p:tavLst>
                                    </p:anim>
                                    <p:anim calcmode="lin" valueType="num">
                                      <p:cBhvr>
                                        <p:cTn id="33" dur="500" fill="hold"/>
                                        <p:tgtEl>
                                          <p:spTgt spid="239620"/>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239624"/>
                                        </p:tgtEl>
                                        <p:attrNameLst>
                                          <p:attrName>style.visibility</p:attrName>
                                        </p:attrNameLst>
                                      </p:cBhvr>
                                      <p:to>
                                        <p:strVal val="visible"/>
                                      </p:to>
                                    </p:set>
                                    <p:animEffect transition="in" filter="blinds(horizontal)">
                                      <p:cBhvr>
                                        <p:cTn id="38" dur="500"/>
                                        <p:tgtEl>
                                          <p:spTgt spid="239624"/>
                                        </p:tgtEl>
                                      </p:cBhvr>
                                    </p:animEffect>
                                  </p:childTnLst>
                                </p:cTn>
                              </p:par>
                              <p:par>
                                <p:cTn id="39" presetID="3" presetClass="entr" presetSubtype="10" fill="hold" nodeType="withEffect">
                                  <p:stCondLst>
                                    <p:cond delay="0"/>
                                  </p:stCondLst>
                                  <p:childTnLst>
                                    <p:set>
                                      <p:cBhvr>
                                        <p:cTn id="40" dur="1" fill="hold">
                                          <p:stCondLst>
                                            <p:cond delay="0"/>
                                          </p:stCondLst>
                                        </p:cTn>
                                        <p:tgtEl>
                                          <p:spTgt spid="239627"/>
                                        </p:tgtEl>
                                        <p:attrNameLst>
                                          <p:attrName>style.visibility</p:attrName>
                                        </p:attrNameLst>
                                      </p:cBhvr>
                                      <p:to>
                                        <p:strVal val="visible"/>
                                      </p:to>
                                    </p:set>
                                    <p:animEffect transition="in" filter="blinds(horizontal)">
                                      <p:cBhvr>
                                        <p:cTn id="41" dur="500"/>
                                        <p:tgtEl>
                                          <p:spTgt spid="23962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4" presetClass="entr" presetSubtype="0" fill="hold" nodeType="clickEffect">
                                  <p:stCondLst>
                                    <p:cond delay="0"/>
                                  </p:stCondLst>
                                  <p:childTnLst>
                                    <p:set>
                                      <p:cBhvr>
                                        <p:cTn id="45" dur="1" fill="hold">
                                          <p:stCondLst>
                                            <p:cond delay="0"/>
                                          </p:stCondLst>
                                        </p:cTn>
                                        <p:tgtEl>
                                          <p:spTgt spid="239642"/>
                                        </p:tgtEl>
                                        <p:attrNameLst>
                                          <p:attrName>style.visibility</p:attrName>
                                        </p:attrNameLst>
                                      </p:cBhvr>
                                      <p:to>
                                        <p:strVal val="visible"/>
                                      </p:to>
                                    </p:set>
                                    <p:anim from="(-#ppt_w/2)" to="(#ppt_x)" calcmode="lin" valueType="num">
                                      <p:cBhvr>
                                        <p:cTn id="46" dur="600" fill="hold">
                                          <p:stCondLst>
                                            <p:cond delay="0"/>
                                          </p:stCondLst>
                                        </p:cTn>
                                        <p:tgtEl>
                                          <p:spTgt spid="239642"/>
                                        </p:tgtEl>
                                        <p:attrNameLst>
                                          <p:attrName>ppt_x</p:attrName>
                                        </p:attrNameLst>
                                      </p:cBhvr>
                                    </p:anim>
                                    <p:anim from="0" to="-1.0" calcmode="lin" valueType="num">
                                      <p:cBhvr>
                                        <p:cTn id="47" dur="200" decel="50000" autoRev="1" fill="hold">
                                          <p:stCondLst>
                                            <p:cond delay="600"/>
                                          </p:stCondLst>
                                        </p:cTn>
                                        <p:tgtEl>
                                          <p:spTgt spid="239642"/>
                                        </p:tgtEl>
                                        <p:attrNameLst>
                                          <p:attrName>xshear</p:attrName>
                                        </p:attrNameLst>
                                      </p:cBhvr>
                                    </p:anim>
                                    <p:animScale>
                                      <p:cBhvr>
                                        <p:cTn id="48" dur="200" decel="100000" autoRev="1" fill="hold">
                                          <p:stCondLst>
                                            <p:cond delay="600"/>
                                          </p:stCondLst>
                                        </p:cTn>
                                        <p:tgtEl>
                                          <p:spTgt spid="239642"/>
                                        </p:tgtEl>
                                      </p:cBhvr>
                                      <p:from x="100000" y="100000"/>
                                      <p:to x="80000" y="100000"/>
                                    </p:animScale>
                                    <p:anim by="(#ppt_h/3+#ppt_w*0.1)" calcmode="lin" valueType="num">
                                      <p:cBhvr additive="sum">
                                        <p:cTn id="49" dur="200" decel="100000" autoRev="1" fill="hold">
                                          <p:stCondLst>
                                            <p:cond delay="600"/>
                                          </p:stCondLst>
                                        </p:cTn>
                                        <p:tgtEl>
                                          <p:spTgt spid="239642"/>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animBg="1"/>
      <p:bldP spid="239621" grpId="0" animBg="1"/>
      <p:bldP spid="239622" grpId="0" animBg="1"/>
      <p:bldP spid="239624" grpId="0" animBg="1"/>
      <p:bldP spid="239628" grpId="0"/>
      <p:bldP spid="239634" grpId="0" animBg="1"/>
      <p:bldP spid="239637"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ChangeArrowheads="1"/>
          </p:cNvSpPr>
          <p:nvPr/>
        </p:nvSpPr>
        <p:spPr bwMode="auto">
          <a:xfrm>
            <a:off x="533400" y="1676400"/>
            <a:ext cx="7848600" cy="1828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لوقا 2: 2</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وهذا الإكتتاب الأول جرى إذ كان كيرينيوس والي سورية</a:t>
            </a:r>
            <a:endPar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50883" name="Rectangle 3"/>
          <p:cNvSpPr>
            <a:spLocks noChangeArrowheads="1"/>
          </p:cNvSpPr>
          <p:nvPr/>
        </p:nvSpPr>
        <p:spPr bwMode="auto">
          <a:xfrm>
            <a:off x="533400" y="3429000"/>
            <a:ext cx="8153400" cy="3124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لوقا 3: 23</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lang="ar-JO" sz="2800" b="1" dirty="0">
                <a:solidFill>
                  <a:srgbClr val="FFCC00"/>
                </a:solidFill>
                <a:latin typeface="Arial"/>
                <a:cs typeface="Arial"/>
              </a:rPr>
              <a:t>ولما ابتدأ يسوع كان له نحوثلاثين سنة وهوعلى ما كان يظن ابن يوسف بن هالي</a:t>
            </a:r>
            <a:endPar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50884" name="Text Box 4"/>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نصوص كتابية</a:t>
            </a:r>
            <a:endParaRPr kumimoji="0" 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250887" name="Text Box 7"/>
          <p:cNvSpPr txBox="1">
            <a:spLocks noChangeArrowheads="1"/>
          </p:cNvSpPr>
          <p:nvPr/>
        </p:nvSpPr>
        <p:spPr bwMode="auto">
          <a:xfrm>
            <a:off x="3428992" y="332656"/>
            <a:ext cx="5715008" cy="263149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rPr>
              <a:t>ولد يسوع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rPr>
              <a:t>بين 4-7 ق.م</a:t>
            </a:r>
            <a:endParaRPr kumimoji="0" lang="en-US"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999511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50887"/>
                                        </p:tgtEl>
                                        <p:attrNameLst>
                                          <p:attrName>style.visibility</p:attrName>
                                        </p:attrNameLst>
                                      </p:cBhvr>
                                      <p:to>
                                        <p:strVal val="visible"/>
                                      </p:to>
                                    </p:set>
                                    <p:animEffect transition="in" filter="fade">
                                      <p:cBhvr>
                                        <p:cTn id="7" dur="770" decel="100000"/>
                                        <p:tgtEl>
                                          <p:spTgt spid="250887"/>
                                        </p:tgtEl>
                                      </p:cBhvr>
                                    </p:animEffect>
                                    <p:animScale>
                                      <p:cBhvr>
                                        <p:cTn id="8" dur="770" decel="100000"/>
                                        <p:tgtEl>
                                          <p:spTgt spid="250887"/>
                                        </p:tgtEl>
                                      </p:cBhvr>
                                      <p:from x="10000" y="10000"/>
                                      <p:to x="200000" y="450000"/>
                                    </p:animScale>
                                    <p:animScale>
                                      <p:cBhvr>
                                        <p:cTn id="9" dur="1230" accel="100000" fill="hold">
                                          <p:stCondLst>
                                            <p:cond delay="770"/>
                                          </p:stCondLst>
                                        </p:cTn>
                                        <p:tgtEl>
                                          <p:spTgt spid="250887"/>
                                        </p:tgtEl>
                                      </p:cBhvr>
                                      <p:from x="200000" y="450000"/>
                                      <p:to x="100000" y="100000"/>
                                    </p:animScale>
                                    <p:set>
                                      <p:cBhvr>
                                        <p:cTn id="10" dur="770" fill="hold"/>
                                        <p:tgtEl>
                                          <p:spTgt spid="250887"/>
                                        </p:tgtEl>
                                        <p:attrNameLst>
                                          <p:attrName>ppt_x</p:attrName>
                                        </p:attrNameLst>
                                      </p:cBhvr>
                                      <p:to>
                                        <p:strVal val="(0.5)"/>
                                      </p:to>
                                    </p:set>
                                    <p:anim from="(0.5)" to="(#ppt_x)" calcmode="lin" valueType="num">
                                      <p:cBhvr>
                                        <p:cTn id="11" dur="1230" accel="100000" fill="hold">
                                          <p:stCondLst>
                                            <p:cond delay="770"/>
                                          </p:stCondLst>
                                        </p:cTn>
                                        <p:tgtEl>
                                          <p:spTgt spid="250887"/>
                                        </p:tgtEl>
                                        <p:attrNameLst>
                                          <p:attrName>ppt_x</p:attrName>
                                        </p:attrNameLst>
                                      </p:cBhvr>
                                    </p:anim>
                                    <p:set>
                                      <p:cBhvr>
                                        <p:cTn id="12" dur="770" fill="hold"/>
                                        <p:tgtEl>
                                          <p:spTgt spid="250887"/>
                                        </p:tgtEl>
                                        <p:attrNameLst>
                                          <p:attrName>ppt_y</p:attrName>
                                        </p:attrNameLst>
                                      </p:cBhvr>
                                      <p:to>
                                        <p:strVal val="(#ppt_y+0.4)"/>
                                      </p:to>
                                    </p:set>
                                    <p:anim from="(#ppt_y+0.4)" to="(#ppt_y)" calcmode="lin" valueType="num">
                                      <p:cBhvr>
                                        <p:cTn id="13" dur="1230" accel="100000" fill="hold">
                                          <p:stCondLst>
                                            <p:cond delay="770"/>
                                          </p:stCondLst>
                                        </p:cTn>
                                        <p:tgtEl>
                                          <p:spTgt spid="250887"/>
                                        </p:tgtEl>
                                        <p:attrNameLst>
                                          <p:attrName>ppt_y</p:attrName>
                                        </p:attrNameLst>
                                      </p:cBhvr>
                                    </p:anim>
                                  </p:childTnLst>
                                </p:cTn>
                              </p:par>
                              <p:par>
                                <p:cTn id="14" presetID="9" presetClass="emph" presetSubtype="0" grpId="0" nodeType="withEffect">
                                  <p:stCondLst>
                                    <p:cond delay="0"/>
                                  </p:stCondLst>
                                  <p:childTnLst>
                                    <p:set>
                                      <p:cBhvr rctx="PPT">
                                        <p:cTn id="15" dur="indefinite"/>
                                        <p:tgtEl>
                                          <p:spTgt spid="250882"/>
                                        </p:tgtEl>
                                        <p:attrNameLst>
                                          <p:attrName>style.opacity</p:attrName>
                                        </p:attrNameLst>
                                      </p:cBhvr>
                                      <p:to>
                                        <p:strVal val="0.15"/>
                                      </p:to>
                                    </p:set>
                                    <p:animEffect filter="image" prLst="opacity: 0.15">
                                      <p:cBhvr rctx="IE">
                                        <p:cTn id="16" dur="indefinite"/>
                                        <p:tgtEl>
                                          <p:spTgt spid="250882"/>
                                        </p:tgtEl>
                                      </p:cBhvr>
                                    </p:animEffect>
                                  </p:childTnLst>
                                </p:cTn>
                              </p:par>
                              <p:par>
                                <p:cTn id="17" presetID="9" presetClass="emph" presetSubtype="0" grpId="0" nodeType="withEffect">
                                  <p:stCondLst>
                                    <p:cond delay="0"/>
                                  </p:stCondLst>
                                  <p:childTnLst>
                                    <p:set>
                                      <p:cBhvr rctx="PPT">
                                        <p:cTn id="18" dur="indefinite"/>
                                        <p:tgtEl>
                                          <p:spTgt spid="250883"/>
                                        </p:tgtEl>
                                        <p:attrNameLst>
                                          <p:attrName>style.opacity</p:attrName>
                                        </p:attrNameLst>
                                      </p:cBhvr>
                                      <p:to>
                                        <p:strVal val="0.15"/>
                                      </p:to>
                                    </p:set>
                                    <p:animEffect filter="image" prLst="opacity: 0.15">
                                      <p:cBhvr rctx="IE">
                                        <p:cTn id="19" dur="indefinite"/>
                                        <p:tgtEl>
                                          <p:spTgt spid="250883"/>
                                        </p:tgtEl>
                                      </p:cBhvr>
                                    </p:animEffect>
                                  </p:childTnLst>
                                </p:cTn>
                              </p:par>
                              <p:par>
                                <p:cTn id="20" presetID="9" presetClass="emph" presetSubtype="0" grpId="0" nodeType="withEffect">
                                  <p:stCondLst>
                                    <p:cond delay="0"/>
                                  </p:stCondLst>
                                  <p:childTnLst>
                                    <p:set>
                                      <p:cBhvr rctx="PPT">
                                        <p:cTn id="21" dur="indefinite"/>
                                        <p:tgtEl>
                                          <p:spTgt spid="250884"/>
                                        </p:tgtEl>
                                        <p:attrNameLst>
                                          <p:attrName>style.opacity</p:attrName>
                                        </p:attrNameLst>
                                      </p:cBhvr>
                                      <p:to>
                                        <p:strVal val="0.15"/>
                                      </p:to>
                                    </p:set>
                                    <p:animEffect filter="image" prLst="opacity: 0.15">
                                      <p:cBhvr rctx="IE">
                                        <p:cTn id="22" dur="indefinite"/>
                                        <p:tgtEl>
                                          <p:spTgt spid="2508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2" grpId="0"/>
      <p:bldP spid="250883" grpId="0"/>
      <p:bldP spid="250884" grpId="0"/>
      <p:bldP spid="250887"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WordArt 2"/>
          <p:cNvSpPr>
            <a:spLocks noChangeArrowheads="1" noChangeShapeType="1" noTextEdit="1"/>
          </p:cNvSpPr>
          <p:nvPr/>
        </p:nvSpPr>
        <p:spPr bwMode="auto">
          <a:xfrm>
            <a:off x="2971800" y="838200"/>
            <a:ext cx="35052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كبير آخر</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51907"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51908"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latin typeface="Impact"/>
                <a:ea typeface="Impact"/>
                <a:cs typeface="Impact"/>
              </a:rPr>
              <a:t>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51909"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071801" cy="3554455"/>
          </a:xfrm>
          <a:prstGeom prst="rect">
            <a:avLst/>
          </a:prstGeom>
          <a:noFill/>
          <a:extLst>
            <a:ext uri="{909E8E84-426E-40dd-AFC4-6F175D3DCCD1}">
              <a14:hiddenFill xmlns:a14="http://schemas.microsoft.com/office/drawing/2010/main" xmlns="">
                <a:solidFill>
                  <a:srgbClr val="FFFFFF"/>
                </a:solidFill>
              </a14:hiddenFill>
            </a:ext>
          </a:extLst>
        </p:spPr>
      </p:pic>
      <p:sp>
        <p:nvSpPr>
          <p:cNvPr id="251910"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كان عمر يسوع حوالي ثلاثين</a:t>
            </a:r>
            <a:r>
              <a:rPr kumimoji="0" lang="ar-JO" sz="6000" b="1" i="0" u="none" strike="noStrike" kern="1200" cap="none" spc="0" normalizeH="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 سنة حين بدأ خدمته</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
        <p:nvSpPr>
          <p:cNvPr id="251911" name="Text Box 7"/>
          <p:cNvSpPr txBox="1">
            <a:spLocks noChangeArrowheads="1"/>
          </p:cNvSpPr>
          <p:nvPr/>
        </p:nvSpPr>
        <p:spPr bwMode="auto">
          <a:xfrm>
            <a:off x="6781800" y="5858842"/>
            <a:ext cx="23622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rPr>
              <a:t>إذاً؟؟</a:t>
            </a:r>
            <a:endParaRPr kumimoji="0" lang="en-US" sz="66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1901031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1906"/>
                                        </p:tgtEl>
                                        <p:attrNameLst>
                                          <p:attrName>style.visibility</p:attrName>
                                        </p:attrNameLst>
                                      </p:cBhvr>
                                      <p:to>
                                        <p:strVal val="visible"/>
                                      </p:to>
                                    </p:set>
                                    <p:anim calcmode="lin" valueType="num">
                                      <p:cBhvr additive="base">
                                        <p:cTn id="7" dur="3000" fill="hold"/>
                                        <p:tgtEl>
                                          <p:spTgt spid="251906"/>
                                        </p:tgtEl>
                                        <p:attrNameLst>
                                          <p:attrName>ppt_x</p:attrName>
                                        </p:attrNameLst>
                                      </p:cBhvr>
                                      <p:tavLst>
                                        <p:tav tm="0">
                                          <p:val>
                                            <p:strVal val="0-#ppt_w/2"/>
                                          </p:val>
                                        </p:tav>
                                        <p:tav tm="100000">
                                          <p:val>
                                            <p:strVal val="#ppt_x"/>
                                          </p:val>
                                        </p:tav>
                                      </p:tavLst>
                                    </p:anim>
                                    <p:anim calcmode="lin" valueType="num">
                                      <p:cBhvr additive="base">
                                        <p:cTn id="8" dur="3000" fill="hold"/>
                                        <p:tgtEl>
                                          <p:spTgt spid="251906"/>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2" presetClass="entr" presetSubtype="8" fill="hold" grpId="0" nodeType="afterEffect">
                                  <p:stCondLst>
                                    <p:cond delay="0"/>
                                  </p:stCondLst>
                                  <p:childTnLst>
                                    <p:set>
                                      <p:cBhvr>
                                        <p:cTn id="11" dur="1" fill="hold">
                                          <p:stCondLst>
                                            <p:cond delay="0"/>
                                          </p:stCondLst>
                                        </p:cTn>
                                        <p:tgtEl>
                                          <p:spTgt spid="251908"/>
                                        </p:tgtEl>
                                        <p:attrNameLst>
                                          <p:attrName>style.visibility</p:attrName>
                                        </p:attrNameLst>
                                      </p:cBhvr>
                                      <p:to>
                                        <p:strVal val="visible"/>
                                      </p:to>
                                    </p:set>
                                    <p:anim calcmode="lin" valueType="num">
                                      <p:cBhvr additive="base">
                                        <p:cTn id="12" dur="3000" fill="hold"/>
                                        <p:tgtEl>
                                          <p:spTgt spid="251908"/>
                                        </p:tgtEl>
                                        <p:attrNameLst>
                                          <p:attrName>ppt_x</p:attrName>
                                        </p:attrNameLst>
                                      </p:cBhvr>
                                      <p:tavLst>
                                        <p:tav tm="0">
                                          <p:val>
                                            <p:strVal val="0-#ppt_w/2"/>
                                          </p:val>
                                        </p:tav>
                                        <p:tav tm="100000">
                                          <p:val>
                                            <p:strVal val="#ppt_x"/>
                                          </p:val>
                                        </p:tav>
                                      </p:tavLst>
                                    </p:anim>
                                    <p:anim calcmode="lin" valueType="num">
                                      <p:cBhvr additive="base">
                                        <p:cTn id="13" dur="3000" fill="hold"/>
                                        <p:tgtEl>
                                          <p:spTgt spid="251908"/>
                                        </p:tgtEl>
                                        <p:attrNameLst>
                                          <p:attrName>ppt_y</p:attrName>
                                        </p:attrNameLst>
                                      </p:cBhvr>
                                      <p:tavLst>
                                        <p:tav tm="0">
                                          <p:val>
                                            <p:strVal val="#ppt_y"/>
                                          </p:val>
                                        </p:tav>
                                        <p:tav tm="100000">
                                          <p:val>
                                            <p:strVal val="#ppt_y"/>
                                          </p:val>
                                        </p:tav>
                                      </p:tavLst>
                                    </p:anim>
                                  </p:childTnLst>
                                </p:cTn>
                              </p:par>
                              <p:par>
                                <p:cTn id="14" presetID="10" presetClass="exit" presetSubtype="0" fill="hold" grpId="0" nodeType="withEffect" nodePh="1">
                                  <p:stCondLst>
                                    <p:cond delay="0"/>
                                  </p:stCondLst>
                                  <p:endCondLst>
                                    <p:cond evt="begin" delay="0">
                                      <p:tn val="14"/>
                                    </p:cond>
                                  </p:endCondLst>
                                  <p:childTnLst>
                                    <p:animEffect transition="out" filter="fade">
                                      <p:cBhvr>
                                        <p:cTn id="15" dur="2000"/>
                                        <p:tgtEl>
                                          <p:spTgt spid="251907">
                                            <p:txEl>
                                              <p:pRg st="0" end="0"/>
                                            </p:txEl>
                                          </p:spTgt>
                                        </p:tgtEl>
                                      </p:cBhvr>
                                    </p:animEffect>
                                    <p:set>
                                      <p:cBhvr>
                                        <p:cTn id="16" dur="1" fill="hold">
                                          <p:stCondLst>
                                            <p:cond delay="1999"/>
                                          </p:stCondLst>
                                        </p:cTn>
                                        <p:tgtEl>
                                          <p:spTgt spid="251907">
                                            <p:txEl>
                                              <p:pRg st="0" end="0"/>
                                            </p:txEl>
                                          </p:spTgt>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xit" presetSubtype="0" fill="hold" grpId="1" nodeType="clickEffect">
                                  <p:stCondLst>
                                    <p:cond delay="0"/>
                                  </p:stCondLst>
                                  <p:childTnLst>
                                    <p:set>
                                      <p:cBhvr>
                                        <p:cTn id="20" dur="1" fill="hold">
                                          <p:stCondLst>
                                            <p:cond delay="0"/>
                                          </p:stCondLst>
                                        </p:cTn>
                                        <p:tgtEl>
                                          <p:spTgt spid="251908"/>
                                        </p:tgtEl>
                                        <p:attrNameLst>
                                          <p:attrName>style.visibility</p:attrName>
                                        </p:attrNameLst>
                                      </p:cBhvr>
                                      <p:to>
                                        <p:strVal val="hidden"/>
                                      </p:to>
                                    </p:set>
                                  </p:childTnLst>
                                </p:cTn>
                              </p:par>
                              <p:par>
                                <p:cTn id="21" presetID="3" presetClass="exit" presetSubtype="0" fill="hold" grpId="1" nodeType="withEffect">
                                  <p:stCondLst>
                                    <p:cond delay="0"/>
                                  </p:stCondLst>
                                  <p:childTnLst>
                                    <p:set>
                                      <p:cBhvr>
                                        <p:cTn id="22" dur="1" fill="hold">
                                          <p:stCondLst>
                                            <p:cond delay="0"/>
                                          </p:stCondLst>
                                        </p:cTn>
                                        <p:tgtEl>
                                          <p:spTgt spid="251906"/>
                                        </p:tgtEl>
                                        <p:attrNameLst>
                                          <p:attrName>style.visibility</p:attrName>
                                        </p:attrNameLst>
                                      </p:cBhvr>
                                      <p:to>
                                        <p:strVal val="hidden"/>
                                      </p:to>
                                    </p:set>
                                  </p:childTnLst>
                                </p:cTn>
                              </p:par>
                              <p:par>
                                <p:cTn id="23" presetID="2" presetClass="entr" presetSubtype="3" fill="hold" grpId="0" nodeType="withEffect">
                                  <p:stCondLst>
                                    <p:cond delay="0"/>
                                  </p:stCondLst>
                                  <p:childTnLst>
                                    <p:set>
                                      <p:cBhvr>
                                        <p:cTn id="24" dur="1" fill="hold">
                                          <p:stCondLst>
                                            <p:cond delay="0"/>
                                          </p:stCondLst>
                                        </p:cTn>
                                        <p:tgtEl>
                                          <p:spTgt spid="251910"/>
                                        </p:tgtEl>
                                        <p:attrNameLst>
                                          <p:attrName>style.visibility</p:attrName>
                                        </p:attrNameLst>
                                      </p:cBhvr>
                                      <p:to>
                                        <p:strVal val="visible"/>
                                      </p:to>
                                    </p:set>
                                    <p:anim calcmode="lin" valueType="num">
                                      <p:cBhvr additive="base">
                                        <p:cTn id="25" dur="1000" fill="hold"/>
                                        <p:tgtEl>
                                          <p:spTgt spid="251910"/>
                                        </p:tgtEl>
                                        <p:attrNameLst>
                                          <p:attrName>ppt_x</p:attrName>
                                        </p:attrNameLst>
                                      </p:cBhvr>
                                      <p:tavLst>
                                        <p:tav tm="0">
                                          <p:val>
                                            <p:strVal val="1+#ppt_w/2"/>
                                          </p:val>
                                        </p:tav>
                                        <p:tav tm="100000">
                                          <p:val>
                                            <p:strVal val="#ppt_x"/>
                                          </p:val>
                                        </p:tav>
                                      </p:tavLst>
                                    </p:anim>
                                    <p:anim calcmode="lin" valueType="num">
                                      <p:cBhvr additive="base">
                                        <p:cTn id="26" dur="1000" fill="hold"/>
                                        <p:tgtEl>
                                          <p:spTgt spid="251910"/>
                                        </p:tgtEl>
                                        <p:attrNameLst>
                                          <p:attrName>ppt_y</p:attrName>
                                        </p:attrNameLst>
                                      </p:cBhvr>
                                      <p:tavLst>
                                        <p:tav tm="0">
                                          <p:val>
                                            <p:strVal val="0-#ppt_h/2"/>
                                          </p:val>
                                        </p:tav>
                                        <p:tav tm="100000">
                                          <p:val>
                                            <p:strVal val="#ppt_y"/>
                                          </p:val>
                                        </p:tav>
                                      </p:tavLst>
                                    </p:anim>
                                  </p:childTnLst>
                                </p:cTn>
                              </p:par>
                              <p:par>
                                <p:cTn id="27" presetID="9" presetClass="entr" presetSubtype="0" fill="hold" nodeType="withEffect">
                                  <p:stCondLst>
                                    <p:cond delay="0"/>
                                  </p:stCondLst>
                                  <p:childTnLst>
                                    <p:set>
                                      <p:cBhvr>
                                        <p:cTn id="28" dur="1" fill="hold">
                                          <p:stCondLst>
                                            <p:cond delay="0"/>
                                          </p:stCondLst>
                                        </p:cTn>
                                        <p:tgtEl>
                                          <p:spTgt spid="251909"/>
                                        </p:tgtEl>
                                        <p:attrNameLst>
                                          <p:attrName>style.visibility</p:attrName>
                                        </p:attrNameLst>
                                      </p:cBhvr>
                                      <p:to>
                                        <p:strVal val="visible"/>
                                      </p:to>
                                    </p:set>
                                    <p:animEffect transition="in" filter="dissolve">
                                      <p:cBhvr>
                                        <p:cTn id="29" dur="1000"/>
                                        <p:tgtEl>
                                          <p:spTgt spid="25190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5" presetClass="entr" presetSubtype="0" fill="hold" grpId="0" nodeType="clickEffect">
                                  <p:stCondLst>
                                    <p:cond delay="0"/>
                                  </p:stCondLst>
                                  <p:childTnLst>
                                    <p:set>
                                      <p:cBhvr>
                                        <p:cTn id="33" dur="1" fill="hold">
                                          <p:stCondLst>
                                            <p:cond delay="0"/>
                                          </p:stCondLst>
                                        </p:cTn>
                                        <p:tgtEl>
                                          <p:spTgt spid="251911"/>
                                        </p:tgtEl>
                                        <p:attrNameLst>
                                          <p:attrName>style.visibility</p:attrName>
                                        </p:attrNameLst>
                                      </p:cBhvr>
                                      <p:to>
                                        <p:strVal val="visible"/>
                                      </p:to>
                                    </p:set>
                                    <p:anim calcmode="lin" valueType="num">
                                      <p:cBhvr>
                                        <p:cTn id="34" dur="1000" fill="hold"/>
                                        <p:tgtEl>
                                          <p:spTgt spid="251911"/>
                                        </p:tgtEl>
                                        <p:attrNameLst>
                                          <p:attrName>ppt_w</p:attrName>
                                        </p:attrNameLst>
                                      </p:cBhvr>
                                      <p:tavLst>
                                        <p:tav tm="0">
                                          <p:val>
                                            <p:strVal val="#ppt_w*0.70"/>
                                          </p:val>
                                        </p:tav>
                                        <p:tav tm="100000">
                                          <p:val>
                                            <p:strVal val="#ppt_w"/>
                                          </p:val>
                                        </p:tav>
                                      </p:tavLst>
                                    </p:anim>
                                    <p:anim calcmode="lin" valueType="num">
                                      <p:cBhvr>
                                        <p:cTn id="35" dur="1000" fill="hold"/>
                                        <p:tgtEl>
                                          <p:spTgt spid="251911"/>
                                        </p:tgtEl>
                                        <p:attrNameLst>
                                          <p:attrName>ppt_h</p:attrName>
                                        </p:attrNameLst>
                                      </p:cBhvr>
                                      <p:tavLst>
                                        <p:tav tm="0">
                                          <p:val>
                                            <p:strVal val="#ppt_h"/>
                                          </p:val>
                                        </p:tav>
                                        <p:tav tm="100000">
                                          <p:val>
                                            <p:strVal val="#ppt_h"/>
                                          </p:val>
                                        </p:tav>
                                      </p:tavLst>
                                    </p:anim>
                                    <p:animEffect transition="in" filter="fade">
                                      <p:cBhvr>
                                        <p:cTn id="36" dur="1000"/>
                                        <p:tgtEl>
                                          <p:spTgt spid="251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6" grpId="0" animBg="1"/>
      <p:bldP spid="251906" grpId="1" animBg="1"/>
      <p:bldP spid="251907" grpId="0" build="allAtOnce"/>
      <p:bldP spid="251908" grpId="0" animBg="1"/>
      <p:bldP spid="251908" grpId="1" animBg="1"/>
      <p:bldP spid="251910" grpId="0"/>
      <p:bldP spid="2519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cs typeface="Arial" panose="020B0604020202020204" pitchFamily="34" charset="0"/>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99342" name="Rectangle 13"/>
          <p:cNvSpPr>
            <a:spLocks noChangeArrowheads="1"/>
          </p:cNvSpPr>
          <p:nvPr/>
        </p:nvSpPr>
        <p:spPr bwMode="auto">
          <a:xfrm>
            <a:off x="1600200" y="4691090"/>
            <a:ext cx="2514600" cy="1064739"/>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العهد القديم: الذي يكمن وراء</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99343" name="Rectangle 14"/>
          <p:cNvSpPr>
            <a:spLocks noChangeArrowheads="1"/>
          </p:cNvSpPr>
          <p:nvPr/>
        </p:nvSpPr>
        <p:spPr bwMode="auto">
          <a:xfrm>
            <a:off x="1757424" y="708026"/>
            <a:ext cx="2738437" cy="2070143"/>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الفلسفة</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اليونانية </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المنطق</a:t>
            </a:r>
          </a:p>
        </p:txBody>
      </p:sp>
      <p:sp>
        <p:nvSpPr>
          <p:cNvPr id="99344" name="Rectangle 15"/>
          <p:cNvSpPr>
            <a:spLocks noChangeArrowheads="1"/>
          </p:cNvSpPr>
          <p:nvPr/>
        </p:nvSpPr>
        <p:spPr bwMode="auto">
          <a:xfrm>
            <a:off x="5867400" y="1316042"/>
            <a:ext cx="2794000" cy="1557182"/>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فيلو: متحد مع الله لكن متميز عنه، خالق، ثابت ومعلن</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06" name="Text Box 17"/>
          <p:cNvSpPr txBox="1">
            <a:spLocks noChangeArrowheads="1"/>
          </p:cNvSpPr>
          <p:nvPr/>
        </p:nvSpPr>
        <p:spPr bwMode="auto">
          <a:xfrm>
            <a:off x="8781073" y="-292601"/>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outerShdw blurRad="38100" dist="38100" dir="2700000" algn="tl">
                    <a:srgbClr val="000000">
                      <a:alpha val="43137"/>
                    </a:srgbClr>
                  </a:outerShdw>
                </a:effectLst>
                <a:uLnTx/>
                <a:uFillTx/>
                <a:latin typeface="Comic Sans MS" charset="0"/>
                <a:ea typeface="MS Gothic" charset="0"/>
                <a:cs typeface="MS Gothic"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ar-JO" sz="2900" dirty="0">
                <a:solidFill>
                  <a:srgbClr val="FFEA18"/>
                </a:solidFill>
                <a:latin typeface="Comic Sans MS" charset="0"/>
              </a:rPr>
              <a:t>اللوجوس</a:t>
            </a:r>
            <a:endParaRPr lang="en-US"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0643" name="Text Box 3"/>
          <p:cNvSpPr txBox="1">
            <a:spLocks noChangeArrowheads="1"/>
          </p:cNvSpPr>
          <p:nvPr/>
        </p:nvSpPr>
        <p:spPr bwMode="auto">
          <a:xfrm>
            <a:off x="0" y="188640"/>
            <a:ext cx="9144000"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2800" b="1" dirty="0">
                <a:solidFill>
                  <a:srgbClr val="FFFFCC"/>
                </a:solidFill>
                <a:latin typeface="Arial"/>
                <a:cs typeface="Arial"/>
              </a:rPr>
              <a:t>نعرف من التاريخ اليهودي أن اللاويين يبدأون خدمتهم في عمر الثلاثين</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2800" b="1" dirty="0">
                <a:solidFill>
                  <a:srgbClr val="FFFFCC"/>
                </a:solidFill>
                <a:latin typeface="Arial"/>
                <a:cs typeface="Arial"/>
              </a:rPr>
              <a:t>على كل حال فإن التقاليد التاريخية اليهودية تستخدم الأرقام التقريبية وليس الدقيقة للأعمار</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40644" name="Text Box 4"/>
          <p:cNvSpPr txBox="1">
            <a:spLocks noChangeArrowheads="1"/>
          </p:cNvSpPr>
          <p:nvPr/>
        </p:nvSpPr>
        <p:spPr bwMode="auto">
          <a:xfrm>
            <a:off x="0" y="2708920"/>
            <a:ext cx="9144000" cy="37856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هذا يقودنا للإعتقاد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أن يسوع بدأ خدمته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بين 25-27 م</a:t>
            </a:r>
            <a:endParaRPr kumimoji="0" lang="en-US" sz="60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9302391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with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Effect transition="in" filter="checkerboard(down)">
                                      <p:cBhvr>
                                        <p:cTn id="7" dur="500"/>
                                        <p:tgtEl>
                                          <p:spTgt spid="2406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240643">
                                            <p:txEl>
                                              <p:pRg st="1" end="1"/>
                                            </p:txEl>
                                          </p:spTgt>
                                        </p:tgtEl>
                                        <p:attrNameLst>
                                          <p:attrName>style.visibility</p:attrName>
                                        </p:attrNameLst>
                                      </p:cBhvr>
                                      <p:to>
                                        <p:strVal val="visible"/>
                                      </p:to>
                                    </p:set>
                                    <p:animEffect transition="in" filter="checkerboard(down)">
                                      <p:cBhvr>
                                        <p:cTn id="12" dur="500"/>
                                        <p:tgtEl>
                                          <p:spTgt spid="2406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mph" presetSubtype="0" grpId="0" nodeType="clickEffect" nodePh="1">
                                  <p:stCondLst>
                                    <p:cond delay="0"/>
                                  </p:stCondLst>
                                  <p:endCondLst>
                                    <p:cond evt="begin" delay="0">
                                      <p:tn val="15"/>
                                    </p:cond>
                                  </p:endCondLst>
                                  <p:childTnLst>
                                    <p:set>
                                      <p:cBhvr rctx="PPT">
                                        <p:cTn id="16" dur="indefinite"/>
                                        <p:tgtEl>
                                          <p:spTgt spid="240642"/>
                                        </p:tgtEl>
                                        <p:attrNameLst>
                                          <p:attrName>style.opacity</p:attrName>
                                        </p:attrNameLst>
                                      </p:cBhvr>
                                      <p:to>
                                        <p:strVal val="0.05"/>
                                      </p:to>
                                    </p:set>
                                    <p:animEffect filter="image" prLst="opacity: 0.05">
                                      <p:cBhvr rctx="IE">
                                        <p:cTn id="17" dur="indefinite"/>
                                        <p:tgtEl>
                                          <p:spTgt spid="240642"/>
                                        </p:tgtEl>
                                      </p:cBhvr>
                                    </p:animEffect>
                                  </p:childTnLst>
                                </p:cTn>
                              </p:par>
                              <p:par>
                                <p:cTn id="18" presetID="9" presetClass="emph" presetSubtype="0" grpId="0" nodeType="withEffect">
                                  <p:stCondLst>
                                    <p:cond delay="0"/>
                                  </p:stCondLst>
                                  <p:childTnLst>
                                    <p:set>
                                      <p:cBhvr rctx="PPT">
                                        <p:cTn id="19" dur="indefinite"/>
                                        <p:tgtEl>
                                          <p:spTgt spid="240643">
                                            <p:txEl>
                                              <p:pRg st="0" end="0"/>
                                            </p:txEl>
                                          </p:spTgt>
                                        </p:tgtEl>
                                        <p:attrNameLst>
                                          <p:attrName>style.opacity</p:attrName>
                                        </p:attrNameLst>
                                      </p:cBhvr>
                                      <p:to>
                                        <p:strVal val="0.25"/>
                                      </p:to>
                                    </p:set>
                                    <p:animEffect filter="image" prLst="opacity: 0.25">
                                      <p:cBhvr rctx="IE">
                                        <p:cTn id="20" dur="indefinite"/>
                                        <p:tgtEl>
                                          <p:spTgt spid="240643">
                                            <p:txEl>
                                              <p:pRg st="0" end="0"/>
                                            </p:txEl>
                                          </p:spTgt>
                                        </p:tgtEl>
                                      </p:cBhvr>
                                    </p:animEffect>
                                  </p:childTnLst>
                                </p:cTn>
                              </p:par>
                              <p:par>
                                <p:cTn id="21" presetID="9" presetClass="emph" presetSubtype="0" grpId="0" nodeType="withEffect">
                                  <p:stCondLst>
                                    <p:cond delay="0"/>
                                  </p:stCondLst>
                                  <p:childTnLst>
                                    <p:set>
                                      <p:cBhvr rctx="PPT">
                                        <p:cTn id="22" dur="indefinite"/>
                                        <p:tgtEl>
                                          <p:spTgt spid="240643">
                                            <p:txEl>
                                              <p:pRg st="1" end="1"/>
                                            </p:txEl>
                                          </p:spTgt>
                                        </p:tgtEl>
                                        <p:attrNameLst>
                                          <p:attrName>style.opacity</p:attrName>
                                        </p:attrNameLst>
                                      </p:cBhvr>
                                      <p:to>
                                        <p:strVal val="0.25"/>
                                      </p:to>
                                    </p:set>
                                    <p:animEffect filter="image" prLst="opacity: 0.25">
                                      <p:cBhvr rctx="IE">
                                        <p:cTn id="23" dur="indefinite"/>
                                        <p:tgtEl>
                                          <p:spTgt spid="240643">
                                            <p:txEl>
                                              <p:pRg st="1" end="1"/>
                                            </p:txEl>
                                          </p:spTgt>
                                        </p:tgtEl>
                                      </p:cBhvr>
                                    </p:animEffect>
                                  </p:childTnLst>
                                </p:cTn>
                              </p:par>
                              <p:par>
                                <p:cTn id="24" presetID="51" presetClass="entr" presetSubtype="0" fill="hold" nodeType="withEffect">
                                  <p:stCondLst>
                                    <p:cond delay="0"/>
                                  </p:stCondLst>
                                  <p:childTnLst>
                                    <p:set>
                                      <p:cBhvr>
                                        <p:cTn id="25" dur="1" fill="hold">
                                          <p:stCondLst>
                                            <p:cond delay="0"/>
                                          </p:stCondLst>
                                        </p:cTn>
                                        <p:tgtEl>
                                          <p:spTgt spid="240644"/>
                                        </p:tgtEl>
                                        <p:attrNameLst>
                                          <p:attrName>style.visibility</p:attrName>
                                        </p:attrNameLst>
                                      </p:cBhvr>
                                      <p:to>
                                        <p:strVal val="visible"/>
                                      </p:to>
                                    </p:set>
                                    <p:animEffect transition="in" filter="fade">
                                      <p:cBhvr>
                                        <p:cTn id="26" dur="770" decel="100000"/>
                                        <p:tgtEl>
                                          <p:spTgt spid="240644"/>
                                        </p:tgtEl>
                                      </p:cBhvr>
                                    </p:animEffect>
                                    <p:animScale>
                                      <p:cBhvr>
                                        <p:cTn id="27" dur="770" decel="100000"/>
                                        <p:tgtEl>
                                          <p:spTgt spid="240644"/>
                                        </p:tgtEl>
                                      </p:cBhvr>
                                      <p:from x="10000" y="10000"/>
                                      <p:to x="200000" y="450000"/>
                                    </p:animScale>
                                    <p:animScale>
                                      <p:cBhvr>
                                        <p:cTn id="28" dur="1230" accel="100000" fill="hold">
                                          <p:stCondLst>
                                            <p:cond delay="770"/>
                                          </p:stCondLst>
                                        </p:cTn>
                                        <p:tgtEl>
                                          <p:spTgt spid="240644"/>
                                        </p:tgtEl>
                                      </p:cBhvr>
                                      <p:from x="200000" y="450000"/>
                                      <p:to x="100000" y="100000"/>
                                    </p:animScale>
                                    <p:set>
                                      <p:cBhvr>
                                        <p:cTn id="29" dur="770" fill="hold"/>
                                        <p:tgtEl>
                                          <p:spTgt spid="240644"/>
                                        </p:tgtEl>
                                        <p:attrNameLst>
                                          <p:attrName>ppt_x</p:attrName>
                                        </p:attrNameLst>
                                      </p:cBhvr>
                                      <p:to>
                                        <p:strVal val="(0.5)"/>
                                      </p:to>
                                    </p:set>
                                    <p:anim from="(0.5)" to="(#ppt_x)" calcmode="lin" valueType="num">
                                      <p:cBhvr>
                                        <p:cTn id="30" dur="1230" accel="100000" fill="hold">
                                          <p:stCondLst>
                                            <p:cond delay="770"/>
                                          </p:stCondLst>
                                        </p:cTn>
                                        <p:tgtEl>
                                          <p:spTgt spid="240644"/>
                                        </p:tgtEl>
                                        <p:attrNameLst>
                                          <p:attrName>ppt_x</p:attrName>
                                        </p:attrNameLst>
                                      </p:cBhvr>
                                    </p:anim>
                                    <p:set>
                                      <p:cBhvr>
                                        <p:cTn id="31" dur="770" fill="hold"/>
                                        <p:tgtEl>
                                          <p:spTgt spid="240644"/>
                                        </p:tgtEl>
                                        <p:attrNameLst>
                                          <p:attrName>ppt_y</p:attrName>
                                        </p:attrNameLst>
                                      </p:cBhvr>
                                      <p:to>
                                        <p:strVal val="(#ppt_y+0.4)"/>
                                      </p:to>
                                    </p:set>
                                    <p:anim from="(#ppt_y+0.4)" to="(#ppt_y)" calcmode="lin" valueType="num">
                                      <p:cBhvr>
                                        <p:cTn id="32" dur="1230" accel="100000" fill="hold">
                                          <p:stCondLst>
                                            <p:cond delay="770"/>
                                          </p:stCondLst>
                                        </p:cTn>
                                        <p:tgtEl>
                                          <p:spTgt spid="240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2" grpId="0"/>
      <p:bldP spid="240643" grpId="0" build="allAtOnce"/>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itle 1"/>
          <p:cNvSpPr>
            <a:spLocks noGrp="1"/>
          </p:cNvSpPr>
          <p:nvPr>
            <p:ph type="title"/>
          </p:nvPr>
        </p:nvSpPr>
        <p:spPr>
          <a:xfrm>
            <a:off x="4674206" y="457200"/>
            <a:ext cx="4317394" cy="3331840"/>
          </a:xfrm>
        </p:spPr>
        <p:txBody>
          <a:bodyPr/>
          <a:lstStyle/>
          <a:p>
            <a:r>
              <a:rPr lang="ar-JO" b="1" dirty="0">
                <a:solidFill>
                  <a:schemeClr val="bg1"/>
                </a:solidFill>
                <a:latin typeface="Arial" panose="020B0604020202020204" pitchFamily="34" charset="0"/>
                <a:cs typeface="Arial" panose="020B0604020202020204" pitchFamily="34" charset="0"/>
              </a:rPr>
              <a:t>ومع ذلك يجب علينا أيضًا النظر في هذا العمل النهائي</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76200" y="76200"/>
            <a:ext cx="4381500" cy="6638636"/>
          </a:xfrm>
          <a:prstGeom prst="rect">
            <a:avLst/>
          </a:prstGeom>
        </p:spPr>
      </p:pic>
    </p:spTree>
    <p:extLst>
      <p:ext uri="{BB962C8B-B14F-4D97-AF65-F5344CB8AC3E}">
        <p14:creationId xmlns:p14="http://schemas.microsoft.com/office/powerpoint/2010/main" val="356899022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ar-JO" sz="3600" b="1" i="0" dirty="0">
                <a:solidFill>
                  <a:schemeClr val="bg1"/>
                </a:solidFill>
                <a:latin typeface="Arial" charset="0"/>
                <a:cs typeface="Arial" charset="0"/>
              </a:rPr>
              <a:t>تأريخ ولادة المسيح</a:t>
            </a:r>
            <a:endParaRPr lang="en-US" sz="3600" b="1" i="0" dirty="0">
              <a:solidFill>
                <a:schemeClr val="bg1"/>
              </a:solidFill>
              <a:latin typeface="Arial" charset="0"/>
              <a:cs typeface="Arial"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تاريخ الميلاد</a:t>
            </a:r>
            <a:r>
              <a:rPr kumimoji="0" lang="ar-JO" sz="2800" b="1" i="0" u="none" strike="noStrike" kern="1200" cap="none" spc="0" normalizeH="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كانون أول 5 ق.م / كانون 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ولد يسوع بين هذين</a:t>
            </a:r>
            <a:r>
              <a:rPr kumimoji="0" lang="ar-JO" sz="2400" b="1" i="0" u="none" strike="noStrike" kern="1200" cap="none" spc="0" normalizeH="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 name="Title 7"/>
          <p:cNvSpPr txBox="1">
            <a:spLocks/>
          </p:cNvSpPr>
          <p:nvPr/>
        </p:nvSpPr>
        <p:spPr bwMode="auto">
          <a:xfrm>
            <a:off x="204788" y="4976813"/>
            <a:ext cx="2959100"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2" name="Title 7"/>
          <p:cNvSpPr txBox="1">
            <a:spLocks/>
          </p:cNvSpPr>
          <p:nvPr/>
        </p:nvSpPr>
        <p:spPr bwMode="auto">
          <a:xfrm>
            <a:off x="5402263" y="4976813"/>
            <a:ext cx="3571875"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29 آذار – 11 نيسان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3"/>
            <a:ext cx="9128126"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600" b="1" dirty="0">
                <a:solidFill>
                  <a:srgbClr val="FFFFFF"/>
                </a:solidFill>
                <a:effectLst>
                  <a:outerShdw blurRad="38100" dist="38100" dir="2700000" algn="tl">
                    <a:srgbClr val="000000">
                      <a:alpha val="43137"/>
                    </a:srgbClr>
                  </a:outerShdw>
                </a:effectLst>
                <a:ea typeface="MS Gothic" charset="0"/>
              </a:rPr>
              <a:t>هارولد و. هوينر، النواحي المخصتة بالتسلسل الزمني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endParaRP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إحصاء</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كيرينيوس</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لوقا 2: 1-5</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p>
        </p:txBody>
      </p:sp>
      <p:sp>
        <p:nvSpPr>
          <p:cNvPr id="17" name="Title 7"/>
          <p:cNvSpPr txBox="1">
            <a:spLocks/>
          </p:cNvSpPr>
          <p:nvPr/>
        </p:nvSpPr>
        <p:spPr bwMode="auto">
          <a:xfrm>
            <a:off x="5410200" y="3217863"/>
            <a:ext cx="357346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هيرودس الكبير</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(مت 2: 1، لو1: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4456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223.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ar-JO" sz="3600" b="1" i="0" dirty="0">
                <a:solidFill>
                  <a:srgbClr val="F2FCFF"/>
                </a:solidFill>
                <a:effectLst>
                  <a:outerShdw blurRad="38100" dist="38100" dir="2700000" algn="tl">
                    <a:srgbClr val="000000">
                      <a:alpha val="43137"/>
                    </a:srgbClr>
                  </a:outerShdw>
                </a:effectLst>
                <a:latin typeface="Arial" charset="0"/>
                <a:cs typeface="Arial" charset="0"/>
              </a:rPr>
              <a:t>تأريخ بداية خدمة المسيح</a:t>
            </a:r>
            <a:endParaRPr lang="en-US" sz="3600" b="1" i="0" dirty="0">
              <a:solidFill>
                <a:srgbClr val="F2FCFF"/>
              </a:solidFill>
              <a:effectLst>
                <a:outerShdw blurRad="38100" dist="38100" dir="2700000" algn="tl">
                  <a:srgbClr val="000000">
                    <a:alpha val="43137"/>
                  </a:srgbClr>
                </a:outerShdw>
              </a:effectLst>
              <a:latin typeface="Arial" charset="0"/>
              <a:cs typeface="Arial"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800" b="1" i="0" dirty="0">
                <a:solidFill>
                  <a:srgbClr val="F2FCFF"/>
                </a:solidFill>
                <a:effectLst>
                  <a:outerShdw blurRad="38100" dist="38100" dir="2700000" algn="tl">
                    <a:srgbClr val="000000">
                      <a:alpha val="43137"/>
                    </a:srgbClr>
                  </a:outerShdw>
                </a:effectLst>
                <a:latin typeface="Arial" charset="0"/>
                <a:cs typeface="Arial" charset="0"/>
              </a:rPr>
              <a:t>بدء الخدمة: خريف 29 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ربما بدأ يسوع خدمته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9" name="Title 7"/>
          <p:cNvSpPr txBox="1">
            <a:spLocks/>
          </p:cNvSpPr>
          <p:nvPr/>
        </p:nvSpPr>
        <p:spPr bwMode="auto">
          <a:xfrm>
            <a:off x="1231900" y="2995613"/>
            <a:ext cx="6659563" cy="83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السنة الخامسة عشر من حكم طيباريوس</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lang="ar-JO" sz="2400" b="1" i="0" dirty="0">
                <a:solidFill>
                  <a:srgbClr val="F2FCFF"/>
                </a:solidFill>
                <a:effectLst>
                  <a:outerShdw blurRad="38100" dist="38100" dir="2700000" algn="tl">
                    <a:srgbClr val="000000">
                      <a:alpha val="43137"/>
                    </a:srgbClr>
                  </a:outerShdw>
                </a:effectLst>
                <a:latin typeface="Arial" charset="0"/>
                <a:cs typeface="Arial" charset="0"/>
              </a:rPr>
              <a:t>لوقا 3: 1-3</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p>
        </p:txBody>
      </p:sp>
      <p:sp>
        <p:nvSpPr>
          <p:cNvPr id="10" name="Title 7"/>
          <p:cNvSpPr txBox="1">
            <a:spLocks/>
          </p:cNvSpPr>
          <p:nvPr/>
        </p:nvSpPr>
        <p:spPr bwMode="auto">
          <a:xfrm>
            <a:off x="204788" y="4427538"/>
            <a:ext cx="29591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19 آب</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28 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2" name="Title 7"/>
          <p:cNvSpPr txBox="1">
            <a:spLocks/>
          </p:cNvSpPr>
          <p:nvPr/>
        </p:nvSpPr>
        <p:spPr bwMode="auto">
          <a:xfrm>
            <a:off x="5402263" y="4427538"/>
            <a:ext cx="3571875"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31 كانون أول</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29 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3" name="Title 7"/>
          <p:cNvSpPr txBox="1">
            <a:spLocks/>
          </p:cNvSpPr>
          <p:nvPr/>
        </p:nvSpPr>
        <p:spPr bwMode="auto">
          <a:xfrm>
            <a:off x="-6350" y="5589588"/>
            <a:ext cx="9136063" cy="49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000" b="1" i="0" dirty="0">
                <a:solidFill>
                  <a:srgbClr val="F2FCFF"/>
                </a:solidFill>
                <a:effectLst>
                  <a:outerShdw blurRad="38100" dist="38100" dir="2700000" algn="tl">
                    <a:srgbClr val="000000">
                      <a:alpha val="43137"/>
                    </a:srgbClr>
                  </a:outerShdw>
                </a:effectLst>
                <a:latin typeface="Arial" charset="0"/>
                <a:cs typeface="Arial" charset="0"/>
              </a:rPr>
              <a:t>* محسوب إما من التقويم اليولياني أوسنة طيباريوس الملكية</a:t>
            </a:r>
            <a:endParaRPr kumimoji="0" lang="en-US" sz="20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eaLnBrk="1" hangingPunct="1">
              <a:defRPr/>
            </a:pPr>
            <a:r>
              <a:rPr lang="ar-JO" sz="1600" b="1" dirty="0">
                <a:solidFill>
                  <a:srgbClr val="FFFFFF"/>
                </a:solidFill>
                <a:effectLst>
                  <a:outerShdw blurRad="38100" dist="38100" dir="2700000" algn="tl">
                    <a:srgbClr val="000000">
                      <a:alpha val="43137"/>
                    </a:srgbClr>
                  </a:outerShdw>
                </a:effectLst>
                <a:ea typeface="MS Gothic" charset="0"/>
              </a:rPr>
              <a:t>هارولد و. هوينر، النواحي المخصتة بالتسلسل الزمني لحياة المسيح (زوندرفان، 1977)، 114</a:t>
            </a:r>
            <a:endParaRPr lang="en-US" sz="1600" b="1" dirty="0">
              <a:solidFill>
                <a:srgbClr val="FFFFFF"/>
              </a:solidFill>
              <a:effectLst>
                <a:outerShdw blurRad="38100" dist="38100" dir="2700000" algn="tl">
                  <a:srgbClr val="000000">
                    <a:alpha val="43137"/>
                  </a:srgbClr>
                </a:outerShdw>
              </a:effectLst>
              <a:ea typeface="MS Gothic" charset="0"/>
            </a:endParaRPr>
          </a:p>
        </p:txBody>
      </p:sp>
    </p:spTree>
    <p:extLst>
      <p:ext uri="{BB962C8B-B14F-4D97-AF65-F5344CB8AC3E}">
        <p14:creationId xmlns:p14="http://schemas.microsoft.com/office/powerpoint/2010/main" val="11149619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1668" name="WordArt 4"/>
          <p:cNvSpPr>
            <a:spLocks noChangeArrowheads="1" noChangeShapeType="1" noTextEdit="1"/>
          </p:cNvSpPr>
          <p:nvPr/>
        </p:nvSpPr>
        <p:spPr bwMode="auto">
          <a:xfrm>
            <a:off x="692224" y="116632"/>
            <a:ext cx="7696200" cy="1295400"/>
          </a:xfrm>
          <a:prstGeom prst="rect">
            <a:avLst/>
          </a:prstGeom>
        </p:spPr>
        <p:txBody>
          <a:bodyPr wrap="none" fromWordArt="1">
            <a:prstTxWarp prst="textPlain">
              <a:avLst>
                <a:gd name="adj" fmla="val 50000"/>
              </a:avLst>
            </a:prstTxWarp>
          </a:bodyPr>
          <a:lstStyle/>
          <a:p>
            <a:pPr lvl="0" algn="ctr">
              <a:defRPr/>
            </a:pPr>
            <a:r>
              <a:rPr lang="ar-JO" sz="3600" kern="10" dirty="0">
                <a:ln w="19050">
                  <a:solidFill>
                    <a:srgbClr val="00FF00"/>
                  </a:solidFill>
                  <a:miter lim="800000"/>
                  <a:headEnd/>
                  <a:tailEnd/>
                </a:ln>
                <a:solidFill>
                  <a:srgbClr val="00FF00"/>
                </a:solidFill>
                <a:effectLst>
                  <a:outerShdw blurRad="63500" dist="38099" dir="2700000" algn="ctr" rotWithShape="0">
                    <a:srgbClr val="990000">
                      <a:alpha val="74998"/>
                    </a:srgbClr>
                  </a:outerShdw>
                </a:effectLst>
                <a:latin typeface="Impact"/>
                <a:ea typeface="Impact"/>
                <a:cs typeface="Impact"/>
              </a:rPr>
              <a:t>الخلاصة</a:t>
            </a:r>
            <a:endParaRPr lang="en-US" sz="3600" kern="10" dirty="0">
              <a:ln w="19050">
                <a:solidFill>
                  <a:srgbClr val="00FF00"/>
                </a:solidFill>
                <a:miter lim="800000"/>
                <a:headEnd/>
                <a:tailEnd/>
              </a:ln>
              <a:solidFill>
                <a:srgbClr val="00FF00"/>
              </a:solidFill>
              <a:effectLst>
                <a:outerShdw blurRad="63500" dist="38099" dir="2700000" algn="ctr" rotWithShape="0">
                  <a:srgbClr val="990000">
                    <a:alpha val="74998"/>
                  </a:srgbClr>
                </a:outerShdw>
              </a:effectLst>
              <a:latin typeface="Impact"/>
              <a:ea typeface="Impact"/>
              <a:cs typeface="Impact"/>
            </a:endParaRPr>
          </a:p>
        </p:txBody>
      </p:sp>
      <p:sp>
        <p:nvSpPr>
          <p:cNvPr id="241669" name="Rectangle 5"/>
          <p:cNvSpPr>
            <a:spLocks noChangeArrowheads="1"/>
          </p:cNvSpPr>
          <p:nvPr/>
        </p:nvSpPr>
        <p:spPr bwMode="auto">
          <a:xfrm>
            <a:off x="395536" y="1844824"/>
            <a:ext cx="8763000" cy="35394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lvl="0" algn="ctr">
              <a:spcBef>
                <a:spcPct val="50000"/>
              </a:spcBef>
              <a:defRPr/>
            </a:pPr>
            <a:r>
              <a:rPr lang="ar-JO" sz="3200" b="1" dirty="0">
                <a:latin typeface="Arial" pitchFamily="34" charset="0"/>
                <a:cs typeface="Arial" pitchFamily="34" charset="0"/>
              </a:rPr>
              <a:t>يؤكد لنا لوقا ، نحن قراء الكتاب ، أن يسوع كان موجودًا تاريخيًا من خلال إظهار تاريخ ميلاده وفقًا لتاريخ العالم الحالي في عصره.</a:t>
            </a:r>
            <a:endParaRPr lang="en-US" sz="3200" b="1" dirty="0">
              <a:solidFill>
                <a:srgbClr val="FFFFCC"/>
              </a:solidFill>
              <a:latin typeface="Arial" pitchFamily="34" charset="0"/>
              <a:cs typeface="Arial" pitchFamily="34" charset="0"/>
            </a:endParaRPr>
          </a:p>
          <a:p>
            <a:pPr lvl="0" algn="ctr">
              <a:spcBef>
                <a:spcPct val="50000"/>
              </a:spcBef>
              <a:defRPr/>
            </a:pPr>
            <a:endParaRPr lang="en-US" sz="3200" b="1" dirty="0">
              <a:latin typeface="Arial" pitchFamily="34" charset="0"/>
              <a:cs typeface="Arial" pitchFamily="34" charset="0"/>
            </a:endParaRPr>
          </a:p>
          <a:p>
            <a:pPr lvl="0" algn="ctr">
              <a:spcBef>
                <a:spcPct val="50000"/>
              </a:spcBef>
              <a:defRPr/>
            </a:pPr>
            <a:r>
              <a:rPr lang="ar-JO" sz="3200" b="1" dirty="0">
                <a:latin typeface="Arial" pitchFamily="34" charset="0"/>
                <a:cs typeface="Arial" pitchFamily="34" charset="0"/>
              </a:rPr>
              <a:t>عندما نعترف بيسوع ونظهره كشخصية تاريخية أصيلة وحقيقية ، فإن ذلك يساعدنا على دحض الحجج المتعلقة بما إذا كان موجودًا بالفعل أم أنه مجرد أسطورة.</a:t>
            </a:r>
            <a:endParaRPr lang="en-US" sz="3200" b="1" dirty="0">
              <a:solidFill>
                <a:srgbClr val="FFFFCC"/>
              </a:solidFill>
              <a:latin typeface="Arial" pitchFamily="34" charset="0"/>
              <a:cs typeface="Arial" pitchFamily="34" charset="0"/>
            </a:endParaRPr>
          </a:p>
        </p:txBody>
      </p:sp>
      <p:sp>
        <p:nvSpPr>
          <p:cNvPr id="241670" name="WordArt 6"/>
          <p:cNvSpPr>
            <a:spLocks noChangeArrowheads="1" noChangeShapeType="1" noTextEdit="1"/>
          </p:cNvSpPr>
          <p:nvPr/>
        </p:nvSpPr>
        <p:spPr bwMode="auto">
          <a:xfrm>
            <a:off x="533400" y="3115340"/>
            <a:ext cx="8610600" cy="3810000"/>
          </a:xfrm>
          <a:prstGeom prst="rect">
            <a:avLst/>
          </a:prstGeom>
        </p:spPr>
        <p:txBody>
          <a:bodyPr wrap="none" fromWordArt="1">
            <a:prstTxWarp prst="textPlain">
              <a:avLst>
                <a:gd name="adj" fmla="val 50000"/>
              </a:avLst>
            </a:prstTxWarp>
          </a:bodyPr>
          <a:lstStyle/>
          <a:p>
            <a:pPr lvl="0" algn="ctr">
              <a:defRPr/>
            </a:pPr>
            <a:r>
              <a:rPr lang="ar-JO" sz="3600" kern="1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latin typeface="Arial Black"/>
                <a:ea typeface="Arial Black"/>
                <a:cs typeface="Arial Black"/>
              </a:rPr>
              <a:t>حقيقة أم خيال؟</a:t>
            </a:r>
            <a:endParaRPr lang="en-US" sz="3600" kern="1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latin typeface="Arial Black"/>
              <a:ea typeface="Arial Black"/>
              <a:cs typeface="Arial Black"/>
            </a:endParaRPr>
          </a:p>
        </p:txBody>
      </p:sp>
    </p:spTree>
    <p:extLst>
      <p:ext uri="{BB962C8B-B14F-4D97-AF65-F5344CB8AC3E}">
        <p14:creationId xmlns:p14="http://schemas.microsoft.com/office/powerpoint/2010/main" val="32685544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41669">
                                            <p:txEl>
                                              <p:pRg st="0" end="0"/>
                                            </p:txEl>
                                          </p:spTgt>
                                        </p:tgtEl>
                                        <p:attrNameLst>
                                          <p:attrName>style.visibility</p:attrName>
                                        </p:attrNameLst>
                                      </p:cBhvr>
                                      <p:to>
                                        <p:strVal val="visible"/>
                                      </p:to>
                                    </p:set>
                                    <p:animEffect transition="in" filter="wedge">
                                      <p:cBhvr>
                                        <p:cTn id="7" dur="2000"/>
                                        <p:tgtEl>
                                          <p:spTgt spid="24166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41669">
                                            <p:txEl>
                                              <p:pRg st="0" end="0"/>
                                            </p:txEl>
                                          </p:spTgt>
                                        </p:tgtEl>
                                        <p:attrNameLst>
                                          <p:attrName>style.visibility</p:attrName>
                                        </p:attrNameLst>
                                      </p:cBhvr>
                                      <p:to>
                                        <p:strVal val="hidden"/>
                                      </p:to>
                                    </p:set>
                                  </p:childTnLst>
                                </p:cTn>
                              </p:par>
                            </p:childTnLst>
                          </p:cTn>
                        </p:par>
                        <p:par>
                          <p:cTn id="12" fill="hold">
                            <p:stCondLst>
                              <p:cond delay="0"/>
                            </p:stCondLst>
                            <p:childTnLst>
                              <p:par>
                                <p:cTn id="13" presetID="20" presetClass="entr" presetSubtype="0" fill="hold" grpId="0" nodeType="afterEffect">
                                  <p:stCondLst>
                                    <p:cond delay="0"/>
                                  </p:stCondLst>
                                  <p:childTnLst>
                                    <p:set>
                                      <p:cBhvr>
                                        <p:cTn id="14" dur="1" fill="hold">
                                          <p:stCondLst>
                                            <p:cond delay="0"/>
                                          </p:stCondLst>
                                        </p:cTn>
                                        <p:tgtEl>
                                          <p:spTgt spid="241669">
                                            <p:txEl>
                                              <p:pRg st="2" end="2"/>
                                            </p:txEl>
                                          </p:spTgt>
                                        </p:tgtEl>
                                        <p:attrNameLst>
                                          <p:attrName>style.visibility</p:attrName>
                                        </p:attrNameLst>
                                      </p:cBhvr>
                                      <p:to>
                                        <p:strVal val="visible"/>
                                      </p:to>
                                    </p:set>
                                    <p:animEffect transition="in" filter="wedge">
                                      <p:cBhvr>
                                        <p:cTn id="15" dur="2000"/>
                                        <p:tgtEl>
                                          <p:spTgt spid="241669">
                                            <p:txEl>
                                              <p:pRg st="2" end="2"/>
                                            </p:txEl>
                                          </p:spTgt>
                                        </p:tgtEl>
                                      </p:cBhvr>
                                    </p:animEffect>
                                  </p:childTnLst>
                                </p:cTn>
                              </p:par>
                              <p:par>
                                <p:cTn id="16" presetID="64" presetClass="path" presetSubtype="0" accel="50000" decel="50000" fill="hold" grpId="2" nodeType="withEffect">
                                  <p:stCondLst>
                                    <p:cond delay="0"/>
                                  </p:stCondLst>
                                  <p:childTnLst>
                                    <p:animMotion origin="layout" path="M 5E-6 7.40741E-7 L 5E-6 -0.3331 " pathEditMode="relative" rAng="0" ptsTypes="AA">
                                      <p:cBhvr>
                                        <p:cTn id="17" dur="2000" fill="hold"/>
                                        <p:tgtEl>
                                          <p:spTgt spid="241669">
                                            <p:txEl>
                                              <p:pRg st="0" end="0"/>
                                            </p:txEl>
                                          </p:spTgt>
                                        </p:tgtEl>
                                        <p:attrNameLst>
                                          <p:attrName>ppt_x</p:attrName>
                                          <p:attrName>ppt_y</p:attrName>
                                        </p:attrNameLst>
                                      </p:cBhvr>
                                      <p:rCtr x="0" y="-16667"/>
                                    </p:animMotion>
                                  </p:childTnLst>
                                </p:cTn>
                              </p:par>
                              <p:par>
                                <p:cTn id="18" presetID="64" presetClass="path" presetSubtype="0" accel="50000" decel="50000" fill="hold" grpId="2" nodeType="withEffect">
                                  <p:stCondLst>
                                    <p:cond delay="0"/>
                                  </p:stCondLst>
                                  <p:childTnLst>
                                    <p:animMotion origin="layout" path="M 4.16667E-6 -2.59259E-6 L 4.16667E-6 -0.3331 " pathEditMode="relative" rAng="0" ptsTypes="AA">
                                      <p:cBhvr>
                                        <p:cTn id="19" dur="2000" fill="hold"/>
                                        <p:tgtEl>
                                          <p:spTgt spid="241669">
                                            <p:txEl>
                                              <p:pRg st="2" end="2"/>
                                            </p:txEl>
                                          </p:spTgt>
                                        </p:tgtEl>
                                        <p:attrNameLst>
                                          <p:attrName>ppt_x</p:attrName>
                                          <p:attrName>ppt_y</p:attrName>
                                        </p:attrNameLst>
                                      </p:cBhvr>
                                      <p:rCtr x="0" y="-16667"/>
                                    </p:animMotion>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241669">
                                            <p:txEl>
                                              <p:pRg st="2" end="2"/>
                                            </p:txEl>
                                          </p:spTgt>
                                        </p:tgtEl>
                                        <p:attrNameLst>
                                          <p:attrName>style.visibility</p:attrName>
                                        </p:attrNameLst>
                                      </p:cBhvr>
                                      <p:to>
                                        <p:strVal val="hidden"/>
                                      </p:to>
                                    </p:set>
                                  </p:childTnLst>
                                </p:cTn>
                              </p:par>
                              <p:par>
                                <p:cTn id="24" presetID="3" presetClass="exit" presetSubtype="0" fill="hold" grpId="0" nodeType="withEffect">
                                  <p:stCondLst>
                                    <p:cond delay="0"/>
                                  </p:stCondLst>
                                  <p:childTnLst>
                                    <p:set>
                                      <p:cBhvr>
                                        <p:cTn id="25" dur="1" fill="hold">
                                          <p:stCondLst>
                                            <p:cond delay="0"/>
                                          </p:stCondLst>
                                        </p:cTn>
                                        <p:tgtEl>
                                          <p:spTgt spid="241668"/>
                                        </p:tgtEl>
                                        <p:attrNameLst>
                                          <p:attrName>style.visibility</p:attrName>
                                        </p:attrNameLst>
                                      </p:cBhvr>
                                      <p:to>
                                        <p:strVal val="hidden"/>
                                      </p:to>
                                    </p:set>
                                  </p:childTnLst>
                                </p:cTn>
                              </p:par>
                              <p:par>
                                <p:cTn id="26" presetID="49" presetClass="entr" presetSubtype="0" decel="100000" fill="hold" grpId="0" nodeType="withEffect">
                                  <p:stCondLst>
                                    <p:cond delay="0"/>
                                  </p:stCondLst>
                                  <p:childTnLst>
                                    <p:set>
                                      <p:cBhvr>
                                        <p:cTn id="27" dur="1" fill="hold">
                                          <p:stCondLst>
                                            <p:cond delay="0"/>
                                          </p:stCondLst>
                                        </p:cTn>
                                        <p:tgtEl>
                                          <p:spTgt spid="241670"/>
                                        </p:tgtEl>
                                        <p:attrNameLst>
                                          <p:attrName>style.visibility</p:attrName>
                                        </p:attrNameLst>
                                      </p:cBhvr>
                                      <p:to>
                                        <p:strVal val="visible"/>
                                      </p:to>
                                    </p:set>
                                    <p:anim calcmode="lin" valueType="num">
                                      <p:cBhvr>
                                        <p:cTn id="28" dur="500" fill="hold"/>
                                        <p:tgtEl>
                                          <p:spTgt spid="241670"/>
                                        </p:tgtEl>
                                        <p:attrNameLst>
                                          <p:attrName>ppt_w</p:attrName>
                                        </p:attrNameLst>
                                      </p:cBhvr>
                                      <p:tavLst>
                                        <p:tav tm="0">
                                          <p:val>
                                            <p:fltVal val="0"/>
                                          </p:val>
                                        </p:tav>
                                        <p:tav tm="100000">
                                          <p:val>
                                            <p:strVal val="#ppt_w"/>
                                          </p:val>
                                        </p:tav>
                                      </p:tavLst>
                                    </p:anim>
                                    <p:anim calcmode="lin" valueType="num">
                                      <p:cBhvr>
                                        <p:cTn id="29" dur="500" fill="hold"/>
                                        <p:tgtEl>
                                          <p:spTgt spid="241670"/>
                                        </p:tgtEl>
                                        <p:attrNameLst>
                                          <p:attrName>ppt_h</p:attrName>
                                        </p:attrNameLst>
                                      </p:cBhvr>
                                      <p:tavLst>
                                        <p:tav tm="0">
                                          <p:val>
                                            <p:fltVal val="0"/>
                                          </p:val>
                                        </p:tav>
                                        <p:tav tm="100000">
                                          <p:val>
                                            <p:strVal val="#ppt_h"/>
                                          </p:val>
                                        </p:tav>
                                      </p:tavLst>
                                    </p:anim>
                                    <p:anim calcmode="lin" valueType="num">
                                      <p:cBhvr>
                                        <p:cTn id="30" dur="500" fill="hold"/>
                                        <p:tgtEl>
                                          <p:spTgt spid="241670"/>
                                        </p:tgtEl>
                                        <p:attrNameLst>
                                          <p:attrName>style.rotation</p:attrName>
                                        </p:attrNameLst>
                                      </p:cBhvr>
                                      <p:tavLst>
                                        <p:tav tm="0">
                                          <p:val>
                                            <p:fltVal val="360"/>
                                          </p:val>
                                        </p:tav>
                                        <p:tav tm="100000">
                                          <p:val>
                                            <p:fltVal val="0"/>
                                          </p:val>
                                        </p:tav>
                                      </p:tavLst>
                                    </p:anim>
                                    <p:animEffect transition="in" filter="fade">
                                      <p:cBhvr>
                                        <p:cTn id="31" dur="500"/>
                                        <p:tgtEl>
                                          <p:spTgt spid="241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68" grpId="0" animBg="1"/>
      <p:bldP spid="241669" grpId="0" uiExpand="1" build="p"/>
      <p:bldP spid="241669" grpId="1" uiExpand="1" build="allAtOnce"/>
      <p:bldP spid="241669" grpId="2" build="allAtOnce"/>
      <p:bldP spid="241670" grpId="0" animBg="1"/>
    </p:bldLst>
  </p:timing>
</p:sld>
</file>

<file path=ppt/slides/slide22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7639EDC-16C1-45DE-BEF0-1A0B876E63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د. إعلان الرعاة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0" y="2269551"/>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11</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8-20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ar-JO" sz="3200" b="1" kern="0" dirty="0">
                <a:solidFill>
                  <a:srgbClr val="FFFFFF"/>
                </a:solidFill>
                <a:effectLst>
                  <a:glow rad="228600">
                    <a:srgbClr val="220011"/>
                  </a:glow>
                </a:effectLst>
                <a:latin typeface="Arial"/>
                <a:cs typeface="Arial"/>
              </a:rPr>
              <a:t>تعلن ملائكة الله للرعاة أنهم الشهود غير المحتملين حتى الآن غير المتحيزين وأنهم قد يعرفون أن الله قد قدم علامة على حضوره في ولادة المخلص الذي جاء كمسيا ، حاكم وفادي إسرائيل في المملكة المسيانية.</a:t>
            </a:r>
          </a:p>
        </p:txBody>
      </p:sp>
    </p:spTree>
    <p:extLst>
      <p:ext uri="{BB962C8B-B14F-4D97-AF65-F5344CB8AC3E}">
        <p14:creationId xmlns:p14="http://schemas.microsoft.com/office/powerpoint/2010/main" val="2735066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a:latin typeface="Arial" charset="0"/>
              </a:rPr>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7" name="Text Box 5"/>
          <p:cNvSpPr txBox="1">
            <a:spLocks noChangeArrowheads="1"/>
          </p:cNvSpPr>
          <p:nvPr/>
        </p:nvSpPr>
        <p:spPr bwMode="auto">
          <a:xfrm>
            <a:off x="1392609" y="6019801"/>
            <a:ext cx="6364178" cy="584743"/>
          </a:xfrm>
          <a:prstGeom prst="rect">
            <a:avLst/>
          </a:prstGeom>
          <a:solidFill>
            <a:srgbClr val="CC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200" dirty="0">
                <a:solidFill>
                  <a:srgbClr val="FFFFFF"/>
                </a:solidFill>
                <a:cs typeface="Arial" charset="0"/>
              </a:rPr>
              <a:t>لا يوجد شيء مدهش يحدث في مثل هذه الوظيفة</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5438558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br>
              <a:rPr lang="en-US"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ولد لكم اليوم في مدينة داود مخلص هوالمسيح الرب</a:t>
            </a:r>
            <a:b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(لوقا 2: 11)</a:t>
            </a:r>
            <a:r>
              <a:rPr lang="en-US"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 </a:t>
            </a:r>
          </a:p>
        </p:txBody>
      </p:sp>
    </p:spTree>
    <p:extLst>
      <p:ext uri="{BB962C8B-B14F-4D97-AF65-F5344CB8AC3E}">
        <p14:creationId xmlns:p14="http://schemas.microsoft.com/office/powerpoint/2010/main" val="403084782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كانت بيت لحم هي مدينة داود</a:t>
            </a:r>
            <a:endPar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746661919"/>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وَابْنَ</a:t>
            </a:r>
            <a:br>
              <a:rPr lang="en-US"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3163373871"/>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في البدء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خلق الله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السماوات والأرض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في البدء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كان الكلمة</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1: 1</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ar-JO" dirty="0"/>
              <a:t>بدايات دقيقة</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57601050"/>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٣٢</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79230142"/>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24159577"/>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C169198C-56B0-4AA6-A963-D75F2CAD3F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3. طفولته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12-19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أحداث منتقاة من طفولة يسوع مسجلة بترتيب لتؤكد أن يسوع هوالمسيا الموعود</a:t>
            </a:r>
          </a:p>
        </p:txBody>
      </p:sp>
    </p:spTree>
    <p:extLst>
      <p:ext uri="{BB962C8B-B14F-4D97-AF65-F5344CB8AC3E}">
        <p14:creationId xmlns:p14="http://schemas.microsoft.com/office/powerpoint/2010/main" val="1501580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D10FEC0-A7B7-4E47-942A-BDE638DD95E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ختانه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12</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21</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ختن يسوع كعلامة على العهد الإبراهيمي حتى يكون قادراً على تتميم الوعود التي أعطاها الله لإبراهيم</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07577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08761A5-C3D8-4FD1-A80C-E3954785FCC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تقديمه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13</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22-38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تقديم يسوع في الهيكل طاعة للناموس حتى تتطهر مريم طقسياً وحتى يفتدى يسوع بحسب الكهنوت الهاروني</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36406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br>
              <a:rPr lang="en-US" dirty="0">
                <a:solidFill>
                  <a:srgbClr val="FFFFFF"/>
                </a:solidFill>
                <a:latin typeface="Arial" charset="0"/>
                <a:ea typeface="ＭＳ Ｐゴシック" charset="0"/>
                <a:cs typeface="Arial" charset="0"/>
              </a:rPr>
            </a:br>
            <a:r>
              <a:rPr lang="ar-JO" dirty="0">
                <a:solidFill>
                  <a:srgbClr val="FFFFFF"/>
                </a:solidFill>
                <a:latin typeface="Arial" charset="0"/>
                <a:ea typeface="ＭＳ Ｐゴシック" charset="0"/>
                <a:cs typeface="Arial" charset="0"/>
              </a:rPr>
              <a:t>بارك سمعان يسوع في الهيكل</a:t>
            </a:r>
            <a:br>
              <a:rPr lang="ar-JO" dirty="0">
                <a:solidFill>
                  <a:srgbClr val="FFFFFF"/>
                </a:solidFill>
                <a:latin typeface="Arial" charset="0"/>
                <a:ea typeface="ＭＳ Ｐゴシック" charset="0"/>
                <a:cs typeface="Arial" charset="0"/>
              </a:rPr>
            </a:br>
            <a:r>
              <a:rPr lang="ar-JO" dirty="0">
                <a:solidFill>
                  <a:srgbClr val="FFFFFF"/>
                </a:solidFill>
                <a:latin typeface="Arial" charset="0"/>
                <a:ea typeface="ＭＳ Ｐゴシック" charset="0"/>
                <a:cs typeface="Arial" charset="0"/>
              </a:rPr>
              <a:t> (لو2: 21-32)</a:t>
            </a:r>
            <a:r>
              <a:rPr lang="en-US" b="1" dirty="0">
                <a:solidFill>
                  <a:srgbClr val="FFFFFF"/>
                </a:solidFill>
                <a:latin typeface="Arial" charset="0"/>
                <a:ea typeface="ＭＳ Ｐゴシック" charset="0"/>
                <a:cs typeface="Arial" charset="0"/>
              </a:rPr>
              <a:t> </a:t>
            </a: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0209" y="3530477"/>
            <a:ext cx="6737889" cy="3327523"/>
          </a:xfrm>
          <a:effectLst>
            <a:outerShdw blurRad="63500" dist="35921" dir="2700000" algn="ctr" rotWithShape="0">
              <a:schemeClr val="tx2">
                <a:alpha val="74998"/>
              </a:schemeClr>
            </a:outerShdw>
          </a:effectLst>
        </p:spPr>
        <p:txBody>
          <a:bodyPr anchor="t"/>
          <a:lstStyle/>
          <a:p>
            <a:r>
              <a:rPr lang="ar-SA" sz="4000" dirty="0">
                <a:effectLst>
                  <a:glow rad="127000">
                    <a:schemeClr val="tx1"/>
                  </a:glow>
                </a:effectLst>
                <a:ea typeface="ＭＳ Ｐゴシック" charset="0"/>
                <a:cs typeface="Arial" panose="020B0604020202020204" pitchFamily="34" charset="0"/>
              </a:rPr>
              <a:t>٢٩ «الآنَ تُطْلِقُ عَبْدَكَ يَا سَيِّدُ حَسَبَ قَوْلِكَ بِسَلاَمٍ ٣٠ لأَنَّ عَيْنَيَّ قَدْ أَبْصَرَتَا </a:t>
            </a:r>
            <a:r>
              <a:rPr lang="ar-SA" sz="4000" dirty="0">
                <a:solidFill>
                  <a:srgbClr val="FFFF00"/>
                </a:solidFill>
                <a:effectLst>
                  <a:glow rad="127000">
                    <a:schemeClr val="tx1"/>
                  </a:glow>
                </a:effectLst>
                <a:ea typeface="ＭＳ Ｐゴシック" charset="0"/>
                <a:cs typeface="Arial" panose="020B0604020202020204" pitchFamily="34" charset="0"/>
              </a:rPr>
              <a:t>خَلاَصَكَ</a:t>
            </a:r>
            <a:r>
              <a:rPr lang="ar-SA" sz="4000" dirty="0">
                <a:effectLst>
                  <a:glow rad="127000">
                    <a:schemeClr val="tx1"/>
                  </a:glow>
                </a:effectLst>
                <a:ea typeface="ＭＳ Ｐゴシック" charset="0"/>
                <a:cs typeface="Arial" panose="020B0604020202020204" pitchFamily="34" charset="0"/>
              </a:rPr>
              <a:t> ٣١ الَّذِي </a:t>
            </a:r>
            <a:r>
              <a:rPr lang="ar-SA" sz="4000" dirty="0">
                <a:solidFill>
                  <a:srgbClr val="FFFF00"/>
                </a:solidFill>
                <a:effectLst>
                  <a:glow rad="127000">
                    <a:schemeClr val="tx1"/>
                  </a:glow>
                </a:effectLst>
                <a:ea typeface="ＭＳ Ｐゴシック" charset="0"/>
                <a:cs typeface="Arial" panose="020B0604020202020204" pitchFamily="34" charset="0"/>
              </a:rPr>
              <a:t>أَعْدَدْتَهُ قُدَّامَ وَجْهِ جَمِيعِ الشُّعُوبِ</a:t>
            </a:r>
            <a:r>
              <a:rPr lang="ar-SA" sz="4000" dirty="0">
                <a:effectLst>
                  <a:glow rad="127000">
                    <a:schemeClr val="tx1"/>
                  </a:glow>
                </a:effectLst>
                <a:ea typeface="ＭＳ Ｐゴシック" charset="0"/>
                <a:cs typeface="Arial" panose="020B0604020202020204" pitchFamily="34" charset="0"/>
              </a:rPr>
              <a:t>. ٣٢ </a:t>
            </a:r>
            <a:r>
              <a:rPr lang="ar-SA" sz="4000" dirty="0">
                <a:solidFill>
                  <a:srgbClr val="FFFF00"/>
                </a:solidFill>
                <a:effectLst>
                  <a:glow rad="127000">
                    <a:schemeClr val="tx1"/>
                  </a:glow>
                </a:effectLst>
                <a:ea typeface="ＭＳ Ｐゴシック" charset="0"/>
                <a:cs typeface="Arial" panose="020B0604020202020204" pitchFamily="34" charset="0"/>
              </a:rPr>
              <a:t>نُورَ إِعْلاَنٍ لِلأُمَمِ </a:t>
            </a:r>
            <a:r>
              <a:rPr lang="ar-SA" sz="4000" dirty="0">
                <a:effectLst>
                  <a:glow rad="127000">
                    <a:schemeClr val="tx1"/>
                  </a:glow>
                </a:effectLst>
                <a:ea typeface="ＭＳ Ｐゴシック" charset="0"/>
                <a:cs typeface="Arial" panose="020B0604020202020204" pitchFamily="34" charset="0"/>
              </a:rPr>
              <a:t>وَمَجْداً لِشَعْبِكَ إِسْرَائِيلَ».</a:t>
            </a:r>
          </a:p>
        </p:txBody>
      </p:sp>
      <p:sp>
        <p:nvSpPr>
          <p:cNvPr id="4" name="Rectangle 2">
            <a:extLst>
              <a:ext uri="{FF2B5EF4-FFF2-40B4-BE49-F238E27FC236}">
                <a16:creationId xmlns:a16="http://schemas.microsoft.com/office/drawing/2014/main" id="{95EAC44C-272F-EB9B-6753-10989011F47A}"/>
              </a:ext>
            </a:extLst>
          </p:cNvPr>
          <p:cNvSpPr txBox="1">
            <a:spLocks noChangeArrowheads="1"/>
          </p:cNvSpPr>
          <p:nvPr/>
        </p:nvSpPr>
        <p:spPr bwMode="auto">
          <a:xfrm>
            <a:off x="5220072" y="265526"/>
            <a:ext cx="3923928" cy="75473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لوقا ٢ : ٢٩-٣٢</a:t>
            </a:r>
          </a:p>
        </p:txBody>
      </p:sp>
    </p:spTree>
    <p:extLst>
      <p:ext uri="{BB962C8B-B14F-4D97-AF65-F5344CB8AC3E}">
        <p14:creationId xmlns:p14="http://schemas.microsoft.com/office/powerpoint/2010/main" val="572771677"/>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79A4F84-55EF-4295-ACC2-57EDB162A40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ت. طفولته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14-16</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عبادة المجوس، الهروب إلى مصر وإلى الناصرة كلها معاً تتمم النبوة حتى تثبت أن المسيح هومسيا إسرائيل </a:t>
            </a:r>
            <a:r>
              <a:rPr lang="en-GB" sz="3200" b="1" kern="0" dirty="0">
                <a:solidFill>
                  <a:srgbClr val="FFFFFF"/>
                </a:solidFill>
                <a:effectLst>
                  <a:glow rad="228600">
                    <a:srgbClr val="220011"/>
                  </a:glow>
                </a:effectLst>
                <a:latin typeface="Arial"/>
                <a:cs typeface="Arial"/>
              </a:rPr>
              <a: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257991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amma/>
                <a:tint val="34902"/>
                <a:invGamma/>
              </a:srgbClr>
            </a:gs>
            <a:gs pos="50000">
              <a:srgbClr val="0033CC"/>
            </a:gs>
            <a:gs pos="100000">
              <a:srgbClr val="0033CC">
                <a:gamma/>
                <a:tint val="34902"/>
                <a:invGamma/>
              </a:srgbClr>
            </a:gs>
          </a:gsLst>
          <a:lin ang="18900000" scaled="1"/>
        </a:gradFill>
        <a:effectLst/>
      </p:bgPr>
    </p:bg>
    <p:spTree>
      <p:nvGrpSpPr>
        <p:cNvPr id="1" name=""/>
        <p:cNvGrpSpPr/>
        <p:nvPr/>
      </p:nvGrpSpPr>
      <p:grpSpPr>
        <a:xfrm>
          <a:off x="0" y="0"/>
          <a:ext cx="0" cy="0"/>
          <a:chOff x="0" y="0"/>
          <a:chExt cx="0" cy="0"/>
        </a:xfrm>
      </p:grpSpPr>
      <p:grpSp>
        <p:nvGrpSpPr>
          <p:cNvPr id="32783" name="Group 15"/>
          <p:cNvGrpSpPr>
            <a:grpSpLocks/>
          </p:cNvGrpSpPr>
          <p:nvPr/>
        </p:nvGrpSpPr>
        <p:grpSpPr bwMode="auto">
          <a:xfrm>
            <a:off x="762000" y="2209800"/>
            <a:ext cx="4648200" cy="2232025"/>
            <a:chOff x="480" y="1392"/>
            <a:chExt cx="2928" cy="1406"/>
          </a:xfrm>
        </p:grpSpPr>
        <p:pic>
          <p:nvPicPr>
            <p:cNvPr id="32777" name="Picture 9" descr="Bethlehe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 y="1392"/>
              <a:ext cx="2928" cy="1406"/>
            </a:xfrm>
            <a:prstGeom prst="rect">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32780" name="Text Box 12"/>
            <p:cNvSpPr txBox="1">
              <a:spLocks noChangeArrowheads="1"/>
            </p:cNvSpPr>
            <p:nvPr/>
          </p:nvSpPr>
          <p:spPr bwMode="auto">
            <a:xfrm>
              <a:off x="710" y="1498"/>
              <a:ext cx="786"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بيت لحم</a:t>
              </a:r>
              <a:endParaRPr kumimoji="0" lang="en-US"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grpSp>
      <p:sp>
        <p:nvSpPr>
          <p:cNvPr id="32779" name="Rectangle 11"/>
          <p:cNvSpPr>
            <a:spLocks noChangeArrowheads="1"/>
          </p:cNvSpPr>
          <p:nvPr/>
        </p:nvSpPr>
        <p:spPr bwMode="auto">
          <a:xfrm>
            <a:off x="1219200" y="1295400"/>
            <a:ext cx="7315200" cy="228600"/>
          </a:xfrm>
          <a:prstGeom prst="rect">
            <a:avLst/>
          </a:prstGeom>
          <a:gradFill rotWithShape="1">
            <a:gsLst>
              <a:gs pos="0">
                <a:srgbClr val="005CBF"/>
              </a:gs>
              <a:gs pos="12500">
                <a:srgbClr val="0087E6"/>
              </a:gs>
              <a:gs pos="37500">
                <a:srgbClr val="21D6E0"/>
              </a:gs>
              <a:gs pos="50000">
                <a:srgbClr val="03D4A8"/>
              </a:gs>
              <a:gs pos="62500">
                <a:srgbClr val="21D6E0"/>
              </a:gs>
              <a:gs pos="87500">
                <a:srgbClr val="0087E6"/>
              </a:gs>
              <a:gs pos="100000">
                <a:srgbClr val="005CBF"/>
              </a:gs>
            </a:gsLst>
            <a:lin ang="5400000" scaled="1"/>
          </a:gradFill>
          <a:ln w="9525">
            <a:solidFill>
              <a:schemeClr val="tx1"/>
            </a:solidFill>
            <a:miter lim="800000"/>
            <a:headEnd/>
            <a:tailEnd/>
          </a:ln>
          <a:effectLst>
            <a:outerShdw blurRad="63500" dist="38099" dir="2700000" algn="ctr" rotWithShape="0">
              <a:schemeClr val="accent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32784" name="Group 16"/>
          <p:cNvGrpSpPr>
            <a:grpSpLocks/>
          </p:cNvGrpSpPr>
          <p:nvPr/>
        </p:nvGrpSpPr>
        <p:grpSpPr bwMode="auto">
          <a:xfrm>
            <a:off x="1752600" y="4051300"/>
            <a:ext cx="4210050" cy="2578100"/>
            <a:chOff x="1104" y="2552"/>
            <a:chExt cx="2652" cy="1624"/>
          </a:xfrm>
        </p:grpSpPr>
        <p:pic>
          <p:nvPicPr>
            <p:cNvPr id="32774"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4" y="2552"/>
              <a:ext cx="2652" cy="1624"/>
            </a:xfrm>
            <a:prstGeom prst="rect">
              <a:avLst/>
            </a:prstGeom>
            <a:noFill/>
            <a:ln w="9525">
              <a:solidFill>
                <a:schemeClr val="bg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2781" name="Text Box 13"/>
            <p:cNvSpPr txBox="1">
              <a:spLocks noChangeArrowheads="1"/>
            </p:cNvSpPr>
            <p:nvPr/>
          </p:nvSpPr>
          <p:spPr bwMode="auto">
            <a:xfrm>
              <a:off x="1286" y="3593"/>
              <a:ext cx="685" cy="330"/>
            </a:xfrm>
            <a:prstGeom prst="rect">
              <a:avLst/>
            </a:prstGeom>
            <a:noFill/>
            <a:ln>
              <a:noFill/>
            </a:ln>
            <a:effectLst>
              <a:outerShdw blurRad="63500" dist="38099" dir="2700000"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الناصرة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grpSp>
        <p:nvGrpSpPr>
          <p:cNvPr id="32785" name="Group 17"/>
          <p:cNvGrpSpPr>
            <a:grpSpLocks/>
          </p:cNvGrpSpPr>
          <p:nvPr/>
        </p:nvGrpSpPr>
        <p:grpSpPr bwMode="auto">
          <a:xfrm>
            <a:off x="5105400" y="2903538"/>
            <a:ext cx="3810000" cy="2354262"/>
            <a:chOff x="3216" y="1829"/>
            <a:chExt cx="2400" cy="1483"/>
          </a:xfrm>
        </p:grpSpPr>
        <p:pic>
          <p:nvPicPr>
            <p:cNvPr id="32772" name="Picture 4" descr="Sabc03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16" y="1829"/>
              <a:ext cx="2400" cy="1483"/>
            </a:xfrm>
            <a:prstGeom prst="rect">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32782" name="Text Box 14"/>
            <p:cNvSpPr txBox="1">
              <a:spLocks noChangeArrowheads="1"/>
            </p:cNvSpPr>
            <p:nvPr/>
          </p:nvSpPr>
          <p:spPr bwMode="auto">
            <a:xfrm>
              <a:off x="3648" y="2016"/>
              <a:ext cx="483"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مصر</a:t>
              </a:r>
              <a:endParaRPr kumimoji="0" lang="en-US"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grpSp>
      <p:sp>
        <p:nvSpPr>
          <p:cNvPr id="32786" name="WordArt 18"/>
          <p:cNvSpPr>
            <a:spLocks noChangeArrowheads="1" noChangeShapeType="1" noTextEdit="1"/>
          </p:cNvSpPr>
          <p:nvPr/>
        </p:nvSpPr>
        <p:spPr bwMode="auto">
          <a:xfrm>
            <a:off x="3429000" y="152400"/>
            <a:ext cx="3162300" cy="1333500"/>
          </a:xfrm>
          <a:prstGeom prst="rect">
            <a:avLst/>
          </a:prstGeom>
          <a:extLst>
            <a:ext uri="{91240B29-F687-4f45-9708-019B960494DF}">
              <a14:hiddenLine xmlns:a14="http://schemas.microsoft.com/office/drawing/2010/main" xmlns="" w="9525">
                <a:noFill/>
                <a:round/>
                <a:headEnd/>
                <a:tailEnd/>
              </a14:hiddenLine>
            </a:ex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accent2"/>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0" cap="none" spc="880" normalizeH="0" baseline="0" noProof="0" dirty="0">
                <a:ln>
                  <a:noFill/>
                </a:ln>
                <a:solidFill>
                  <a:srgbClr val="FF3300"/>
                </a:solidFill>
                <a:effectLst/>
                <a:uLnTx/>
                <a:uFillTx/>
                <a:latin typeface="Harrington"/>
                <a:ea typeface="Harrington"/>
                <a:cs typeface="Harrington"/>
              </a:rPr>
              <a:t>الإصحاح الثاني</a:t>
            </a:r>
            <a:endParaRPr kumimoji="0" lang="en-US" sz="4400" b="1" i="0" u="none" strike="noStrike" kern="10" cap="none" spc="880" normalizeH="0" baseline="0" noProof="0" dirty="0">
              <a:ln>
                <a:noFill/>
              </a:ln>
              <a:solidFill>
                <a:srgbClr val="FF3300"/>
              </a:solidFill>
              <a:effectLst/>
              <a:uLnTx/>
              <a:uFillTx/>
              <a:latin typeface="Harrington"/>
              <a:ea typeface="Harrington"/>
              <a:cs typeface="Harrington"/>
            </a:endParaRPr>
          </a:p>
        </p:txBody>
      </p:sp>
    </p:spTree>
    <p:extLst>
      <p:ext uri="{BB962C8B-B14F-4D97-AF65-F5344CB8AC3E}">
        <p14:creationId xmlns:p14="http://schemas.microsoft.com/office/powerpoint/2010/main" val="3609751293"/>
      </p:ext>
    </p:extLst>
  </p:cSld>
  <p:clrMapOvr>
    <a:masterClrMapping/>
  </p:clrMapOvr>
  <p:transition>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2779"/>
                                        </p:tgtEl>
                                        <p:attrNameLst>
                                          <p:attrName>style.visibility</p:attrName>
                                        </p:attrNameLst>
                                      </p:cBhvr>
                                      <p:to>
                                        <p:strVal val="visible"/>
                                      </p:to>
                                    </p:set>
                                    <p:animEffect transition="in" filter="dissolve">
                                      <p:cBhvr>
                                        <p:cTn id="7" dur="500"/>
                                        <p:tgtEl>
                                          <p:spTgt spid="327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32783"/>
                                        </p:tgtEl>
                                        <p:attrNameLst>
                                          <p:attrName>style.visibility</p:attrName>
                                        </p:attrNameLst>
                                      </p:cBhvr>
                                      <p:to>
                                        <p:strVal val="visible"/>
                                      </p:to>
                                    </p:set>
                                    <p:animScale>
                                      <p:cBhvr>
                                        <p:cTn id="12" dur="1000" decel="50000" fill="hold">
                                          <p:stCondLst>
                                            <p:cond delay="0"/>
                                          </p:stCondLst>
                                        </p:cTn>
                                        <p:tgtEl>
                                          <p:spTgt spid="3278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2783"/>
                                        </p:tgtEl>
                                        <p:attrNameLst>
                                          <p:attrName>ppt_x</p:attrName>
                                          <p:attrName>ppt_y</p:attrName>
                                        </p:attrNameLst>
                                      </p:cBhvr>
                                    </p:animMotion>
                                    <p:animEffect transition="in" filter="fade">
                                      <p:cBhvr>
                                        <p:cTn id="14" dur="1000"/>
                                        <p:tgtEl>
                                          <p:spTgt spid="3278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1" presetClass="entr" presetSubtype="4" fill="hold" nodeType="clickEffect">
                                  <p:stCondLst>
                                    <p:cond delay="0"/>
                                  </p:stCondLst>
                                  <p:childTnLst>
                                    <p:set>
                                      <p:cBhvr>
                                        <p:cTn id="18" dur="1" fill="hold">
                                          <p:stCondLst>
                                            <p:cond delay="0"/>
                                          </p:stCondLst>
                                        </p:cTn>
                                        <p:tgtEl>
                                          <p:spTgt spid="32785"/>
                                        </p:tgtEl>
                                        <p:attrNameLst>
                                          <p:attrName>style.visibility</p:attrName>
                                        </p:attrNameLst>
                                      </p:cBhvr>
                                      <p:to>
                                        <p:strVal val="visible"/>
                                      </p:to>
                                    </p:set>
                                    <p:animEffect transition="in" filter="wheel(4)">
                                      <p:cBhvr>
                                        <p:cTn id="19" dur="1000"/>
                                        <p:tgtEl>
                                          <p:spTgt spid="3278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4" presetClass="entr" presetSubtype="0" accel="100000" fill="hold" nodeType="clickEffect">
                                  <p:stCondLst>
                                    <p:cond delay="0"/>
                                  </p:stCondLst>
                                  <p:childTnLst>
                                    <p:set>
                                      <p:cBhvr>
                                        <p:cTn id="23" dur="1" fill="hold">
                                          <p:stCondLst>
                                            <p:cond delay="0"/>
                                          </p:stCondLst>
                                        </p:cTn>
                                        <p:tgtEl>
                                          <p:spTgt spid="32784"/>
                                        </p:tgtEl>
                                        <p:attrNameLst>
                                          <p:attrName>style.visibility</p:attrName>
                                        </p:attrNameLst>
                                      </p:cBhvr>
                                      <p:to>
                                        <p:strVal val="visible"/>
                                      </p:to>
                                    </p:set>
                                    <p:anim calcmode="lin" valueType="num">
                                      <p:cBhvr>
                                        <p:cTn id="24" dur="500" fill="hold"/>
                                        <p:tgtEl>
                                          <p:spTgt spid="32784"/>
                                        </p:tgtEl>
                                        <p:attrNameLst>
                                          <p:attrName>ppt_w</p:attrName>
                                        </p:attrNameLst>
                                      </p:cBhvr>
                                      <p:tavLst>
                                        <p:tav tm="0">
                                          <p:val>
                                            <p:strVal val="#ppt_w*0.05"/>
                                          </p:val>
                                        </p:tav>
                                        <p:tav tm="100000">
                                          <p:val>
                                            <p:strVal val="#ppt_w"/>
                                          </p:val>
                                        </p:tav>
                                      </p:tavLst>
                                    </p:anim>
                                    <p:anim calcmode="lin" valueType="num">
                                      <p:cBhvr>
                                        <p:cTn id="25" dur="500" fill="hold"/>
                                        <p:tgtEl>
                                          <p:spTgt spid="32784"/>
                                        </p:tgtEl>
                                        <p:attrNameLst>
                                          <p:attrName>ppt_h</p:attrName>
                                        </p:attrNameLst>
                                      </p:cBhvr>
                                      <p:tavLst>
                                        <p:tav tm="0">
                                          <p:val>
                                            <p:strVal val="#ppt_h"/>
                                          </p:val>
                                        </p:tav>
                                        <p:tav tm="100000">
                                          <p:val>
                                            <p:strVal val="#ppt_h"/>
                                          </p:val>
                                        </p:tav>
                                      </p:tavLst>
                                    </p:anim>
                                    <p:anim calcmode="lin" valueType="num">
                                      <p:cBhvr>
                                        <p:cTn id="26" dur="500" fill="hold"/>
                                        <p:tgtEl>
                                          <p:spTgt spid="32784"/>
                                        </p:tgtEl>
                                        <p:attrNameLst>
                                          <p:attrName>ppt_x</p:attrName>
                                        </p:attrNameLst>
                                      </p:cBhvr>
                                      <p:tavLst>
                                        <p:tav tm="0">
                                          <p:val>
                                            <p:strVal val="#ppt_x-.2"/>
                                          </p:val>
                                        </p:tav>
                                        <p:tav tm="100000">
                                          <p:val>
                                            <p:strVal val="#ppt_x"/>
                                          </p:val>
                                        </p:tav>
                                      </p:tavLst>
                                    </p:anim>
                                    <p:anim calcmode="lin" valueType="num">
                                      <p:cBhvr>
                                        <p:cTn id="27" dur="500" fill="hold"/>
                                        <p:tgtEl>
                                          <p:spTgt spid="32784"/>
                                        </p:tgtEl>
                                        <p:attrNameLst>
                                          <p:attrName>ppt_y</p:attrName>
                                        </p:attrNameLst>
                                      </p:cBhvr>
                                      <p:tavLst>
                                        <p:tav tm="0">
                                          <p:val>
                                            <p:strVal val="#ppt_y"/>
                                          </p:val>
                                        </p:tav>
                                        <p:tav tm="100000">
                                          <p:val>
                                            <p:strVal val="#ppt_y"/>
                                          </p:val>
                                        </p:tav>
                                      </p:tavLst>
                                    </p:anim>
                                    <p:animEffect transition="in" filter="fade">
                                      <p:cBhvr>
                                        <p:cTn id="28" dur="500"/>
                                        <p:tgtEl>
                                          <p:spTgt spid="327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يسوع هوالله دائماً</a:t>
            </a:r>
            <a:endParaRPr lang="en-US" b="1" dirty="0">
              <a:latin typeface="Arial" panose="020B0604020202020204" pitchFamily="34" charset="0"/>
              <a:ea typeface="ＭＳ Ｐゴシック" charset="0"/>
              <a:cs typeface="Arial" panose="020B0604020202020204" pitchFamily="34"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في البدء كان الكلمة</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والكلمة كان عند الله</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وكان الكلمة الله</a:t>
            </a:r>
            <a:r>
              <a:rPr lang="en-US" sz="3600" b="1" dirty="0">
                <a:latin typeface="Arial" panose="020B0604020202020204" pitchFamily="34" charset="0"/>
                <a:ea typeface="ＭＳ Ｐゴシック" charset="0"/>
                <a:cs typeface="Arial" panose="020B0604020202020204" pitchFamily="34" charset="0"/>
              </a:rPr>
              <a:t> </a:t>
            </a:r>
          </a:p>
          <a:p>
            <a:pPr marL="0" indent="0" algn="r" eaLnBrk="1" hangingPunct="1">
              <a:buFontTx/>
              <a:buNone/>
              <a:defRPr/>
            </a:pPr>
            <a:endParaRPr lang="en-US" sz="3600" b="1" dirty="0">
              <a:latin typeface="Arial" panose="020B0604020202020204" pitchFamily="34" charset="0"/>
              <a:ea typeface="ＭＳ Ｐゴシック" charset="0"/>
              <a:cs typeface="Arial" panose="020B0604020202020204" pitchFamily="34" charset="0"/>
            </a:endParaRPr>
          </a:p>
          <a:p>
            <a:pPr marL="0" indent="0" algn="r" eaLnBrk="1" hangingPunct="1">
              <a:buFontTx/>
              <a:buNone/>
              <a:defRPr/>
            </a:pPr>
            <a:r>
              <a:rPr lang="en-US" sz="3600" b="1" dirty="0">
                <a:latin typeface="Arial" panose="020B0604020202020204" pitchFamily="34" charset="0"/>
                <a:ea typeface="ＭＳ Ｐゴシック" charset="0"/>
                <a:cs typeface="Arial" panose="020B0604020202020204" pitchFamily="34" charset="0"/>
              </a:rPr>
              <a:t>(</a:t>
            </a:r>
            <a:r>
              <a:rPr lang="ar-SA" sz="3600" b="1" dirty="0">
                <a:latin typeface="Arial" panose="020B0604020202020204" pitchFamily="34" charset="0"/>
                <a:ea typeface="ＭＳ Ｐゴシック" charset="0"/>
                <a:cs typeface="Arial" panose="020B0604020202020204" pitchFamily="34" charset="0"/>
              </a:rPr>
              <a:t>يوحنا</a:t>
            </a:r>
            <a:r>
              <a:rPr lang="ar-JO" sz="3600" b="1" dirty="0">
                <a:latin typeface="Arial" panose="020B0604020202020204" pitchFamily="34" charset="0"/>
                <a:ea typeface="ＭＳ Ｐゴシック" charset="0"/>
                <a:cs typeface="Arial" panose="020B0604020202020204" pitchFamily="34" charset="0"/>
              </a:rPr>
              <a:t> 1: 1</a:t>
            </a:r>
            <a:r>
              <a:rPr lang="en-US" sz="3600" b="1" dirty="0">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29665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4" end="4"/>
                                            </p:txEl>
                                          </p:spTgt>
                                        </p:tgtEl>
                                        <p:attrNameLst>
                                          <p:attrName>style.visibility</p:attrName>
                                        </p:attrNameLst>
                                      </p:cBhvr>
                                      <p:to>
                                        <p:strVal val="visible"/>
                                      </p:to>
                                    </p:set>
                                    <p:animEffect transition="in" filter="fade">
                                      <p:cBhvr>
                                        <p:cTn id="23" dur="500"/>
                                        <p:tgtEl>
                                          <p:spTgt spid="55808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0433" name="Rectangle 17"/>
          <p:cNvSpPr>
            <a:spLocks noGrp="1" noChangeArrowheads="1"/>
          </p:cNvSpPr>
          <p:nvPr>
            <p:ph type="body" idx="1"/>
          </p:nvPr>
        </p:nvSpPr>
        <p:spPr>
          <a:xfrm>
            <a:off x="609600" y="762000"/>
            <a:ext cx="8229600" cy="4525963"/>
          </a:xfrm>
          <a:effectLst>
            <a:outerShdw blurRad="63500" dist="38099" dir="2700000" algn="ctr" rotWithShape="0">
              <a:schemeClr val="bg1">
                <a:alpha val="74998"/>
              </a:schemeClr>
            </a:outerShdw>
          </a:effectLst>
        </p:spPr>
        <p:txBody>
          <a:bodyPr/>
          <a:lstStyle/>
          <a:p>
            <a:pPr>
              <a:buFontTx/>
              <a:buNone/>
            </a:pPr>
            <a:r>
              <a:rPr lang="en-US" sz="5000" b="1" dirty="0">
                <a:solidFill>
                  <a:srgbClr val="FF9933"/>
                </a:solidFill>
                <a:effectLst>
                  <a:outerShdw blurRad="38100" dist="38100" dir="2700000" algn="tl">
                    <a:srgbClr val="FFFFFF"/>
                  </a:outerShdw>
                </a:effectLst>
                <a:latin typeface="Pristina" charset="0"/>
                <a:ea typeface="SimSun" charset="0"/>
                <a:cs typeface="SimSun" charset="0"/>
              </a:rPr>
              <a:t>	</a:t>
            </a:r>
            <a:r>
              <a:rPr lang="ar-JO" sz="5000" b="1" dirty="0">
                <a:solidFill>
                  <a:srgbClr val="FF9933"/>
                </a:solidFill>
                <a:effectLst>
                  <a:outerShdw blurRad="38100" dist="38100" dir="2700000" algn="tl">
                    <a:srgbClr val="FFFFFF"/>
                  </a:outerShdw>
                </a:effectLst>
                <a:latin typeface="Pristina" charset="0"/>
                <a:ea typeface="SimSun" charset="0"/>
                <a:cs typeface="SimSun" charset="0"/>
              </a:rPr>
              <a:t>تم هذا كله لكي </a:t>
            </a:r>
            <a:r>
              <a:rPr lang="ar-JO" sz="5000" b="1" dirty="0">
                <a:solidFill>
                  <a:srgbClr val="92D050"/>
                </a:solidFill>
                <a:effectLst>
                  <a:outerShdw blurRad="38100" dist="38100" dir="2700000" algn="tl">
                    <a:srgbClr val="FFFFFF"/>
                  </a:outerShdw>
                </a:effectLst>
                <a:latin typeface="Pristina" charset="0"/>
                <a:ea typeface="SimSun" charset="0"/>
                <a:cs typeface="SimSun" charset="0"/>
              </a:rPr>
              <a:t>يتم</a:t>
            </a:r>
            <a:r>
              <a:rPr lang="ar-JO" sz="5000" b="1" dirty="0">
                <a:solidFill>
                  <a:srgbClr val="FF9933"/>
                </a:solidFill>
                <a:effectLst>
                  <a:outerShdw blurRad="38100" dist="38100" dir="2700000" algn="tl">
                    <a:srgbClr val="FFFFFF"/>
                  </a:outerShdw>
                </a:effectLst>
                <a:latin typeface="Pristina" charset="0"/>
                <a:ea typeface="SimSun" charset="0"/>
                <a:cs typeface="SimSun" charset="0"/>
              </a:rPr>
              <a:t> ما قيل بالنبي</a:t>
            </a:r>
            <a:endParaRPr lang="en-US" sz="5000" b="1" dirty="0">
              <a:solidFill>
                <a:srgbClr val="FF9933"/>
              </a:solidFill>
              <a:effectLst>
                <a:outerShdw blurRad="38100" dist="38100" dir="2700000" algn="tl">
                  <a:srgbClr val="FFFFFF"/>
                </a:outerShdw>
              </a:effectLst>
              <a:latin typeface="Pristina" charset="0"/>
              <a:ea typeface="SimSun" charset="0"/>
              <a:cs typeface="SimSun" charset="0"/>
            </a:endParaRPr>
          </a:p>
          <a:p>
            <a:endParaRPr lang="en-US" sz="5000" b="1" dirty="0">
              <a:solidFill>
                <a:srgbClr val="FF9933"/>
              </a:solidFill>
              <a:effectLst>
                <a:outerShdw blurRad="38100" dist="38100" dir="2700000" algn="tl">
                  <a:srgbClr val="FFFFFF"/>
                </a:outerShdw>
              </a:effectLst>
              <a:latin typeface="Pristina" charset="0"/>
              <a:ea typeface="SimSun" charset="0"/>
              <a:cs typeface="SimSun" charset="0"/>
            </a:endParaRPr>
          </a:p>
        </p:txBody>
      </p:sp>
      <p:grpSp>
        <p:nvGrpSpPr>
          <p:cNvPr id="60443" name="Group 27"/>
          <p:cNvGrpSpPr>
            <a:grpSpLocks/>
          </p:cNvGrpSpPr>
          <p:nvPr/>
        </p:nvGrpSpPr>
        <p:grpSpPr bwMode="auto">
          <a:xfrm>
            <a:off x="2997200" y="3062288"/>
            <a:ext cx="4860925" cy="3316288"/>
            <a:chOff x="1888" y="1929"/>
            <a:chExt cx="3062" cy="2089"/>
          </a:xfrm>
        </p:grpSpPr>
        <p:sp>
          <p:nvSpPr>
            <p:cNvPr id="60442" name="Rectangle 26"/>
            <p:cNvSpPr>
              <a:spLocks noChangeArrowheads="1"/>
            </p:cNvSpPr>
            <p:nvPr/>
          </p:nvSpPr>
          <p:spPr bwMode="auto">
            <a:xfrm rot="-770927">
              <a:off x="1907" y="1929"/>
              <a:ext cx="3043" cy="2089"/>
            </a:xfrm>
            <a:prstGeom prst="rect">
              <a:avLst/>
            </a:prstGeom>
            <a:solidFill>
              <a:schemeClr val="bg1"/>
            </a:solidFill>
            <a:ln w="9525">
              <a:solidFill>
                <a:schemeClr val="tx1"/>
              </a:solidFill>
              <a:miter lim="800000"/>
              <a:headEnd/>
              <a:tailEnd/>
            </a:ln>
            <a:effectLst>
              <a:outerShdw blurRad="63500" dist="71842" dir="2700000" algn="ctr" rotWithShape="0">
                <a:srgbClr val="FF33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6" name="Text Box 20"/>
            <p:cNvSpPr txBox="1">
              <a:spLocks noChangeArrowheads="1"/>
            </p:cNvSpPr>
            <p:nvPr/>
          </p:nvSpPr>
          <p:spPr bwMode="auto">
            <a:xfrm rot="20163402">
              <a:off x="1888" y="2383"/>
              <a:ext cx="2988" cy="1221"/>
            </a:xfrm>
            <a:prstGeom prst="rect">
              <a:avLst/>
            </a:prstGeom>
            <a:gradFill rotWithShape="1">
              <a:gsLst>
                <a:gs pos="0">
                  <a:srgbClr val="FF3300">
                    <a:gamma/>
                    <a:shade val="46275"/>
                    <a:invGamma/>
                  </a:srgbClr>
                </a:gs>
                <a:gs pos="50000">
                  <a:srgbClr val="FF3300"/>
                </a:gs>
                <a:gs pos="100000">
                  <a:srgbClr val="FF3300">
                    <a:gamma/>
                    <a:shade val="46275"/>
                    <a:invGamma/>
                  </a:srgbClr>
                </a:gs>
              </a:gsLst>
              <a:lin ang="5400000" scaled="1"/>
            </a:gradFill>
            <a:ln>
              <a:noFill/>
            </a:ln>
            <a:effectLst>
              <a:outerShdw blurRad="63500" dist="63500" dir="2212194" algn="ctr" rotWithShape="0">
                <a:srgbClr val="FF33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يكتمل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effectLst>
                    <a:outerShdw blurRad="38100" dist="38100" dir="2700000" algn="tl">
                      <a:srgbClr val="000000"/>
                    </a:outerShdw>
                  </a:effectLst>
                  <a:latin typeface="Algerian" charset="0"/>
                  <a:cs typeface="Arial" charset="0"/>
                </a:rPr>
                <a:t>أو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يملأ بالكامل</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endParaRPr>
            </a:p>
          </p:txBody>
        </p:sp>
      </p:grpSp>
      <p:grpSp>
        <p:nvGrpSpPr>
          <p:cNvPr id="60441" name="Group 25"/>
          <p:cNvGrpSpPr>
            <a:grpSpLocks/>
          </p:cNvGrpSpPr>
          <p:nvPr/>
        </p:nvGrpSpPr>
        <p:grpSpPr bwMode="auto">
          <a:xfrm>
            <a:off x="381000" y="2425700"/>
            <a:ext cx="8458200" cy="406400"/>
            <a:chOff x="240" y="1528"/>
            <a:chExt cx="5328" cy="256"/>
          </a:xfrm>
        </p:grpSpPr>
        <p:sp>
          <p:nvSpPr>
            <p:cNvPr id="60438" name="Freeform 22"/>
            <p:cNvSpPr>
              <a:spLocks/>
            </p:cNvSpPr>
            <p:nvPr/>
          </p:nvSpPr>
          <p:spPr bwMode="auto">
            <a:xfrm>
              <a:off x="240" y="1528"/>
              <a:ext cx="4464"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9" name="Freeform 23"/>
            <p:cNvSpPr>
              <a:spLocks/>
            </p:cNvSpPr>
            <p:nvPr/>
          </p:nvSpPr>
          <p:spPr bwMode="auto">
            <a:xfrm>
              <a:off x="1488" y="1680"/>
              <a:ext cx="4080"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60440" name="WordArt 24"/>
          <p:cNvSpPr>
            <a:spLocks noChangeArrowheads="1" noChangeShapeType="1" noTextEdit="1"/>
          </p:cNvSpPr>
          <p:nvPr/>
        </p:nvSpPr>
        <p:spPr bwMode="auto">
          <a:xfrm>
            <a:off x="533400" y="4067175"/>
            <a:ext cx="3124200" cy="962025"/>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Times New Roman" pitchFamily="18" charset="0"/>
                <a:ea typeface="Lucida Handwriting"/>
                <a:cs typeface="Times New Roman" pitchFamily="18" charset="0"/>
              </a:rPr>
              <a:t>يتم</a:t>
            </a:r>
            <a:endParaRPr kumimoji="0" lang="en-US"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Times New Roman" pitchFamily="18" charset="0"/>
              <a:ea typeface="Lucida Handwriting"/>
              <a:cs typeface="Times New Roman" pitchFamily="18" charset="0"/>
            </a:endParaRPr>
          </a:p>
        </p:txBody>
      </p:sp>
    </p:spTree>
    <p:extLst>
      <p:ext uri="{BB962C8B-B14F-4D97-AF65-F5344CB8AC3E}">
        <p14:creationId xmlns:p14="http://schemas.microsoft.com/office/powerpoint/2010/main" val="4267787072"/>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0433">
                                            <p:txEl>
                                              <p:pRg st="0" end="0"/>
                                            </p:txEl>
                                          </p:spTgt>
                                        </p:tgtEl>
                                        <p:attrNameLst>
                                          <p:attrName>style.visibility</p:attrName>
                                        </p:attrNameLst>
                                      </p:cBhvr>
                                      <p:to>
                                        <p:strVal val="visible"/>
                                      </p:to>
                                    </p:set>
                                    <p:animEffect transition="in" filter="checkerboard(across)">
                                      <p:cBhvr>
                                        <p:cTn id="7" dur="500"/>
                                        <p:tgtEl>
                                          <p:spTgt spid="60433">
                                            <p:txEl>
                                              <p:pRg st="0" end="0"/>
                                            </p:txEl>
                                          </p:spTgt>
                                        </p:tgtEl>
                                      </p:cBhvr>
                                    </p:animEffect>
                                  </p:childTnLst>
                                </p:cTn>
                              </p:par>
                            </p:childTnLst>
                          </p:cTn>
                        </p:par>
                        <p:par>
                          <p:cTn id="8" fill="hold" nodeType="afterGroup">
                            <p:stCondLst>
                              <p:cond delay="500"/>
                            </p:stCondLst>
                            <p:childTnLst>
                              <p:par>
                                <p:cTn id="9" presetID="12" presetClass="entr" presetSubtype="8" fill="hold" nodeType="afterEffect">
                                  <p:stCondLst>
                                    <p:cond delay="0"/>
                                  </p:stCondLst>
                                  <p:childTnLst>
                                    <p:set>
                                      <p:cBhvr>
                                        <p:cTn id="10" dur="1" fill="hold">
                                          <p:stCondLst>
                                            <p:cond delay="0"/>
                                          </p:stCondLst>
                                        </p:cTn>
                                        <p:tgtEl>
                                          <p:spTgt spid="60441"/>
                                        </p:tgtEl>
                                        <p:attrNameLst>
                                          <p:attrName>style.visibility</p:attrName>
                                        </p:attrNameLst>
                                      </p:cBhvr>
                                      <p:to>
                                        <p:strVal val="visible"/>
                                      </p:to>
                                    </p:set>
                                    <p:animEffect transition="in" filter="slide(fromLeft)">
                                      <p:cBhvr>
                                        <p:cTn id="11" dur="500"/>
                                        <p:tgtEl>
                                          <p:spTgt spid="6044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5" presetClass="entr" presetSubtype="0" fill="hold" grpId="0" nodeType="clickEffect">
                                  <p:stCondLst>
                                    <p:cond delay="0"/>
                                  </p:stCondLst>
                                  <p:childTnLst>
                                    <p:set>
                                      <p:cBhvr>
                                        <p:cTn id="15" dur="1" fill="hold">
                                          <p:stCondLst>
                                            <p:cond delay="0"/>
                                          </p:stCondLst>
                                        </p:cTn>
                                        <p:tgtEl>
                                          <p:spTgt spid="60440"/>
                                        </p:tgtEl>
                                        <p:attrNameLst>
                                          <p:attrName>style.visibility</p:attrName>
                                        </p:attrNameLst>
                                      </p:cBhvr>
                                      <p:to>
                                        <p:strVal val="visible"/>
                                      </p:to>
                                    </p:set>
                                    <p:anim calcmode="lin" valueType="num">
                                      <p:cBhvr>
                                        <p:cTn id="16" dur="1000" fill="hold"/>
                                        <p:tgtEl>
                                          <p:spTgt spid="60440"/>
                                        </p:tgtEl>
                                        <p:attrNameLst>
                                          <p:attrName>ppt_w</p:attrName>
                                        </p:attrNameLst>
                                      </p:cBhvr>
                                      <p:tavLst>
                                        <p:tav tm="0">
                                          <p:val>
                                            <p:fltVal val="0"/>
                                          </p:val>
                                        </p:tav>
                                        <p:tav tm="100000">
                                          <p:val>
                                            <p:strVal val="#ppt_w"/>
                                          </p:val>
                                        </p:tav>
                                      </p:tavLst>
                                    </p:anim>
                                    <p:anim calcmode="lin" valueType="num">
                                      <p:cBhvr>
                                        <p:cTn id="17" dur="1000" fill="hold"/>
                                        <p:tgtEl>
                                          <p:spTgt spid="60440"/>
                                        </p:tgtEl>
                                        <p:attrNameLst>
                                          <p:attrName>ppt_h</p:attrName>
                                        </p:attrNameLst>
                                      </p:cBhvr>
                                      <p:tavLst>
                                        <p:tav tm="0">
                                          <p:val>
                                            <p:fltVal val="0"/>
                                          </p:val>
                                        </p:tav>
                                        <p:tav tm="100000">
                                          <p:val>
                                            <p:strVal val="#ppt_h"/>
                                          </p:val>
                                        </p:tav>
                                      </p:tavLst>
                                    </p:anim>
                                    <p:anim calcmode="lin" valueType="num">
                                      <p:cBhvr>
                                        <p:cTn id="18" dur="1000" fill="hold"/>
                                        <p:tgtEl>
                                          <p:spTgt spid="60440"/>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04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60443"/>
                                        </p:tgtEl>
                                        <p:attrNameLst>
                                          <p:attrName>style.visibility</p:attrName>
                                        </p:attrNameLst>
                                      </p:cBhvr>
                                      <p:to>
                                        <p:strVal val="visible"/>
                                      </p:to>
                                    </p:set>
                                    <p:anim calcmode="lin" valueType="num">
                                      <p:cBhvr>
                                        <p:cTn id="24" dur="1000" fill="hold"/>
                                        <p:tgtEl>
                                          <p:spTgt spid="60443"/>
                                        </p:tgtEl>
                                        <p:attrNameLst>
                                          <p:attrName>ppt_w</p:attrName>
                                        </p:attrNameLst>
                                      </p:cBhvr>
                                      <p:tavLst>
                                        <p:tav tm="0">
                                          <p:val>
                                            <p:strVal val="#ppt_w*0.70"/>
                                          </p:val>
                                        </p:tav>
                                        <p:tav tm="100000">
                                          <p:val>
                                            <p:strVal val="#ppt_w"/>
                                          </p:val>
                                        </p:tav>
                                      </p:tavLst>
                                    </p:anim>
                                    <p:anim calcmode="lin" valueType="num">
                                      <p:cBhvr>
                                        <p:cTn id="25" dur="1000" fill="hold"/>
                                        <p:tgtEl>
                                          <p:spTgt spid="60443"/>
                                        </p:tgtEl>
                                        <p:attrNameLst>
                                          <p:attrName>ppt_h</p:attrName>
                                        </p:attrNameLst>
                                      </p:cBhvr>
                                      <p:tavLst>
                                        <p:tav tm="0">
                                          <p:val>
                                            <p:strVal val="#ppt_h"/>
                                          </p:val>
                                        </p:tav>
                                        <p:tav tm="100000">
                                          <p:val>
                                            <p:strVal val="#ppt_h"/>
                                          </p:val>
                                        </p:tav>
                                      </p:tavLst>
                                    </p:anim>
                                    <p:animEffect transition="in" filter="fade">
                                      <p:cBhvr>
                                        <p:cTn id="26" dur="1000"/>
                                        <p:tgtEl>
                                          <p:spTgt spid="60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40"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46089" name="Oval 9"/>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6083" name="Rectangle 3"/>
          <p:cNvSpPr>
            <a:spLocks noGrp="1" noChangeArrowheads="1"/>
          </p:cNvSpPr>
          <p:nvPr>
            <p:ph type="body" idx="1"/>
          </p:nvPr>
        </p:nvSpPr>
        <p:spPr>
          <a:xfrm>
            <a:off x="304800" y="2743200"/>
            <a:ext cx="8458200" cy="3733800"/>
          </a:xfrm>
          <a:solidFill>
            <a:schemeClr val="accent2"/>
          </a:solidFill>
          <a:ln w="38100">
            <a:solidFill>
              <a:schemeClr val="accent2"/>
            </a:solidFill>
            <a:miter lim="800000"/>
            <a:headEnd/>
            <a:tailEnd/>
          </a:ln>
          <a:effectLst>
            <a:outerShdw blurRad="63500" dist="71842" dir="2700000" algn="ctr" rotWithShape="0">
              <a:srgbClr val="002186">
                <a:alpha val="74998"/>
              </a:srgbClr>
            </a:outerShdw>
          </a:effectLst>
        </p:spPr>
        <p:txBody>
          <a:bodyPr/>
          <a:lstStyle/>
          <a:p>
            <a:pPr marL="0" indent="0">
              <a:buFontTx/>
              <a:buNone/>
            </a:pPr>
            <a:endParaRPr lang="en-US" sz="1200" b="1" dirty="0">
              <a:solidFill>
                <a:srgbClr val="FFFF66"/>
              </a:solidFill>
              <a:effectLst>
                <a:outerShdw blurRad="38100" dist="38100" dir="2700000" algn="tl">
                  <a:srgbClr val="000000"/>
                </a:outerShdw>
              </a:effectLst>
            </a:endParaRPr>
          </a:p>
          <a:p>
            <a:pPr marL="0" indent="0" algn="ctr">
              <a:buFontTx/>
              <a:buNone/>
            </a:pPr>
            <a:r>
              <a:rPr lang="ar-JO" sz="4800" b="1" dirty="0">
                <a:solidFill>
                  <a:srgbClr val="FFFF66"/>
                </a:solidFill>
                <a:effectLst>
                  <a:outerShdw blurRad="38100" dist="38100" dir="2700000" algn="tl">
                    <a:srgbClr val="000000"/>
                  </a:outerShdw>
                </a:effectLst>
              </a:rPr>
              <a:t>نبوات مباشرة</a:t>
            </a:r>
            <a:endParaRPr lang="en-US" sz="4800" b="1" dirty="0">
              <a:solidFill>
                <a:srgbClr val="FFFF66"/>
              </a:solidFill>
              <a:effectLst>
                <a:outerShdw blurRad="38100" dist="38100" dir="2700000" algn="tl">
                  <a:srgbClr val="000000"/>
                </a:outerShdw>
              </a:effectLst>
            </a:endParaRPr>
          </a:p>
        </p:txBody>
      </p:sp>
      <p:sp>
        <p:nvSpPr>
          <p:cNvPr id="46087" name="Rectangle 7"/>
          <p:cNvSpPr>
            <a:spLocks noChangeArrowheads="1"/>
          </p:cNvSpPr>
          <p:nvPr/>
        </p:nvSpPr>
        <p:spPr bwMode="auto">
          <a:xfrm>
            <a:off x="304800" y="1828800"/>
            <a:ext cx="84582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1. حرفي</a:t>
            </a:r>
            <a:endParaRPr kumimoji="0" lang="en-US" sz="60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46086"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46091"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46093" name="Text Box 13"/>
          <p:cNvSpPr txBox="1">
            <a:spLocks noChangeArrowheads="1"/>
          </p:cNvSpPr>
          <p:nvPr/>
        </p:nvSpPr>
        <p:spPr bwMode="auto">
          <a:xfrm>
            <a:off x="3886200" y="3962400"/>
            <a:ext cx="4572000" cy="21236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مكان الولادة</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66"/>
                </a:solidFill>
                <a:effectLst>
                  <a:outerShdw blurRad="38100" dist="38100" dir="2700000" algn="tl">
                    <a:srgbClr val="000000"/>
                  </a:outerShdw>
                </a:effectLst>
                <a:latin typeface="Arial" charset="0"/>
                <a:cs typeface="Arial" charset="0"/>
              </a:rPr>
              <a:t>في بيت لحم</a:t>
            </a:r>
            <a:br>
              <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b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مت 2: 6</a:t>
            </a:r>
            <a:endPar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094" name="Text Box 14"/>
          <p:cNvSpPr txBox="1">
            <a:spLocks noChangeArrowheads="1"/>
          </p:cNvSpPr>
          <p:nvPr/>
        </p:nvSpPr>
        <p:spPr bwMode="auto">
          <a:xfrm>
            <a:off x="457200" y="5302250"/>
            <a:ext cx="38100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ميخا 5:</a:t>
            </a:r>
            <a:r>
              <a:rPr kumimoji="0" lang="ar-JO" sz="4400" b="1" i="0" u="none" strike="noStrike" kern="1200" cap="none" spc="0" normalizeH="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 2</a:t>
            </a:r>
            <a:endPar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095" name="AutoShape 15"/>
          <p:cNvSpPr>
            <a:spLocks noChangeArrowheads="1"/>
          </p:cNvSpPr>
          <p:nvPr/>
        </p:nvSpPr>
        <p:spPr bwMode="auto">
          <a:xfrm>
            <a:off x="3810000" y="5562600"/>
            <a:ext cx="990600" cy="304800"/>
          </a:xfrm>
          <a:prstGeom prst="chevron">
            <a:avLst>
              <a:gd name="adj" fmla="val 8125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46296366"/>
      </p:ext>
    </p:extLst>
  </p:cSld>
  <p:clrMapOvr>
    <a:masterClrMapping/>
  </p:clrMapOvr>
  <p:transition>
    <p:wheel spokes="2"/>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091"/>
                                        </p:tgtEl>
                                        <p:attrNameLst>
                                          <p:attrName>style.visibility</p:attrName>
                                        </p:attrNameLst>
                                      </p:cBhvr>
                                      <p:to>
                                        <p:strVal val="visible"/>
                                      </p:to>
                                    </p:set>
                                    <p:animEffect transition="in" filter="dissolve">
                                      <p:cBhvr>
                                        <p:cTn id="7" dur="500"/>
                                        <p:tgtEl>
                                          <p:spTgt spid="46091"/>
                                        </p:tgtEl>
                                      </p:cBhvr>
                                    </p:animEffect>
                                  </p:childTnLst>
                                </p:cTn>
                              </p:par>
                              <p:par>
                                <p:cTn id="8" presetID="30" presetClass="entr" presetSubtype="0" fill="hold" grpId="0" nodeType="withEffect">
                                  <p:stCondLst>
                                    <p:cond delay="0"/>
                                  </p:stCondLst>
                                  <p:childTnLst>
                                    <p:set>
                                      <p:cBhvr>
                                        <p:cTn id="9" dur="1" fill="hold">
                                          <p:stCondLst>
                                            <p:cond delay="0"/>
                                          </p:stCondLst>
                                        </p:cTn>
                                        <p:tgtEl>
                                          <p:spTgt spid="46089"/>
                                        </p:tgtEl>
                                        <p:attrNameLst>
                                          <p:attrName>style.visibility</p:attrName>
                                        </p:attrNameLst>
                                      </p:cBhvr>
                                      <p:to>
                                        <p:strVal val="visible"/>
                                      </p:to>
                                    </p:set>
                                    <p:animEffect transition="in" filter="fade">
                                      <p:cBhvr>
                                        <p:cTn id="10" dur="800" decel="100000"/>
                                        <p:tgtEl>
                                          <p:spTgt spid="46089"/>
                                        </p:tgtEl>
                                      </p:cBhvr>
                                    </p:animEffect>
                                    <p:anim calcmode="lin" valueType="num">
                                      <p:cBhvr>
                                        <p:cTn id="11" dur="800" decel="100000" fill="hold"/>
                                        <p:tgtEl>
                                          <p:spTgt spid="46089"/>
                                        </p:tgtEl>
                                        <p:attrNameLst>
                                          <p:attrName>style.rotation</p:attrName>
                                        </p:attrNameLst>
                                      </p:cBhvr>
                                      <p:tavLst>
                                        <p:tav tm="0">
                                          <p:val>
                                            <p:fltVal val="-90"/>
                                          </p:val>
                                        </p:tav>
                                        <p:tav tm="100000">
                                          <p:val>
                                            <p:fltVal val="0"/>
                                          </p:val>
                                        </p:tav>
                                      </p:tavLst>
                                    </p:anim>
                                    <p:anim calcmode="lin" valueType="num">
                                      <p:cBhvr>
                                        <p:cTn id="12" dur="800" decel="100000" fill="hold"/>
                                        <p:tgtEl>
                                          <p:spTgt spid="46089"/>
                                        </p:tgtEl>
                                        <p:attrNameLst>
                                          <p:attrName>ppt_x</p:attrName>
                                        </p:attrNameLst>
                                      </p:cBhvr>
                                      <p:tavLst>
                                        <p:tav tm="0">
                                          <p:val>
                                            <p:strVal val="#ppt_x+0.4"/>
                                          </p:val>
                                        </p:tav>
                                        <p:tav tm="100000">
                                          <p:val>
                                            <p:strVal val="#ppt_x-0.05"/>
                                          </p:val>
                                        </p:tav>
                                      </p:tavLst>
                                    </p:anim>
                                    <p:anim calcmode="lin" valueType="num">
                                      <p:cBhvr>
                                        <p:cTn id="13" dur="800" decel="100000" fill="hold"/>
                                        <p:tgtEl>
                                          <p:spTgt spid="46089"/>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46089"/>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46089"/>
                                        </p:tgtEl>
                                        <p:attrNameLst>
                                          <p:attrName>ppt_y</p:attrName>
                                        </p:attrNameLst>
                                      </p:cBhvr>
                                      <p:tavLst>
                                        <p:tav tm="0">
                                          <p:val>
                                            <p:strVal val="#ppt_y+0.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30" presetClass="entr" presetSubtype="0" fill="hold" grpId="0" nodeType="clickEffect">
                                  <p:stCondLst>
                                    <p:cond delay="0"/>
                                  </p:stCondLst>
                                  <p:childTnLst>
                                    <p:set>
                                      <p:cBhvr>
                                        <p:cTn id="19" dur="1" fill="hold">
                                          <p:stCondLst>
                                            <p:cond delay="0"/>
                                          </p:stCondLst>
                                        </p:cTn>
                                        <p:tgtEl>
                                          <p:spTgt spid="46087"/>
                                        </p:tgtEl>
                                        <p:attrNameLst>
                                          <p:attrName>style.visibility</p:attrName>
                                        </p:attrNameLst>
                                      </p:cBhvr>
                                      <p:to>
                                        <p:strVal val="visible"/>
                                      </p:to>
                                    </p:set>
                                    <p:animEffect transition="in" filter="fade">
                                      <p:cBhvr>
                                        <p:cTn id="20" dur="800" decel="100000"/>
                                        <p:tgtEl>
                                          <p:spTgt spid="46087"/>
                                        </p:tgtEl>
                                      </p:cBhvr>
                                    </p:animEffect>
                                    <p:anim calcmode="lin" valueType="num">
                                      <p:cBhvr>
                                        <p:cTn id="21" dur="800" decel="100000" fill="hold"/>
                                        <p:tgtEl>
                                          <p:spTgt spid="46087"/>
                                        </p:tgtEl>
                                        <p:attrNameLst>
                                          <p:attrName>style.rotation</p:attrName>
                                        </p:attrNameLst>
                                      </p:cBhvr>
                                      <p:tavLst>
                                        <p:tav tm="0">
                                          <p:val>
                                            <p:fltVal val="-90"/>
                                          </p:val>
                                        </p:tav>
                                        <p:tav tm="100000">
                                          <p:val>
                                            <p:fltVal val="0"/>
                                          </p:val>
                                        </p:tav>
                                      </p:tavLst>
                                    </p:anim>
                                    <p:anim calcmode="lin" valueType="num">
                                      <p:cBhvr>
                                        <p:cTn id="22" dur="800" decel="100000" fill="hold"/>
                                        <p:tgtEl>
                                          <p:spTgt spid="46087"/>
                                        </p:tgtEl>
                                        <p:attrNameLst>
                                          <p:attrName>ppt_x</p:attrName>
                                        </p:attrNameLst>
                                      </p:cBhvr>
                                      <p:tavLst>
                                        <p:tav tm="0">
                                          <p:val>
                                            <p:strVal val="#ppt_x+0.4"/>
                                          </p:val>
                                        </p:tav>
                                        <p:tav tm="100000">
                                          <p:val>
                                            <p:strVal val="#ppt_x-0.05"/>
                                          </p:val>
                                        </p:tav>
                                      </p:tavLst>
                                    </p:anim>
                                    <p:anim calcmode="lin" valueType="num">
                                      <p:cBhvr>
                                        <p:cTn id="23" dur="800" decel="100000" fill="hold"/>
                                        <p:tgtEl>
                                          <p:spTgt spid="46087"/>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46087"/>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46087"/>
                                        </p:tgtEl>
                                        <p:attrNameLst>
                                          <p:attrName>ppt_y</p:attrName>
                                        </p:attrNameLst>
                                      </p:cBhvr>
                                      <p:tavLst>
                                        <p:tav tm="0">
                                          <p:val>
                                            <p:strVal val="#ppt_y+0.1"/>
                                          </p:val>
                                        </p:tav>
                                        <p:tav tm="100000">
                                          <p:val>
                                            <p:strVal val="#ppt_y"/>
                                          </p:val>
                                        </p:tav>
                                      </p:tavLst>
                                    </p:anim>
                                  </p:childTnLst>
                                </p:cTn>
                              </p:par>
                            </p:childTnLst>
                          </p:cTn>
                        </p:par>
                        <p:par>
                          <p:cTn id="26" fill="hold" nodeType="afterGroup">
                            <p:stCondLst>
                              <p:cond delay="1000"/>
                            </p:stCondLst>
                            <p:childTnLst>
                              <p:par>
                                <p:cTn id="27" presetID="15" presetClass="entr" presetSubtype="0" fill="hold" grpId="0" nodeType="afterEffect">
                                  <p:stCondLst>
                                    <p:cond delay="0"/>
                                  </p:stCondLst>
                                  <p:childTnLst>
                                    <p:set>
                                      <p:cBhvr>
                                        <p:cTn id="28" dur="1" fill="hold">
                                          <p:stCondLst>
                                            <p:cond delay="0"/>
                                          </p:stCondLst>
                                        </p:cTn>
                                        <p:tgtEl>
                                          <p:spTgt spid="46083">
                                            <p:bg/>
                                          </p:spTgt>
                                        </p:tgtEl>
                                        <p:attrNameLst>
                                          <p:attrName>style.visibility</p:attrName>
                                        </p:attrNameLst>
                                      </p:cBhvr>
                                      <p:to>
                                        <p:strVal val="visible"/>
                                      </p:to>
                                    </p:set>
                                    <p:anim calcmode="lin" valueType="num">
                                      <p:cBhvr>
                                        <p:cTn id="29" dur="1000" fill="hold"/>
                                        <p:tgtEl>
                                          <p:spTgt spid="46083">
                                            <p:bg/>
                                          </p:spTgt>
                                        </p:tgtEl>
                                        <p:attrNameLst>
                                          <p:attrName>ppt_w</p:attrName>
                                        </p:attrNameLst>
                                      </p:cBhvr>
                                      <p:tavLst>
                                        <p:tav tm="0">
                                          <p:val>
                                            <p:fltVal val="0"/>
                                          </p:val>
                                        </p:tav>
                                        <p:tav tm="100000">
                                          <p:val>
                                            <p:strVal val="#ppt_w"/>
                                          </p:val>
                                        </p:tav>
                                      </p:tavLst>
                                    </p:anim>
                                    <p:anim calcmode="lin" valueType="num">
                                      <p:cBhvr>
                                        <p:cTn id="30" dur="1000" fill="hold"/>
                                        <p:tgtEl>
                                          <p:spTgt spid="46083">
                                            <p:bg/>
                                          </p:spTgt>
                                        </p:tgtEl>
                                        <p:attrNameLst>
                                          <p:attrName>ppt_h</p:attrName>
                                        </p:attrNameLst>
                                      </p:cBhvr>
                                      <p:tavLst>
                                        <p:tav tm="0">
                                          <p:val>
                                            <p:fltVal val="0"/>
                                          </p:val>
                                        </p:tav>
                                        <p:tav tm="100000">
                                          <p:val>
                                            <p:strVal val="#ppt_h"/>
                                          </p:val>
                                        </p:tav>
                                      </p:tavLst>
                                    </p:anim>
                                    <p:anim calcmode="lin" valueType="num">
                                      <p:cBhvr>
                                        <p:cTn id="31" dur="1000" fill="hold"/>
                                        <p:tgtEl>
                                          <p:spTgt spid="46083">
                                            <p:bg/>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6083">
                                            <p:bg/>
                                          </p:spTgt>
                                        </p:tgtEl>
                                        <p:attrNameLst>
                                          <p:attrName>ppt_y</p:attrName>
                                        </p:attrNameLst>
                                      </p:cBhvr>
                                      <p:tavLst>
                                        <p:tav tm="0" fmla="#ppt_y+(sin(-2*pi*(1-$))*-#ppt_x+cos(-2*pi*(1-$))*(1-#ppt_y))*(1-$)">
                                          <p:val>
                                            <p:fltVal val="0"/>
                                          </p:val>
                                        </p:tav>
                                        <p:tav tm="100000">
                                          <p:val>
                                            <p:fltVal val="1"/>
                                          </p:val>
                                        </p:tav>
                                      </p:tavLst>
                                    </p:anim>
                                  </p:childTnLst>
                                </p:cTn>
                              </p:par>
                              <p:par>
                                <p:cTn id="33" presetID="15" presetClass="entr" presetSubtype="0" fill="hold" grpId="0" nodeType="withEffect">
                                  <p:stCondLst>
                                    <p:cond delay="0"/>
                                  </p:stCondLst>
                                  <p:childTnLst>
                                    <p:set>
                                      <p:cBhvr>
                                        <p:cTn id="34" dur="1" fill="hold">
                                          <p:stCondLst>
                                            <p:cond delay="0"/>
                                          </p:stCondLst>
                                        </p:cTn>
                                        <p:tgtEl>
                                          <p:spTgt spid="46083">
                                            <p:txEl>
                                              <p:pRg st="1" end="1"/>
                                            </p:txEl>
                                          </p:spTgt>
                                        </p:tgtEl>
                                        <p:attrNameLst>
                                          <p:attrName>style.visibility</p:attrName>
                                        </p:attrNameLst>
                                      </p:cBhvr>
                                      <p:to>
                                        <p:strVal val="visible"/>
                                      </p:to>
                                    </p:set>
                                    <p:anim calcmode="lin" valueType="num">
                                      <p:cBhvr>
                                        <p:cTn id="35" dur="1000" fill="hold"/>
                                        <p:tgtEl>
                                          <p:spTgt spid="46083">
                                            <p:txEl>
                                              <p:pRg st="1" end="1"/>
                                            </p:txEl>
                                          </p:spTgt>
                                        </p:tgtEl>
                                        <p:attrNameLst>
                                          <p:attrName>ppt_w</p:attrName>
                                        </p:attrNameLst>
                                      </p:cBhvr>
                                      <p:tavLst>
                                        <p:tav tm="0">
                                          <p:val>
                                            <p:fltVal val="0"/>
                                          </p:val>
                                        </p:tav>
                                        <p:tav tm="100000">
                                          <p:val>
                                            <p:strVal val="#ppt_w"/>
                                          </p:val>
                                        </p:tav>
                                      </p:tavLst>
                                    </p:anim>
                                    <p:anim calcmode="lin" valueType="num">
                                      <p:cBhvr>
                                        <p:cTn id="36" dur="1000" fill="hold"/>
                                        <p:tgtEl>
                                          <p:spTgt spid="46083">
                                            <p:txEl>
                                              <p:pRg st="1" end="1"/>
                                            </p:txEl>
                                          </p:spTgt>
                                        </p:tgtEl>
                                        <p:attrNameLst>
                                          <p:attrName>ppt_h</p:attrName>
                                        </p:attrNameLst>
                                      </p:cBhvr>
                                      <p:tavLst>
                                        <p:tav tm="0">
                                          <p:val>
                                            <p:fltVal val="0"/>
                                          </p:val>
                                        </p:tav>
                                        <p:tav tm="100000">
                                          <p:val>
                                            <p:strVal val="#ppt_h"/>
                                          </p:val>
                                        </p:tav>
                                      </p:tavLst>
                                    </p:anim>
                                    <p:anim calcmode="lin" valueType="num">
                                      <p:cBhvr>
                                        <p:cTn id="37" dur="1000" fill="hold"/>
                                        <p:tgtEl>
                                          <p:spTgt spid="4608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608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46093"/>
                                        </p:tgtEl>
                                        <p:attrNameLst>
                                          <p:attrName>style.visibility</p:attrName>
                                        </p:attrNameLst>
                                      </p:cBhvr>
                                      <p:to>
                                        <p:strVal val="visible"/>
                                      </p:to>
                                    </p:set>
                                    <p:animEffect transition="in" filter="wipe(left)">
                                      <p:cBhvr>
                                        <p:cTn id="43" dur="500"/>
                                        <p:tgtEl>
                                          <p:spTgt spid="46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46095"/>
                                        </p:tgtEl>
                                        <p:attrNameLst>
                                          <p:attrName>style.visibility</p:attrName>
                                        </p:attrNameLst>
                                      </p:cBhvr>
                                      <p:to>
                                        <p:strVal val="visible"/>
                                      </p:to>
                                    </p:set>
                                    <p:animEffect transition="in" filter="wipe(left)">
                                      <p:cBhvr>
                                        <p:cTn id="48" dur="500"/>
                                        <p:tgtEl>
                                          <p:spTgt spid="46095"/>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6094"/>
                                        </p:tgtEl>
                                        <p:attrNameLst>
                                          <p:attrName>style.visibility</p:attrName>
                                        </p:attrNameLst>
                                      </p:cBhvr>
                                      <p:to>
                                        <p:strVal val="visible"/>
                                      </p:to>
                                    </p:set>
                                    <p:animEffect transition="in" filter="wipe(left)">
                                      <p:cBhvr>
                                        <p:cTn id="51" dur="500"/>
                                        <p:tgtEl>
                                          <p:spTgt spid="460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p:bldP spid="46083" grpId="0" uiExpand="1" build="p" animBg="1"/>
      <p:bldP spid="46087" grpId="0" animBg="1"/>
      <p:bldP spid="46091" grpId="0" animBg="1"/>
      <p:bldP spid="46093" grpId="0"/>
      <p:bldP spid="46094" grpId="0"/>
      <p:bldP spid="46095"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rgbClr val="FF3300"/>
            </a:gs>
            <a:gs pos="100000">
              <a:srgbClr val="CCFFCC"/>
            </a:gs>
          </a:gsLst>
          <a:lin ang="18900000" scaled="1"/>
        </a:gradFill>
        <a:effectLst/>
      </p:bgPr>
    </p:bg>
    <p:spTree>
      <p:nvGrpSpPr>
        <p:cNvPr id="1" name=""/>
        <p:cNvGrpSpPr/>
        <p:nvPr/>
      </p:nvGrpSpPr>
      <p:grpSpPr>
        <a:xfrm>
          <a:off x="0" y="0"/>
          <a:ext cx="0" cy="0"/>
          <a:chOff x="0" y="0"/>
          <a:chExt cx="0" cy="0"/>
        </a:xfrm>
      </p:grpSpPr>
      <p:sp>
        <p:nvSpPr>
          <p:cNvPr id="52227" name="Rectangle 3" descr="Green marble"/>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endParaRPr lang="en-US" sz="1800" b="1">
              <a:solidFill>
                <a:schemeClr val="bg1"/>
              </a:solidFill>
              <a:effectLst>
                <a:outerShdw blurRad="38100" dist="38100" dir="2700000" algn="tl">
                  <a:srgbClr val="000000"/>
                </a:outerShdw>
              </a:effectLst>
            </a:endParaRPr>
          </a:p>
          <a:p>
            <a:pPr>
              <a:buFontTx/>
              <a:buNone/>
            </a:pPr>
            <a:r>
              <a:rPr lang="en-US" sz="4000" b="1">
                <a:solidFill>
                  <a:schemeClr val="bg1"/>
                </a:solidFill>
                <a:effectLst>
                  <a:outerShdw blurRad="38100" dist="38100" dir="2700000" algn="tl">
                    <a:srgbClr val="000000"/>
                  </a:outerShdw>
                </a:effectLst>
              </a:rPr>
              <a:t>	</a:t>
            </a:r>
          </a:p>
        </p:txBody>
      </p:sp>
      <p:sp>
        <p:nvSpPr>
          <p:cNvPr id="52229" name="Rectangle 5"/>
          <p:cNvSpPr>
            <a:spLocks noChangeArrowheads="1"/>
          </p:cNvSpPr>
          <p:nvPr/>
        </p:nvSpPr>
        <p:spPr bwMode="auto">
          <a:xfrm>
            <a:off x="533400" y="1828800"/>
            <a:ext cx="80010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2. تصنيفي</a:t>
            </a:r>
            <a:endParaRPr kumimoji="0" lang="en-US" sz="5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2230"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52232"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2236" name="WordArt 12"/>
          <p:cNvSpPr>
            <a:spLocks noChangeArrowheads="1" noChangeShapeType="1" noTextEdit="1"/>
          </p:cNvSpPr>
          <p:nvPr/>
        </p:nvSpPr>
        <p:spPr bwMode="auto">
          <a:xfrm>
            <a:off x="3048000" y="228600"/>
            <a:ext cx="3324225" cy="180975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a:t>
            </a:r>
            <a:r>
              <a:rPr kumimoji="0" lang="ar-JO" sz="5400" b="1" i="0" u="none" strike="noStrike" kern="10" cap="none" spc="0" normalizeH="0" noProof="0" dirty="0">
                <a:ln w="19050">
                  <a:round/>
                  <a:headEnd/>
                  <a:tailEnd/>
                </a:ln>
                <a:solidFill>
                  <a:srgbClr val="333399"/>
                </a:solidFill>
                <a:effectLst/>
                <a:uLnTx/>
                <a:uFillTx/>
                <a:latin typeface="Pristina"/>
                <a:ea typeface="Pristina"/>
                <a:cs typeface="Pristina"/>
              </a:rPr>
              <a:t>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52238" name="Text Box 14"/>
          <p:cNvSpPr txBox="1">
            <a:spLocks noChangeArrowheads="1"/>
          </p:cNvSpPr>
          <p:nvPr/>
        </p:nvSpPr>
        <p:spPr bwMode="auto">
          <a:xfrm>
            <a:off x="626239" y="3124200"/>
            <a:ext cx="7955383"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التواصل بين أحداث العهد القديم والعهد الجديد</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66"/>
                </a:solidFill>
                <a:effectLst>
                  <a:outerShdw blurRad="38100" dist="38100" dir="2700000" algn="tl">
                    <a:srgbClr val="000000"/>
                  </a:outerShdw>
                </a:effectLst>
                <a:latin typeface="Arial" charset="0"/>
                <a:cs typeface="Arial" charset="0"/>
              </a:rPr>
              <a:t>مثل هوشع 11: 1 ---- متى 2: 15</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a:ea typeface="ＭＳ Ｐゴシック" charset="0"/>
                <a:cs typeface="Arial" charset="0"/>
              </a:rPr>
              <a:t>من مصر دعوت ابني</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61289567"/>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238"/>
                                        </p:tgtEl>
                                        <p:attrNameLst>
                                          <p:attrName>style.visibility</p:attrName>
                                        </p:attrNameLst>
                                      </p:cBhvr>
                                      <p:to>
                                        <p:strVal val="visible"/>
                                      </p:to>
                                    </p:set>
                                    <p:anim calcmode="lin" valueType="num">
                                      <p:cBhvr>
                                        <p:cTn id="7" dur="500" fill="hold"/>
                                        <p:tgtEl>
                                          <p:spTgt spid="52238"/>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238"/>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238"/>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2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8"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0362" name="Rectangle 10"/>
          <p:cNvSpPr>
            <a:spLocks noGrp="1" noChangeArrowheads="1"/>
          </p:cNvSpPr>
          <p:nvPr>
            <p:ph type="body" sz="half" idx="1"/>
          </p:nvPr>
        </p:nvSpPr>
        <p:spPr>
          <a:xfrm>
            <a:off x="152400" y="685800"/>
            <a:ext cx="4038600" cy="4525963"/>
          </a:xfrm>
          <a:effectLst/>
        </p:spPr>
        <p:txBody>
          <a:bodyPr/>
          <a:lstStyle/>
          <a:p>
            <a:pPr marL="0" indent="0" algn="ctr">
              <a:buFontTx/>
              <a:buNone/>
            </a:pPr>
            <a:r>
              <a:rPr lang="ar-JO" sz="4000" b="1" dirty="0">
                <a:solidFill>
                  <a:srgbClr val="002060"/>
                </a:solidFill>
                <a:effectLst>
                  <a:outerShdw blurRad="38100" dist="38100" dir="2700000" algn="tl">
                    <a:srgbClr val="000000"/>
                  </a:outerShdw>
                </a:effectLst>
              </a:rPr>
              <a:t>هوشع 11: 1</a:t>
            </a:r>
            <a:endParaRPr lang="en-US" sz="4000" b="1" dirty="0">
              <a:solidFill>
                <a:srgbClr val="002060"/>
              </a:solidFill>
              <a:effectLst>
                <a:outerShdw blurRad="38100" dist="38100" dir="2700000" algn="tl">
                  <a:srgbClr val="000000"/>
                </a:outerShdw>
              </a:effectLst>
            </a:endParaRPr>
          </a:p>
          <a:p>
            <a:pPr marL="0" indent="0" algn="ctr">
              <a:buFontTx/>
              <a:buNone/>
            </a:pPr>
            <a:endParaRPr lang="en-US" sz="4000" b="1" dirty="0">
              <a:solidFill>
                <a:srgbClr val="002060"/>
              </a:solidFill>
              <a:effectLst>
                <a:outerShdw blurRad="38100" dist="38100" dir="2700000" algn="tl">
                  <a:srgbClr val="000000"/>
                </a:outerShdw>
              </a:effectLst>
            </a:endParaRPr>
          </a:p>
          <a:p>
            <a:pPr marL="0" indent="0" algn="ctr">
              <a:buFontTx/>
              <a:buNone/>
            </a:pPr>
            <a:r>
              <a:rPr lang="en-US" sz="4000" b="1" dirty="0">
                <a:solidFill>
                  <a:srgbClr val="002060"/>
                </a:solidFill>
                <a:effectLst>
                  <a:outerShdw blurRad="38100" dist="38100" dir="2700000" algn="tl">
                    <a:srgbClr val="000000"/>
                  </a:outerShdw>
                </a:effectLst>
              </a:rPr>
              <a:t>	</a:t>
            </a:r>
          </a:p>
          <a:p>
            <a:pPr marL="0" indent="0" algn="ctr">
              <a:buFontTx/>
              <a:buNone/>
            </a:pPr>
            <a:r>
              <a:rPr lang="ar-JO" sz="4000" b="1" dirty="0">
                <a:solidFill>
                  <a:srgbClr val="002060"/>
                </a:solidFill>
                <a:effectLst>
                  <a:outerShdw blurRad="38100" dist="38100" dir="2700000" algn="tl">
                    <a:srgbClr val="000000"/>
                  </a:outerShdw>
                </a:effectLst>
              </a:rPr>
              <a:t>دعا الله إسرائيل للخروج من مصر</a:t>
            </a:r>
            <a:endParaRPr lang="en-US" sz="4000" b="1" dirty="0">
              <a:solidFill>
                <a:srgbClr val="002060"/>
              </a:solidFill>
              <a:effectLst>
                <a:outerShdw blurRad="38100" dist="38100" dir="2700000" algn="tl">
                  <a:srgbClr val="000000"/>
                </a:outerShdw>
              </a:effectLst>
            </a:endParaRPr>
          </a:p>
        </p:txBody>
      </p:sp>
      <p:sp>
        <p:nvSpPr>
          <p:cNvPr id="100364" name="Text Box 12"/>
          <p:cNvSpPr txBox="1">
            <a:spLocks noGrp="1" noChangeArrowheads="1"/>
          </p:cNvSpPr>
          <p:nvPr>
            <p:ph type="body" sz="half" idx="2"/>
          </p:nvPr>
        </p:nvSpPr>
        <p:spPr>
          <a:xfrm>
            <a:off x="4648200" y="685800"/>
            <a:ext cx="4038600" cy="4525963"/>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ar-JO" sz="4000" b="1" dirty="0">
                <a:solidFill>
                  <a:srgbClr val="002060"/>
                </a:solidFill>
                <a:effectLst>
                  <a:outerShdw blurRad="38100" dist="38100" dir="2700000" algn="tl">
                    <a:srgbClr val="000000"/>
                  </a:outerShdw>
                </a:effectLst>
              </a:rPr>
              <a:t>متى 2: 15</a:t>
            </a:r>
            <a:endParaRPr lang="en-US" sz="4000" b="1" dirty="0">
              <a:solidFill>
                <a:srgbClr val="002060"/>
              </a:solidFill>
              <a:effectLst>
                <a:outerShdw blurRad="38100" dist="38100" dir="2700000" algn="tl">
                  <a:srgbClr val="000000"/>
                </a:outerShdw>
              </a:effectLst>
            </a:endParaRPr>
          </a:p>
          <a:p>
            <a:pPr marL="0" indent="0" algn="ctr">
              <a:buNone/>
            </a:pPr>
            <a:endParaRPr lang="en-US" sz="4000" b="1" dirty="0">
              <a:solidFill>
                <a:srgbClr val="002060"/>
              </a:solidFill>
              <a:effectLst>
                <a:outerShdw blurRad="38100" dist="38100" dir="2700000" algn="tl">
                  <a:srgbClr val="000000"/>
                </a:outerShdw>
              </a:effectLst>
            </a:endParaRPr>
          </a:p>
          <a:p>
            <a:pPr marL="0" indent="0" algn="ctr">
              <a:buNone/>
            </a:pPr>
            <a:r>
              <a:rPr lang="en-US" sz="4000" b="1" dirty="0">
                <a:solidFill>
                  <a:srgbClr val="002060"/>
                </a:solidFill>
                <a:effectLst>
                  <a:outerShdw blurRad="38100" dist="38100" dir="2700000" algn="tl">
                    <a:srgbClr val="000000"/>
                  </a:outerShdw>
                </a:effectLst>
              </a:rPr>
              <a:t>	</a:t>
            </a:r>
          </a:p>
          <a:p>
            <a:pPr marL="0" indent="0" algn="ctr">
              <a:buNone/>
            </a:pPr>
            <a:r>
              <a:rPr lang="ar-JO" sz="4000" b="1" dirty="0">
                <a:solidFill>
                  <a:srgbClr val="002060"/>
                </a:solidFill>
                <a:effectLst>
                  <a:outerShdw blurRad="38100" dist="38100" dir="2700000" algn="tl">
                    <a:srgbClr val="000000"/>
                  </a:outerShdw>
                </a:effectLst>
              </a:rPr>
              <a:t>هرب يسوع </a:t>
            </a:r>
            <a:br>
              <a:rPr lang="en-US" sz="4000" b="1" dirty="0">
                <a:solidFill>
                  <a:srgbClr val="002060"/>
                </a:solidFill>
                <a:effectLst>
                  <a:outerShdw blurRad="38100" dist="38100" dir="2700000" algn="tl">
                    <a:srgbClr val="000000"/>
                  </a:outerShdw>
                </a:effectLst>
              </a:rPr>
            </a:br>
            <a:r>
              <a:rPr lang="ar-JO" sz="4000" b="1" dirty="0">
                <a:solidFill>
                  <a:srgbClr val="002060"/>
                </a:solidFill>
                <a:effectLst>
                  <a:outerShdw blurRad="38100" dist="38100" dir="2700000" algn="tl">
                    <a:srgbClr val="000000"/>
                  </a:outerShdw>
                </a:effectLst>
              </a:rPr>
              <a:t>ورجع من مصر</a:t>
            </a:r>
            <a:endParaRPr lang="en-US" sz="4000" b="1" dirty="0">
              <a:solidFill>
                <a:srgbClr val="002060"/>
              </a:solidFill>
              <a:effectLst>
                <a:outerShdw blurRad="38100" dist="38100" dir="2700000" algn="tl">
                  <a:srgbClr val="000000"/>
                </a:outerShdw>
              </a:effectLst>
            </a:endParaRPr>
          </a:p>
        </p:txBody>
      </p:sp>
      <p:sp>
        <p:nvSpPr>
          <p:cNvPr id="100366" name="Freeform 14"/>
          <p:cNvSpPr>
            <a:spLocks/>
          </p:cNvSpPr>
          <p:nvPr/>
        </p:nvSpPr>
        <p:spPr bwMode="auto">
          <a:xfrm>
            <a:off x="-304800" y="1752600"/>
            <a:ext cx="9334500" cy="177800"/>
          </a:xfrm>
          <a:custGeom>
            <a:avLst/>
            <a:gdLst>
              <a:gd name="T0" fmla="*/ 832 w 5880"/>
              <a:gd name="T1" fmla="*/ 16 h 112"/>
              <a:gd name="T2" fmla="*/ 5872 w 5880"/>
              <a:gd name="T3" fmla="*/ 16 h 112"/>
              <a:gd name="T4" fmla="*/ 880 w 5880"/>
              <a:gd name="T5" fmla="*/ 112 h 112"/>
              <a:gd name="T6" fmla="*/ 832 w 5880"/>
              <a:gd name="T7" fmla="*/ 16 h 112"/>
            </a:gdLst>
            <a:ahLst/>
            <a:cxnLst>
              <a:cxn ang="0">
                <a:pos x="T0" y="T1"/>
              </a:cxn>
              <a:cxn ang="0">
                <a:pos x="T2" y="T3"/>
              </a:cxn>
              <a:cxn ang="0">
                <a:pos x="T4" y="T5"/>
              </a:cxn>
              <a:cxn ang="0">
                <a:pos x="T6" y="T7"/>
              </a:cxn>
            </a:cxnLst>
            <a:rect l="0" t="0" r="r" b="b"/>
            <a:pathLst>
              <a:path w="5880" h="112">
                <a:moveTo>
                  <a:pt x="832" y="16"/>
                </a:moveTo>
                <a:cubicBezTo>
                  <a:pt x="1664" y="0"/>
                  <a:pt x="5864" y="0"/>
                  <a:pt x="5872" y="16"/>
                </a:cubicBezTo>
                <a:cubicBezTo>
                  <a:pt x="5880" y="32"/>
                  <a:pt x="1712" y="112"/>
                  <a:pt x="880" y="112"/>
                </a:cubicBezTo>
                <a:cubicBezTo>
                  <a:pt x="48" y="112"/>
                  <a:pt x="0" y="32"/>
                  <a:pt x="832" y="16"/>
                </a:cubicBezTo>
                <a:close/>
              </a:path>
            </a:pathLst>
          </a:custGeom>
          <a:solidFill>
            <a:srgbClr val="0033CC"/>
          </a:solidFill>
          <a:ln w="19050" cmpd="sng">
            <a:solidFill>
              <a:schemeClr val="tx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0369" name="Freeform 17"/>
          <p:cNvSpPr>
            <a:spLocks/>
          </p:cNvSpPr>
          <p:nvPr/>
        </p:nvSpPr>
        <p:spPr bwMode="auto">
          <a:xfrm>
            <a:off x="4457700" y="-381000"/>
            <a:ext cx="266700" cy="7112000"/>
          </a:xfrm>
          <a:custGeom>
            <a:avLst/>
            <a:gdLst>
              <a:gd name="T0" fmla="*/ 104 w 168"/>
              <a:gd name="T1" fmla="*/ 536 h 4480"/>
              <a:gd name="T2" fmla="*/ 152 w 168"/>
              <a:gd name="T3" fmla="*/ 4376 h 4480"/>
              <a:gd name="T4" fmla="*/ 8 w 168"/>
              <a:gd name="T5" fmla="*/ 1160 h 4480"/>
              <a:gd name="T6" fmla="*/ 104 w 168"/>
              <a:gd name="T7" fmla="*/ 536 h 4480"/>
            </a:gdLst>
            <a:ahLst/>
            <a:cxnLst>
              <a:cxn ang="0">
                <a:pos x="T0" y="T1"/>
              </a:cxn>
              <a:cxn ang="0">
                <a:pos x="T2" y="T3"/>
              </a:cxn>
              <a:cxn ang="0">
                <a:pos x="T4" y="T5"/>
              </a:cxn>
              <a:cxn ang="0">
                <a:pos x="T6" y="T7"/>
              </a:cxn>
            </a:cxnLst>
            <a:rect l="0" t="0" r="r" b="b"/>
            <a:pathLst>
              <a:path w="168" h="4480">
                <a:moveTo>
                  <a:pt x="104" y="536"/>
                </a:moveTo>
                <a:cubicBezTo>
                  <a:pt x="128" y="1072"/>
                  <a:pt x="168" y="4272"/>
                  <a:pt x="152" y="4376"/>
                </a:cubicBezTo>
                <a:cubicBezTo>
                  <a:pt x="136" y="4480"/>
                  <a:pt x="16" y="1792"/>
                  <a:pt x="8" y="1160"/>
                </a:cubicBezTo>
                <a:cubicBezTo>
                  <a:pt x="0" y="528"/>
                  <a:pt x="80" y="0"/>
                  <a:pt x="104" y="536"/>
                </a:cubicBezTo>
                <a:close/>
              </a:path>
            </a:pathLst>
          </a:custGeom>
          <a:solidFill>
            <a:srgbClr val="0033CC"/>
          </a:solidFill>
          <a:ln w="28575" cmpd="sng">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00370" name="Picture 18" descr="Marie et Joseph durent marcher et se rendre à Bethléem pour se soumettre à l'ordonnance romai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43400"/>
            <a:ext cx="2057400" cy="2057400"/>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458733167"/>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00362">
                                            <p:txEl>
                                              <p:pRg st="0" end="0"/>
                                            </p:txEl>
                                          </p:spTgt>
                                        </p:tgtEl>
                                        <p:attrNameLst>
                                          <p:attrName>style.visibility</p:attrName>
                                        </p:attrNameLst>
                                      </p:cBhvr>
                                      <p:to>
                                        <p:strVal val="visible"/>
                                      </p:to>
                                    </p:set>
                                    <p:animEffect transition="in" filter="dissolve">
                                      <p:cBhvr>
                                        <p:cTn id="7" dur="500"/>
                                        <p:tgtEl>
                                          <p:spTgt spid="100362">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0364">
                                            <p:txEl>
                                              <p:pRg st="0" end="0"/>
                                            </p:txEl>
                                          </p:spTgt>
                                        </p:tgtEl>
                                        <p:attrNameLst>
                                          <p:attrName>style.visibility</p:attrName>
                                        </p:attrNameLst>
                                      </p:cBhvr>
                                      <p:to>
                                        <p:strVal val="visible"/>
                                      </p:to>
                                    </p:set>
                                    <p:animEffect transition="in" filter="dissolve">
                                      <p:cBhvr>
                                        <p:cTn id="10" dur="500"/>
                                        <p:tgtEl>
                                          <p:spTgt spid="10036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00366"/>
                                        </p:tgtEl>
                                        <p:attrNameLst>
                                          <p:attrName>style.visibility</p:attrName>
                                        </p:attrNameLst>
                                      </p:cBhvr>
                                      <p:to>
                                        <p:strVal val="visible"/>
                                      </p:to>
                                    </p:set>
                                    <p:animEffect transition="in" filter="slide(fromBottom)">
                                      <p:cBhvr>
                                        <p:cTn id="15" dur="500"/>
                                        <p:tgtEl>
                                          <p:spTgt spid="100366"/>
                                        </p:tgtEl>
                                      </p:cBhvr>
                                    </p:animEffect>
                                  </p:childTnLst>
                                </p:cTn>
                              </p:par>
                              <p:par>
                                <p:cTn id="16" presetID="2" presetClass="entr" presetSubtype="1" fill="hold" grpId="0" nodeType="withEffect">
                                  <p:stCondLst>
                                    <p:cond delay="0"/>
                                  </p:stCondLst>
                                  <p:childTnLst>
                                    <p:set>
                                      <p:cBhvr>
                                        <p:cTn id="17" dur="1" fill="hold">
                                          <p:stCondLst>
                                            <p:cond delay="0"/>
                                          </p:stCondLst>
                                        </p:cTn>
                                        <p:tgtEl>
                                          <p:spTgt spid="100369"/>
                                        </p:tgtEl>
                                        <p:attrNameLst>
                                          <p:attrName>style.visibility</p:attrName>
                                        </p:attrNameLst>
                                      </p:cBhvr>
                                      <p:to>
                                        <p:strVal val="visible"/>
                                      </p:to>
                                    </p:set>
                                    <p:anim calcmode="lin" valueType="num">
                                      <p:cBhvr additive="base">
                                        <p:cTn id="18" dur="500" fill="hold"/>
                                        <p:tgtEl>
                                          <p:spTgt spid="100369"/>
                                        </p:tgtEl>
                                        <p:attrNameLst>
                                          <p:attrName>ppt_x</p:attrName>
                                        </p:attrNameLst>
                                      </p:cBhvr>
                                      <p:tavLst>
                                        <p:tav tm="0">
                                          <p:val>
                                            <p:strVal val="#ppt_x"/>
                                          </p:val>
                                        </p:tav>
                                        <p:tav tm="100000">
                                          <p:val>
                                            <p:strVal val="#ppt_x"/>
                                          </p:val>
                                        </p:tav>
                                      </p:tavLst>
                                    </p:anim>
                                    <p:anim calcmode="lin" valueType="num">
                                      <p:cBhvr additive="base">
                                        <p:cTn id="19" dur="500" fill="hold"/>
                                        <p:tgtEl>
                                          <p:spTgt spid="100369"/>
                                        </p:tgtEl>
                                        <p:attrNameLst>
                                          <p:attrName>ppt_y</p:attrName>
                                        </p:attrNameLst>
                                      </p:cBhvr>
                                      <p:tavLst>
                                        <p:tav tm="0">
                                          <p:val>
                                            <p:strVal val="0-#ppt_h/2"/>
                                          </p:val>
                                        </p:tav>
                                        <p:tav tm="100000">
                                          <p:val>
                                            <p:strVal val="#ppt_y"/>
                                          </p:val>
                                        </p:tav>
                                      </p:tavLst>
                                    </p:anim>
                                  </p:childTnLst>
                                </p:cTn>
                              </p:par>
                              <p:par>
                                <p:cTn id="20" presetID="39" presetClass="entr" presetSubtype="0" accel="100000" fill="hold" nodeType="withEffect">
                                  <p:stCondLst>
                                    <p:cond delay="0"/>
                                  </p:stCondLst>
                                  <p:childTnLst>
                                    <p:set>
                                      <p:cBhvr>
                                        <p:cTn id="21" dur="1" fill="hold">
                                          <p:stCondLst>
                                            <p:cond delay="0"/>
                                          </p:stCondLst>
                                        </p:cTn>
                                        <p:tgtEl>
                                          <p:spTgt spid="100362">
                                            <p:txEl>
                                              <p:pRg st="3" end="3"/>
                                            </p:txEl>
                                          </p:spTgt>
                                        </p:tgtEl>
                                        <p:attrNameLst>
                                          <p:attrName>style.visibility</p:attrName>
                                        </p:attrNameLst>
                                      </p:cBhvr>
                                      <p:to>
                                        <p:strVal val="visible"/>
                                      </p:to>
                                    </p:set>
                                    <p:anim calcmode="lin" valueType="num">
                                      <p:cBhvr>
                                        <p:cTn id="22" dur="500" fill="hold"/>
                                        <p:tgtEl>
                                          <p:spTgt spid="100362">
                                            <p:txEl>
                                              <p:pRg st="3" end="3"/>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3" dur="500" fill="hold"/>
                                        <p:tgtEl>
                                          <p:spTgt spid="100362">
                                            <p:txEl>
                                              <p:pRg st="3" end="3"/>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4" dur="500" fill="hold"/>
                                        <p:tgtEl>
                                          <p:spTgt spid="100362">
                                            <p:txEl>
                                              <p:pRg st="3" end="3"/>
                                            </p:txEl>
                                          </p:spTgt>
                                        </p:tgtEl>
                                        <p:attrNameLst>
                                          <p:attrName>ppt_x</p:attrName>
                                        </p:attrNameLst>
                                      </p:cBhvr>
                                      <p:tavLst>
                                        <p:tav tm="0">
                                          <p:val>
                                            <p:strVal val="#ppt_x-.3"/>
                                          </p:val>
                                        </p:tav>
                                        <p:tav tm="50000">
                                          <p:val>
                                            <p:strVal val="#ppt_x"/>
                                          </p:val>
                                        </p:tav>
                                        <p:tav tm="100000">
                                          <p:val>
                                            <p:strVal val="#ppt_x"/>
                                          </p:val>
                                        </p:tav>
                                      </p:tavLst>
                                    </p:anim>
                                    <p:anim calcmode="lin" valueType="num">
                                      <p:cBhvr>
                                        <p:cTn id="25" dur="500" fill="hold"/>
                                        <p:tgtEl>
                                          <p:spTgt spid="1003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nodeType="clickEffect">
                                  <p:stCondLst>
                                    <p:cond delay="0"/>
                                  </p:stCondLst>
                                  <p:childTnLst>
                                    <p:set>
                                      <p:cBhvr>
                                        <p:cTn id="29" dur="1" fill="hold">
                                          <p:stCondLst>
                                            <p:cond delay="0"/>
                                          </p:stCondLst>
                                        </p:cTn>
                                        <p:tgtEl>
                                          <p:spTgt spid="100364">
                                            <p:txEl>
                                              <p:pRg st="3" end="3"/>
                                            </p:txEl>
                                          </p:spTgt>
                                        </p:tgtEl>
                                        <p:attrNameLst>
                                          <p:attrName>style.visibility</p:attrName>
                                        </p:attrNameLst>
                                      </p:cBhvr>
                                      <p:to>
                                        <p:strVal val="visible"/>
                                      </p:to>
                                    </p:set>
                                    <p:anim to="" calcmode="lin" valueType="num">
                                      <p:cBhvr>
                                        <p:cTn id="30" dur="1" fill="hold"/>
                                        <p:tgtEl>
                                          <p:spTgt spid="100364">
                                            <p:txEl>
                                              <p:pRg st="3" end="3"/>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7" presetClass="entr" presetSubtype="10" fill="hold" nodeType="clickEffect">
                                  <p:stCondLst>
                                    <p:cond delay="0"/>
                                  </p:stCondLst>
                                  <p:childTnLst>
                                    <p:set>
                                      <p:cBhvr>
                                        <p:cTn id="34" dur="1" fill="hold">
                                          <p:stCondLst>
                                            <p:cond delay="0"/>
                                          </p:stCondLst>
                                        </p:cTn>
                                        <p:tgtEl>
                                          <p:spTgt spid="100370"/>
                                        </p:tgtEl>
                                        <p:attrNameLst>
                                          <p:attrName>style.visibility</p:attrName>
                                        </p:attrNameLst>
                                      </p:cBhvr>
                                      <p:to>
                                        <p:strVal val="visible"/>
                                      </p:to>
                                    </p:set>
                                    <p:anim calcmode="lin" valueType="num">
                                      <p:cBhvr>
                                        <p:cTn id="35" dur="500" fill="hold"/>
                                        <p:tgtEl>
                                          <p:spTgt spid="100370"/>
                                        </p:tgtEl>
                                        <p:attrNameLst>
                                          <p:attrName>ppt_w</p:attrName>
                                        </p:attrNameLst>
                                      </p:cBhvr>
                                      <p:tavLst>
                                        <p:tav tm="0">
                                          <p:val>
                                            <p:fltVal val="0"/>
                                          </p:val>
                                        </p:tav>
                                        <p:tav tm="100000">
                                          <p:val>
                                            <p:strVal val="#ppt_w"/>
                                          </p:val>
                                        </p:tav>
                                      </p:tavLst>
                                    </p:anim>
                                    <p:anim calcmode="lin" valueType="num">
                                      <p:cBhvr>
                                        <p:cTn id="36" dur="500" fill="hold"/>
                                        <p:tgtEl>
                                          <p:spTgt spid="1003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6" grpId="0" animBg="1"/>
      <p:bldP spid="100369"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folHlink"/>
            </a:gs>
            <a:gs pos="50000">
              <a:srgbClr val="FFFF66"/>
            </a:gs>
            <a:gs pos="100000">
              <a:schemeClr val="folHlink"/>
            </a:gs>
          </a:gsLst>
          <a:lin ang="0" scaled="1"/>
        </a:gradFill>
        <a:effectLst/>
      </p:bgPr>
    </p:bg>
    <p:spTree>
      <p:nvGrpSpPr>
        <p:cNvPr id="1" name=""/>
        <p:cNvGrpSpPr/>
        <p:nvPr/>
      </p:nvGrpSpPr>
      <p:grpSpPr>
        <a:xfrm>
          <a:off x="0" y="0"/>
          <a:ext cx="0" cy="0"/>
          <a:chOff x="0" y="0"/>
          <a:chExt cx="0" cy="0"/>
        </a:xfrm>
      </p:grpSpPr>
      <p:sp>
        <p:nvSpPr>
          <p:cNvPr id="53251" name="Rectangle 3" descr="Purple mesh"/>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accent1">
                <a:alpha val="74998"/>
              </a:schemeClr>
            </a:outerShdw>
          </a:effectLst>
        </p:spPr>
        <p:txBody>
          <a:bodyPr/>
          <a:lstStyle/>
          <a:p>
            <a:pPr algn="ctr">
              <a:lnSpc>
                <a:spcPct val="80000"/>
              </a:lnSpc>
              <a:buFontTx/>
              <a:buNone/>
            </a:pPr>
            <a:r>
              <a:rPr lang="en-US" sz="200" b="1" dirty="0">
                <a:solidFill>
                  <a:schemeClr val="bg1"/>
                </a:solidFill>
                <a:effectLst>
                  <a:outerShdw blurRad="38100" dist="38100" dir="2700000" algn="tl">
                    <a:srgbClr val="000000"/>
                  </a:outerShdw>
                </a:effectLst>
              </a:rPr>
              <a:t>	</a:t>
            </a:r>
          </a:p>
          <a:p>
            <a:pPr algn="ctr">
              <a:lnSpc>
                <a:spcPct val="80000"/>
              </a:lnSpc>
              <a:buFontTx/>
              <a:buNone/>
            </a:pPr>
            <a:r>
              <a:rPr lang="en-US" sz="200" b="1" dirty="0">
                <a:solidFill>
                  <a:srgbClr val="FFFF66"/>
                </a:solidFill>
                <a:effectLst>
                  <a:outerShdw blurRad="38100" dist="38100" dir="2700000" algn="tl">
                    <a:srgbClr val="000000"/>
                  </a:outerShdw>
                </a:effectLst>
              </a:rPr>
              <a:t>	</a:t>
            </a:r>
          </a:p>
          <a:p>
            <a:pPr algn="ctr">
              <a:lnSpc>
                <a:spcPct val="80000"/>
              </a:lnSpc>
              <a:buFontTx/>
              <a:buNone/>
            </a:pPr>
            <a:r>
              <a:rPr lang="ar-JO" sz="2400" b="1" dirty="0">
                <a:solidFill>
                  <a:srgbClr val="FFFF66"/>
                </a:solidFill>
                <a:effectLst>
                  <a:outerShdw blurRad="38100" dist="38100" dir="2700000" algn="tl">
                    <a:srgbClr val="000000"/>
                  </a:outerShdw>
                </a:effectLst>
              </a:rPr>
              <a:t>أشعيا 7: 14... يعطي</a:t>
            </a:r>
            <a:r>
              <a:rPr lang="ar-JO" sz="2400" b="1" dirty="0">
                <a:solidFill>
                  <a:schemeClr val="bg1"/>
                </a:solidFill>
                <a:effectLst>
                  <a:outerShdw blurRad="38100" dist="38100" dir="2700000" algn="tl">
                    <a:srgbClr val="000000"/>
                  </a:outerShdw>
                </a:effectLst>
              </a:rPr>
              <a:t>كم</a:t>
            </a:r>
            <a:r>
              <a:rPr lang="ar-JO" sz="2400" b="1" dirty="0">
                <a:solidFill>
                  <a:srgbClr val="FFFF66"/>
                </a:solidFill>
                <a:effectLst>
                  <a:outerShdw blurRad="38100" dist="38100" dir="2700000" algn="tl">
                    <a:srgbClr val="000000"/>
                  </a:outerShdw>
                </a:effectLst>
              </a:rPr>
              <a:t> آية ها </a:t>
            </a:r>
            <a:r>
              <a:rPr lang="ar-JO" sz="2400" b="1" dirty="0">
                <a:solidFill>
                  <a:schemeClr val="bg1"/>
                </a:solidFill>
                <a:effectLst>
                  <a:outerShdw blurRad="38100" dist="38100" dir="2700000" algn="tl">
                    <a:srgbClr val="000000"/>
                  </a:outerShdw>
                </a:effectLst>
              </a:rPr>
              <a:t>العذراء</a:t>
            </a:r>
            <a:endParaRPr lang="en-US" sz="2400" b="1" dirty="0">
              <a:solidFill>
                <a:schemeClr val="bg1"/>
              </a:solidFill>
              <a:effectLst>
                <a:outerShdw blurRad="38100" dist="38100" dir="2700000" algn="tl">
                  <a:srgbClr val="000000"/>
                </a:outerShdw>
              </a:effectLst>
            </a:endParaRPr>
          </a:p>
          <a:p>
            <a:pPr algn="ctr">
              <a:lnSpc>
                <a:spcPct val="80000"/>
              </a:lnSpc>
              <a:buFontTx/>
              <a:buNone/>
            </a:pPr>
            <a:r>
              <a:rPr lang="en-US" sz="2400" b="1" dirty="0">
                <a:solidFill>
                  <a:srgbClr val="FFFF66"/>
                </a:solidFill>
                <a:effectLst>
                  <a:outerShdw blurRad="38100" dist="38100" dir="2700000" algn="tl">
                    <a:srgbClr val="000000"/>
                  </a:outerShdw>
                </a:effectLst>
              </a:rPr>
              <a:t>____________________________________________</a:t>
            </a:r>
          </a:p>
          <a:p>
            <a:pPr algn="ctr">
              <a:lnSpc>
                <a:spcPct val="80000"/>
              </a:lnSpc>
              <a:buFontTx/>
              <a:buNone/>
            </a:pPr>
            <a:endParaRPr lang="en-US" sz="500" b="1" dirty="0">
              <a:solidFill>
                <a:srgbClr val="FFFF66"/>
              </a:solidFill>
              <a:effectLst>
                <a:outerShdw blurRad="38100" dist="38100" dir="2700000" algn="tl">
                  <a:srgbClr val="000000"/>
                </a:outerShdw>
              </a:effectLst>
            </a:endParaRPr>
          </a:p>
          <a:p>
            <a:pPr algn="ctr">
              <a:lnSpc>
                <a:spcPct val="80000"/>
              </a:lnSpc>
              <a:buFontTx/>
              <a:buNone/>
            </a:pPr>
            <a:r>
              <a:rPr lang="en-US" sz="400" b="1" dirty="0">
                <a:solidFill>
                  <a:schemeClr val="bg1"/>
                </a:solidFill>
                <a:effectLst>
                  <a:outerShdw blurRad="38100" dist="38100" dir="2700000" algn="tl">
                    <a:srgbClr val="000000"/>
                  </a:outerShdw>
                </a:effectLst>
              </a:rPr>
              <a:t>	</a:t>
            </a:r>
          </a:p>
          <a:p>
            <a:pPr algn="ctr">
              <a:lnSpc>
                <a:spcPct val="80000"/>
              </a:lnSpc>
              <a:buFontTx/>
              <a:buNone/>
            </a:pPr>
            <a:r>
              <a:rPr lang="en-US" sz="1200" b="1" dirty="0">
                <a:solidFill>
                  <a:srgbClr val="FF0000"/>
                </a:solidFill>
                <a:effectLst>
                  <a:outerShdw blurRad="38100" dist="38100" dir="2700000" algn="tl">
                    <a:srgbClr val="000000"/>
                  </a:outerShdw>
                </a:effectLst>
              </a:rPr>
              <a:t>	</a:t>
            </a:r>
          </a:p>
          <a:p>
            <a:pPr algn="ctr">
              <a:lnSpc>
                <a:spcPct val="80000"/>
              </a:lnSpc>
              <a:buFontTx/>
              <a:buNone/>
            </a:pPr>
            <a:endParaRPr lang="en-US" sz="1200" b="1" dirty="0">
              <a:solidFill>
                <a:srgbClr val="FF0000"/>
              </a:solidFill>
              <a:effectLst>
                <a:outerShdw blurRad="38100" dist="38100" dir="2700000" algn="tl">
                  <a:srgbClr val="000000"/>
                </a:outerShdw>
              </a:effectLst>
            </a:endParaRPr>
          </a:p>
          <a:p>
            <a:pPr algn="ctr">
              <a:lnSpc>
                <a:spcPct val="80000"/>
              </a:lnSpc>
              <a:buFontTx/>
              <a:buNone/>
            </a:pPr>
            <a:r>
              <a:rPr lang="ar-JO" b="1" dirty="0">
                <a:solidFill>
                  <a:schemeClr val="bg1"/>
                </a:solidFill>
                <a:effectLst>
                  <a:outerShdw blurRad="38100" dist="38100" dir="2700000" algn="tl">
                    <a:srgbClr val="000000"/>
                  </a:outerShdw>
                </a:effectLst>
              </a:rPr>
              <a:t>أنت</a:t>
            </a:r>
            <a:r>
              <a:rPr lang="ar-JO" b="1" dirty="0">
                <a:solidFill>
                  <a:srgbClr val="FFFF66"/>
                </a:solidFill>
                <a:effectLst>
                  <a:outerShdw blurRad="38100" dist="38100" dir="2700000" algn="tl">
                    <a:srgbClr val="000000"/>
                  </a:outerShdw>
                </a:effectLst>
              </a:rPr>
              <a:t>: بالعبرية جمع</a:t>
            </a:r>
            <a:endParaRPr lang="en-US" b="1" dirty="0">
              <a:solidFill>
                <a:srgbClr val="FFFF66"/>
              </a:solidFill>
              <a:effectLst>
                <a:outerShdw blurRad="38100" dist="38100" dir="2700000" algn="tl">
                  <a:srgbClr val="000000"/>
                </a:outerShdw>
              </a:effectLst>
            </a:endParaRPr>
          </a:p>
          <a:p>
            <a:pPr algn="ctr">
              <a:lnSpc>
                <a:spcPct val="80000"/>
              </a:lnSpc>
              <a:buFontTx/>
              <a:buNone/>
            </a:pPr>
            <a:endParaRPr lang="en-US" sz="1800" b="1" dirty="0">
              <a:solidFill>
                <a:srgbClr val="FFFF66"/>
              </a:solidFill>
              <a:effectLst>
                <a:outerShdw blurRad="38100" dist="38100" dir="2700000" algn="tl">
                  <a:srgbClr val="000000"/>
                </a:outerShdw>
              </a:effectLst>
            </a:endParaRPr>
          </a:p>
          <a:p>
            <a:pPr algn="ctr">
              <a:lnSpc>
                <a:spcPct val="80000"/>
              </a:lnSpc>
              <a:buFontTx/>
              <a:buNone/>
            </a:pPr>
            <a:r>
              <a:rPr lang="ar-JO" b="1" dirty="0">
                <a:solidFill>
                  <a:schemeClr val="bg1"/>
                </a:solidFill>
                <a:effectLst>
                  <a:outerShdw blurRad="38100" dist="38100" dir="2700000" algn="tl">
                    <a:srgbClr val="000000"/>
                  </a:outerShdw>
                </a:effectLst>
                <a:latin typeface="Arial"/>
              </a:rPr>
              <a:t>العذراء</a:t>
            </a:r>
            <a:r>
              <a:rPr lang="ar-JO" b="1" dirty="0">
                <a:solidFill>
                  <a:srgbClr val="FFFF66"/>
                </a:solidFill>
                <a:effectLst>
                  <a:outerShdw blurRad="38100" dist="38100" dir="2700000" algn="tl">
                    <a:srgbClr val="000000"/>
                  </a:outerShdw>
                </a:effectLst>
                <a:latin typeface="Arial"/>
              </a:rPr>
              <a:t>: بالعبرية تعني شابة في عمر الزواج</a:t>
            </a:r>
            <a:endParaRPr lang="en-US" b="1" dirty="0">
              <a:solidFill>
                <a:srgbClr val="FFFF66"/>
              </a:solidFill>
              <a:effectLst>
                <a:outerShdw blurRad="38100" dist="38100" dir="2700000" algn="tl">
                  <a:srgbClr val="000000"/>
                </a:outerShdw>
              </a:effectLst>
            </a:endParaRPr>
          </a:p>
          <a:p>
            <a:pPr algn="ctr">
              <a:lnSpc>
                <a:spcPct val="80000"/>
              </a:lnSpc>
              <a:buFontTx/>
              <a:buNone/>
            </a:pPr>
            <a:r>
              <a:rPr lang="en-US" sz="2000" b="1" dirty="0">
                <a:solidFill>
                  <a:schemeClr val="bg1"/>
                </a:solidFill>
                <a:effectLst>
                  <a:outerShdw blurRad="38100" dist="38100" dir="2700000" algn="tl">
                    <a:srgbClr val="000000"/>
                  </a:outerShdw>
                </a:effectLst>
              </a:rPr>
              <a:t>	</a:t>
            </a:r>
          </a:p>
          <a:p>
            <a:pPr algn="ctr">
              <a:lnSpc>
                <a:spcPct val="80000"/>
              </a:lnSpc>
              <a:buFontTx/>
              <a:buNone/>
            </a:pPr>
            <a:endParaRPr lang="en-US" sz="2000" b="1" dirty="0">
              <a:solidFill>
                <a:schemeClr val="bg1"/>
              </a:solidFill>
              <a:effectLst>
                <a:outerShdw blurRad="38100" dist="38100" dir="2700000" algn="tl">
                  <a:srgbClr val="000000"/>
                </a:outerShdw>
              </a:effectLst>
            </a:endParaRPr>
          </a:p>
          <a:p>
            <a:pPr algn="ctr">
              <a:lnSpc>
                <a:spcPct val="80000"/>
              </a:lnSpc>
              <a:buFontTx/>
              <a:buNone/>
            </a:pPr>
            <a:endParaRPr lang="en-US" sz="2000" b="1" dirty="0">
              <a:solidFill>
                <a:schemeClr val="bg1"/>
              </a:solidFill>
              <a:effectLst>
                <a:outerShdw blurRad="38100" dist="38100" dir="2700000" algn="tl">
                  <a:srgbClr val="000000"/>
                </a:outerShdw>
              </a:effectLst>
            </a:endParaRPr>
          </a:p>
        </p:txBody>
      </p:sp>
      <p:sp>
        <p:nvSpPr>
          <p:cNvPr id="53256"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3259"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grpSp>
        <p:nvGrpSpPr>
          <p:cNvPr id="53264" name="Group 16"/>
          <p:cNvGrpSpPr>
            <a:grpSpLocks/>
          </p:cNvGrpSpPr>
          <p:nvPr/>
        </p:nvGrpSpPr>
        <p:grpSpPr bwMode="auto">
          <a:xfrm>
            <a:off x="533400" y="1828800"/>
            <a:ext cx="8001000" cy="942975"/>
            <a:chOff x="336" y="1152"/>
            <a:chExt cx="5040" cy="594"/>
          </a:xfrm>
        </p:grpSpPr>
        <p:sp>
          <p:nvSpPr>
            <p:cNvPr id="53265" name="Rectangle 17"/>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حرفي وتصنيفي</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3266" name="WordArt 18"/>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Tree>
    <p:extLst>
      <p:ext uri="{BB962C8B-B14F-4D97-AF65-F5344CB8AC3E}">
        <p14:creationId xmlns:p14="http://schemas.microsoft.com/office/powerpoint/2010/main" val="304657863"/>
      </p:ext>
    </p:extLst>
  </p:cSld>
  <p:clrMapOvr>
    <a:masterClrMapping/>
  </p:clrMapOvr>
  <p:transition>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53251">
                                            <p:txEl>
                                              <p:pRg st="2" end="2"/>
                                            </p:txEl>
                                          </p:spTgt>
                                        </p:tgtEl>
                                        <p:attrNameLst>
                                          <p:attrName>style.visibility</p:attrName>
                                        </p:attrNameLst>
                                      </p:cBhvr>
                                      <p:to>
                                        <p:strVal val="visible"/>
                                      </p:to>
                                    </p:set>
                                    <p:anim calcmode="lin" valueType="num">
                                      <p:cBhvr>
                                        <p:cTn id="7" dur="1000" fill="hold"/>
                                        <p:tgtEl>
                                          <p:spTgt spid="53251">
                                            <p:txEl>
                                              <p:pRg st="2" end="2"/>
                                            </p:txEl>
                                          </p:spTgt>
                                        </p:tgtEl>
                                        <p:attrNameLst>
                                          <p:attrName>ppt_w</p:attrName>
                                        </p:attrNameLst>
                                      </p:cBhvr>
                                      <p:tavLst>
                                        <p:tav tm="0">
                                          <p:val>
                                            <p:fltVal val="0"/>
                                          </p:val>
                                        </p:tav>
                                        <p:tav tm="100000">
                                          <p:val>
                                            <p:strVal val="#ppt_w"/>
                                          </p:val>
                                        </p:tav>
                                      </p:tavLst>
                                    </p:anim>
                                    <p:anim calcmode="lin" valueType="num">
                                      <p:cBhvr>
                                        <p:cTn id="8" dur="1000" fill="hold"/>
                                        <p:tgtEl>
                                          <p:spTgt spid="53251">
                                            <p:txEl>
                                              <p:pRg st="2" end="2"/>
                                            </p:txEl>
                                          </p:spTgt>
                                        </p:tgtEl>
                                        <p:attrNameLst>
                                          <p:attrName>ppt_h</p:attrName>
                                        </p:attrNameLst>
                                      </p:cBhvr>
                                      <p:tavLst>
                                        <p:tav tm="0">
                                          <p:val>
                                            <p:fltVal val="0"/>
                                          </p:val>
                                        </p:tav>
                                        <p:tav tm="100000">
                                          <p:val>
                                            <p:strVal val="#ppt_h"/>
                                          </p:val>
                                        </p:tav>
                                      </p:tavLst>
                                    </p:anim>
                                    <p:anim calcmode="lin" valueType="num">
                                      <p:cBhvr>
                                        <p:cTn id="9" dur="1000" fill="hold"/>
                                        <p:tgtEl>
                                          <p:spTgt spid="53251">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3251">
                                            <p:txEl>
                                              <p:pRg st="2" end="2"/>
                                            </p:txEl>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53251">
                                            <p:txEl>
                                              <p:pRg st="3" end="3"/>
                                            </p:txEl>
                                          </p:spTgt>
                                        </p:tgtEl>
                                        <p:attrNameLst>
                                          <p:attrName>style.visibility</p:attrName>
                                        </p:attrNameLst>
                                      </p:cBhvr>
                                      <p:to>
                                        <p:strVal val="visible"/>
                                      </p:to>
                                    </p:set>
                                    <p:anim calcmode="lin" valueType="num">
                                      <p:cBhvr>
                                        <p:cTn id="13" dur="1000" fill="hold"/>
                                        <p:tgtEl>
                                          <p:spTgt spid="53251">
                                            <p:txEl>
                                              <p:pRg st="3" end="3"/>
                                            </p:txEl>
                                          </p:spTgt>
                                        </p:tgtEl>
                                        <p:attrNameLst>
                                          <p:attrName>ppt_w</p:attrName>
                                        </p:attrNameLst>
                                      </p:cBhvr>
                                      <p:tavLst>
                                        <p:tav tm="0">
                                          <p:val>
                                            <p:fltVal val="0"/>
                                          </p:val>
                                        </p:tav>
                                        <p:tav tm="100000">
                                          <p:val>
                                            <p:strVal val="#ppt_w"/>
                                          </p:val>
                                        </p:tav>
                                      </p:tavLst>
                                    </p:anim>
                                    <p:anim calcmode="lin" valueType="num">
                                      <p:cBhvr>
                                        <p:cTn id="14" dur="1000" fill="hold"/>
                                        <p:tgtEl>
                                          <p:spTgt spid="53251">
                                            <p:txEl>
                                              <p:pRg st="3" end="3"/>
                                            </p:txEl>
                                          </p:spTgt>
                                        </p:tgtEl>
                                        <p:attrNameLst>
                                          <p:attrName>ppt_h</p:attrName>
                                        </p:attrNameLst>
                                      </p:cBhvr>
                                      <p:tavLst>
                                        <p:tav tm="0">
                                          <p:val>
                                            <p:fltVal val="0"/>
                                          </p:val>
                                        </p:tav>
                                        <p:tav tm="100000">
                                          <p:val>
                                            <p:strVal val="#ppt_h"/>
                                          </p:val>
                                        </p:tav>
                                      </p:tavLst>
                                    </p:anim>
                                    <p:anim calcmode="lin" valueType="num">
                                      <p:cBhvr>
                                        <p:cTn id="15" dur="1000" fill="hold"/>
                                        <p:tgtEl>
                                          <p:spTgt spid="53251">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3251">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8" presetClass="entr" presetSubtype="6" fill="hold" nodeType="clickEffect">
                                  <p:stCondLst>
                                    <p:cond delay="0"/>
                                  </p:stCondLst>
                                  <p:childTnLst>
                                    <p:set>
                                      <p:cBhvr>
                                        <p:cTn id="20" dur="1" fill="hold">
                                          <p:stCondLst>
                                            <p:cond delay="0"/>
                                          </p:stCondLst>
                                        </p:cTn>
                                        <p:tgtEl>
                                          <p:spTgt spid="53251">
                                            <p:txEl>
                                              <p:pRg st="8" end="8"/>
                                            </p:txEl>
                                          </p:spTgt>
                                        </p:tgtEl>
                                        <p:attrNameLst>
                                          <p:attrName>style.visibility</p:attrName>
                                        </p:attrNameLst>
                                      </p:cBhvr>
                                      <p:to>
                                        <p:strVal val="visible"/>
                                      </p:to>
                                    </p:set>
                                    <p:animEffect transition="in" filter="strips(downRight)">
                                      <p:cBhvr>
                                        <p:cTn id="21" dur="500"/>
                                        <p:tgtEl>
                                          <p:spTgt spid="53251">
                                            <p:txEl>
                                              <p:pRg st="8" end="8"/>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3" presetClass="entr" presetSubtype="16" fill="hold" nodeType="clickEffect">
                                  <p:stCondLst>
                                    <p:cond delay="0"/>
                                  </p:stCondLst>
                                  <p:childTnLst>
                                    <p:set>
                                      <p:cBhvr>
                                        <p:cTn id="25" dur="1" fill="hold">
                                          <p:stCondLst>
                                            <p:cond delay="0"/>
                                          </p:stCondLst>
                                        </p:cTn>
                                        <p:tgtEl>
                                          <p:spTgt spid="53251">
                                            <p:txEl>
                                              <p:pRg st="10" end="10"/>
                                            </p:txEl>
                                          </p:spTgt>
                                        </p:tgtEl>
                                        <p:attrNameLst>
                                          <p:attrName>style.visibility</p:attrName>
                                        </p:attrNameLst>
                                      </p:cBhvr>
                                      <p:to>
                                        <p:strVal val="visible"/>
                                      </p:to>
                                    </p:set>
                                    <p:animEffect transition="in" filter="plus(in)">
                                      <p:cBhvr>
                                        <p:cTn id="26" dur="500"/>
                                        <p:tgtEl>
                                          <p:spTgt spid="53251">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a:xfrm>
            <a:off x="533400" y="2743200"/>
            <a:ext cx="8001000" cy="3657600"/>
          </a:xfrm>
          <a:gradFill rotWithShape="1">
            <a:gsLst>
              <a:gs pos="0">
                <a:srgbClr val="6699FF"/>
              </a:gs>
              <a:gs pos="100000">
                <a:srgbClr val="FF3300"/>
              </a:gs>
            </a:gsLst>
            <a:path path="rect">
              <a:fillToRect r="100000" b="100000"/>
            </a:path>
          </a:grad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r>
              <a:rPr lang="en-US" sz="4800" b="1" dirty="0">
                <a:solidFill>
                  <a:schemeClr val="bg1"/>
                </a:solidFill>
                <a:effectLst>
                  <a:outerShdw blurRad="38100" dist="38100" dir="2700000" algn="tl">
                    <a:srgbClr val="000000"/>
                  </a:outerShdw>
                </a:effectLst>
              </a:rPr>
              <a:t>		</a:t>
            </a:r>
          </a:p>
          <a:p>
            <a:pPr algn="ctr">
              <a:buFontTx/>
              <a:buNone/>
            </a:pPr>
            <a:endParaRPr lang="en-US" b="1" dirty="0">
              <a:solidFill>
                <a:schemeClr val="bg1"/>
              </a:solidFill>
              <a:effectLst>
                <a:outerShdw blurRad="38100" dist="38100" dir="2700000" algn="tl">
                  <a:srgbClr val="000000"/>
                </a:outerShdw>
              </a:effectLst>
            </a:endParaRPr>
          </a:p>
          <a:p>
            <a:pPr algn="ctr">
              <a:buFontTx/>
              <a:buNone/>
            </a:pPr>
            <a:r>
              <a:rPr lang="ar-JO" sz="4800" b="1" dirty="0">
                <a:solidFill>
                  <a:schemeClr val="bg1"/>
                </a:solidFill>
                <a:effectLst>
                  <a:outerShdw blurRad="38100" dist="38100" dir="2700000" algn="tl">
                    <a:srgbClr val="000000"/>
                  </a:outerShdw>
                </a:effectLst>
              </a:rPr>
              <a:t>تنبؤ نهائي</a:t>
            </a:r>
            <a:r>
              <a:rPr lang="en-US" sz="4800" b="1" dirty="0">
                <a:solidFill>
                  <a:schemeClr val="bg1"/>
                </a:solidFill>
                <a:effectLst>
                  <a:outerShdw blurRad="38100" dist="38100" dir="2700000" algn="tl">
                    <a:srgbClr val="000000"/>
                  </a:outerShdw>
                </a:effectLst>
              </a:rPr>
              <a:t> </a:t>
            </a:r>
            <a:r>
              <a:rPr lang="ar-JO" sz="4800" b="1" dirty="0">
                <a:solidFill>
                  <a:schemeClr val="bg1"/>
                </a:solidFill>
                <a:effectLst>
                  <a:outerShdw blurRad="38100" dist="38100" dir="2700000" algn="tl">
                    <a:srgbClr val="000000"/>
                  </a:outerShdw>
                </a:effectLst>
              </a:rPr>
              <a:t>يشير إلى المسيح</a:t>
            </a:r>
            <a:endParaRPr lang="en-US" sz="4800" b="1" dirty="0">
              <a:solidFill>
                <a:schemeClr val="bg1"/>
              </a:solidFill>
              <a:effectLst>
                <a:outerShdw blurRad="38100" dist="38100" dir="2700000" algn="tl">
                  <a:srgbClr val="000000"/>
                </a:outerShdw>
              </a:effectLst>
            </a:endParaRPr>
          </a:p>
          <a:p>
            <a:pPr algn="ctr">
              <a:buFontTx/>
              <a:buNone/>
            </a:pPr>
            <a:endParaRPr lang="en-US" sz="4800" b="1" dirty="0">
              <a:solidFill>
                <a:srgbClr val="FFFF66"/>
              </a:solidFill>
              <a:effectLst>
                <a:outerShdw blurRad="38100" dist="38100" dir="2700000" algn="tl">
                  <a:srgbClr val="000000"/>
                </a:outerShdw>
              </a:effectLst>
            </a:endParaRPr>
          </a:p>
        </p:txBody>
      </p:sp>
      <p:sp>
        <p:nvSpPr>
          <p:cNvPr id="59395" name="Oval 3"/>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59407" name="Group 15"/>
          <p:cNvGrpSpPr>
            <a:grpSpLocks/>
          </p:cNvGrpSpPr>
          <p:nvPr/>
        </p:nvGrpSpPr>
        <p:grpSpPr bwMode="auto">
          <a:xfrm>
            <a:off x="533400" y="1828800"/>
            <a:ext cx="8001000" cy="942975"/>
            <a:chOff x="336" y="1152"/>
            <a:chExt cx="5040" cy="594"/>
          </a:xfrm>
        </p:grpSpPr>
        <p:sp>
          <p:nvSpPr>
            <p:cNvPr id="59398" name="Rectangle 6"/>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حرفي وتصنيفي</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9399" name="WordArt 7"/>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
        <p:nvSpPr>
          <p:cNvPr id="59402" name="WordArt 10"/>
          <p:cNvSpPr>
            <a:spLocks noChangeArrowheads="1" noChangeShapeType="1" noTextEdit="1"/>
          </p:cNvSpPr>
          <p:nvPr/>
        </p:nvSpPr>
        <p:spPr bwMode="auto">
          <a:xfrm>
            <a:off x="3048000" y="228600"/>
            <a:ext cx="3324225" cy="180975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59406" name="Line 14"/>
          <p:cNvSpPr>
            <a:spLocks noChangeShapeType="1"/>
          </p:cNvSpPr>
          <p:nvPr/>
        </p:nvSpPr>
        <p:spPr bwMode="auto">
          <a:xfrm>
            <a:off x="3276600" y="3505200"/>
            <a:ext cx="2286000" cy="0"/>
          </a:xfrm>
          <a:prstGeom prst="line">
            <a:avLst/>
          </a:prstGeom>
          <a:noFill/>
          <a:ln w="76200">
            <a:solidFill>
              <a:schemeClr val="accent2"/>
            </a:solidFill>
            <a:prstDash val="sysDot"/>
            <a:round/>
            <a:headEnd/>
            <a:tailEnd type="triangle" w="med" len="med"/>
          </a:ln>
          <a:effectLst>
            <a:outerShdw blurRad="63500" dist="38099"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9408" name="Text Box 16"/>
          <p:cNvSpPr txBox="1">
            <a:spLocks noChangeArrowheads="1"/>
          </p:cNvSpPr>
          <p:nvPr/>
        </p:nvSpPr>
        <p:spPr bwMode="auto">
          <a:xfrm>
            <a:off x="6096000" y="3124200"/>
            <a:ext cx="1337226"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يسوع</a:t>
            </a:r>
            <a:endParaRPr kumimoji="0" lang="en-US"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9409" name="Text Box 17"/>
          <p:cNvSpPr txBox="1">
            <a:spLocks noChangeArrowheads="1"/>
          </p:cNvSpPr>
          <p:nvPr/>
        </p:nvSpPr>
        <p:spPr bwMode="auto">
          <a:xfrm>
            <a:off x="1219200" y="3124200"/>
            <a:ext cx="1064715"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آحاز</a:t>
            </a:r>
            <a:endParaRPr kumimoji="0" lang="en-US"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69057413"/>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59409"/>
                                        </p:tgtEl>
                                        <p:attrNameLst>
                                          <p:attrName>style.visibility</p:attrName>
                                        </p:attrNameLst>
                                      </p:cBhvr>
                                      <p:to>
                                        <p:strVal val="visible"/>
                                      </p:to>
                                    </p:set>
                                    <p:animEffect transition="in" filter="strips(downRight)">
                                      <p:cBhvr>
                                        <p:cTn id="7" dur="500"/>
                                        <p:tgtEl>
                                          <p:spTgt spid="59409"/>
                                        </p:tgtEl>
                                      </p:cBhvr>
                                    </p:animEffect>
                                  </p:childTnLst>
                                </p:cTn>
                              </p:par>
                            </p:childTnLst>
                          </p:cTn>
                        </p:par>
                        <p:par>
                          <p:cTn id="8" fill="hold" nodeType="afterGroup">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406"/>
                                        </p:tgtEl>
                                        <p:attrNameLst>
                                          <p:attrName>style.visibility</p:attrName>
                                        </p:attrNameLst>
                                      </p:cBhvr>
                                      <p:to>
                                        <p:strVal val="visible"/>
                                      </p:to>
                                    </p:set>
                                    <p:anim calcmode="lin" valueType="num">
                                      <p:cBhvr additive="base">
                                        <p:cTn id="11" dur="500" fill="hold"/>
                                        <p:tgtEl>
                                          <p:spTgt spid="59406"/>
                                        </p:tgtEl>
                                        <p:attrNameLst>
                                          <p:attrName>ppt_x</p:attrName>
                                        </p:attrNameLst>
                                      </p:cBhvr>
                                      <p:tavLst>
                                        <p:tav tm="0">
                                          <p:val>
                                            <p:strVal val="0-#ppt_w/2"/>
                                          </p:val>
                                        </p:tav>
                                        <p:tav tm="100000">
                                          <p:val>
                                            <p:strVal val="#ppt_x"/>
                                          </p:val>
                                        </p:tav>
                                      </p:tavLst>
                                    </p:anim>
                                    <p:anim calcmode="lin" valueType="num">
                                      <p:cBhvr additive="base">
                                        <p:cTn id="12" dur="500" fill="hold"/>
                                        <p:tgtEl>
                                          <p:spTgt spid="59406"/>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59408"/>
                                        </p:tgtEl>
                                        <p:attrNameLst>
                                          <p:attrName>style.visibility</p:attrName>
                                        </p:attrNameLst>
                                      </p:cBhvr>
                                      <p:to>
                                        <p:strVal val="visible"/>
                                      </p:to>
                                    </p:set>
                                    <p:animEffect transition="in" filter="strips(downRight)">
                                      <p:cBhvr>
                                        <p:cTn id="16" dur="500"/>
                                        <p:tgtEl>
                                          <p:spTgt spid="5940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9" presetClass="entr" presetSubtype="0" accel="100000" fill="hold" nodeType="clickEffect">
                                  <p:stCondLst>
                                    <p:cond delay="0"/>
                                  </p:stCondLst>
                                  <p:childTnLst>
                                    <p:set>
                                      <p:cBhvr>
                                        <p:cTn id="20" dur="1" fill="hold">
                                          <p:stCondLst>
                                            <p:cond delay="0"/>
                                          </p:stCondLst>
                                        </p:cTn>
                                        <p:tgtEl>
                                          <p:spTgt spid="59394">
                                            <p:txEl>
                                              <p:pRg st="2" end="2"/>
                                            </p:txEl>
                                          </p:spTgt>
                                        </p:tgtEl>
                                        <p:attrNameLst>
                                          <p:attrName>style.visibility</p:attrName>
                                        </p:attrNameLst>
                                      </p:cBhvr>
                                      <p:to>
                                        <p:strVal val="visible"/>
                                      </p:to>
                                    </p:set>
                                    <p:anim calcmode="lin" valueType="num">
                                      <p:cBhvr>
                                        <p:cTn id="21" dur="500" fill="hold"/>
                                        <p:tgtEl>
                                          <p:spTgt spid="59394">
                                            <p:txEl>
                                              <p:pRg st="2" end="2"/>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2" dur="500" fill="hold"/>
                                        <p:tgtEl>
                                          <p:spTgt spid="59394">
                                            <p:txEl>
                                              <p:pRg st="2" end="2"/>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3" dur="500" fill="hold"/>
                                        <p:tgtEl>
                                          <p:spTgt spid="59394">
                                            <p:txEl>
                                              <p:pRg st="2" end="2"/>
                                            </p:txEl>
                                          </p:spTgt>
                                        </p:tgtEl>
                                        <p:attrNameLst>
                                          <p:attrName>ppt_x</p:attrName>
                                        </p:attrNameLst>
                                      </p:cBhvr>
                                      <p:tavLst>
                                        <p:tav tm="0">
                                          <p:val>
                                            <p:strVal val="#ppt_x-.3"/>
                                          </p:val>
                                        </p:tav>
                                        <p:tav tm="50000">
                                          <p:val>
                                            <p:strVal val="#ppt_x"/>
                                          </p:val>
                                        </p:tav>
                                        <p:tav tm="100000">
                                          <p:val>
                                            <p:strVal val="#ppt_x"/>
                                          </p:val>
                                        </p:tav>
                                      </p:tavLst>
                                    </p:anim>
                                    <p:anim calcmode="lin" valueType="num">
                                      <p:cBhvr>
                                        <p:cTn id="24" dur="500" fill="hold"/>
                                        <p:tgtEl>
                                          <p:spTgt spid="5939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06" grpId="0" animBg="1"/>
      <p:bldP spid="59408" grpId="0"/>
      <p:bldP spid="59409" grpId="0"/>
    </p:bldLst>
  </p:timing>
</p:sld>
</file>

<file path=ppt/slides/slide2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BF4370-C636-4737-9E65-88441E0D60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في بيت لحم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14</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1-12</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عبادة يسوع كونه ملك اليهود من قبل الأمم في بيت لحم لتحقيق ميخا 5: 2 وكمؤشر أن هذا الطفل المولود سيحكم يوماً ما كملك الملوك ورب الأرباب، المسيا الحاكم على كل أمم العالم</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7896E30-9D41-450A-9684-329F544806F7}"/>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962343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ar-JO" sz="6600" b="1" dirty="0">
                <a:solidFill>
                  <a:schemeClr val="bg1"/>
                </a:solidFill>
                <a:latin typeface="Times New Roman" pitchFamily="18" charset="0"/>
                <a:ea typeface="ＭＳ Ｐゴシック" charset="0"/>
                <a:cs typeface="Times New Roman" pitchFamily="18" charset="0"/>
              </a:rPr>
              <a:t>بيت لحم</a:t>
            </a:r>
            <a:endParaRPr lang="en-US" b="1" dirty="0">
              <a:solidFill>
                <a:schemeClr val="bg1"/>
              </a:solidFill>
              <a:latin typeface="Times New Roman" pitchFamily="18" charset="0"/>
              <a:ea typeface="ＭＳ Ｐゴシック" charset="0"/>
              <a:cs typeface="Times New Roman" pitchFamily="18" charset="0"/>
            </a:endParaRPr>
          </a:p>
        </p:txBody>
      </p:sp>
      <p:sp>
        <p:nvSpPr>
          <p:cNvPr id="4" name="Title 1"/>
          <p:cNvSpPr txBox="1">
            <a:spLocks/>
          </p:cNvSpPr>
          <p:nvPr/>
        </p:nvSpPr>
        <p:spPr bwMode="auto">
          <a:xfrm>
            <a:off x="285720" y="4293096"/>
            <a:ext cx="8534752"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وأنت يا بيت لحم أرض يهوذا لست الصغرى بين رؤساء يهوذا لأن منك يخرج مدبر يرعى</a:t>
            </a:r>
            <a:r>
              <a:rPr kumimoji="0" lang="ar-JO" sz="2800" b="1" i="0" u="none" strike="noStrike" kern="1200" cap="none" spc="0" normalizeH="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شعبي إسرائيل</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dirty="0">
                <a:latin typeface="Arial" panose="020B0604020202020204" pitchFamily="34" charset="0"/>
                <a:cs typeface="Arial" panose="020B0604020202020204" pitchFamily="34" charset="0"/>
              </a:rPr>
              <a:t>( ميخا 5: 2 مقتبسة في متى 2: 6)</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440052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6512" y="0"/>
            <a:ext cx="9252520" cy="6957392"/>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pic>
        <p:nvPicPr>
          <p:cNvPr id="123906" name="Picture 8" descr="Journey to Bethlehe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9166225"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07" name="Rectangle 3"/>
          <p:cNvSpPr>
            <a:spLocks noGrp="1" noChangeArrowheads="1"/>
          </p:cNvSpPr>
          <p:nvPr>
            <p:ph type="ctrTitle"/>
          </p:nvPr>
        </p:nvSpPr>
        <p:spPr>
          <a:xfrm>
            <a:off x="609600" y="6165304"/>
            <a:ext cx="7848600" cy="692696"/>
          </a:xfrm>
        </p:spPr>
        <p:txBody>
          <a:bodyPr/>
          <a:lstStyle/>
          <a:p>
            <a:pPr eaLnBrk="1" hangingPunct="1"/>
            <a:r>
              <a:rPr lang="ar-JO" sz="4000" b="1" dirty="0">
                <a:solidFill>
                  <a:schemeClr val="bg1"/>
                </a:solidFill>
                <a:latin typeface="Arial"/>
                <a:ea typeface="ＭＳ Ｐゴシック" charset="0"/>
                <a:cs typeface="Arial"/>
              </a:rPr>
              <a:t>الرحلة إلى بيت لحم</a:t>
            </a:r>
            <a:endParaRPr lang="en-US" sz="16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1780809156"/>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a:solidFill>
                  <a:schemeClr val="tx1"/>
                </a:solidFill>
                <a:latin typeface="Arial" charset="0"/>
                <a:ea typeface="ＭＳ Ｐゴシック" charset="0"/>
                <a:cs typeface="ＭＳ Ｐゴシック"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26515" y="144016"/>
            <a:ext cx="9170535" cy="54868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السهل التعرف على يسوع</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92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2"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br>
              <a:rPr lang="en-US" dirty="0">
                <a:effectLst>
                  <a:glow rad="228600">
                    <a:schemeClr val="bg2">
                      <a:alpha val="81000"/>
                    </a:schemeClr>
                  </a:glow>
                </a:effectLst>
                <a:ea typeface="ＭＳ Ｐゴシック" charset="0"/>
              </a:rPr>
            </a:br>
            <a:r>
              <a:rPr lang="ar-JO" dirty="0">
                <a:effectLst>
                  <a:glow rad="228600">
                    <a:schemeClr val="bg2">
                      <a:alpha val="81000"/>
                    </a:schemeClr>
                  </a:glow>
                </a:effectLst>
                <a:ea typeface="ＭＳ Ｐゴシック" charset="0"/>
              </a:rPr>
              <a:t>رفض اليهود المسيح </a:t>
            </a:r>
            <a:br>
              <a:rPr lang="ar-JO" dirty="0">
                <a:effectLst>
                  <a:glow rad="228600">
                    <a:schemeClr val="bg2">
                      <a:alpha val="81000"/>
                    </a:schemeClr>
                  </a:glow>
                </a:effectLst>
                <a:ea typeface="ＭＳ Ｐゴシック" charset="0"/>
              </a:rPr>
            </a:br>
            <a:r>
              <a:rPr lang="ar-JO" dirty="0">
                <a:effectLst>
                  <a:glow rad="228600">
                    <a:schemeClr val="bg2">
                      <a:alpha val="81000"/>
                    </a:schemeClr>
                  </a:glow>
                </a:effectLst>
                <a:ea typeface="ＭＳ Ｐゴシック" charset="0"/>
              </a:rPr>
              <a:t>مع أنه كان يهودياً (1: 11)</a:t>
            </a:r>
            <a:endParaRPr lang="en-US" dirty="0">
              <a:effectLst>
                <a:glow rad="228600">
                  <a:schemeClr val="bg2">
                    <a:alpha val="81000"/>
                  </a:schemeClr>
                </a:glow>
              </a:effectLst>
              <a:ea typeface="ＭＳ Ｐゴシック" charset="0"/>
            </a:endParaRP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rPr>
              <a:t>إلى خاصته جاء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rPr>
              <a:t>وخاصته لم تقبله</a:t>
            </a:r>
            <a:endParaRPr kumimoji="0" lang="en-US"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549076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7111"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2. الولادة في بيت لحم</a:t>
            </a:r>
            <a:endPar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47107" name="Rectangle 3"/>
          <p:cNvSpPr>
            <a:spLocks noGrp="1" noChangeArrowheads="1"/>
          </p:cNvSpPr>
          <p:nvPr>
            <p:ph type="body" idx="1"/>
          </p:nvPr>
        </p:nvSpPr>
        <p:spPr>
          <a:xfrm>
            <a:off x="304800" y="1752600"/>
            <a:ext cx="8229600" cy="4648200"/>
          </a:xfrm>
        </p:spPr>
        <p:txBody>
          <a:bodyPr/>
          <a:lstStyle/>
          <a:p>
            <a:pPr algn="ctr">
              <a:lnSpc>
                <a:spcPct val="90000"/>
              </a:lnSpc>
              <a:buFontTx/>
              <a:buNone/>
            </a:pPr>
            <a:r>
              <a:rPr lang="ar-JO" sz="4000" b="1" dirty="0">
                <a:solidFill>
                  <a:srgbClr val="CCFF33"/>
                </a:solidFill>
                <a:effectLst>
                  <a:outerShdw blurRad="38100" dist="38100" dir="2700000" algn="tl">
                    <a:srgbClr val="FFFFFF"/>
                  </a:outerShdw>
                </a:effectLst>
                <a:latin typeface="Arial"/>
              </a:rPr>
              <a:t>أما أنت يا </a:t>
            </a:r>
            <a:r>
              <a:rPr lang="ar-JO" sz="4000" b="1" dirty="0">
                <a:solidFill>
                  <a:schemeClr val="bg1"/>
                </a:solidFill>
                <a:effectLst>
                  <a:outerShdw blurRad="38100" dist="38100" dir="2700000" algn="tl">
                    <a:srgbClr val="FFFFFF"/>
                  </a:outerShdw>
                </a:effectLst>
                <a:latin typeface="Arial"/>
              </a:rPr>
              <a:t>بيت لحم </a:t>
            </a:r>
            <a:r>
              <a:rPr lang="ar-JO" sz="4000" b="1" dirty="0">
                <a:solidFill>
                  <a:srgbClr val="CCFF33"/>
                </a:solidFill>
                <a:effectLst>
                  <a:outerShdw blurRad="38100" dist="38100" dir="2700000" algn="tl">
                    <a:srgbClr val="FFFFFF"/>
                  </a:outerShdw>
                </a:effectLst>
                <a:latin typeface="Arial"/>
              </a:rPr>
              <a:t>أفراتة وأنت صغيرة أن تكوني بين ألوف يهوذا فمنك يخرج لي الذي يكون متسلطاً على إسرائيل</a:t>
            </a:r>
            <a:endParaRPr lang="en-US" sz="4000" b="1" dirty="0">
              <a:solidFill>
                <a:srgbClr val="CCFF33"/>
              </a:solidFill>
              <a:effectLst>
                <a:outerShdw blurRad="38100" dist="38100" dir="2700000" algn="tl">
                  <a:srgbClr val="FFFFFF"/>
                </a:outerShdw>
              </a:effectLst>
            </a:endParaRPr>
          </a:p>
          <a:p>
            <a:pPr>
              <a:lnSpc>
                <a:spcPct val="90000"/>
              </a:lnSpc>
              <a:buFontTx/>
              <a:buNone/>
            </a:pPr>
            <a:r>
              <a:rPr lang="en-US" sz="2800" b="1" dirty="0">
                <a:solidFill>
                  <a:srgbClr val="CCFF33"/>
                </a:solidFill>
                <a:effectLst>
                  <a:outerShdw blurRad="38100" dist="38100" dir="2700000" algn="tl">
                    <a:srgbClr val="FFFFFF"/>
                  </a:outerShdw>
                </a:effectLst>
              </a:rPr>
              <a:t>(</a:t>
            </a:r>
            <a:r>
              <a:rPr lang="ar-JO" sz="2800" b="1" dirty="0">
                <a:solidFill>
                  <a:srgbClr val="CCFF33"/>
                </a:solidFill>
                <a:effectLst>
                  <a:outerShdw blurRad="38100" dist="38100" dir="2700000" algn="tl">
                    <a:srgbClr val="FFFFFF"/>
                  </a:outerShdw>
                </a:effectLst>
              </a:rPr>
              <a:t>ميخا 5: 2</a:t>
            </a:r>
            <a:r>
              <a:rPr lang="en-US" sz="2800" b="1" dirty="0">
                <a:solidFill>
                  <a:srgbClr val="CCFF33"/>
                </a:solidFill>
                <a:effectLst>
                  <a:outerShdw blurRad="38100" dist="38100" dir="2700000" algn="tl">
                    <a:srgbClr val="FFFFFF"/>
                  </a:outerShdw>
                </a:effectLst>
              </a:rPr>
              <a:t>)</a:t>
            </a:r>
          </a:p>
          <a:p>
            <a:pPr>
              <a:lnSpc>
                <a:spcPct val="90000"/>
              </a:lnSpc>
              <a:buFontTx/>
              <a:buNone/>
            </a:pPr>
            <a:endParaRPr lang="en-US" sz="4000" b="1" dirty="0">
              <a:solidFill>
                <a:srgbClr val="CCFF33"/>
              </a:solidFill>
              <a:effectLst>
                <a:outerShdw blurRad="38100" dist="38100" dir="2700000" algn="tl">
                  <a:srgbClr val="FFFFFF"/>
                </a:outerShdw>
              </a:effectLst>
            </a:endParaRPr>
          </a:p>
        </p:txBody>
      </p:sp>
    </p:spTree>
    <p:extLst>
      <p:ext uri="{BB962C8B-B14F-4D97-AF65-F5344CB8AC3E}">
        <p14:creationId xmlns:p14="http://schemas.microsoft.com/office/powerpoint/2010/main" val="562962039"/>
      </p:ext>
    </p:extLst>
  </p:cSld>
  <p:clrMapOvr>
    <a:masterClrMapping/>
  </p:clrMapOvr>
  <p:transition>
    <p:wedg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7111"/>
                                        </p:tgtEl>
                                        <p:attrNameLst>
                                          <p:attrName>style.visibility</p:attrName>
                                        </p:attrNameLst>
                                      </p:cBhvr>
                                      <p:to>
                                        <p:strVal val="visible"/>
                                      </p:to>
                                    </p:set>
                                    <p:anim calcmode="lin" valueType="num">
                                      <p:cBhvr additive="base">
                                        <p:cTn id="7" dur="500" fill="hold"/>
                                        <p:tgtEl>
                                          <p:spTgt spid="47111"/>
                                        </p:tgtEl>
                                        <p:attrNameLst>
                                          <p:attrName>ppt_x</p:attrName>
                                        </p:attrNameLst>
                                      </p:cBhvr>
                                      <p:tavLst>
                                        <p:tav tm="0">
                                          <p:val>
                                            <p:strVal val="1+#ppt_w/2"/>
                                          </p:val>
                                        </p:tav>
                                        <p:tav tm="100000">
                                          <p:val>
                                            <p:strVal val="#ppt_x"/>
                                          </p:val>
                                        </p:tav>
                                      </p:tavLst>
                                    </p:anim>
                                    <p:anim calcmode="lin" valueType="num">
                                      <p:cBhvr additive="base">
                                        <p:cTn id="8" dur="500" fill="hold"/>
                                        <p:tgtEl>
                                          <p:spTgt spid="471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nodeType="clickEffect">
                                  <p:stCondLst>
                                    <p:cond delay="0"/>
                                  </p:stCondLst>
                                  <p:childTnLst>
                                    <p:set>
                                      <p:cBhvr>
                                        <p:cTn id="12" dur="1" fill="hold">
                                          <p:stCondLst>
                                            <p:cond delay="0"/>
                                          </p:stCondLst>
                                        </p:cTn>
                                        <p:tgtEl>
                                          <p:spTgt spid="47107">
                                            <p:txEl>
                                              <p:pRg st="0" end="0"/>
                                            </p:txEl>
                                          </p:spTgt>
                                        </p:tgtEl>
                                        <p:attrNameLst>
                                          <p:attrName>style.visibility</p:attrName>
                                        </p:attrNameLst>
                                      </p:cBhvr>
                                      <p:to>
                                        <p:strVal val="visible"/>
                                      </p:to>
                                    </p:set>
                                    <p:anim calcmode="lin" valueType="num">
                                      <p:cBhvr>
                                        <p:cTn id="13" dur="1000" fill="hold"/>
                                        <p:tgtEl>
                                          <p:spTgt spid="47107">
                                            <p:txEl>
                                              <p:pRg st="0" end="0"/>
                                            </p:txEl>
                                          </p:spTgt>
                                        </p:tgtEl>
                                        <p:attrNameLst>
                                          <p:attrName>ppt_w</p:attrName>
                                        </p:attrNameLst>
                                      </p:cBhvr>
                                      <p:tavLst>
                                        <p:tav tm="0">
                                          <p:val>
                                            <p:strVal val="#ppt_w+.3"/>
                                          </p:val>
                                        </p:tav>
                                        <p:tav tm="100000">
                                          <p:val>
                                            <p:strVal val="#ppt_w"/>
                                          </p:val>
                                        </p:tav>
                                      </p:tavLst>
                                    </p:anim>
                                    <p:anim calcmode="lin" valueType="num">
                                      <p:cBhvr>
                                        <p:cTn id="14" dur="1000" fill="hold"/>
                                        <p:tgtEl>
                                          <p:spTgt spid="47107">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47107">
                                            <p:txEl>
                                              <p:pRg st="0" end="0"/>
                                            </p:txEl>
                                          </p:spTgt>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47107">
                                            <p:txEl>
                                              <p:pRg st="1" end="1"/>
                                            </p:txEl>
                                          </p:spTgt>
                                        </p:tgtEl>
                                        <p:attrNameLst>
                                          <p:attrName>style.visibility</p:attrName>
                                        </p:attrNameLst>
                                      </p:cBhvr>
                                      <p:to>
                                        <p:strVal val="visible"/>
                                      </p:to>
                                    </p:set>
                                    <p:anim calcmode="lin" valueType="num">
                                      <p:cBhvr>
                                        <p:cTn id="18" dur="1000" fill="hold"/>
                                        <p:tgtEl>
                                          <p:spTgt spid="47107">
                                            <p:txEl>
                                              <p:pRg st="1" end="1"/>
                                            </p:txEl>
                                          </p:spTgt>
                                        </p:tgtEl>
                                        <p:attrNameLst>
                                          <p:attrName>ppt_w</p:attrName>
                                        </p:attrNameLst>
                                      </p:cBhvr>
                                      <p:tavLst>
                                        <p:tav tm="0">
                                          <p:val>
                                            <p:strVal val="#ppt_w+.3"/>
                                          </p:val>
                                        </p:tav>
                                        <p:tav tm="100000">
                                          <p:val>
                                            <p:strVal val="#ppt_w"/>
                                          </p:val>
                                        </p:tav>
                                      </p:tavLst>
                                    </p:anim>
                                    <p:anim calcmode="lin" valueType="num">
                                      <p:cBhvr>
                                        <p:cTn id="19" dur="1000" fill="hold"/>
                                        <p:tgtEl>
                                          <p:spTgt spid="47107">
                                            <p:txEl>
                                              <p:pRg st="1" end="1"/>
                                            </p:txEl>
                                          </p:spTgt>
                                        </p:tgtEl>
                                        <p:attrNameLst>
                                          <p:attrName>ppt_h</p:attrName>
                                        </p:attrNameLst>
                                      </p:cBhvr>
                                      <p:tavLst>
                                        <p:tav tm="0">
                                          <p:val>
                                            <p:strVal val="#ppt_h"/>
                                          </p:val>
                                        </p:tav>
                                        <p:tav tm="100000">
                                          <p:val>
                                            <p:strVal val="#ppt_h"/>
                                          </p:val>
                                        </p:tav>
                                      </p:tavLst>
                                    </p:anim>
                                    <p:animEffect transition="in" filter="fade">
                                      <p:cBhvr>
                                        <p:cTn id="20" dur="1000"/>
                                        <p:tgtEl>
                                          <p:spTgt spid="4710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1"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51" name="Rectangle 11" descr="Small checker board"/>
          <p:cNvSpPr>
            <a:spLocks noGrp="1" noChangeArrowheads="1"/>
          </p:cNvSpPr>
          <p:nvPr>
            <p:ph type="title"/>
          </p:nvPr>
        </p:nvSpPr>
        <p:spPr>
          <a:xfrm>
            <a:off x="0" y="274638"/>
            <a:ext cx="9144000" cy="1143000"/>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ar-JO" b="1" dirty="0">
                <a:solidFill>
                  <a:schemeClr val="accent2"/>
                </a:solidFill>
                <a:effectLst>
                  <a:outerShdw blurRad="38100" dist="38100" dir="2700000" algn="tl">
                    <a:srgbClr val="DDDDDD"/>
                  </a:outerShdw>
                </a:effectLst>
              </a:rPr>
              <a:t>.... وزيارة المجوس        </a:t>
            </a:r>
            <a:r>
              <a:rPr lang="ar-JO" sz="3200" b="1" dirty="0">
                <a:solidFill>
                  <a:schemeClr val="accent2"/>
                </a:solidFill>
                <a:effectLst>
                  <a:outerShdw blurRad="38100" dist="38100" dir="2700000" algn="tl">
                    <a:srgbClr val="DDDDDD"/>
                  </a:outerShdw>
                </a:effectLst>
              </a:rPr>
              <a:t>(2: 1-12)</a:t>
            </a:r>
            <a:endParaRPr lang="en-US" sz="3200" b="1" dirty="0">
              <a:solidFill>
                <a:schemeClr val="accent2"/>
              </a:solidFill>
              <a:effectLst>
                <a:outerShdw blurRad="38100" dist="38100" dir="2700000" algn="tl">
                  <a:srgbClr val="DDDDDD"/>
                </a:outerShdw>
              </a:effectLst>
            </a:endParaRPr>
          </a:p>
        </p:txBody>
      </p:sp>
      <p:pic>
        <p:nvPicPr>
          <p:cNvPr id="10252" name="Picture 12" descr="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630363"/>
            <a:ext cx="6553200" cy="4868862"/>
          </a:xfrm>
          <a:prstGeom prst="rect">
            <a:avLst/>
          </a:prstGeom>
          <a:noFill/>
          <a:ln w="9525">
            <a:solidFill>
              <a:schemeClr val="bg2"/>
            </a:solidFill>
            <a:miter lim="800000"/>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737145621"/>
      </p:ext>
    </p:extLst>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0" presetClass="entr" presetSubtype="0" fill="hold" nodeType="afterEffect">
                                  <p:stCondLst>
                                    <p:cond delay="0"/>
                                  </p:stCondLst>
                                  <p:childTnLst>
                                    <p:set>
                                      <p:cBhvr>
                                        <p:cTn id="6" dur="1" fill="hold">
                                          <p:stCondLst>
                                            <p:cond delay="0"/>
                                          </p:stCondLst>
                                        </p:cTn>
                                        <p:tgtEl>
                                          <p:spTgt spid="10252"/>
                                        </p:tgtEl>
                                        <p:attrNameLst>
                                          <p:attrName>style.visibility</p:attrName>
                                        </p:attrNameLst>
                                      </p:cBhvr>
                                      <p:to>
                                        <p:strVal val="visible"/>
                                      </p:to>
                                    </p:set>
                                    <p:animEffect transition="in" filter="fade">
                                      <p:cBhvr>
                                        <p:cTn id="7" dur="800" decel="100000"/>
                                        <p:tgtEl>
                                          <p:spTgt spid="10252"/>
                                        </p:tgtEl>
                                      </p:cBhvr>
                                    </p:animEffect>
                                    <p:anim calcmode="lin" valueType="num">
                                      <p:cBhvr>
                                        <p:cTn id="8" dur="800" decel="100000" fill="hold"/>
                                        <p:tgtEl>
                                          <p:spTgt spid="10252"/>
                                        </p:tgtEl>
                                        <p:attrNameLst>
                                          <p:attrName>style.rotation</p:attrName>
                                        </p:attrNameLst>
                                      </p:cBhvr>
                                      <p:tavLst>
                                        <p:tav tm="0">
                                          <p:val>
                                            <p:fltVal val="-90"/>
                                          </p:val>
                                        </p:tav>
                                        <p:tav tm="100000">
                                          <p:val>
                                            <p:fltVal val="0"/>
                                          </p:val>
                                        </p:tav>
                                      </p:tavLst>
                                    </p:anim>
                                    <p:anim calcmode="lin" valueType="num">
                                      <p:cBhvr>
                                        <p:cTn id="9" dur="800" decel="100000" fill="hold"/>
                                        <p:tgtEl>
                                          <p:spTgt spid="10252"/>
                                        </p:tgtEl>
                                        <p:attrNameLst>
                                          <p:attrName>ppt_x</p:attrName>
                                        </p:attrNameLst>
                                      </p:cBhvr>
                                      <p:tavLst>
                                        <p:tav tm="0">
                                          <p:val>
                                            <p:strVal val="#ppt_x+0.4"/>
                                          </p:val>
                                        </p:tav>
                                        <p:tav tm="100000">
                                          <p:val>
                                            <p:strVal val="#ppt_x-0.05"/>
                                          </p:val>
                                        </p:tav>
                                      </p:tavLst>
                                    </p:anim>
                                    <p:anim calcmode="lin" valueType="num">
                                      <p:cBhvr>
                                        <p:cTn id="10" dur="800" decel="100000" fill="hold"/>
                                        <p:tgtEl>
                                          <p:spTgt spid="1025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25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25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Rectangle 3"/>
          <p:cNvSpPr>
            <a:spLocks noGrp="1" noChangeArrowheads="1"/>
          </p:cNvSpPr>
          <p:nvPr>
            <p:ph type="ctrTitle"/>
          </p:nvPr>
        </p:nvSpPr>
        <p:spPr>
          <a:xfrm>
            <a:off x="0" y="2286000"/>
            <a:ext cx="9144000" cy="1219200"/>
          </a:xfrm>
          <a:noFill/>
        </p:spPr>
        <p:txBody>
          <a:bodyPr/>
          <a:lstStyle/>
          <a:p>
            <a:r>
              <a:rPr lang="en-US" sz="6000" b="1">
                <a:solidFill>
                  <a:schemeClr val="bg1"/>
                </a:solidFill>
              </a:rPr>
              <a:t>Who Were the Magi?</a:t>
            </a:r>
            <a:endParaRPr lang="en-US" sz="5400">
              <a:solidFill>
                <a:schemeClr val="bg1"/>
              </a:solidFill>
            </a:endParaRPr>
          </a:p>
        </p:txBody>
      </p:sp>
      <p:pic>
        <p:nvPicPr>
          <p:cNvPr id="149506" name="Picture 2" descr="matthew2_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0682391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Herod &amp; 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371600"/>
            <a:ext cx="6248400" cy="4122738"/>
          </a:xfrm>
          <a:prstGeom prst="rect">
            <a:avLst/>
          </a:prstGeom>
          <a:noFill/>
          <a:extLst>
            <a:ext uri="{909E8E84-426E-40dd-AFC4-6F175D3DCCD1}">
              <a14:hiddenFill xmlns:a14="http://schemas.microsoft.com/office/drawing/2010/main" xmlns="">
                <a:solidFill>
                  <a:srgbClr val="FFFFFF"/>
                </a:solidFill>
              </a14:hiddenFill>
            </a:ext>
          </a:extLst>
        </p:spPr>
      </p:pic>
      <p:sp>
        <p:nvSpPr>
          <p:cNvPr id="147459" name="Text Box 3"/>
          <p:cNvSpPr txBox="1">
            <a:spLocks noChangeArrowheads="1"/>
          </p:cNvSpPr>
          <p:nvPr/>
        </p:nvSpPr>
        <p:spPr bwMode="auto">
          <a:xfrm>
            <a:off x="8350250" y="152400"/>
            <a:ext cx="65881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78b</a:t>
            </a:r>
          </a:p>
        </p:txBody>
      </p:sp>
      <p:sp>
        <p:nvSpPr>
          <p:cNvPr id="147460" name="Text Box 4"/>
          <p:cNvSpPr txBox="1">
            <a:spLocks noChangeArrowheads="1"/>
          </p:cNvSpPr>
          <p:nvPr/>
        </p:nvSpPr>
        <p:spPr bwMode="auto">
          <a:xfrm>
            <a:off x="1327468" y="1445747"/>
            <a:ext cx="1050289"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سياسية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1" name="Text Box 5"/>
          <p:cNvSpPr txBox="1">
            <a:spLocks noChangeArrowheads="1"/>
          </p:cNvSpPr>
          <p:nvPr/>
        </p:nvSpPr>
        <p:spPr bwMode="auto">
          <a:xfrm>
            <a:off x="2305839" y="2588747"/>
            <a:ext cx="788999"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مادية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2" name="Text Box 6"/>
          <p:cNvSpPr txBox="1">
            <a:spLocks noChangeArrowheads="1"/>
          </p:cNvSpPr>
          <p:nvPr/>
        </p:nvSpPr>
        <p:spPr bwMode="auto">
          <a:xfrm>
            <a:off x="5260021" y="4572000"/>
            <a:ext cx="821059"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ذهنية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3" name="Text Box 7"/>
          <p:cNvSpPr txBox="1">
            <a:spLocks noChangeArrowheads="1"/>
          </p:cNvSpPr>
          <p:nvPr/>
        </p:nvSpPr>
        <p:spPr bwMode="auto">
          <a:xfrm>
            <a:off x="6843788" y="5636747"/>
            <a:ext cx="936475"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روحية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pic>
        <p:nvPicPr>
          <p:cNvPr id="147464" name="Picture 8" descr="three kings"/>
          <p:cNvPicPr>
            <a:picLocks noChangeAspect="1" noChangeArrowheads="1"/>
          </p:cNvPicPr>
          <p:nvPr/>
        </p:nvPicPr>
        <p:blipFill>
          <a:blip r:embed="rId4">
            <a:extLst>
              <a:ext uri="{28A0092B-C50C-407E-A947-70E740481C1C}">
                <a14:useLocalDpi xmlns:a14="http://schemas.microsoft.com/office/drawing/2010/main" val="0"/>
              </a:ext>
            </a:extLst>
          </a:blip>
          <a:srcRect t="1204" r="1724" b="2489"/>
          <a:stretch>
            <a:fillRect/>
          </a:stretch>
        </p:blipFill>
        <p:spPr bwMode="auto">
          <a:xfrm>
            <a:off x="0" y="3248025"/>
            <a:ext cx="4114800" cy="3609975"/>
          </a:xfrm>
          <a:prstGeom prst="rect">
            <a:avLst/>
          </a:prstGeom>
          <a:noFill/>
          <a:extLst>
            <a:ext uri="{909E8E84-426E-40dd-AFC4-6F175D3DCCD1}">
              <a14:hiddenFill xmlns:a14="http://schemas.microsoft.com/office/drawing/2010/main" xmlns="">
                <a:solidFill>
                  <a:srgbClr val="FFFFFF"/>
                </a:solidFill>
              </a14:hiddenFill>
            </a:ext>
          </a:extLst>
        </p:spPr>
      </p:pic>
      <p:sp>
        <p:nvSpPr>
          <p:cNvPr id="147465" name="Text Box 9"/>
          <p:cNvSpPr txBox="1">
            <a:spLocks noChangeArrowheads="1"/>
          </p:cNvSpPr>
          <p:nvPr/>
        </p:nvSpPr>
        <p:spPr bwMode="auto">
          <a:xfrm>
            <a:off x="3786678" y="3441234"/>
            <a:ext cx="1015021"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عاطفية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6" name="Rectangle 10"/>
          <p:cNvSpPr>
            <a:spLocks noGrp="1" noChangeArrowheads="1"/>
          </p:cNvSpPr>
          <p:nvPr>
            <p:ph type="title" idx="4294967295"/>
          </p:nvPr>
        </p:nvSpPr>
        <p:spPr>
          <a:xfrm>
            <a:off x="76200" y="553750"/>
            <a:ext cx="8229600" cy="584775"/>
          </a:xfrm>
          <a:solidFill>
            <a:srgbClr val="FFCC66"/>
          </a:solidFill>
          <a:ln/>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spAutoFit/>
          </a:bodyPr>
          <a:lstStyle/>
          <a:p>
            <a:r>
              <a:rPr lang="ar-JO" altLang="zh-CN" sz="3200" b="1" dirty="0">
                <a:solidFill>
                  <a:schemeClr val="tx1"/>
                </a:solidFill>
                <a:latin typeface="Times" charset="0"/>
                <a:ea typeface="SimSun" charset="0"/>
                <a:cs typeface="SimSun" charset="0"/>
              </a:rPr>
              <a:t>ما نوع المملكة التي يصورها كل من أشعياء ومتى؟</a:t>
            </a:r>
            <a:r>
              <a:rPr lang="en-US" altLang="zh-CN" sz="3200" b="1" dirty="0">
                <a:solidFill>
                  <a:schemeClr val="tx1"/>
                </a:solidFill>
                <a:latin typeface="Times" charset="0"/>
                <a:ea typeface="SimSun" charset="0"/>
                <a:cs typeface="SimSun" charset="0"/>
              </a:rPr>
              <a:t> </a:t>
            </a:r>
            <a:endParaRPr lang="en-US" sz="3200" b="1" dirty="0">
              <a:solidFill>
                <a:schemeClr val="tx1"/>
              </a:solidFill>
              <a:latin typeface="Times" charset="0"/>
              <a:ea typeface="SimSun" charset="0"/>
              <a:cs typeface="SimSun" charset="0"/>
            </a:endParaRPr>
          </a:p>
        </p:txBody>
      </p:sp>
    </p:spTree>
    <p:extLst>
      <p:ext uri="{BB962C8B-B14F-4D97-AF65-F5344CB8AC3E}">
        <p14:creationId xmlns:p14="http://schemas.microsoft.com/office/powerpoint/2010/main" val="1197849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7460"/>
                                        </p:tgtEl>
                                        <p:attrNameLst>
                                          <p:attrName>style.visibility</p:attrName>
                                        </p:attrNameLst>
                                      </p:cBhvr>
                                      <p:to>
                                        <p:strVal val="visible"/>
                                      </p:to>
                                    </p:set>
                                    <p:anim calcmode="lin" valueType="num">
                                      <p:cBhvr additive="base">
                                        <p:cTn id="7" dur="500" fill="hold"/>
                                        <p:tgtEl>
                                          <p:spTgt spid="147460"/>
                                        </p:tgtEl>
                                        <p:attrNameLst>
                                          <p:attrName>ppt_x</p:attrName>
                                        </p:attrNameLst>
                                      </p:cBhvr>
                                      <p:tavLst>
                                        <p:tav tm="0">
                                          <p:val>
                                            <p:strVal val="0-#ppt_w/2"/>
                                          </p:val>
                                        </p:tav>
                                        <p:tav tm="100000">
                                          <p:val>
                                            <p:strVal val="#ppt_x"/>
                                          </p:val>
                                        </p:tav>
                                      </p:tavLst>
                                    </p:anim>
                                    <p:anim calcmode="lin" valueType="num">
                                      <p:cBhvr additive="base">
                                        <p:cTn id="8" dur="500" fill="hold"/>
                                        <p:tgtEl>
                                          <p:spTgt spid="14746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7461"/>
                                        </p:tgtEl>
                                        <p:attrNameLst>
                                          <p:attrName>style.visibility</p:attrName>
                                        </p:attrNameLst>
                                      </p:cBhvr>
                                      <p:to>
                                        <p:strVal val="visible"/>
                                      </p:to>
                                    </p:set>
                                    <p:anim calcmode="lin" valueType="num">
                                      <p:cBhvr additive="base">
                                        <p:cTn id="13" dur="500" fill="hold"/>
                                        <p:tgtEl>
                                          <p:spTgt spid="147461"/>
                                        </p:tgtEl>
                                        <p:attrNameLst>
                                          <p:attrName>ppt_x</p:attrName>
                                        </p:attrNameLst>
                                      </p:cBhvr>
                                      <p:tavLst>
                                        <p:tav tm="0">
                                          <p:val>
                                            <p:strVal val="0-#ppt_w/2"/>
                                          </p:val>
                                        </p:tav>
                                        <p:tav tm="100000">
                                          <p:val>
                                            <p:strVal val="#ppt_x"/>
                                          </p:val>
                                        </p:tav>
                                      </p:tavLst>
                                    </p:anim>
                                    <p:anim calcmode="lin" valueType="num">
                                      <p:cBhvr additive="base">
                                        <p:cTn id="14" dur="500" fill="hold"/>
                                        <p:tgtEl>
                                          <p:spTgt spid="14746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7465"/>
                                        </p:tgtEl>
                                        <p:attrNameLst>
                                          <p:attrName>style.visibility</p:attrName>
                                        </p:attrNameLst>
                                      </p:cBhvr>
                                      <p:to>
                                        <p:strVal val="visible"/>
                                      </p:to>
                                    </p:set>
                                    <p:anim calcmode="lin" valueType="num">
                                      <p:cBhvr additive="base">
                                        <p:cTn id="19" dur="500" fill="hold"/>
                                        <p:tgtEl>
                                          <p:spTgt spid="147465"/>
                                        </p:tgtEl>
                                        <p:attrNameLst>
                                          <p:attrName>ppt_x</p:attrName>
                                        </p:attrNameLst>
                                      </p:cBhvr>
                                      <p:tavLst>
                                        <p:tav tm="0">
                                          <p:val>
                                            <p:strVal val="0-#ppt_w/2"/>
                                          </p:val>
                                        </p:tav>
                                        <p:tav tm="100000">
                                          <p:val>
                                            <p:strVal val="#ppt_x"/>
                                          </p:val>
                                        </p:tav>
                                      </p:tavLst>
                                    </p:anim>
                                    <p:anim calcmode="lin" valueType="num">
                                      <p:cBhvr additive="base">
                                        <p:cTn id="20" dur="500" fill="hold"/>
                                        <p:tgtEl>
                                          <p:spTgt spid="14746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7462"/>
                                        </p:tgtEl>
                                        <p:attrNameLst>
                                          <p:attrName>style.visibility</p:attrName>
                                        </p:attrNameLst>
                                      </p:cBhvr>
                                      <p:to>
                                        <p:strVal val="visible"/>
                                      </p:to>
                                    </p:set>
                                    <p:anim calcmode="lin" valueType="num">
                                      <p:cBhvr additive="base">
                                        <p:cTn id="25" dur="500" fill="hold"/>
                                        <p:tgtEl>
                                          <p:spTgt spid="147462"/>
                                        </p:tgtEl>
                                        <p:attrNameLst>
                                          <p:attrName>ppt_x</p:attrName>
                                        </p:attrNameLst>
                                      </p:cBhvr>
                                      <p:tavLst>
                                        <p:tav tm="0">
                                          <p:val>
                                            <p:strVal val="0-#ppt_w/2"/>
                                          </p:val>
                                        </p:tav>
                                        <p:tav tm="100000">
                                          <p:val>
                                            <p:strVal val="#ppt_x"/>
                                          </p:val>
                                        </p:tav>
                                      </p:tavLst>
                                    </p:anim>
                                    <p:anim calcmode="lin" valueType="num">
                                      <p:cBhvr additive="base">
                                        <p:cTn id="26" dur="500" fill="hold"/>
                                        <p:tgtEl>
                                          <p:spTgt spid="14746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7463"/>
                                        </p:tgtEl>
                                        <p:attrNameLst>
                                          <p:attrName>style.visibility</p:attrName>
                                        </p:attrNameLst>
                                      </p:cBhvr>
                                      <p:to>
                                        <p:strVal val="visible"/>
                                      </p:to>
                                    </p:set>
                                    <p:anim calcmode="lin" valueType="num">
                                      <p:cBhvr additive="base">
                                        <p:cTn id="31" dur="500" fill="hold"/>
                                        <p:tgtEl>
                                          <p:spTgt spid="147463"/>
                                        </p:tgtEl>
                                        <p:attrNameLst>
                                          <p:attrName>ppt_x</p:attrName>
                                        </p:attrNameLst>
                                      </p:cBhvr>
                                      <p:tavLst>
                                        <p:tav tm="0">
                                          <p:val>
                                            <p:strVal val="0-#ppt_w/2"/>
                                          </p:val>
                                        </p:tav>
                                        <p:tav tm="100000">
                                          <p:val>
                                            <p:strVal val="#ppt_x"/>
                                          </p:val>
                                        </p:tav>
                                      </p:tavLst>
                                    </p:anim>
                                    <p:anim calcmode="lin" valueType="num">
                                      <p:cBhvr additive="base">
                                        <p:cTn id="32" dur="500" fill="hold"/>
                                        <p:tgtEl>
                                          <p:spTgt spid="14746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51" presetClass="entr" presetSubtype="0" fill="hold" nodeType="clickEffect">
                                  <p:stCondLst>
                                    <p:cond delay="0"/>
                                  </p:stCondLst>
                                  <p:childTnLst>
                                    <p:set>
                                      <p:cBhvr>
                                        <p:cTn id="36" dur="1" fill="hold">
                                          <p:stCondLst>
                                            <p:cond delay="0"/>
                                          </p:stCondLst>
                                        </p:cTn>
                                        <p:tgtEl>
                                          <p:spTgt spid="147458"/>
                                        </p:tgtEl>
                                        <p:attrNameLst>
                                          <p:attrName>style.visibility</p:attrName>
                                        </p:attrNameLst>
                                      </p:cBhvr>
                                      <p:to>
                                        <p:strVal val="visible"/>
                                      </p:to>
                                    </p:set>
                                    <p:animEffect transition="in" filter="fade">
                                      <p:cBhvr>
                                        <p:cTn id="37" dur="770" decel="100000"/>
                                        <p:tgtEl>
                                          <p:spTgt spid="147458"/>
                                        </p:tgtEl>
                                      </p:cBhvr>
                                    </p:animEffect>
                                    <p:animScale>
                                      <p:cBhvr>
                                        <p:cTn id="38" dur="770" decel="100000"/>
                                        <p:tgtEl>
                                          <p:spTgt spid="147458"/>
                                        </p:tgtEl>
                                      </p:cBhvr>
                                      <p:from x="10000" y="10000"/>
                                      <p:to x="200000" y="450000"/>
                                    </p:animScale>
                                    <p:animScale>
                                      <p:cBhvr>
                                        <p:cTn id="39" dur="1230" accel="100000" fill="hold">
                                          <p:stCondLst>
                                            <p:cond delay="770"/>
                                          </p:stCondLst>
                                        </p:cTn>
                                        <p:tgtEl>
                                          <p:spTgt spid="147458"/>
                                        </p:tgtEl>
                                      </p:cBhvr>
                                      <p:from x="200000" y="450000"/>
                                      <p:to x="100000" y="100000"/>
                                    </p:animScale>
                                    <p:set>
                                      <p:cBhvr>
                                        <p:cTn id="40" dur="770" fill="hold"/>
                                        <p:tgtEl>
                                          <p:spTgt spid="147458"/>
                                        </p:tgtEl>
                                        <p:attrNameLst>
                                          <p:attrName>ppt_x</p:attrName>
                                        </p:attrNameLst>
                                      </p:cBhvr>
                                      <p:to>
                                        <p:strVal val="(0.5)"/>
                                      </p:to>
                                    </p:set>
                                    <p:anim from="(0.5)" to="(#ppt_x)" calcmode="lin" valueType="num">
                                      <p:cBhvr>
                                        <p:cTn id="41" dur="1230" accel="100000" fill="hold">
                                          <p:stCondLst>
                                            <p:cond delay="770"/>
                                          </p:stCondLst>
                                        </p:cTn>
                                        <p:tgtEl>
                                          <p:spTgt spid="147458"/>
                                        </p:tgtEl>
                                        <p:attrNameLst>
                                          <p:attrName>ppt_x</p:attrName>
                                        </p:attrNameLst>
                                      </p:cBhvr>
                                    </p:anim>
                                    <p:set>
                                      <p:cBhvr>
                                        <p:cTn id="42" dur="770" fill="hold"/>
                                        <p:tgtEl>
                                          <p:spTgt spid="147458"/>
                                        </p:tgtEl>
                                        <p:attrNameLst>
                                          <p:attrName>ppt_y</p:attrName>
                                        </p:attrNameLst>
                                      </p:cBhvr>
                                      <p:to>
                                        <p:strVal val="(#ppt_y+0.4)"/>
                                      </p:to>
                                    </p:set>
                                    <p:anim from="(#ppt_y+0.4)" to="(#ppt_y)" calcmode="lin" valueType="num">
                                      <p:cBhvr>
                                        <p:cTn id="43" dur="1230" accel="100000" fill="hold">
                                          <p:stCondLst>
                                            <p:cond delay="770"/>
                                          </p:stCondLst>
                                        </p:cTn>
                                        <p:tgtEl>
                                          <p:spTgt spid="14745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60" grpId="0" animBg="1" autoUpdateAnimBg="0"/>
      <p:bldP spid="147461" grpId="0" animBg="1" autoUpdateAnimBg="0"/>
      <p:bldP spid="147462" grpId="0" animBg="1" autoUpdateAnimBg="0"/>
      <p:bldP spid="147463" grpId="0" animBg="1" autoUpdateAnimBg="0"/>
      <p:bldP spid="147465" grpId="0" animBg="1" autoUpdateAnimBg="0"/>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D117177-74AF-0A57-AB4C-B277FC860A7E}"/>
              </a:ext>
            </a:extLst>
          </p:cNvPr>
          <p:cNvPicPr>
            <a:picLocks noChangeAspect="1"/>
          </p:cNvPicPr>
          <p:nvPr/>
        </p:nvPicPr>
        <p:blipFill>
          <a:blip r:embed="rId3"/>
          <a:stretch>
            <a:fillRect/>
          </a:stretch>
        </p:blipFill>
        <p:spPr>
          <a:xfrm>
            <a:off x="-1" y="0"/>
            <a:ext cx="9151155" cy="5805264"/>
          </a:xfrm>
          <a:prstGeom prst="rect">
            <a:avLst/>
          </a:prstGeom>
        </p:spPr>
      </p:pic>
      <p:sp>
        <p:nvSpPr>
          <p:cNvPr id="55308" name="Rectangle 12"/>
          <p:cNvSpPr>
            <a:spLocks noGrp="1" noChangeArrowheads="1"/>
          </p:cNvSpPr>
          <p:nvPr>
            <p:ph type="title" idx="4294967295"/>
          </p:nvPr>
        </p:nvSpPr>
        <p:spPr>
          <a:xfrm>
            <a:off x="0" y="5257800"/>
            <a:ext cx="9144000" cy="1524000"/>
          </a:xfrm>
        </p:spPr>
        <p:txBody>
          <a:bodyPr/>
          <a:lstStyle/>
          <a:p>
            <a:r>
              <a:rPr lang="ar-JO" sz="3600" b="1" dirty="0">
                <a:solidFill>
                  <a:schemeClr val="bg1"/>
                </a:solidFill>
                <a:effectLst>
                  <a:outerShdw blurRad="38100" dist="38100" dir="2700000" algn="tl">
                    <a:srgbClr val="808080"/>
                  </a:outerShdw>
                </a:effectLst>
              </a:rPr>
              <a:t>ما هوالتطبيق المعاصر لاتباع النجم؟</a:t>
            </a:r>
            <a:endParaRPr lang="en-US" dirty="0"/>
          </a:p>
        </p:txBody>
      </p:sp>
    </p:spTree>
    <p:extLst>
      <p:ext uri="{BB962C8B-B14F-4D97-AF65-F5344CB8AC3E}">
        <p14:creationId xmlns:p14="http://schemas.microsoft.com/office/powerpoint/2010/main" val="2623138662"/>
      </p:ext>
    </p:extLst>
  </p:cSld>
  <p:clrMapOvr>
    <a:masterClrMapping/>
  </p:clrMapOvr>
  <p:transition>
    <p:comb/>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2" descr="TheProphesiedOnePg5.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923928" y="31039"/>
            <a:ext cx="4968552" cy="2259683"/>
          </a:xfrm>
        </p:spPr>
        <p:txBody>
          <a:bodyPr/>
          <a:lstStyle/>
          <a:p>
            <a:r>
              <a:rPr lang="ar-JO" sz="4800" b="1" dirty="0">
                <a:latin typeface="Arial" panose="020B0604020202020204" pitchFamily="34" charset="0"/>
                <a:cs typeface="Arial" panose="020B0604020202020204" pitchFamily="34" charset="0"/>
              </a:rPr>
              <a:t>أي نوع من النجوم؟</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3603465"/>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5778"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79"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0"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1"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2"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3"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4"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5"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6"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7" name="AutoShape 11"/>
          <p:cNvSpPr>
            <a:spLocks noChangeArrowheads="1"/>
          </p:cNvSpPr>
          <p:nvPr/>
        </p:nvSpPr>
        <p:spPr bwMode="auto">
          <a:xfrm>
            <a:off x="4724400" y="5867400"/>
            <a:ext cx="4267200" cy="914400"/>
          </a:xfrm>
          <a:prstGeom prst="flowChartPreparation">
            <a:avLst/>
          </a:prstGeom>
          <a:solidFill>
            <a:srgbClr val="C00000"/>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8"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9"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0"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أ. بابل</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1" name="Text Box 15"/>
          <p:cNvSpPr txBox="1">
            <a:spLocks noChangeArrowheads="1"/>
          </p:cNvSpPr>
          <p:nvPr/>
        </p:nvSpPr>
        <p:spPr bwMode="auto">
          <a:xfrm>
            <a:off x="533400" y="6096000"/>
            <a:ext cx="31257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ت. فارس</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2" name="Text Box 16"/>
          <p:cNvSpPr txBox="1">
            <a:spLocks noChangeArrowheads="1"/>
          </p:cNvSpPr>
          <p:nvPr/>
        </p:nvSpPr>
        <p:spPr bwMode="auto">
          <a:xfrm>
            <a:off x="4953000" y="5029200"/>
            <a:ext cx="3708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ب. آشور</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3" name="Text Box 17"/>
          <p:cNvSpPr txBox="1">
            <a:spLocks noChangeArrowheads="1"/>
          </p:cNvSpPr>
          <p:nvPr/>
        </p:nvSpPr>
        <p:spPr bwMode="auto">
          <a:xfrm>
            <a:off x="5334000" y="6096000"/>
            <a:ext cx="3276600" cy="427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2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ث. شبه الجزيرة العربية</a:t>
            </a:r>
            <a:endParaRPr kumimoji="0" lang="en-US" sz="22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4"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5"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6"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7"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798"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9"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00"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1"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2"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3"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4"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05" name="Rectangle 29"/>
          <p:cNvSpPr>
            <a:spLocks noChangeArrowheads="1"/>
          </p:cNvSpPr>
          <p:nvPr/>
        </p:nvSpPr>
        <p:spPr bwMode="auto">
          <a:xfrm>
            <a:off x="6731000" y="2811463"/>
            <a:ext cx="2413000" cy="322262"/>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06"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7"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8"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9"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0"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5811"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2"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3"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4"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5"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مليون دينار</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16"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7"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250000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8"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125000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9"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0"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32000 د</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21"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16000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2"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3"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4"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5"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1000 د</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5826"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7"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8"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9"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30"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1"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2"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3"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4"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5"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6"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7"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8"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9"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5840"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1"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2"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3"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4"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5845"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5846"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7"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8"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9"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0"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1"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5"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6"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7"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8"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9" name="Rectangle 83"/>
          <p:cNvSpPr>
            <a:spLocks noGrp="1" noChangeArrowheads="1"/>
          </p:cNvSpPr>
          <p:nvPr>
            <p:ph type="title" idx="4294967295"/>
          </p:nvPr>
        </p:nvSpPr>
        <p:spPr>
          <a:xfrm>
            <a:off x="457200" y="274638"/>
            <a:ext cx="5562600" cy="2697162"/>
          </a:xfrm>
        </p:spPr>
        <p:txBody>
          <a:bodyPr/>
          <a:lstStyle/>
          <a:p>
            <a:r>
              <a:rPr lang="ar-JO" sz="4000" b="1" dirty="0">
                <a:solidFill>
                  <a:schemeClr val="bg1"/>
                </a:solidFill>
              </a:rPr>
              <a:t>من أين جاء المجوس؟</a:t>
            </a:r>
            <a:endParaRPr lang="en-US" dirty="0"/>
          </a:p>
        </p:txBody>
      </p:sp>
    </p:spTree>
    <p:extLst>
      <p:ext uri="{BB962C8B-B14F-4D97-AF65-F5344CB8AC3E}">
        <p14:creationId xmlns:p14="http://schemas.microsoft.com/office/powerpoint/2010/main" val="554767371"/>
      </p:ext>
    </p:extLst>
  </p:cSld>
  <p:clrMapOvr>
    <a:masterClrMapping/>
  </p:clrMapOvr>
  <p:transition>
    <p:cover dir="l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2000"/>
                                  </p:stCondLst>
                                  <p:childTnLst>
                                    <p:set>
                                      <p:cBhvr>
                                        <p:cTn id="6" dur="1" fill="hold">
                                          <p:stCondLst>
                                            <p:cond delay="499"/>
                                          </p:stCondLst>
                                        </p:cTn>
                                        <p:tgtEl>
                                          <p:spTgt spid="75790"/>
                                        </p:tgtEl>
                                        <p:attrNameLst>
                                          <p:attrName>style.visibility</p:attrName>
                                        </p:attrNameLst>
                                      </p:cBhvr>
                                      <p:to>
                                        <p:strVal val="visible"/>
                                      </p:to>
                                    </p:set>
                                  </p:child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5792"/>
                                        </p:tgtEl>
                                        <p:attrNameLst>
                                          <p:attrName>style.visibility</p:attrName>
                                        </p:attrNameLst>
                                      </p:cBhvr>
                                      <p:to>
                                        <p:strVal val="visible"/>
                                      </p:to>
                                    </p:set>
                                  </p:child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5791"/>
                                        </p:tgtEl>
                                        <p:attrNameLst>
                                          <p:attrName>style.visibility</p:attrName>
                                        </p:attrNameLst>
                                      </p:cBhvr>
                                      <p:to>
                                        <p:strVal val="visible"/>
                                      </p:to>
                                    </p:set>
                                  </p:child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5793"/>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757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7" grpId="0" animBg="1"/>
      <p:bldP spid="75790" grpId="0" autoUpdateAnimBg="0"/>
      <p:bldP spid="75791" grpId="0" autoUpdateAnimBg="0"/>
      <p:bldP spid="75792" grpId="0" autoUpdateAnimBg="0"/>
      <p:bldP spid="75793" grpId="0"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0658"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ar-JO" b="1" dirty="0">
                <a:solidFill>
                  <a:schemeClr val="tx1"/>
                </a:solidFill>
                <a:effectLst>
                  <a:outerShdw blurRad="38100" dist="38100" dir="2700000" algn="tl">
                    <a:srgbClr val="DDDDDD"/>
                  </a:outerShdw>
                </a:effectLst>
              </a:rPr>
              <a:t>مجوس عرب؟</a:t>
            </a:r>
            <a:endParaRPr lang="en-US" b="1" dirty="0">
              <a:solidFill>
                <a:schemeClr val="tx1"/>
              </a:solidFill>
              <a:effectLst>
                <a:outerShdw blurRad="38100" dist="38100" dir="2700000" algn="tl">
                  <a:srgbClr val="DDDDDD"/>
                </a:outerShdw>
              </a:effectLst>
            </a:endParaRPr>
          </a:p>
        </p:txBody>
      </p:sp>
      <p:pic>
        <p:nvPicPr>
          <p:cNvPr id="70661" name="Picture 5"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70662" name="Text Box 6"/>
          <p:cNvSpPr txBox="1">
            <a:spLocks noChangeArrowheads="1"/>
          </p:cNvSpPr>
          <p:nvPr/>
        </p:nvSpPr>
        <p:spPr bwMode="auto">
          <a:xfrm>
            <a:off x="357158" y="2667000"/>
            <a:ext cx="8024842"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موقعهم:</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المشرق قد تعني الجنوب الشرقي كما يمكن أن تعني الشمال الشرقي</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آشور وبابل وفارس كانت دائماً تدعى أراضي الشمال (إر 1: 13-15، 6: 22، 25: 9)</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4017313"/>
      </p:ext>
    </p:extLst>
  </p:cSld>
  <p:clrMapOvr>
    <a:masterClrMapping/>
  </p:clrMapOvr>
  <p:transition>
    <p:push/>
  </p:transition>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1556" name="Text Box 4"/>
          <p:cNvSpPr txBox="1">
            <a:spLocks noChangeArrowheads="1"/>
          </p:cNvSpPr>
          <p:nvPr/>
        </p:nvSpPr>
        <p:spPr bwMode="auto">
          <a:xfrm>
            <a:off x="0" y="2667000"/>
            <a:ext cx="9144000" cy="3416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هداياهم</a:t>
            </a:r>
            <a:r>
              <a:rPr lang="ar-JO" sz="3600" dirty="0">
                <a:solidFill>
                  <a:srgbClr val="FFFFFF"/>
                </a:solidFill>
              </a:rPr>
              <a:t> (مت 2: 11)</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كل الهدايا أتت عن طريق تجارة التوابل جنوب شرق إسرائيل</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تأتي من شبا تحمل ذهباً ولباناً (أش 60: 6، مز 72: 10) شبا في العصر الحالي هي أرض جنوب الجزيرة العربية</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430DCEFA-5EA9-FDA0-D9ED-D69BFA5BECFC}"/>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F463EF60-769E-2E02-5D68-B587E581E821}"/>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2E0A199B-70BF-EC78-98B7-DE5F5F95EF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291921169"/>
      </p:ext>
    </p:extLst>
  </p:cSld>
  <p:clrMapOvr>
    <a:masterClrMapping/>
  </p:clrMapOvr>
  <p:transition>
    <p:push/>
  </p:transition>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3604" name="Text Box 4"/>
          <p:cNvSpPr txBox="1">
            <a:spLocks noChangeArrowheads="1"/>
          </p:cNvSpPr>
          <p:nvPr/>
        </p:nvSpPr>
        <p:spPr bwMode="auto">
          <a:xfrm>
            <a:off x="609600" y="2667000"/>
            <a:ext cx="85344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هداياهم</a:t>
            </a:r>
            <a:r>
              <a:rPr lang="ar-JO" sz="3600" dirty="0">
                <a:solidFill>
                  <a:srgbClr val="FFFFFF"/>
                </a:solidFill>
              </a:rPr>
              <a:t> (مت 2: 11):</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يأتي البخور فقط من جنوب العربية مع أنه كان يباع في كل الشرق الأوسط</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يأتي الذهب من شبه الجزيرة العربية من أرض أوفير وهي اليوم اليمن</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6B1B6738-D8C7-B9B6-282E-783D160A1472}"/>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506D5D94-C19C-DBA9-3F37-FB1DED1022BC}"/>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10DE869F-AE45-A607-0CE4-D209E1D5B3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629125839"/>
      </p:ext>
    </p:extLst>
  </p:cSld>
  <p:clrMapOvr>
    <a:masterClrMapping/>
  </p:clrMapOvr>
  <p:transition>
    <p:push/>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algn="ctr" eaLnBrk="1" hangingPunct="1"/>
            <a:r>
              <a:rPr lang="ar-JO" altLang="en-US" sz="3600" dirty="0">
                <a:ea typeface="ＭＳ Ｐゴシック" panose="020B0600070205080204" pitchFamily="34" charset="-128"/>
              </a:rPr>
              <a:t>أنت تصير ابناً لله من خلال الإيمان أن يسوع هوالله:</a:t>
            </a:r>
            <a:r>
              <a:rPr lang="en-US" altLang="en-US" sz="3600" dirty="0">
                <a:ea typeface="ＭＳ Ｐゴシック" panose="020B0600070205080204" pitchFamily="34" charset="-128"/>
              </a:rPr>
              <a:t> </a:t>
            </a:r>
            <a:endParaRPr lang="en-US" altLang="en-US" sz="3600" dirty="0">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وأما كل الذين </a:t>
            </a: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قبلوه</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فأعطاهم سلطاناً أن يصيروا أولاد الله</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 12</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452721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5652" name="Text Box 4"/>
          <p:cNvSpPr txBox="1">
            <a:spLocks noChangeArrowheads="1"/>
          </p:cNvSpPr>
          <p:nvPr/>
        </p:nvSpPr>
        <p:spPr bwMode="auto">
          <a:xfrm>
            <a:off x="0" y="2667000"/>
            <a:ext cx="91440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rPr>
              <a:t>دورهم: العرب يفدون إسرائيل</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أنقذ يوسف من إخوته من قبل الإسماعيليين في العربية والذين أحضروه إلى مصر (تك 37: 27-28)</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مقاومة موسى من قبل شيوخ إسرائيل أجبرته على اللجوء إلى أرض مديان في العربية (خر 2: 13-15)</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978D08F6-9BEE-7089-0EDF-2EB7CD630350}"/>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B30753C5-C651-B8CD-E2A8-4AB20442222D}"/>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4C2C385A-D8CF-90B1-43C9-A8887A78F6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550216545"/>
      </p:ext>
    </p:extLst>
  </p:cSld>
  <p:clrMapOvr>
    <a:masterClrMapping/>
  </p:clrMapOvr>
  <p:transition>
    <p:push/>
  </p:transition>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7700" name="Text Box 4"/>
          <p:cNvSpPr txBox="1">
            <a:spLocks noChangeArrowheads="1"/>
          </p:cNvSpPr>
          <p:nvPr/>
        </p:nvSpPr>
        <p:spPr bwMode="auto">
          <a:xfrm>
            <a:off x="609600" y="2667000"/>
            <a:ext cx="8534400"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دورهم</a:t>
            </a:r>
            <a:r>
              <a:rPr lang="ar-JO" sz="3600" dirty="0">
                <a:solidFill>
                  <a:srgbClr val="FFFFFF"/>
                </a:solidFill>
              </a:rPr>
              <a:t>: العرب يفدون إسرائيل</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حتى في الضيقة المستقبلية فسوف تجد إسرائيل ملجأ لها في الصحراء (رؤ 12: 14) وغالباً ستكون في العربية</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5A8F43DA-64F5-397D-BC96-F5BBF28B1CAB}"/>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33DCBE41-1E7C-267A-1B2E-224FA89D5FDE}"/>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C573DEA0-212F-FD66-5AB4-E8E4C4259E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944465121"/>
      </p:ext>
    </p:extLst>
  </p:cSld>
  <p:clrMapOvr>
    <a:masterClrMapping/>
  </p:clrMapOvr>
  <p:transition>
    <p:push/>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759E092-61CF-464A-907D-1B3B31CCCAB9}"/>
              </a:ext>
            </a:extLst>
          </p:cNvPr>
          <p:cNvSpPr txBox="1"/>
          <p:nvPr/>
        </p:nvSpPr>
        <p:spPr>
          <a:xfrm>
            <a:off x="899592" y="623731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أعطى الحكماء يسوع هدية</a:t>
            </a:r>
            <a:endParaRPr kumimoji="0" lang="en-SG"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21303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5"/>
          <p:cNvSpPr>
            <a:spLocks noChangeArrowheads="1"/>
          </p:cNvSpPr>
          <p:nvPr/>
        </p:nvSpPr>
        <p:spPr bwMode="auto">
          <a:xfrm>
            <a:off x="0" y="0"/>
            <a:ext cx="9144000" cy="6858000"/>
          </a:xfrm>
          <a:prstGeom prst="rect">
            <a:avLst/>
          </a:prstGeom>
          <a:solidFill>
            <a:srgbClr val="01165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098" name="Rectangle 2"/>
          <p:cNvSpPr>
            <a:spLocks noGrp="1" noChangeArrowheads="1"/>
          </p:cNvSpPr>
          <p:nvPr>
            <p:ph type="ctrTitle"/>
          </p:nvPr>
        </p:nvSpPr>
        <p:spPr>
          <a:xfrm>
            <a:off x="3995936" y="-171400"/>
            <a:ext cx="5148064" cy="3212976"/>
          </a:xfrm>
          <a:effectLst/>
        </p:spPr>
        <p:txBody>
          <a:bodyPr/>
          <a:lstStyle/>
          <a:p>
            <a:pPr eaLnBrk="1" hangingPunct="1">
              <a:defRPr/>
            </a:pPr>
            <a:r>
              <a:rPr lang="ar-JO" sz="6000" dirty="0">
                <a:effectLst>
                  <a:outerShdw blurRad="50800" dist="88900" dir="2700000" algn="tl" rotWithShape="0">
                    <a:srgbClr val="000000"/>
                  </a:outerShdw>
                </a:effectLst>
                <a:cs typeface="Arial" panose="020B0604020202020204" pitchFamily="34" charset="0"/>
              </a:rPr>
              <a:t>هل يلفت الله انتباهك؟
</a:t>
            </a:r>
            <a:endParaRPr lang="en-US" sz="6000" dirty="0">
              <a:effectLst>
                <a:outerShdw blurRad="50800" dist="88900" dir="2700000" algn="tl" rotWithShape="0">
                  <a:srgbClr val="000000"/>
                </a:outerShdw>
              </a:effectLst>
              <a:cs typeface="Arial" panose="020B0604020202020204" pitchFamily="34" charset="0"/>
            </a:endParaRPr>
          </a:p>
        </p:txBody>
      </p:sp>
      <p:pic>
        <p:nvPicPr>
          <p:cNvPr id="116739" name="Picture 4" descr="Nativity Star Stained Glass Clipart-1"/>
          <p:cNvPicPr>
            <a:picLocks noChangeAspect="1" noChangeArrowheads="1"/>
          </p:cNvPicPr>
          <p:nvPr/>
        </p:nvPicPr>
        <p:blipFill>
          <a:blip r:embed="rId3">
            <a:extLst>
              <a:ext uri="{28A0092B-C50C-407E-A947-70E740481C1C}">
                <a14:useLocalDpi xmlns:a14="http://schemas.microsoft.com/office/drawing/2010/main" val="0"/>
              </a:ext>
            </a:extLst>
          </a:blip>
          <a:srcRect l="1852" r="1851"/>
          <a:stretch>
            <a:fillRect/>
          </a:stretch>
        </p:blipFill>
        <p:spPr bwMode="auto">
          <a:xfrm>
            <a:off x="0" y="0"/>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AutoShape 6"/>
          <p:cNvSpPr>
            <a:spLocks noChangeArrowheads="1"/>
          </p:cNvSpPr>
          <p:nvPr/>
        </p:nvSpPr>
        <p:spPr bwMode="auto">
          <a:xfrm rot="2477620">
            <a:off x="2876550" y="3657600"/>
            <a:ext cx="1905000" cy="76200"/>
          </a:xfrm>
          <a:prstGeom prst="flowChartTerminator">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6741" name="AutoShape 8"/>
          <p:cNvSpPr>
            <a:spLocks noChangeArrowheads="1"/>
          </p:cNvSpPr>
          <p:nvPr/>
        </p:nvSpPr>
        <p:spPr bwMode="auto">
          <a:xfrm rot="74767">
            <a:off x="3657600" y="1978025"/>
            <a:ext cx="1447800" cy="82550"/>
          </a:xfrm>
          <a:prstGeom prst="flowChartTerminator">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4644008" y="3356992"/>
            <a:ext cx="4427984" cy="2903984"/>
          </a:xfrm>
          <a:prstGeom prst="rect">
            <a:avLst/>
          </a:prstGeom>
          <a:noFill/>
          <a:ln w="9525">
            <a:noFill/>
            <a:miter lim="800000"/>
            <a:headEnd/>
            <a:tailEnd/>
          </a:ln>
          <a:effec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الكلمة</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المسيحيون</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هل تستجيب؟</a:t>
            </a:r>
            <a:endParaRPr kumimoji="0" lang="en-US" sz="4000" b="1" i="0" u="none" strike="noStrike" kern="1200" cap="none" spc="0" normalizeH="0" baseline="0" noProof="0" dirty="0">
              <a:ln>
                <a:noFill/>
              </a:ln>
              <a:solidFill>
                <a:srgbClr val="000000"/>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5308582"/>
      </p:ext>
    </p:extLst>
  </p:cSld>
  <p:clrMapOvr>
    <a:masterClrMapping/>
  </p:clrMapOvr>
  <p:transition>
    <p:randomBa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1000" fill="hold"/>
                                        <p:tgtEl>
                                          <p:spTgt spid="8">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8">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1000" fill="hold"/>
                                        <p:tgtEl>
                                          <p:spTgt spid="8">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8">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1000" fill="hold"/>
                                        <p:tgtEl>
                                          <p:spTgt spid="8">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8">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5" name="Picture 3" descr="camels3wiseme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6" name="Title 1"/>
          <p:cNvSpPr>
            <a:spLocks noGrp="1"/>
          </p:cNvSpPr>
          <p:nvPr>
            <p:ph type="title"/>
          </p:nvPr>
        </p:nvSpPr>
        <p:spPr>
          <a:xfrm>
            <a:off x="0" y="274638"/>
            <a:ext cx="8892480" cy="3874442"/>
          </a:xfrm>
        </p:spPr>
        <p:txBody>
          <a:bodyPr/>
          <a:lstStyle/>
          <a:p>
            <a:pPr marL="658813" indent="-658813" algn="r" rtl="1"/>
            <a:r>
              <a:rPr lang="ar-JO"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1. المجوس الذين لا نتوقع أن يعبدوا المسيح </a:t>
            </a:r>
            <a:r>
              <a:rPr lang="ar-JO" sz="5400" b="1" dirty="0">
                <a:solidFill>
                  <a:srgbClr val="FFFF00"/>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عبدوه</a:t>
            </a:r>
            <a:r>
              <a:rPr lang="ar-JO"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كملك </a:t>
            </a:r>
            <a:r>
              <a:rPr lang="en-US"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(2:1-2). </a:t>
            </a:r>
          </a:p>
        </p:txBody>
      </p:sp>
    </p:spTree>
    <p:extLst>
      <p:ext uri="{BB962C8B-B14F-4D97-AF65-F5344CB8AC3E}">
        <p14:creationId xmlns:p14="http://schemas.microsoft.com/office/powerpoint/2010/main" val="342929513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980728"/>
            <a:ext cx="7772400" cy="4176463"/>
          </a:xfrm>
          <a:noFill/>
          <a:ln>
            <a:noFill/>
          </a:ln>
        </p:spPr>
        <p:txBody>
          <a:bodyPr vert="horz" wrap="square" lIns="91440" tIns="45720" rIns="91440" bIns="45720" numCol="1" anchor="ctr" anchorCtr="0" compatLnSpc="1">
            <a:prstTxWarp prst="textNoShape">
              <a:avLst/>
            </a:prstTxWarp>
          </a:bodyPr>
          <a:lstStyle/>
          <a:p>
            <a:pPr marL="898525" indent="-898525" algn="r" defTabSz="457200" rtl="1"/>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2.</a:t>
            </a:r>
            <a:r>
              <a:rPr lang="en-US"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	</a:t>
            </a:r>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أولئك الذين تتوقع أن يعبدوا المسيح </a:t>
            </a:r>
            <a:r>
              <a:rPr lang="ar-JO" sz="5400" kern="1200" dirty="0">
                <a:solidFill>
                  <a:srgbClr val="FFFF00"/>
                </a:solidFill>
                <a:effectLst>
                  <a:outerShdw blurRad="50800" dist="76200" dir="2700000" algn="tl" rotWithShape="0">
                    <a:srgbClr val="000000"/>
                  </a:outerShdw>
                </a:effectLst>
                <a:ea typeface="ＭＳ Ｐゴシック" charset="0"/>
                <a:cs typeface="Arial" panose="020B0604020202020204" pitchFamily="34" charset="0"/>
              </a:rPr>
              <a:t>رفضوه</a:t>
            </a:r>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 </a:t>
            </a:r>
            <a:r>
              <a:rPr lang="en-US"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(2:3-8). </a:t>
            </a:r>
          </a:p>
        </p:txBody>
      </p:sp>
    </p:spTree>
    <p:extLst>
      <p:ext uri="{BB962C8B-B14F-4D97-AF65-F5344CB8AC3E}">
        <p14:creationId xmlns:p14="http://schemas.microsoft.com/office/powerpoint/2010/main" val="216576051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13074" y="-15483"/>
            <a:ext cx="7772400" cy="1212235"/>
          </a:xfrm>
          <a:effectLst>
            <a:outerShdw blurRad="63500" dist="35921" dir="2700000" algn="ctr" rotWithShape="0">
              <a:srgbClr val="000000">
                <a:alpha val="74998"/>
              </a:srgbClr>
            </a:outerShdw>
          </a:effectLst>
        </p:spPr>
        <p:txBody>
          <a:bodyPr/>
          <a:lstStyle/>
          <a:p>
            <a:pPr algn="l" eaLnBrk="1" hangingPunct="1">
              <a:defRPr/>
            </a:pPr>
            <a:r>
              <a:rPr lang="ar-SA" sz="6600" dirty="0">
                <a:solidFill>
                  <a:srgbClr val="000000"/>
                </a:solidFill>
                <a:ea typeface="ＭＳ Ｐゴシック" charset="0"/>
                <a:cs typeface="Arial" panose="020B0604020202020204" pitchFamily="34" charset="0"/>
              </a:rPr>
              <a:t>هِيرُودُسُ</a:t>
            </a:r>
            <a:endParaRPr lang="en-US" dirty="0">
              <a:solidFill>
                <a:srgbClr val="000000"/>
              </a:solidFill>
              <a:ea typeface="ＭＳ Ｐゴシック" charset="0"/>
              <a:cs typeface="Arial" panose="020B0604020202020204" pitchFamily="34" charset="0"/>
            </a:endParaRPr>
          </a:p>
        </p:txBody>
      </p:sp>
      <p:sp>
        <p:nvSpPr>
          <p:cNvPr id="2" name="Rectangle 1"/>
          <p:cNvSpPr/>
          <p:nvPr/>
        </p:nvSpPr>
        <p:spPr>
          <a:xfrm>
            <a:off x="0" y="2348880"/>
            <a:ext cx="4572000" cy="3785652"/>
          </a:xfrm>
          <a:prstGeom prst="rect">
            <a:avLst/>
          </a:prstGeom>
          <a:no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متى ٢ : ٣</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فَلَمَّا سَمِعَ هِيرُودُسُ الْمَلِكُ اضْطَرَبَ وَجَمِيعُ أُورُشَلِيمَ مَعَهُ. </a:t>
            </a:r>
          </a:p>
        </p:txBody>
      </p:sp>
    </p:spTree>
    <p:extLst>
      <p:ext uri="{BB962C8B-B14F-4D97-AF65-F5344CB8AC3E}">
        <p14:creationId xmlns:p14="http://schemas.microsoft.com/office/powerpoint/2010/main" val="2403555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1187624" y="0"/>
            <a:ext cx="6858000" cy="6858000"/>
          </a:xfrm>
          <a:prstGeom prst="rect">
            <a:avLst/>
          </a:prstGeom>
        </p:spPr>
      </p:pic>
      <p:sp>
        <p:nvSpPr>
          <p:cNvPr id="16387" name="Title 1"/>
          <p:cNvSpPr>
            <a:spLocks noGrp="1"/>
          </p:cNvSpPr>
          <p:nvPr>
            <p:ph type="ctrTitle"/>
          </p:nvPr>
        </p:nvSpPr>
        <p:spPr>
          <a:xfrm>
            <a:off x="5076056" y="1412776"/>
            <a:ext cx="2952328" cy="2664296"/>
          </a:xfrm>
          <a:effectLst>
            <a:outerShdw blurRad="63500" dist="35921" dir="2700000" algn="ctr" rotWithShape="0">
              <a:srgbClr val="000000">
                <a:alpha val="74998"/>
              </a:srgbClr>
            </a:outerShdw>
          </a:effectLst>
        </p:spPr>
        <p:txBody>
          <a:bodyPr anchor="t"/>
          <a:lstStyle/>
          <a:p>
            <a:pPr algn="l" eaLnBrk="1" hangingPunct="1">
              <a:defRPr/>
            </a:pPr>
            <a:r>
              <a:rPr lang="ar-SA" sz="6600" dirty="0">
                <a:solidFill>
                  <a:srgbClr val="000000"/>
                </a:solidFill>
                <a:ea typeface="ＭＳ Ｐゴシック" charset="0"/>
                <a:cs typeface="Arial" panose="020B0604020202020204" pitchFamily="34" charset="0"/>
              </a:rPr>
              <a:t>هِيرُودُسُ</a:t>
            </a:r>
            <a:endParaRPr lang="en-US" dirty="0">
              <a:solidFill>
                <a:srgbClr val="000000"/>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637093552"/>
      </p:ext>
    </p:extLst>
  </p:cSld>
  <p:clrMapOvr>
    <a:overrideClrMapping bg1="lt1" tx1="dk1" bg2="lt2" tx2="dk2" accent1="accent1" accent2="accent2" accent3="accent3" accent4="accent4" accent5="accent5" accent6="accent6" hlink="hlink" folHlink="folHlink"/>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3366"/>
            <a:ext cx="9144000" cy="5160645"/>
          </a:xfrm>
          <a:prstGeom prst="rect">
            <a:avLst/>
          </a:prstGeom>
        </p:spPr>
      </p:pic>
      <p:sp>
        <p:nvSpPr>
          <p:cNvPr id="16387" name="Title 1"/>
          <p:cNvSpPr>
            <a:spLocks noGrp="1"/>
          </p:cNvSpPr>
          <p:nvPr>
            <p:ph type="ctrTitle"/>
          </p:nvPr>
        </p:nvSpPr>
        <p:spPr>
          <a:xfrm>
            <a:off x="16569" y="5205269"/>
            <a:ext cx="9146576" cy="1619365"/>
          </a:xfrm>
          <a:effectLst/>
        </p:spPr>
        <p:txBody>
          <a:bodyPr/>
          <a:lstStyle/>
          <a:p>
            <a:pPr eaLnBrk="1" hangingPunct="1">
              <a:lnSpc>
                <a:spcPct val="80000"/>
              </a:lnSpc>
              <a:defRPr/>
            </a:pPr>
            <a:r>
              <a:rPr lang="ar-JO" sz="6000" dirty="0">
                <a:solidFill>
                  <a:schemeClr val="bg1"/>
                </a:solidFill>
                <a:effectLst>
                  <a:glow rad="152400">
                    <a:schemeClr val="tx1"/>
                  </a:glow>
                </a:effectLst>
                <a:ea typeface="ＭＳ Ｐゴシック" charset="0"/>
                <a:cs typeface="Arial" panose="020B0604020202020204" pitchFamily="34" charset="0"/>
              </a:rPr>
              <a:t>الشعور بالتهديد يجعلنا نرفض </a:t>
            </a:r>
            <a:br>
              <a:rPr lang="ar-JO" sz="6000" dirty="0">
                <a:solidFill>
                  <a:schemeClr val="bg1"/>
                </a:solidFill>
                <a:effectLst>
                  <a:glow rad="152400">
                    <a:schemeClr val="tx1"/>
                  </a:glow>
                </a:effectLst>
                <a:ea typeface="ＭＳ Ｐゴシック" charset="0"/>
                <a:cs typeface="Arial" panose="020B0604020202020204" pitchFamily="34" charset="0"/>
              </a:rPr>
            </a:br>
            <a:r>
              <a:rPr lang="ar-JO" sz="6000" dirty="0">
                <a:solidFill>
                  <a:schemeClr val="bg1"/>
                </a:solidFill>
                <a:effectLst>
                  <a:glow rad="152400">
                    <a:schemeClr val="tx1"/>
                  </a:glow>
                </a:effectLst>
                <a:ea typeface="ＭＳ Ｐゴシック" charset="0"/>
                <a:cs typeface="Arial" panose="020B0604020202020204" pitchFamily="34" charset="0"/>
              </a:rPr>
              <a:t>ولكن ...</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212346447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384"/>
            <a:ext cx="9144000" cy="5149645"/>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ar-JO" sz="5400" dirty="0">
                <a:solidFill>
                  <a:srgbClr val="FFFF00"/>
                </a:solidFill>
                <a:effectLst>
                  <a:glow rad="152400">
                    <a:schemeClr val="tx1"/>
                  </a:glow>
                </a:effectLst>
                <a:ea typeface="ＭＳ Ｐゴシック" charset="0"/>
                <a:cs typeface="Arial" panose="020B0604020202020204" pitchFamily="34" charset="0"/>
              </a:rPr>
              <a:t>اضطربت</a:t>
            </a:r>
            <a:r>
              <a:rPr lang="ar-JO" sz="5400" dirty="0">
                <a:solidFill>
                  <a:schemeClr val="bg1"/>
                </a:solidFill>
                <a:effectLst>
                  <a:glow rad="152400">
                    <a:schemeClr val="tx1"/>
                  </a:glow>
                </a:effectLst>
                <a:ea typeface="ＭＳ Ｐゴシック" charset="0"/>
                <a:cs typeface="Arial" panose="020B0604020202020204" pitchFamily="34" charset="0"/>
              </a:rPr>
              <a:t> اورشليم</a:t>
            </a:r>
            <a:endParaRPr lang="en-US" sz="3600" dirty="0">
              <a:solidFill>
                <a:srgbClr val="FFFF00"/>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4397254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eaLnBrk="1" hangingPunct="1">
              <a:defRPr/>
            </a:pPr>
            <a:r>
              <a:rPr lang="ar-JO" u="sng" dirty="0">
                <a:ea typeface="ＭＳ Ｐゴシック" charset="0"/>
                <a:cs typeface="Arial" panose="020B0604020202020204" pitchFamily="34" charset="0"/>
              </a:rPr>
              <a:t>صار الله إنساناً في يسوع</a:t>
            </a:r>
            <a:endParaRPr lang="en-US" dirty="0">
              <a:ea typeface="ＭＳ Ｐゴシック" charset="0"/>
              <a:cs typeface="Arial" panose="020B0604020202020204" pitchFamily="34"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r" defTabSz="914400" rtl="1" eaLnBrk="1" fontAlgn="base" latinLnBrk="0" hangingPunct="1">
              <a:lnSpc>
                <a:spcPct val="90000"/>
              </a:lnSpc>
              <a:spcBef>
                <a:spcPct val="20000"/>
              </a:spcBef>
              <a:spcAft>
                <a:spcPct val="0"/>
              </a:spcAft>
              <a:buClr>
                <a:srgbClr val="86D1EC"/>
              </a:buClr>
              <a:buSzPct val="90000"/>
              <a:buFontTx/>
              <a:buBlip>
                <a:blip r:embed="rId4"/>
              </a:buBlip>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والكلمة صار جسداً وحل بيننا ورأينا مجده مجداً كما لوحيد من الآب مملوءا نعمة وحقاً (يوحنا 1: 14)</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387" name="Title 1"/>
          <p:cNvSpPr>
            <a:spLocks noGrp="1"/>
          </p:cNvSpPr>
          <p:nvPr>
            <p:ph type="ctrTitle"/>
          </p:nvPr>
        </p:nvSpPr>
        <p:spPr>
          <a:xfrm>
            <a:off x="32323" y="44624"/>
            <a:ext cx="9130926" cy="1617250"/>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زوجة هيرودس مريم</a:t>
            </a:r>
            <a:br>
              <a:rPr lang="en-US"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(27 قبل الميلاد)</a:t>
            </a:r>
            <a:endParaRPr lang="en-US" dirty="0">
              <a:solidFill>
                <a:schemeClr val="bg1"/>
              </a:solidFill>
              <a:ea typeface="ＭＳ Ｐゴシック"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32323" y="1661874"/>
            <a:ext cx="9144000" cy="5223510"/>
          </a:xfrm>
          <a:prstGeom prst="rect">
            <a:avLst/>
          </a:prstGeom>
        </p:spPr>
      </p:pic>
    </p:spTree>
    <p:extLst>
      <p:ext uri="{BB962C8B-B14F-4D97-AF65-F5344CB8AC3E}">
        <p14:creationId xmlns:p14="http://schemas.microsoft.com/office/powerpoint/2010/main" val="747805048"/>
      </p:ext>
    </p:extLst>
  </p:cSld>
  <p:clrMapOvr>
    <a:overrideClrMapping bg1="lt1" tx1="dk1" bg2="lt2" tx2="dk2" accent1="accent1" accent2="accent2" accent3="accent3" accent4="accent4" accent5="accent5" accent6="accent6" hlink="hlink" folHlink="folHlink"/>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781445" y="0"/>
            <a:ext cx="6362555" cy="6858000"/>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ar-JO" sz="5400" dirty="0">
                <a:solidFill>
                  <a:srgbClr val="FFFF00"/>
                </a:solidFill>
                <a:effectLst>
                  <a:glow rad="152400">
                    <a:schemeClr val="tx1"/>
                  </a:glow>
                </a:effectLst>
                <a:ea typeface="ＭＳ Ｐゴシック" charset="0"/>
                <a:cs typeface="Arial" panose="020B0604020202020204" pitchFamily="34" charset="0"/>
              </a:rPr>
              <a:t>اضطربت</a:t>
            </a:r>
            <a:r>
              <a:rPr lang="ar-JO" sz="5400" dirty="0">
                <a:solidFill>
                  <a:schemeClr val="bg1"/>
                </a:solidFill>
                <a:effectLst>
                  <a:glow rad="152400">
                    <a:schemeClr val="tx1"/>
                  </a:glow>
                </a:effectLst>
                <a:ea typeface="ＭＳ Ｐゴシック" charset="0"/>
                <a:cs typeface="Arial" panose="020B0604020202020204" pitchFamily="34" charset="0"/>
              </a:rPr>
              <a:t> اورشليم</a:t>
            </a:r>
            <a:endParaRPr lang="en-US" sz="3600" dirty="0">
              <a:solidFill>
                <a:srgbClr val="FFFF00"/>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462769882"/>
      </p:ext>
    </p:extLst>
  </p:cSld>
  <p:clrMapOvr>
    <a:overrideClrMapping bg1="lt1" tx1="dk1" bg2="lt2" tx2="dk2" accent1="accent1" accent2="accent2" accent3="accent3" accent4="accent4" accent5="accent5" accent6="accent6" hlink="hlink" folHlink="folHlink"/>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srcRect b="20834"/>
          <a:stretch/>
        </p:blipFill>
        <p:spPr>
          <a:xfrm>
            <a:off x="0" y="1828854"/>
            <a:ext cx="9144000" cy="5029146"/>
          </a:xfrm>
          <a:prstGeom prst="rect">
            <a:avLst/>
          </a:prstGeom>
        </p:spPr>
      </p:pic>
      <p:sp>
        <p:nvSpPr>
          <p:cNvPr id="16387" name="Title 1"/>
          <p:cNvSpPr>
            <a:spLocks noGrp="1"/>
          </p:cNvSpPr>
          <p:nvPr>
            <p:ph type="ctrTitle"/>
          </p:nvPr>
        </p:nvSpPr>
        <p:spPr>
          <a:xfrm>
            <a:off x="-2576" y="188640"/>
            <a:ext cx="9146576" cy="1368152"/>
          </a:xfrm>
          <a:effectLst/>
        </p:spPr>
        <p:txBody>
          <a:bodyPr/>
          <a:lstStyle/>
          <a:p>
            <a:pPr eaLnBrk="1" hangingPunct="1">
              <a:defRPr/>
            </a:pPr>
            <a:r>
              <a:rPr lang="ar-JO" sz="6000" dirty="0">
                <a:solidFill>
                  <a:schemeClr val="bg1"/>
                </a:solidFill>
                <a:effectLst>
                  <a:glow rad="152400">
                    <a:schemeClr val="tx1"/>
                  </a:glow>
                </a:effectLst>
                <a:ea typeface="ＭＳ Ｐゴシック" charset="0"/>
                <a:cs typeface="Arial" panose="020B0604020202020204" pitchFamily="34" charset="0"/>
              </a:rPr>
              <a:t>تجاهله القادة اليهود (2: 4-6) </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82120021"/>
      </p:ext>
    </p:extLst>
  </p:cSld>
  <p:clrMapOvr>
    <a:overrideClrMapping bg1="lt1" tx1="dk1" bg2="lt2" tx2="dk2" accent1="accent1" accent2="accent2" accent3="accent3" accent4="accent4" accent5="accent5" accent6="accent6" hlink="hlink" folHlink="folHlink"/>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ar-SA" sz="6600" dirty="0">
                <a:solidFill>
                  <a:schemeClr val="bg1"/>
                </a:solidFill>
                <a:ea typeface="ＭＳ Ｐゴシック" charset="0"/>
                <a:cs typeface="Arial" panose="020B0604020202020204" pitchFamily="34" charset="0"/>
              </a:rPr>
              <a:t>بيت لحم</a:t>
            </a:r>
            <a:endParaRPr lang="en-US" dirty="0">
              <a:solidFill>
                <a:schemeClr val="bg1"/>
              </a:solidFill>
              <a:ea typeface="ＭＳ Ｐゴシック" charset="0"/>
              <a:cs typeface="Arial" panose="020B0604020202020204" pitchFamily="34" charset="0"/>
            </a:endParaRPr>
          </a:p>
        </p:txBody>
      </p:sp>
      <p:sp>
        <p:nvSpPr>
          <p:cNvPr id="4" name="Title 1"/>
          <p:cNvSpPr txBox="1">
            <a:spLocks/>
          </p:cNvSpPr>
          <p:nvPr/>
        </p:nvSpPr>
        <p:spPr bwMode="auto">
          <a:xfrm>
            <a:off x="504056" y="4293096"/>
            <a:ext cx="8316416"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وَأَنْتِ يَا بَيْتَ لَحْمٍ أَرْضَ يَهُوذَا لَسْتِ الصُّغْرَى بَيْنَ رُؤَسَاءِ يَهُوذَا لأَنْ مِنْكِ يَخْرُجُ مُدَبِّرٌ يَرْعَى شَعْبِي إِسْرَائِيلَ». </a:t>
            </a:r>
            <a:endPar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متى ٢ : ٦</a:t>
            </a:r>
            <a:r>
              <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 </a:t>
            </a: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ميخا ٥ : ٢</a:t>
            </a:r>
          </a:p>
        </p:txBody>
      </p:sp>
    </p:spTree>
    <p:extLst>
      <p:ext uri="{BB962C8B-B14F-4D97-AF65-F5344CB8AC3E}">
        <p14:creationId xmlns:p14="http://schemas.microsoft.com/office/powerpoint/2010/main" val="134067290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4E341A"/>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 y="764704"/>
            <a:ext cx="9149093" cy="6093296"/>
          </a:xfrm>
          <a:prstGeom prst="rect">
            <a:avLst/>
          </a:prstGeom>
        </p:spPr>
      </p:pic>
      <p:sp>
        <p:nvSpPr>
          <p:cNvPr id="16387" name="Title 1"/>
          <p:cNvSpPr>
            <a:spLocks noGrp="1"/>
          </p:cNvSpPr>
          <p:nvPr>
            <p:ph type="ctrTitle"/>
          </p:nvPr>
        </p:nvSpPr>
        <p:spPr>
          <a:xfrm>
            <a:off x="25516" y="-27384"/>
            <a:ext cx="9144000" cy="864096"/>
          </a:xfrm>
          <a:effectLst>
            <a:outerShdw blurRad="63500" dist="35921" dir="2700000" algn="ctr" rotWithShape="0">
              <a:srgbClr val="000000">
                <a:alpha val="74998"/>
              </a:srgbClr>
            </a:outerShdw>
          </a:effectLst>
        </p:spPr>
        <p:txBody>
          <a:bodyPr/>
          <a:lstStyle/>
          <a:p>
            <a:pPr eaLnBrk="1" hangingPunct="1">
              <a:defRPr/>
            </a:pPr>
            <a:r>
              <a:rPr lang="ar-JO" sz="5400" dirty="0">
                <a:solidFill>
                  <a:schemeClr val="bg1"/>
                </a:solidFill>
                <a:ea typeface="ＭＳ Ｐゴシック" charset="0"/>
                <a:cs typeface="Arial" panose="020B0604020202020204" pitchFamily="34" charset="0"/>
              </a:rPr>
              <a:t>بيت لحم = "بيت الخبز"</a:t>
            </a:r>
            <a:endParaRPr lang="en-US" sz="3600" dirty="0">
              <a:solidFill>
                <a:schemeClr val="bg1"/>
              </a:solidFill>
              <a:ea typeface="ＭＳ Ｐゴシック" charset="0"/>
              <a:cs typeface="Arial" panose="020B0604020202020204" pitchFamily="34" charset="0"/>
            </a:endParaRPr>
          </a:p>
        </p:txBody>
      </p:sp>
      <p:pic>
        <p:nvPicPr>
          <p:cNvPr id="6" name="Picture 5"/>
          <p:cNvPicPr>
            <a:picLocks noChangeAspect="1"/>
          </p:cNvPicPr>
          <p:nvPr/>
        </p:nvPicPr>
        <p:blipFill>
          <a:blip r:embed="rId4"/>
          <a:stretch>
            <a:fillRect/>
          </a:stretch>
        </p:blipFill>
        <p:spPr>
          <a:xfrm>
            <a:off x="3059832" y="836712"/>
            <a:ext cx="2317241" cy="936104"/>
          </a:xfrm>
          <a:prstGeom prst="rect">
            <a:avLst/>
          </a:prstGeom>
        </p:spPr>
      </p:pic>
    </p:spTree>
    <p:extLst>
      <p:ext uri="{BB962C8B-B14F-4D97-AF65-F5344CB8AC3E}">
        <p14:creationId xmlns:p14="http://schemas.microsoft.com/office/powerpoint/2010/main" val="410876292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ar-JO" sz="3600" dirty="0">
                <a:solidFill>
                  <a:schemeClr val="bg1"/>
                </a:solidFill>
                <a:ea typeface="ＭＳ Ｐゴシック" charset="0"/>
                <a:cs typeface="Arial" panose="020B0604020202020204" pitchFamily="34" charset="0"/>
              </a:rPr>
              <a:t>هؤلاء القادة اليهود </a:t>
            </a:r>
            <a:br>
              <a:rPr lang="ar-JO" sz="3600" dirty="0">
                <a:solidFill>
                  <a:schemeClr val="bg1"/>
                </a:solidFill>
                <a:ea typeface="ＭＳ Ｐゴシック" charset="0"/>
                <a:cs typeface="Arial" panose="020B0604020202020204" pitchFamily="34" charset="0"/>
              </a:rPr>
            </a:br>
            <a:r>
              <a:rPr lang="ar-JO" sz="3600" dirty="0">
                <a:solidFill>
                  <a:schemeClr val="bg1"/>
                </a:solidFill>
                <a:ea typeface="ＭＳ Ｐゴシック" charset="0"/>
                <a:cs typeface="Arial" panose="020B0604020202020204" pitchFamily="34" charset="0"/>
              </a:rPr>
              <a:t>لم يذهبوا أبدا </a:t>
            </a:r>
            <a:br>
              <a:rPr lang="ar-JO" sz="3600" dirty="0">
                <a:solidFill>
                  <a:schemeClr val="bg1"/>
                </a:solidFill>
                <a:ea typeface="ＭＳ Ｐゴシック" charset="0"/>
                <a:cs typeface="Arial" panose="020B0604020202020204" pitchFamily="34" charset="0"/>
              </a:rPr>
            </a:br>
            <a:r>
              <a:rPr lang="ar-JO" sz="3600" dirty="0">
                <a:solidFill>
                  <a:schemeClr val="bg1"/>
                </a:solidFill>
                <a:ea typeface="ＭＳ Ｐゴシック" charset="0"/>
                <a:cs typeface="Arial" panose="020B0604020202020204" pitchFamily="34" charset="0"/>
              </a:rPr>
              <a:t>لرؤيته بأنفسهم!</a:t>
            </a:r>
            <a:endParaRPr lang="en-US" sz="2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3293190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0829"/>
          <a:stretch/>
        </p:blipFill>
        <p:spPr>
          <a:xfrm>
            <a:off x="0" y="0"/>
            <a:ext cx="9144000" cy="6859026"/>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ar-JO" sz="3600" dirty="0">
                <a:solidFill>
                  <a:schemeClr val="bg1"/>
                </a:solidFill>
                <a:ea typeface="ＭＳ Ｐゴシック" charset="0"/>
                <a:cs typeface="Arial" panose="020B0604020202020204" pitchFamily="34" charset="0"/>
              </a:rPr>
              <a:t>تقع بيت لحم على بعد 8 كيلومترات فقط (6 أميال) جنوب اورشليم</a:t>
            </a:r>
            <a:endParaRPr lang="en-US" sz="2000" dirty="0">
              <a:solidFill>
                <a:schemeClr val="bg1"/>
              </a:solidFill>
              <a:ea typeface="ＭＳ Ｐゴシック" charset="0"/>
              <a:cs typeface="Arial" panose="020B0604020202020204" pitchFamily="34" charset="0"/>
            </a:endParaRPr>
          </a:p>
        </p:txBody>
      </p:sp>
      <p:grpSp>
        <p:nvGrpSpPr>
          <p:cNvPr id="10" name="Group 9"/>
          <p:cNvGrpSpPr/>
          <p:nvPr/>
        </p:nvGrpSpPr>
        <p:grpSpPr>
          <a:xfrm>
            <a:off x="1" y="4365104"/>
            <a:ext cx="4125906" cy="2454589"/>
            <a:chOff x="1" y="4365104"/>
            <a:chExt cx="4125906" cy="2454589"/>
          </a:xfrm>
        </p:grpSpPr>
        <p:pic>
          <p:nvPicPr>
            <p:cNvPr id="5" name="Picture 4"/>
            <p:cNvPicPr>
              <a:picLocks noChangeAspect="1"/>
            </p:cNvPicPr>
            <p:nvPr/>
          </p:nvPicPr>
          <p:blipFill>
            <a:blip r:embed="rId4"/>
            <a:stretch>
              <a:fillRect/>
            </a:stretch>
          </p:blipFill>
          <p:spPr>
            <a:xfrm>
              <a:off x="1" y="4365104"/>
              <a:ext cx="4125906" cy="2454589"/>
            </a:xfrm>
            <a:prstGeom prst="rect">
              <a:avLst/>
            </a:prstGeom>
          </p:spPr>
        </p:pic>
        <p:sp>
          <p:nvSpPr>
            <p:cNvPr id="7" name="Title 1"/>
            <p:cNvSpPr txBox="1">
              <a:spLocks/>
            </p:cNvSpPr>
            <p:nvPr/>
          </p:nvSpPr>
          <p:spPr bwMode="auto">
            <a:xfrm>
              <a:off x="179512" y="6237312"/>
              <a:ext cx="3275856"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اليهود المقربون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p:nvPr/>
        </p:nvGrpSpPr>
        <p:grpSpPr>
          <a:xfrm>
            <a:off x="5669744" y="4365104"/>
            <a:ext cx="3222736" cy="2578188"/>
            <a:chOff x="5669744" y="4365104"/>
            <a:chExt cx="3222736" cy="2578188"/>
          </a:xfrm>
        </p:grpSpPr>
        <p:pic>
          <p:nvPicPr>
            <p:cNvPr id="6" name="Picture 5"/>
            <p:cNvPicPr>
              <a:picLocks noChangeAspect="1"/>
            </p:cNvPicPr>
            <p:nvPr/>
          </p:nvPicPr>
          <p:blipFill>
            <a:blip r:embed="rId5"/>
            <a:stretch>
              <a:fillRect/>
            </a:stretch>
          </p:blipFill>
          <p:spPr>
            <a:xfrm>
              <a:off x="5669744" y="4365104"/>
              <a:ext cx="3222735" cy="2578188"/>
            </a:xfrm>
            <a:prstGeom prst="rect">
              <a:avLst/>
            </a:prstGeom>
          </p:spPr>
        </p:pic>
        <p:sp>
          <p:nvSpPr>
            <p:cNvPr id="8" name="Title 1"/>
            <p:cNvSpPr txBox="1">
              <a:spLocks/>
            </p:cNvSpPr>
            <p:nvPr/>
          </p:nvSpPr>
          <p:spPr bwMode="auto">
            <a:xfrm>
              <a:off x="5688632" y="6237312"/>
              <a:ext cx="3203848"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 البعيدة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pic>
        <p:nvPicPr>
          <p:cNvPr id="4" name="Picture 3"/>
          <p:cNvPicPr>
            <a:picLocks noChangeAspect="1"/>
          </p:cNvPicPr>
          <p:nvPr/>
        </p:nvPicPr>
        <p:blipFill>
          <a:blip r:embed="rId6"/>
          <a:stretch>
            <a:fillRect/>
          </a:stretch>
        </p:blipFill>
        <p:spPr>
          <a:xfrm>
            <a:off x="6948264" y="4689648"/>
            <a:ext cx="2195736" cy="2195736"/>
          </a:xfrm>
          <a:prstGeom prst="rect">
            <a:avLst/>
          </a:prstGeom>
        </p:spPr>
      </p:pic>
      <p:pic>
        <p:nvPicPr>
          <p:cNvPr id="9" name="Picture 8"/>
          <p:cNvPicPr>
            <a:picLocks noChangeAspect="1"/>
          </p:cNvPicPr>
          <p:nvPr/>
        </p:nvPicPr>
        <p:blipFill>
          <a:blip r:embed="rId7"/>
          <a:stretch>
            <a:fillRect/>
          </a:stretch>
        </p:blipFill>
        <p:spPr>
          <a:xfrm>
            <a:off x="2771800" y="5147099"/>
            <a:ext cx="1340216" cy="1717280"/>
          </a:xfrm>
          <a:prstGeom prst="rect">
            <a:avLst/>
          </a:prstGeom>
        </p:spPr>
      </p:pic>
      <p:sp>
        <p:nvSpPr>
          <p:cNvPr id="12" name="Title 1"/>
          <p:cNvSpPr txBox="1">
            <a:spLocks/>
          </p:cNvSpPr>
          <p:nvPr/>
        </p:nvSpPr>
        <p:spPr bwMode="auto">
          <a:xfrm>
            <a:off x="5436096" y="3717032"/>
            <a:ext cx="3707904" cy="86409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 لحم</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Bent Arrow 12"/>
          <p:cNvSpPr/>
          <p:nvPr/>
        </p:nvSpPr>
        <p:spPr>
          <a:xfrm rot="8562626">
            <a:off x="5135737" y="3190033"/>
            <a:ext cx="964193" cy="1224136"/>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2333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par>
                          <p:cTn id="12" fill="hold">
                            <p:stCondLst>
                              <p:cond delay="0"/>
                            </p:stCondLst>
                            <p:childTnLst>
                              <p:par>
                                <p:cTn id="13" presetID="25"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decel="50000" fill="hold">
                                          <p:stCondLst>
                                            <p:cond delay="0"/>
                                          </p:stCondLst>
                                        </p:cTn>
                                        <p:tgtEl>
                                          <p:spTgt spid="9"/>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9"/>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9"/>
                                        </p:tgtEl>
                                        <p:attrNameLst>
                                          <p:attrName>ppt_w</p:attrName>
                                        </p:attrNameLst>
                                      </p:cBhvr>
                                      <p:tavLst>
                                        <p:tav tm="0">
                                          <p:val>
                                            <p:strVal val="#ppt_w*.05"/>
                                          </p:val>
                                        </p:tav>
                                        <p:tav tm="100000">
                                          <p:val>
                                            <p:strVal val="#ppt_w"/>
                                          </p:val>
                                        </p:tav>
                                      </p:tavLst>
                                    </p:anim>
                                    <p:anim calcmode="lin" valueType="num">
                                      <p:cBhvr>
                                        <p:cTn id="18" dur="1000" fill="hold"/>
                                        <p:tgtEl>
                                          <p:spTgt spid="9"/>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9"/>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9"/>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9"/>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par>
                          <p:cTn id="27" fill="hold">
                            <p:stCondLst>
                              <p:cond delay="0"/>
                            </p:stCondLst>
                            <p:childTnLst>
                              <p:par>
                                <p:cTn id="28" presetID="2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500"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1" dur="500"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2" dur="500" accel="50000" fill="hold">
                                          <p:stCondLst>
                                            <p:cond delay="500"/>
                                          </p:stCondLst>
                                        </p:cTn>
                                        <p:tgtEl>
                                          <p:spTgt spid="4"/>
                                        </p:tgtEl>
                                        <p:attrNameLst>
                                          <p:attrName>ppt_w</p:attrName>
                                        </p:attrNameLst>
                                      </p:cBhvr>
                                      <p:tavLst>
                                        <p:tav tm="0">
                                          <p:val>
                                            <p:strVal val="#ppt_w*.05"/>
                                          </p:val>
                                        </p:tav>
                                        <p:tav tm="100000">
                                          <p:val>
                                            <p:strVal val="#ppt_w"/>
                                          </p:val>
                                        </p:tav>
                                      </p:tavLst>
                                    </p:anim>
                                    <p:anim calcmode="lin" valueType="num">
                                      <p:cBhvr>
                                        <p:cTn id="33" dur="1000" fill="hold"/>
                                        <p:tgtEl>
                                          <p:spTgt spid="4"/>
                                        </p:tgtEl>
                                        <p:attrNameLst>
                                          <p:attrName>ppt_h</p:attrName>
                                        </p:attrNameLst>
                                      </p:cBhvr>
                                      <p:tavLst>
                                        <p:tav tm="0">
                                          <p:val>
                                            <p:strVal val="#ppt_h"/>
                                          </p:val>
                                        </p:tav>
                                        <p:tav tm="100000">
                                          <p:val>
                                            <p:strVal val="#ppt_h"/>
                                          </p:val>
                                        </p:tav>
                                      </p:tavLst>
                                    </p:anim>
                                    <p:anim calcmode="lin" valueType="num">
                                      <p:cBhvr>
                                        <p:cTn id="34" dur="500"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5" dur="500"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6" dur="500" accel="50000" fill="hold">
                                          <p:stCondLst>
                                            <p:cond delay="500"/>
                                          </p:stCondLst>
                                        </p:cTn>
                                        <p:tgtEl>
                                          <p:spTgt spid="4"/>
                                        </p:tgtEl>
                                        <p:attrNameLst>
                                          <p:attrName>ppt_y</p:attrName>
                                        </p:attrNameLst>
                                      </p:cBhvr>
                                      <p:tavLst>
                                        <p:tav tm="0">
                                          <p:val>
                                            <p:strVal val="#ppt_y+.1"/>
                                          </p:val>
                                        </p:tav>
                                        <p:tav tm="100000">
                                          <p:val>
                                            <p:strVal val="#ppt_y"/>
                                          </p:val>
                                        </p:tav>
                                      </p:tavLst>
                                    </p:anim>
                                    <p:animEffect transition="in" filter="fade">
                                      <p:cBhvr>
                                        <p:cTn id="37" dur="1000" decel="5000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1311" b="8266"/>
          <a:stretch/>
        </p:blipFill>
        <p:spPr>
          <a:xfrm>
            <a:off x="27040" y="1"/>
            <a:ext cx="9116959" cy="6858000"/>
          </a:xfrm>
          <a:prstGeom prst="rect">
            <a:avLst/>
          </a:prstGeom>
        </p:spPr>
      </p:pic>
      <p:sp>
        <p:nvSpPr>
          <p:cNvPr id="16387" name="Title 1"/>
          <p:cNvSpPr>
            <a:spLocks noGrp="1"/>
          </p:cNvSpPr>
          <p:nvPr>
            <p:ph type="ctrTitle"/>
          </p:nvPr>
        </p:nvSpPr>
        <p:spPr>
          <a:xfrm>
            <a:off x="39357" y="620688"/>
            <a:ext cx="9144000" cy="1512167"/>
          </a:xfrm>
          <a:effectLst/>
        </p:spPr>
        <p:txBody>
          <a:bodyPr/>
          <a:lstStyle/>
          <a:p>
            <a:pPr eaLnBrk="1" hangingPunct="1">
              <a:defRPr/>
            </a:pPr>
            <a:r>
              <a:rPr lang="ar-JO" sz="4800" dirty="0">
                <a:solidFill>
                  <a:schemeClr val="bg1"/>
                </a:solidFill>
                <a:effectLst>
                  <a:glow rad="101600">
                    <a:schemeClr val="tx1"/>
                  </a:glow>
                </a:effectLst>
                <a:ea typeface="ＭＳ Ｐゴシック" charset="0"/>
                <a:cs typeface="Arial" panose="020B0604020202020204" pitchFamily="34" charset="0"/>
              </a:rPr>
              <a:t>تظاهر هيرودس بأنه يريد أن يعبد المسيح (2: 7-8) 
</a:t>
            </a:r>
            <a:endParaRPr lang="en-US" sz="3200" dirty="0">
              <a:solidFill>
                <a:schemeClr val="bg1"/>
              </a:solidFill>
              <a:effectLst>
                <a:glow rad="101600">
                  <a:schemeClr val="tx1"/>
                </a:glow>
              </a:effectLst>
              <a:ea typeface="ＭＳ Ｐゴシック" charset="0"/>
              <a:cs typeface="Arial" panose="020B0604020202020204" pitchFamily="34" charset="0"/>
            </a:endParaRPr>
          </a:p>
        </p:txBody>
      </p:sp>
      <p:sp>
        <p:nvSpPr>
          <p:cNvPr id="4" name="Title 1"/>
          <p:cNvSpPr txBox="1">
            <a:spLocks/>
          </p:cNvSpPr>
          <p:nvPr/>
        </p:nvSpPr>
        <p:spPr bwMode="auto">
          <a:xfrm>
            <a:off x="0" y="3645024"/>
            <a:ext cx="9144000" cy="29969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حِينَئِذٍ دَعَا هِيرُودُسُ الْمَجُوسَ سِرّاً وَتَحَقَّقَ مِنْهُمْ زَمَانَ النَّجْمِ الَّذِي ظَهَرَ. ثُمَّ أَرْسَلَهُمْ إِلَى بَيْتِ لَحْمٍ وَقَالَ: «اذْهَبُوا وَافْحَصُوا بِالتَّدْقِيقِ عَنِ الصَّبِيِّ وَمَتَى وَجَدْتُمُوهُ فَأَخْبِرُونِي لِكَيْ آتِيَ أَنَا أَيْضاً وَأَسْجُدَ لَهُ».</a:t>
            </a:r>
            <a:endParaRPr kumimoji="0" lang="en-US" sz="1800" b="1" i="0" u="none" strike="noStrike" kern="1200" cap="none" spc="0" normalizeH="0" baseline="0" noProof="0" dirty="0">
              <a:ln>
                <a:noFill/>
              </a:ln>
              <a:solidFill>
                <a:srgbClr val="FFFFFF"/>
              </a:solidFill>
              <a:effectLst>
                <a:glow rad="101600">
                  <a:srgbClr val="000000"/>
                </a:glow>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144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Bethlehem Worship Background.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512" y="-27384"/>
            <a:ext cx="9272407" cy="6957392"/>
          </a:xfrm>
          <a:prstGeom prst="rect">
            <a:avLst/>
          </a:prstGeom>
        </p:spPr>
      </p:pic>
      <p:sp>
        <p:nvSpPr>
          <p:cNvPr id="16387" name="Title 1"/>
          <p:cNvSpPr>
            <a:spLocks noGrp="1"/>
          </p:cNvSpPr>
          <p:nvPr>
            <p:ph type="ctrTitle"/>
          </p:nvPr>
        </p:nvSpPr>
        <p:spPr>
          <a:xfrm>
            <a:off x="0" y="5949280"/>
            <a:ext cx="9144000" cy="864096"/>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لماذا تعرف الوقت الذي ظهرت فيه؟</a:t>
            </a:r>
            <a:endParaRPr lang="en-US" sz="28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04450881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5287466"/>
          </a:xfrm>
          <a:prstGeom prst="rect">
            <a:avLst/>
          </a:prstGeom>
        </p:spPr>
      </p:pic>
      <p:sp>
        <p:nvSpPr>
          <p:cNvPr id="2050" name="Rectangle 2"/>
          <p:cNvSpPr>
            <a:spLocks noGrp="1" noChangeArrowheads="1"/>
          </p:cNvSpPr>
          <p:nvPr>
            <p:ph type="ctrTitle"/>
          </p:nvPr>
        </p:nvSpPr>
        <p:spPr>
          <a:xfrm>
            <a:off x="0" y="5287466"/>
            <a:ext cx="9144000" cy="1597918"/>
          </a:xfrm>
        </p:spPr>
        <p:txBody>
          <a:bodyPr anchor="ctr"/>
          <a:lstStyle/>
          <a:p>
            <a:r>
              <a:rPr lang="ar-JO" sz="4000" dirty="0">
                <a:effectLst>
                  <a:glow rad="190500">
                    <a:schemeClr val="tx1"/>
                  </a:glow>
                </a:effectLst>
                <a:cs typeface="Arial" panose="020B0604020202020204" pitchFamily="34" charset="0"/>
              </a:rPr>
              <a:t>أولئك الذين لا تتوقعون أن يعبدوه بينما أولئك الذين تتوقع أن يرحبوا به رفضوه!</a:t>
            </a:r>
            <a:endParaRPr lang="en-US" sz="4000" dirty="0">
              <a:effectLst>
                <a:glow rad="190500">
                  <a:schemeClr val="tx1"/>
                </a:glow>
              </a:effectLst>
              <a:cs typeface="Arial" panose="020B0604020202020204" pitchFamily="34" charset="0"/>
            </a:endParaRPr>
          </a:p>
        </p:txBody>
      </p:sp>
    </p:spTree>
    <p:extLst>
      <p:ext uri="{BB962C8B-B14F-4D97-AF65-F5344CB8AC3E}">
        <p14:creationId xmlns:p14="http://schemas.microsoft.com/office/powerpoint/2010/main" val="42337717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ar-JO" sz="4800" dirty="0">
                <a:solidFill>
                  <a:srgbClr val="FFFFFF"/>
                </a:solidFill>
              </a:rPr>
              <a:t>المرسوم النيقاوي</a:t>
            </a:r>
            <a:br>
              <a:rPr lang="en-US" sz="4800" dirty="0">
                <a:solidFill>
                  <a:srgbClr val="FFFFFF"/>
                </a:solidFill>
              </a:rPr>
            </a:br>
            <a:r>
              <a:rPr lang="en-US" sz="4800" dirty="0">
                <a:solidFill>
                  <a:srgbClr val="FFFFFF"/>
                </a:solidFill>
              </a:rPr>
              <a:t>(</a:t>
            </a:r>
            <a:r>
              <a:rPr lang="ar-JO" sz="4800" dirty="0">
                <a:solidFill>
                  <a:srgbClr val="FFFFFF"/>
                </a:solidFill>
              </a:rPr>
              <a:t>325 م</a:t>
            </a:r>
            <a:r>
              <a:rPr lang="en-US" sz="4800" dirty="0">
                <a:solidFill>
                  <a:srgbClr val="FFFFFF"/>
                </a:solidFill>
              </a:rPr>
              <a:t>)</a:t>
            </a:r>
          </a:p>
        </p:txBody>
      </p:sp>
      <p:sp>
        <p:nvSpPr>
          <p:cNvPr id="12" name="Text Box 7"/>
          <p:cNvSpPr txBox="1">
            <a:spLocks noChangeArrowheads="1"/>
          </p:cNvSpPr>
          <p:nvPr/>
        </p:nvSpPr>
        <p:spPr bwMode="auto">
          <a:xfrm>
            <a:off x="82438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153ج</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&amp; BibleStudyDownloads.org</a:t>
            </a:r>
          </a:p>
        </p:txBody>
      </p:sp>
    </p:spTree>
    <p:extLst>
      <p:ext uri="{BB962C8B-B14F-4D97-AF65-F5344CB8AC3E}">
        <p14:creationId xmlns:p14="http://schemas.microsoft.com/office/powerpoint/2010/main" val="24745948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5" name="Picture 3" descr="Wise Men, Star and Snowflak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3" name="Title 1"/>
          <p:cNvSpPr>
            <a:spLocks noGrp="1"/>
          </p:cNvSpPr>
          <p:nvPr>
            <p:ph type="ctrTitle"/>
          </p:nvPr>
        </p:nvSpPr>
        <p:spPr>
          <a:xfrm>
            <a:off x="1189856" y="1124744"/>
            <a:ext cx="7414592" cy="4392487"/>
          </a:xfrm>
        </p:spPr>
        <p:txBody>
          <a:bodyPr/>
          <a:lstStyle/>
          <a:p>
            <a:pPr marL="722313" indent="-722313" algn="r" rtl="1" eaLnBrk="1" hangingPunct="1"/>
            <a:r>
              <a:rPr lang="ar-JO" sz="6600" b="1" dirty="0">
                <a:solidFill>
                  <a:schemeClr val="bg1"/>
                </a:solidFill>
                <a:latin typeface="Arial" panose="020B0604020202020204" pitchFamily="34" charset="0"/>
                <a:ea typeface="ＭＳ Ｐゴシック" charset="0"/>
                <a:cs typeface="Arial" panose="020B0604020202020204" pitchFamily="34" charset="0"/>
              </a:rPr>
              <a:t>3. أولئك الذين لا تتوقع منهم عبدوا المسيح</a:t>
            </a:r>
            <a:br>
              <a:rPr lang="en-US" sz="6600" b="1" dirty="0">
                <a:solidFill>
                  <a:schemeClr val="bg1"/>
                </a:solidFill>
                <a:latin typeface="Arial" panose="020B0604020202020204" pitchFamily="34" charset="0"/>
                <a:ea typeface="ＭＳ Ｐゴシック" charset="0"/>
                <a:cs typeface="Arial" panose="020B0604020202020204" pitchFamily="34" charset="0"/>
              </a:rPr>
            </a:br>
            <a:r>
              <a:rPr lang="ar-JO" sz="6600" b="1" dirty="0">
                <a:solidFill>
                  <a:schemeClr val="bg1"/>
                </a:solidFill>
                <a:latin typeface="Arial" panose="020B0604020202020204" pitchFamily="34" charset="0"/>
                <a:ea typeface="ＭＳ Ｐゴシック" charset="0"/>
                <a:cs typeface="Arial" panose="020B0604020202020204" pitchFamily="34" charset="0"/>
              </a:rPr>
              <a:t> (2: 9-12).</a:t>
            </a:r>
            <a:endParaRPr lang="en-US" sz="66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225428"/>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250825" y="6007050"/>
            <a:ext cx="8893175" cy="836612"/>
          </a:xfrm>
          <a:effectLst>
            <a:outerShdw blurRad="63500" dist="35921" dir="2700000" algn="ctr" rotWithShape="0">
              <a:srgbClr val="000000">
                <a:alpha val="74998"/>
              </a:srgbClr>
            </a:outerShdw>
          </a:effectLst>
        </p:spPr>
        <p:txBody>
          <a:bodyPr/>
          <a:lstStyle/>
          <a:p>
            <a:pPr algn="l" eaLnBrk="1" hangingPunct="1">
              <a:defRPr/>
            </a:pPr>
            <a:r>
              <a:rPr lang="ar-JO" sz="6600" dirty="0">
                <a:solidFill>
                  <a:schemeClr val="bg1"/>
                </a:solidFill>
                <a:ea typeface="ＭＳ Ｐゴシック" charset="0"/>
                <a:cs typeface="Arial" panose="020B0604020202020204" pitchFamily="34" charset="0"/>
              </a:rPr>
              <a:t>النجم يظهر مرة أخرى!</a:t>
            </a:r>
            <a:endParaRPr lang="en-US"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1259632" y="-27384"/>
            <a:ext cx="7812360" cy="324036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rPr>
              <a:t>متى ٢ : ٩-١٠</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rPr>
              <a:t>فَلَمَّا سَمِعُوا مِنَ الْمَلِكِ ذَهَبُوا. وَإِذَا النَّجْمُ الَّذِي رَأَوْهُ فِي الْمَشْرِقِ يَتَقَدَّمُهُمْ حَتَّى جَاءَ وَوَقَفَ فَوْقُ حَيْثُ كَانَ الصَّبِيُّ. فَلَمَّا رَأَوُا النَّجْمَ فَرِحُوا فَرَحاً عَظِيماً جِدّاً </a:t>
            </a:r>
          </a:p>
        </p:txBody>
      </p:sp>
    </p:spTree>
    <p:extLst>
      <p:ext uri="{BB962C8B-B14F-4D97-AF65-F5344CB8AC3E}">
        <p14:creationId xmlns:p14="http://schemas.microsoft.com/office/powerpoint/2010/main" val="934162185"/>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7721"/>
          <a:stretch/>
        </p:blipFill>
        <p:spPr>
          <a:xfrm>
            <a:off x="0" y="-27384"/>
            <a:ext cx="9144000" cy="6885384"/>
          </a:xfrm>
          <a:prstGeom prst="rect">
            <a:avLst/>
          </a:prstGeom>
        </p:spPr>
      </p:pic>
      <p:sp>
        <p:nvSpPr>
          <p:cNvPr id="16387" name="Title 1"/>
          <p:cNvSpPr>
            <a:spLocks noGrp="1"/>
          </p:cNvSpPr>
          <p:nvPr>
            <p:ph type="ctrTitle"/>
          </p:nvPr>
        </p:nvSpPr>
        <p:spPr>
          <a:xfrm>
            <a:off x="4644008" y="404812"/>
            <a:ext cx="4499992" cy="2448123"/>
          </a:xfrm>
          <a:noFill/>
          <a:ln>
            <a:noFill/>
          </a:ln>
        </p:spPr>
        <p:txBody>
          <a:bodyPr anchor="ctr"/>
          <a:lstStyle/>
          <a:p>
            <a:pPr eaLnBrk="1" hangingPunct="1"/>
            <a:r>
              <a:rPr lang="ar-JO" kern="1200" dirty="0">
                <a:solidFill>
                  <a:srgbClr val="FFFFFF"/>
                </a:solidFill>
                <a:effectLst>
                  <a:glow rad="190500">
                    <a:srgbClr val="000000"/>
                  </a:glow>
                </a:effectLst>
                <a:ea typeface="+mj-ea"/>
                <a:cs typeface="Arial" panose="020B0604020202020204" pitchFamily="34" charset="0"/>
              </a:rPr>
              <a:t>الشهود الأقل احتمالاً</a:t>
            </a:r>
            <a:endParaRPr lang="en-US" kern="1200" dirty="0">
              <a:solidFill>
                <a:srgbClr val="FFFFFF"/>
              </a:solidFill>
              <a:effectLst>
                <a:glow rad="190500">
                  <a:srgbClr val="000000"/>
                </a:glow>
              </a:effectLst>
              <a:ea typeface="+mj-ea"/>
              <a:cs typeface="Arial" panose="020B0604020202020204" pitchFamily="34" charset="0"/>
            </a:endParaRPr>
          </a:p>
        </p:txBody>
      </p:sp>
    </p:spTree>
    <p:extLst>
      <p:ext uri="{BB962C8B-B14F-4D97-AF65-F5344CB8AC3E}">
        <p14:creationId xmlns:p14="http://schemas.microsoft.com/office/powerpoint/2010/main" val="1682065393"/>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293688" y="675606"/>
            <a:ext cx="8893175" cy="836612"/>
          </a:xfrm>
          <a:effectLst>
            <a:outerShdw blurRad="63500" dist="35921" dir="2700000" algn="ctr" rotWithShape="0">
              <a:srgbClr val="000000">
                <a:alpha val="74998"/>
              </a:srgbClr>
            </a:outerShdw>
          </a:effectLst>
        </p:spPr>
        <p:txBody>
          <a:bodyPr/>
          <a:lstStyle/>
          <a:p>
            <a:pPr algn="l" eaLnBrk="1" hangingPunct="1">
              <a:defRPr/>
            </a:pPr>
            <a:r>
              <a:rPr lang="ar-JO" sz="6600" dirty="0">
                <a:solidFill>
                  <a:schemeClr val="bg1"/>
                </a:solidFill>
                <a:ea typeface="ＭＳ Ｐゴシック" charset="0"/>
                <a:cs typeface="Arial" panose="020B0604020202020204" pitchFamily="34" charset="0"/>
              </a:rPr>
              <a:t>النجم يظهر مرة أخرى!</a:t>
            </a:r>
            <a:endParaRPr lang="en-US"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45024"/>
            <a:ext cx="5652120" cy="324036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t>اليونانية:</a:t>
            </a:r>
            <a:b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br>
            <a: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t>لقد فرحوا فرحا عظيما للغاية!</a:t>
            </a:r>
            <a:endParaRPr kumimoji="0" lang="en-US"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78073507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5220072" y="72008"/>
            <a:ext cx="3782488" cy="6597352"/>
          </a:xfrm>
          <a:noFill/>
          <a:ln>
            <a:noFill/>
          </a:ln>
        </p:spPr>
        <p:txBody>
          <a:bodyPr vert="horz" wrap="square" lIns="91440" tIns="45720" rIns="91440" bIns="45720" numCol="1" anchor="ctr" anchorCtr="0" compatLnSpc="1">
            <a:prstTxWarp prst="textNoShape">
              <a:avLst/>
            </a:prstTxWarp>
          </a:bodyPr>
          <a:lstStyle/>
          <a:p>
            <a:pPr algn="r" eaLnBrk="1" hangingPunct="1"/>
            <a:r>
              <a:rPr lang="ar-SA" dirty="0">
                <a:solidFill>
                  <a:schemeClr val="bg1"/>
                </a:solidFill>
                <a:effectLst>
                  <a:glow rad="190500">
                    <a:schemeClr val="tx1"/>
                  </a:glow>
                </a:effectLst>
                <a:ea typeface="+mj-ea"/>
                <a:cs typeface="Arial" panose="020B0604020202020204" pitchFamily="34" charset="0"/>
              </a:rPr>
              <a:t>متى ٢ : ١١</a:t>
            </a:r>
            <a:br>
              <a:rPr lang="ar-SA" dirty="0">
                <a:solidFill>
                  <a:schemeClr val="bg1"/>
                </a:solidFill>
                <a:effectLst>
                  <a:glow rad="190500">
                    <a:schemeClr val="tx1"/>
                  </a:glow>
                </a:effectLst>
                <a:ea typeface="+mj-ea"/>
                <a:cs typeface="Arial" panose="020B0604020202020204" pitchFamily="34" charset="0"/>
              </a:rPr>
            </a:br>
            <a:br>
              <a:rPr lang="en-US" dirty="0">
                <a:solidFill>
                  <a:schemeClr val="bg1"/>
                </a:solidFill>
                <a:effectLst>
                  <a:glow rad="190500">
                    <a:schemeClr val="tx1"/>
                  </a:glow>
                </a:effectLst>
                <a:ea typeface="+mj-ea"/>
                <a:cs typeface="Arial" panose="020B0604020202020204" pitchFamily="34" charset="0"/>
              </a:rPr>
            </a:br>
            <a:r>
              <a:rPr lang="ar-SA" dirty="0">
                <a:solidFill>
                  <a:schemeClr val="bg1"/>
                </a:solidFill>
                <a:effectLst>
                  <a:glow rad="190500">
                    <a:schemeClr val="tx1"/>
                  </a:glow>
                </a:effectLst>
                <a:ea typeface="+mj-ea"/>
                <a:cs typeface="Arial" panose="020B0604020202020204" pitchFamily="34" charset="0"/>
              </a:rPr>
              <a:t>وَأَتَوْا إِلَى الْبَيْتِ وَرَأَوُا الصَّبِيَّ مَعَ مَرْيَمَ أُمِّهِ فَخَرُّوا وَسَجَدُوا لَهُ ثُمَّ فَتَحُوا كُنُوزَهُمْ وَقَدَّمُوا لَهُ هَدَايَا: ذَهَباً وَلُبَاناً وَمُرّاً. </a:t>
            </a:r>
          </a:p>
        </p:txBody>
      </p:sp>
    </p:spTree>
    <p:extLst>
      <p:ext uri="{BB962C8B-B14F-4D97-AF65-F5344CB8AC3E}">
        <p14:creationId xmlns:p14="http://schemas.microsoft.com/office/powerpoint/2010/main" val="1785427571"/>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26575" y="260648"/>
            <a:ext cx="9144000" cy="1143000"/>
          </a:xfrm>
        </p:spPr>
        <p:txBody>
          <a:bodyPr/>
          <a:lstStyle/>
          <a:p>
            <a:r>
              <a:rPr lang="ar-JO" dirty="0">
                <a:effectLst>
                  <a:glow rad="190500">
                    <a:schemeClr val="tx1"/>
                  </a:glow>
                </a:effectLst>
                <a:cs typeface="Arial" panose="020B0604020202020204" pitchFamily="34" charset="0"/>
              </a:rPr>
              <a:t>يظهر المهد النموذجي المجوس في المذود</a:t>
            </a:r>
            <a:endParaRPr lang="en-US" dirty="0">
              <a:effectLst>
                <a:glow rad="190500">
                  <a:schemeClr val="tx1"/>
                </a:glow>
              </a:effectLst>
              <a:cs typeface="Arial" panose="020B0604020202020204" pitchFamily="34" charset="0"/>
            </a:endParaRPr>
          </a:p>
        </p:txBody>
      </p:sp>
      <p:pic>
        <p:nvPicPr>
          <p:cNvPr id="6" name="Picture 5"/>
          <p:cNvPicPr>
            <a:picLocks noChangeAspect="1"/>
          </p:cNvPicPr>
          <p:nvPr/>
        </p:nvPicPr>
        <p:blipFill>
          <a:blip r:embed="rId3"/>
          <a:stretch>
            <a:fillRect/>
          </a:stretch>
        </p:blipFill>
        <p:spPr>
          <a:xfrm>
            <a:off x="-36512" y="1628800"/>
            <a:ext cx="9292036" cy="5229200"/>
          </a:xfrm>
          <a:prstGeom prst="rect">
            <a:avLst/>
          </a:prstGeom>
        </p:spPr>
      </p:pic>
    </p:spTree>
    <p:extLst>
      <p:ext uri="{BB962C8B-B14F-4D97-AF65-F5344CB8AC3E}">
        <p14:creationId xmlns:p14="http://schemas.microsoft.com/office/powerpoint/2010/main" val="392296031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4326"/>
          <a:stretch/>
        </p:blipFill>
        <p:spPr>
          <a:xfrm>
            <a:off x="0" y="-73001"/>
            <a:ext cx="9144000" cy="6931001"/>
          </a:xfrm>
          <a:prstGeom prst="rect">
            <a:avLst/>
          </a:prstGeom>
        </p:spPr>
      </p:pic>
      <p:sp>
        <p:nvSpPr>
          <p:cNvPr id="2050" name="Rectangle 2"/>
          <p:cNvSpPr>
            <a:spLocks noGrp="1" noChangeArrowheads="1"/>
          </p:cNvSpPr>
          <p:nvPr>
            <p:ph type="ctrTitle"/>
          </p:nvPr>
        </p:nvSpPr>
        <p:spPr>
          <a:xfrm>
            <a:off x="216024" y="5445224"/>
            <a:ext cx="7308304" cy="1143000"/>
          </a:xfrm>
        </p:spPr>
        <p:txBody>
          <a:bodyPr/>
          <a:lstStyle/>
          <a:p>
            <a:pPr algn="l"/>
            <a:r>
              <a:rPr lang="ar-JO" dirty="0">
                <a:effectLst>
                  <a:glow rad="190500">
                    <a:schemeClr val="tx1"/>
                  </a:glow>
                </a:effectLst>
                <a:cs typeface="Arial" panose="020B0604020202020204" pitchFamily="34" charset="0"/>
              </a:rPr>
              <a:t>ما يصل إلى سنتين في وقت لاحق...</a:t>
            </a:r>
            <a:endParaRPr lang="en-US" dirty="0">
              <a:effectLst>
                <a:glow rad="190500">
                  <a:schemeClr val="tx1"/>
                </a:glow>
              </a:effectLst>
              <a:cs typeface="Arial" panose="020B0604020202020204" pitchFamily="34" charset="0"/>
            </a:endParaRPr>
          </a:p>
        </p:txBody>
      </p:sp>
    </p:spTree>
    <p:extLst>
      <p:ext uri="{BB962C8B-B14F-4D97-AF65-F5344CB8AC3E}">
        <p14:creationId xmlns:p14="http://schemas.microsoft.com/office/powerpoint/2010/main" val="130396237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863" t="6126" r="1151" b="10057"/>
          <a:stretch/>
        </p:blipFill>
        <p:spPr>
          <a:xfrm>
            <a:off x="2771800" y="1545"/>
            <a:ext cx="6372200" cy="6883839"/>
          </a:xfrm>
          <a:prstGeom prst="rect">
            <a:avLst/>
          </a:prstGeom>
        </p:spPr>
      </p:pic>
      <p:sp>
        <p:nvSpPr>
          <p:cNvPr id="2" name="Title 1"/>
          <p:cNvSpPr>
            <a:spLocks noGrp="1"/>
          </p:cNvSpPr>
          <p:nvPr>
            <p:ph type="title"/>
          </p:nvPr>
        </p:nvSpPr>
        <p:spPr>
          <a:xfrm>
            <a:off x="-15607" y="0"/>
            <a:ext cx="9159607" cy="1066800"/>
          </a:xfrm>
          <a:noFill/>
        </p:spPr>
        <p:txBody>
          <a:bodyPr anchor="b"/>
          <a:lstStyle/>
          <a:p>
            <a:pPr>
              <a:defRPr/>
            </a:pPr>
            <a:r>
              <a:rPr lang="ar-JO"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rPr>
              <a:t>العبادة مع الهدايا
</a:t>
            </a:r>
            <a:endParaRPr lang="en-US"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35496" y="1268760"/>
            <a:ext cx="2592288" cy="5184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الأدنى أعطى للأعلى</a:t>
            </a:r>
            <a:endParaRPr kumimoji="0" lang="en-US"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461293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5607" y="0"/>
            <a:ext cx="6531823" cy="1066800"/>
          </a:xfrm>
          <a:noFill/>
        </p:spPr>
        <p:txBody>
          <a:bodyPr anchor="b"/>
          <a:lstStyle/>
          <a:p>
            <a:pPr algn="l">
              <a:defRPr/>
            </a:pPr>
            <a:r>
              <a:rPr lang="ar-JO"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rPr>
              <a:t>هدايا هامة:
</a:t>
            </a:r>
            <a:endParaRPr lang="en-US"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6512" y="2204864"/>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ذهب</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250304" y="2168078"/>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لبان</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2915816" y="443711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مر</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978219"/>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0" name="Picture 2" descr="2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0801"/>
            <a:ext cx="9144000" cy="663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409" name="Rectangle 2"/>
          <p:cNvSpPr>
            <a:spLocks noGrp="1" noChangeArrowheads="1"/>
          </p:cNvSpPr>
          <p:nvPr>
            <p:ph type="ctrTitle"/>
          </p:nvPr>
        </p:nvSpPr>
        <p:spPr>
          <a:xfrm>
            <a:off x="312532" y="476672"/>
            <a:ext cx="7848872" cy="1235340"/>
          </a:xfrm>
        </p:spPr>
        <p:txBody>
          <a:bodyPr/>
          <a:lstStyle/>
          <a:p>
            <a:pPr lvl="0" algn="l">
              <a:defRPr/>
            </a:pPr>
            <a:r>
              <a:rPr lang="ar-JO"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rPr>
              <a:t>ذهب</a:t>
            </a:r>
            <a:endParaRPr lang="en-US"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12532" y="2589874"/>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ملك</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3395357" y="2564904"/>
            <a:ext cx="5724128" cy="4293096"/>
          </a:xfrm>
          <a:prstGeom prst="rect">
            <a:avLst/>
          </a:prstGeom>
        </p:spPr>
      </p:pic>
    </p:spTree>
    <p:extLst>
      <p:ext uri="{BB962C8B-B14F-4D97-AF65-F5344CB8AC3E}">
        <p14:creationId xmlns:p14="http://schemas.microsoft.com/office/powerpoint/2010/main" val="4071471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الأزلية السابقة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الأزلية المستقبلية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ar-JO" dirty="0">
                <a:solidFill>
                  <a:schemeClr val="bg1"/>
                </a:solidFill>
                <a:ea typeface="ＭＳ Ｐゴシック" charset="0"/>
                <a:cs typeface="Arial" panose="020B0604020202020204" pitchFamily="34" charset="0"/>
              </a:rPr>
              <a:t>تعليم آريوس الهرطوقي</a:t>
            </a:r>
            <a:endParaRPr lang="en-US" dirty="0">
              <a:solidFill>
                <a:schemeClr val="bg1"/>
              </a:solidFill>
              <a:ea typeface="ＭＳ Ｐゴシック" charset="0"/>
              <a:cs typeface="Arial" panose="020B0604020202020204" pitchFamily="34" charset="0"/>
            </a:endParaRPr>
          </a:p>
        </p:txBody>
      </p:sp>
      <p:sp>
        <p:nvSpPr>
          <p:cNvPr id="483331" name="Text Box 4"/>
          <p:cNvSpPr txBox="1">
            <a:spLocks noChangeArrowheads="1"/>
          </p:cNvSpPr>
          <p:nvPr/>
        </p:nvSpPr>
        <p:spPr bwMode="auto">
          <a:xfrm>
            <a:off x="0" y="6516689"/>
            <a:ext cx="9144000" cy="338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المخلوقات   الأخرى</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الزمن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6668053"/>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5522912" y="1386284"/>
            <a:ext cx="3657600" cy="5499100"/>
          </a:xfrm>
          <a:prstGeom prst="rect">
            <a:avLst/>
          </a:prstGeom>
        </p:spPr>
      </p:pic>
      <p:pic>
        <p:nvPicPr>
          <p:cNvPr id="2" name="Picture 1"/>
          <p:cNvPicPr>
            <a:picLocks noChangeAspect="1"/>
          </p:cNvPicPr>
          <p:nvPr/>
        </p:nvPicPr>
        <p:blipFill>
          <a:blip r:embed="rId4"/>
          <a:stretch>
            <a:fillRect/>
          </a:stretch>
        </p:blipFill>
        <p:spPr>
          <a:xfrm>
            <a:off x="-1" y="4203794"/>
            <a:ext cx="3635897" cy="2654205"/>
          </a:xfrm>
          <a:prstGeom prst="rect">
            <a:avLst/>
          </a:prstGeom>
        </p:spPr>
      </p:pic>
      <p:sp>
        <p:nvSpPr>
          <p:cNvPr id="273409" name="Rectangle 2"/>
          <p:cNvSpPr>
            <a:spLocks noGrp="1" noChangeArrowheads="1"/>
          </p:cNvSpPr>
          <p:nvPr>
            <p:ph type="ctrTitle"/>
          </p:nvPr>
        </p:nvSpPr>
        <p:spPr>
          <a:xfrm>
            <a:off x="323528" y="1033888"/>
            <a:ext cx="7848872" cy="1235340"/>
          </a:xfrm>
        </p:spPr>
        <p:txBody>
          <a:bodyPr/>
          <a:lstStyle/>
          <a:p>
            <a:pPr lvl="0" algn="l">
              <a:defRPr/>
            </a:pPr>
            <a:r>
              <a:rPr lang="ar-JO" sz="9600" kern="1200" dirty="0">
                <a:solidFill>
                  <a:srgbClr val="FFFFFF"/>
                </a:solidFill>
                <a:effectLst>
                  <a:glow rad="381000">
                    <a:prstClr val="black"/>
                  </a:glow>
                  <a:outerShdw blurRad="50800" dist="38100" dir="2700000">
                    <a:srgbClr val="000000">
                      <a:alpha val="43000"/>
                    </a:srgbClr>
                  </a:outerShdw>
                </a:effectLst>
                <a:ea typeface="ＭＳ Ｐゴシック" charset="0"/>
                <a:cs typeface="Arial" panose="020B0604020202020204" pitchFamily="34" charset="0"/>
              </a:rPr>
              <a:t>لبان</a:t>
            </a:r>
            <a:endParaRPr lang="en-US" sz="9600" kern="1200" dirty="0">
              <a:solidFill>
                <a:srgbClr val="FFFFFF"/>
              </a:solidFill>
              <a:effectLst>
                <a:glow rad="381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23528" y="2946699"/>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كاهن</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5"/>
          <a:stretch>
            <a:fillRect/>
          </a:stretch>
        </p:blipFill>
        <p:spPr>
          <a:xfrm>
            <a:off x="2627784" y="2924944"/>
            <a:ext cx="3744416" cy="3744416"/>
          </a:xfrm>
          <a:prstGeom prst="ellipse">
            <a:avLst/>
          </a:prstGeom>
        </p:spPr>
      </p:pic>
    </p:spTree>
    <p:extLst>
      <p:ext uri="{BB962C8B-B14F-4D97-AF65-F5344CB8AC3E}">
        <p14:creationId xmlns:p14="http://schemas.microsoft.com/office/powerpoint/2010/main" val="3213758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075722" y="1556792"/>
            <a:ext cx="7068277" cy="5301208"/>
          </a:xfrm>
          <a:prstGeom prst="rect">
            <a:avLst/>
          </a:prstGeom>
        </p:spPr>
      </p:pic>
      <p:pic>
        <p:nvPicPr>
          <p:cNvPr id="2" name="Picture 1"/>
          <p:cNvPicPr>
            <a:picLocks noChangeAspect="1"/>
          </p:cNvPicPr>
          <p:nvPr/>
        </p:nvPicPr>
        <p:blipFill rotWithShape="1">
          <a:blip r:embed="rId4"/>
          <a:srcRect t="20923" r="40653" b="10279"/>
          <a:stretch/>
        </p:blipFill>
        <p:spPr>
          <a:xfrm>
            <a:off x="10472" y="3455459"/>
            <a:ext cx="4199716" cy="3401924"/>
          </a:xfrm>
          <a:prstGeom prst="rect">
            <a:avLst/>
          </a:prstGeom>
        </p:spPr>
      </p:pic>
      <p:sp>
        <p:nvSpPr>
          <p:cNvPr id="273409" name="Rectangle 2"/>
          <p:cNvSpPr>
            <a:spLocks noGrp="1" noChangeArrowheads="1"/>
          </p:cNvSpPr>
          <p:nvPr>
            <p:ph type="ctrTitle"/>
          </p:nvPr>
        </p:nvSpPr>
        <p:spPr>
          <a:xfrm>
            <a:off x="323528" y="332656"/>
            <a:ext cx="7848872" cy="1235340"/>
          </a:xfrm>
        </p:spPr>
        <p:txBody>
          <a:bodyPr/>
          <a:lstStyle/>
          <a:p>
            <a:pPr lvl="0" algn="l">
              <a:defRPr/>
            </a:pPr>
            <a:r>
              <a:rPr lang="ar-JO"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rPr>
              <a:t>مر</a:t>
            </a:r>
            <a:endParaRPr lang="en-US"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67220" y="2379282"/>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المخلص</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rotWithShape="1">
          <a:blip r:embed="rId5"/>
          <a:srcRect r="11544"/>
          <a:stretch/>
        </p:blipFill>
        <p:spPr>
          <a:xfrm>
            <a:off x="1994254" y="3501008"/>
            <a:ext cx="3513850" cy="3356992"/>
          </a:xfrm>
          <a:prstGeom prst="rect">
            <a:avLst/>
          </a:prstGeom>
        </p:spPr>
      </p:pic>
    </p:spTree>
    <p:extLst>
      <p:ext uri="{BB962C8B-B14F-4D97-AF65-F5344CB8AC3E}">
        <p14:creationId xmlns:p14="http://schemas.microsoft.com/office/powerpoint/2010/main" val="2899089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23528" y="404664"/>
            <a:ext cx="6531823" cy="1066800"/>
          </a:xfrm>
          <a:noFill/>
        </p:spPr>
        <p:txBody>
          <a:bodyPr anchor="b"/>
          <a:lstStyle/>
          <a:p>
            <a:pPr algn="l">
              <a:defRPr/>
            </a:pPr>
            <a:r>
              <a:rPr lang="ar-JO" sz="7200" dirty="0">
                <a:solidFill>
                  <a:srgbClr val="FFFFFF"/>
                </a:solidFill>
                <a:effectLst>
                  <a:glow rad="177800">
                    <a:schemeClr val="tx1"/>
                  </a:glow>
                  <a:outerShdw blurRad="50800" dist="38100" dir="2700000">
                    <a:srgbClr val="000000">
                      <a:alpha val="43000"/>
                    </a:srgbClr>
                  </a:outerShdw>
                </a:effectLst>
                <a:ea typeface="ＭＳ Ｐゴシック" charset="0"/>
                <a:cs typeface="Arial" panose="020B0604020202020204" pitchFamily="34" charset="0"/>
              </a:rPr>
              <a:t>هدايا هامة:</a:t>
            </a:r>
            <a:endParaRPr lang="en-US" sz="7200" dirty="0">
              <a:solidFill>
                <a:srgbClr val="FFFFFF"/>
              </a:solidFill>
              <a:effectLst>
                <a:glow rad="177800">
                  <a:schemeClr val="tx1"/>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Title 1"/>
          <p:cNvSpPr txBox="1">
            <a:spLocks/>
          </p:cNvSpPr>
          <p:nvPr/>
        </p:nvSpPr>
        <p:spPr bwMode="auto">
          <a:xfrm>
            <a:off x="-36512" y="1268760"/>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ذهب</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131840" y="188640"/>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لبان</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2915369" y="3870268"/>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مر</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8522" y="2060848"/>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الملك الحاكم</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3176874" y="980728"/>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الكاهن</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3002537" y="479715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فداء المخلص</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473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800" decel="100000"/>
                                        <p:tgtEl>
                                          <p:spTgt spid="7"/>
                                        </p:tgtEl>
                                      </p:cBhvr>
                                    </p:animEffect>
                                    <p:anim calcmode="lin" valueType="num">
                                      <p:cBhvr>
                                        <p:cTn id="8" dur="800" decel="100000" fill="hold"/>
                                        <p:tgtEl>
                                          <p:spTgt spid="7"/>
                                        </p:tgtEl>
                                        <p:attrNameLst>
                                          <p:attrName>style.rotation</p:attrName>
                                        </p:attrNameLst>
                                      </p:cBhvr>
                                      <p:tavLst>
                                        <p:tav tm="0">
                                          <p:val>
                                            <p:fltVal val="-90"/>
                                          </p:val>
                                        </p:tav>
                                        <p:tav tm="100000">
                                          <p:val>
                                            <p:fltVal val="0"/>
                                          </p:val>
                                        </p:tav>
                                      </p:tavLst>
                                    </p:anim>
                                    <p:anim calcmode="lin" valueType="num">
                                      <p:cBhvr>
                                        <p:cTn id="9" dur="800" decel="100000" fill="hold"/>
                                        <p:tgtEl>
                                          <p:spTgt spid="7"/>
                                        </p:tgtEl>
                                        <p:attrNameLst>
                                          <p:attrName>ppt_x</p:attrName>
                                        </p:attrNameLst>
                                      </p:cBhvr>
                                      <p:tavLst>
                                        <p:tav tm="0">
                                          <p:val>
                                            <p:strVal val="#ppt_x+0.4"/>
                                          </p:val>
                                        </p:tav>
                                        <p:tav tm="100000">
                                          <p:val>
                                            <p:strVal val="#ppt_x-0.05"/>
                                          </p:val>
                                        </p:tav>
                                      </p:tavLst>
                                    </p:anim>
                                    <p:anim calcmode="lin" valueType="num">
                                      <p:cBhvr>
                                        <p:cTn id="10" dur="800" decel="100000" fill="hold"/>
                                        <p:tgtEl>
                                          <p:spTgt spid="7"/>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800" decel="100000"/>
                                        <p:tgtEl>
                                          <p:spTgt spid="8"/>
                                        </p:tgtEl>
                                      </p:cBhvr>
                                    </p:animEffect>
                                    <p:anim calcmode="lin" valueType="num">
                                      <p:cBhvr>
                                        <p:cTn id="18" dur="800" decel="100000" fill="hold"/>
                                        <p:tgtEl>
                                          <p:spTgt spid="8"/>
                                        </p:tgtEl>
                                        <p:attrNameLst>
                                          <p:attrName>style.rotation</p:attrName>
                                        </p:attrNameLst>
                                      </p:cBhvr>
                                      <p:tavLst>
                                        <p:tav tm="0">
                                          <p:val>
                                            <p:fltVal val="-90"/>
                                          </p:val>
                                        </p:tav>
                                        <p:tav tm="100000">
                                          <p:val>
                                            <p:fltVal val="0"/>
                                          </p:val>
                                        </p:tav>
                                      </p:tavLst>
                                    </p:anim>
                                    <p:anim calcmode="lin" valueType="num">
                                      <p:cBhvr>
                                        <p:cTn id="19" dur="800" decel="100000" fill="hold"/>
                                        <p:tgtEl>
                                          <p:spTgt spid="8"/>
                                        </p:tgtEl>
                                        <p:attrNameLst>
                                          <p:attrName>ppt_x</p:attrName>
                                        </p:attrNameLst>
                                      </p:cBhvr>
                                      <p:tavLst>
                                        <p:tav tm="0">
                                          <p:val>
                                            <p:strVal val="#ppt_x+0.4"/>
                                          </p:val>
                                        </p:tav>
                                        <p:tav tm="100000">
                                          <p:val>
                                            <p:strVal val="#ppt_x-0.05"/>
                                          </p:val>
                                        </p:tav>
                                      </p:tavLst>
                                    </p:anim>
                                    <p:anim calcmode="lin" valueType="num">
                                      <p:cBhvr>
                                        <p:cTn id="20" dur="800" decel="100000" fill="hold"/>
                                        <p:tgtEl>
                                          <p:spTgt spid="8"/>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800" decel="100000"/>
                                        <p:tgtEl>
                                          <p:spTgt spid="9"/>
                                        </p:tgtEl>
                                      </p:cBhvr>
                                    </p:animEffect>
                                    <p:anim calcmode="lin" valueType="num">
                                      <p:cBhvr>
                                        <p:cTn id="28" dur="800" decel="100000" fill="hold"/>
                                        <p:tgtEl>
                                          <p:spTgt spid="9"/>
                                        </p:tgtEl>
                                        <p:attrNameLst>
                                          <p:attrName>style.rotation</p:attrName>
                                        </p:attrNameLst>
                                      </p:cBhvr>
                                      <p:tavLst>
                                        <p:tav tm="0">
                                          <p:val>
                                            <p:fltVal val="-90"/>
                                          </p:val>
                                        </p:tav>
                                        <p:tav tm="100000">
                                          <p:val>
                                            <p:fltVal val="0"/>
                                          </p:val>
                                        </p:tav>
                                      </p:tavLst>
                                    </p:anim>
                                    <p:anim calcmode="lin" valueType="num">
                                      <p:cBhvr>
                                        <p:cTn id="29" dur="800" decel="100000" fill="hold"/>
                                        <p:tgtEl>
                                          <p:spTgt spid="9"/>
                                        </p:tgtEl>
                                        <p:attrNameLst>
                                          <p:attrName>ppt_x</p:attrName>
                                        </p:attrNameLst>
                                      </p:cBhvr>
                                      <p:tavLst>
                                        <p:tav tm="0">
                                          <p:val>
                                            <p:strVal val="#ppt_x+0.4"/>
                                          </p:val>
                                        </p:tav>
                                        <p:tav tm="100000">
                                          <p:val>
                                            <p:strVal val="#ppt_x-0.05"/>
                                          </p:val>
                                        </p:tav>
                                      </p:tavLst>
                                    </p:anim>
                                    <p:anim calcmode="lin" valueType="num">
                                      <p:cBhvr>
                                        <p:cTn id="30" dur="800" decel="100000" fill="hold"/>
                                        <p:tgtEl>
                                          <p:spTgt spid="9"/>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endParaRPr lang="en-US"/>
          </a:p>
        </p:txBody>
      </p:sp>
      <p:sp>
        <p:nvSpPr>
          <p:cNvPr id="159747" name="Rectangle 3"/>
          <p:cNvSpPr>
            <a:spLocks noGrp="1" noChangeArrowheads="1"/>
          </p:cNvSpPr>
          <p:nvPr>
            <p:ph type="body" idx="1"/>
          </p:nvPr>
        </p:nvSpPr>
        <p:spPr/>
        <p:txBody>
          <a:bodyPr/>
          <a:lstStyle/>
          <a:p>
            <a:endParaRPr lang="en-US"/>
          </a:p>
        </p:txBody>
      </p:sp>
      <p:pic>
        <p:nvPicPr>
          <p:cNvPr id="159748" name="Picture 4" descr="MarkofBeast"/>
          <p:cNvPicPr>
            <a:picLocks noChangeAspect="1" noChangeArrowheads="1"/>
          </p:cNvPicPr>
          <p:nvPr/>
        </p:nvPicPr>
        <p:blipFill>
          <a:blip r:embed="rId2">
            <a:extLst>
              <a:ext uri="{28A0092B-C50C-407E-A947-70E740481C1C}">
                <a14:useLocalDpi xmlns:a14="http://schemas.microsoft.com/office/drawing/2010/main" val="0"/>
              </a:ext>
            </a:extLst>
          </a:blip>
          <a:srcRect l="55049" t="1544" r="4640" b="59270"/>
          <a:stretch>
            <a:fillRect/>
          </a:stretch>
        </p:blipFill>
        <p:spPr bwMode="auto">
          <a:xfrm>
            <a:off x="0" y="0"/>
            <a:ext cx="4987925"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59749" name="Rectangle 5"/>
          <p:cNvSpPr>
            <a:spLocks noChangeArrowheads="1"/>
          </p:cNvSpPr>
          <p:nvPr/>
        </p:nvSpPr>
        <p:spPr bwMode="auto">
          <a:xfrm>
            <a:off x="0" y="3733800"/>
            <a:ext cx="5486400" cy="35052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4431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159749"/>
                                        </p:tgtEl>
                                      </p:cBhvr>
                                    </p:animEffect>
                                    <p:set>
                                      <p:cBhvr>
                                        <p:cTn id="7" dur="1" fill="hold">
                                          <p:stCondLst>
                                            <p:cond delay="499"/>
                                          </p:stCondLst>
                                        </p:cTn>
                                        <p:tgtEl>
                                          <p:spTgt spid="1597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9" grpId="0" animBg="1"/>
    </p:bldLst>
  </p:timing>
</p:sld>
</file>

<file path=ppt/slides/slide29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BDD7380-B0C6-436E-8B7D-EB38076FC2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في مصر</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15</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13-18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هرب يوسف ومريم ويسوع إلى مصر للنجاة من قتل الأطفال بيد هيرودس حتى تتحقق هوشع 11: 1 ويموت المسيح قبل فداء العالم</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8C835045-3E78-457C-AC18-BE0B8B0A2CEE}"/>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2354092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3"/>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4611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61913" y="-38100"/>
            <a:ext cx="8378826" cy="6956425"/>
          </a:xfrm>
          <a:prstGeom prst="rect">
            <a:avLst/>
          </a:prstGeom>
          <a:solidFill>
            <a:srgbClr val="FFFFCC"/>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46115" name="Text Box 3"/>
          <p:cNvSpPr txBox="1">
            <a:spLocks noChangeArrowheads="1"/>
          </p:cNvSpPr>
          <p:nvPr/>
        </p:nvSpPr>
        <p:spPr bwMode="auto">
          <a:xfrm>
            <a:off x="8731253" y="5"/>
            <a:ext cx="49224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rPr>
              <a:t>79</a:t>
            </a:r>
          </a:p>
        </p:txBody>
      </p:sp>
      <p:sp>
        <p:nvSpPr>
          <p:cNvPr id="346116" name="Text Box 4"/>
          <p:cNvSpPr txBox="1">
            <a:spLocks noChangeArrowheads="1"/>
          </p:cNvSpPr>
          <p:nvPr/>
        </p:nvSpPr>
        <p:spPr bwMode="auto">
          <a:xfrm>
            <a:off x="8653472" y="-26981"/>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79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107929" y="-99992"/>
            <a:ext cx="6551613" cy="1143001"/>
          </a:xfrm>
          <a:solidFill>
            <a:schemeClr val="tx1"/>
          </a:solidFill>
        </p:spPr>
        <p:txBody>
          <a:bodyPr/>
          <a:lstStyle/>
          <a:p>
            <a:pPr>
              <a:defRPr/>
            </a:pPr>
            <a:r>
              <a:rPr lang="ar-JO" sz="2800" dirty="0">
                <a:solidFill>
                  <a:srgbClr val="FFFFFF"/>
                </a:solidFill>
                <a:latin typeface="Arial" panose="020B0604020202020204" pitchFamily="34" charset="0"/>
                <a:cs typeface="Arial" panose="020B0604020202020204" pitchFamily="34" charset="0"/>
              </a:rPr>
              <a:t>الرحلة إلى بيت لحم، الهرب إلى مصر والرجوع إلى الناصرة (متى 2)</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5236961"/>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76200" y="457200"/>
            <a:ext cx="9296400" cy="1143000"/>
          </a:xfrm>
          <a:gradFill rotWithShape="1">
            <a:gsLst>
              <a:gs pos="0">
                <a:schemeClr val="accent1"/>
              </a:gs>
              <a:gs pos="100000">
                <a:srgbClr val="FF0000"/>
              </a:gs>
            </a:gsLst>
            <a:path path="shape">
              <a:fillToRect l="50000" t="50000" r="50000" b="50000"/>
            </a:path>
          </a:gradFill>
          <a:ln/>
          <a:effectLst>
            <a:outerShdw blurRad="63500" dist="71842" dir="2700000" algn="ctr" rotWithShape="0">
              <a:schemeClr val="accent2">
                <a:alpha val="74998"/>
              </a:schemeClr>
            </a:outerShdw>
          </a:effectLst>
        </p:spPr>
        <p:txBody>
          <a:bodyPr/>
          <a:lstStyle/>
          <a:p>
            <a:r>
              <a:rPr lang="ar-JO" b="1" dirty="0">
                <a:solidFill>
                  <a:schemeClr val="accent2"/>
                </a:solidFill>
                <a:effectLst>
                  <a:outerShdw blurRad="38100" dist="38100" dir="2700000" algn="tl">
                    <a:srgbClr val="000000"/>
                  </a:outerShdw>
                </a:effectLst>
              </a:rPr>
              <a:t>3. الهرب إلى مصر            </a:t>
            </a:r>
            <a:r>
              <a:rPr lang="ar-JO" sz="2800" b="1" dirty="0">
                <a:solidFill>
                  <a:schemeClr val="accent2"/>
                </a:solidFill>
                <a:effectLst>
                  <a:outerShdw blurRad="38100" dist="38100" dir="2700000" algn="tl">
                    <a:srgbClr val="000000"/>
                  </a:outerShdw>
                </a:effectLst>
              </a:rPr>
              <a:t>(2: 13-15)</a:t>
            </a:r>
            <a:endParaRPr lang="en-US" sz="5400" b="1" dirty="0">
              <a:solidFill>
                <a:schemeClr val="accent2"/>
              </a:solidFill>
              <a:effectLst>
                <a:outerShdw blurRad="38100" dist="38100" dir="2700000" algn="tl">
                  <a:srgbClr val="000000"/>
                </a:outerShdw>
              </a:effectLst>
            </a:endParaRPr>
          </a:p>
        </p:txBody>
      </p:sp>
      <p:pic>
        <p:nvPicPr>
          <p:cNvPr id="107523" name="Picture 3" descr="Mary"/>
          <p:cNvPicPr>
            <a:picLocks noGrp="1" noChangeAspect="1" noChangeArrowheads="1"/>
          </p:cNvPicPr>
          <p:nvPr>
            <p:ph type="body" idx="1"/>
          </p:nvPr>
        </p:nvPicPr>
        <p:blipFill>
          <a:blip r:embed="rId3">
            <a:extLst>
              <a:ext uri="{28A0092B-C50C-407E-A947-70E740481C1C}">
                <a14:useLocalDpi xmlns:a14="http://schemas.microsoft.com/office/drawing/2010/main" val="0"/>
              </a:ext>
            </a:extLst>
          </a:blip>
          <a:srcRect/>
          <a:stretch>
            <a:fillRect/>
          </a:stretch>
        </p:blipFill>
        <p:spPr>
          <a:xfrm>
            <a:off x="2895600" y="2133600"/>
            <a:ext cx="3476625" cy="3662363"/>
          </a:xfrm>
          <a:noFill/>
          <a:ln>
            <a:solidFill>
              <a:srgbClr val="9999FF"/>
            </a:solidFill>
            <a:miter lim="800000"/>
            <a:headEnd/>
            <a:tailEnd/>
          </a:ln>
          <a:effectLst>
            <a:outerShdw blurRad="63500" dist="53882" dir="2700000"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4174112249"/>
      </p:ext>
    </p:extLst>
  </p:cSld>
  <p:clrMapOvr>
    <a:masterClrMapping/>
  </p:clrMapOvr>
  <p:transition>
    <p:strips dir="ru"/>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0224"/>
          <a:stretch/>
        </p:blipFill>
        <p:spPr>
          <a:xfrm flipH="1">
            <a:off x="-1" y="-27384"/>
            <a:ext cx="9253601" cy="6885384"/>
          </a:xfrm>
          <a:prstGeom prst="rect">
            <a:avLst/>
          </a:prstGeom>
        </p:spPr>
      </p:pic>
      <p:sp>
        <p:nvSpPr>
          <p:cNvPr id="72706" name="Title 1"/>
          <p:cNvSpPr>
            <a:spLocks noGrp="1"/>
          </p:cNvSpPr>
          <p:nvPr>
            <p:ph type="title"/>
          </p:nvPr>
        </p:nvSpPr>
        <p:spPr>
          <a:xfrm>
            <a:off x="323528" y="5589240"/>
            <a:ext cx="8640960" cy="1143000"/>
          </a:xfrm>
        </p:spPr>
        <p:txBody>
          <a:bodyPr/>
          <a:lstStyle/>
          <a:p>
            <a:r>
              <a:rPr lang="ar-JO" sz="6000" dirty="0">
                <a:solidFill>
                  <a:srgbClr val="FFFFFF"/>
                </a:solidFill>
                <a:ea typeface="ＭＳ Ｐゴシック" charset="0"/>
                <a:cs typeface="Arial" panose="020B0604020202020204" pitchFamily="34" charset="0"/>
              </a:rPr>
              <a:t>المال للرحلة إلى مصر</a:t>
            </a:r>
            <a:endParaRPr lang="en-US" sz="6000" dirty="0">
              <a:solidFill>
                <a:srgbClr val="FFFFFF"/>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30688472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4960" t="18463" r="11114" b="18381"/>
          <a:stretch/>
        </p:blipFill>
        <p:spPr>
          <a:xfrm>
            <a:off x="-108520" y="-27384"/>
            <a:ext cx="9252520" cy="6962521"/>
          </a:xfrm>
          <a:prstGeom prst="rect">
            <a:avLst/>
          </a:prstGeom>
        </p:spPr>
      </p:pic>
      <p:sp>
        <p:nvSpPr>
          <p:cNvPr id="72706" name="Title 1"/>
          <p:cNvSpPr>
            <a:spLocks noGrp="1"/>
          </p:cNvSpPr>
          <p:nvPr>
            <p:ph type="title"/>
          </p:nvPr>
        </p:nvSpPr>
        <p:spPr>
          <a:xfrm>
            <a:off x="323528" y="5805264"/>
            <a:ext cx="8640960" cy="1143000"/>
          </a:xfrm>
        </p:spPr>
        <p:txBody>
          <a:bodyPr/>
          <a:lstStyle/>
          <a:p>
            <a:pPr algn="r"/>
            <a:r>
              <a:rPr lang="ar-JO" sz="7200" dirty="0">
                <a:solidFill>
                  <a:srgbClr val="FFFFFF"/>
                </a:solidFill>
                <a:ea typeface="ＭＳ Ｐゴシック" charset="0"/>
                <a:cs typeface="Arial" panose="020B0604020202020204" pitchFamily="34" charset="0"/>
              </a:rPr>
              <a:t>عودة الحكماء</a:t>
            </a:r>
            <a:endParaRPr lang="en-US" sz="7200" dirty="0">
              <a:solidFill>
                <a:srgbClr val="FFFFFF"/>
              </a:solidFill>
              <a:ea typeface="ＭＳ Ｐゴシック" charset="0"/>
              <a:cs typeface="Arial" panose="020B0604020202020204" pitchFamily="34" charset="0"/>
            </a:endParaRPr>
          </a:p>
        </p:txBody>
      </p:sp>
      <p:sp>
        <p:nvSpPr>
          <p:cNvPr id="4" name="Title 1"/>
          <p:cNvSpPr txBox="1">
            <a:spLocks/>
          </p:cNvSpPr>
          <p:nvPr/>
        </p:nvSpPr>
        <p:spPr bwMode="auto">
          <a:xfrm>
            <a:off x="-36512" y="53976"/>
            <a:ext cx="9144000" cy="3303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rPr>
              <a:t>متى ٢ : ١٢</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rPr>
              <a:t>ثُمَّ إِذْ أُوحِيَ إِلَيْهِمْ فِي حُلْمٍ أَنْ لاَ يَرْجِعُوا إِلَى هِيرُودُسَ انْصَرَفُوا فِي طَرِيقٍ أُخْرَى إِلَى كُورَتِهِمْ. </a:t>
            </a:r>
          </a:p>
        </p:txBody>
      </p:sp>
    </p:spTree>
    <p:extLst>
      <p:ext uri="{BB962C8B-B14F-4D97-AF65-F5344CB8AC3E}">
        <p14:creationId xmlns:p14="http://schemas.microsoft.com/office/powerpoint/2010/main" val="414829855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MasterPhAnim="0">
  <p:cSld>
    <p:bg>
      <p:bgPr>
        <a:solidFill>
          <a:schemeClr val="tx2"/>
        </a:solidFill>
        <a:effectLst/>
      </p:bgPr>
    </p:bg>
    <p:spTree>
      <p:nvGrpSpPr>
        <p:cNvPr id="1" name=""/>
        <p:cNvGrpSpPr/>
        <p:nvPr/>
      </p:nvGrpSpPr>
      <p:grpSpPr>
        <a:xfrm>
          <a:off x="0" y="0"/>
          <a:ext cx="0" cy="0"/>
          <a:chOff x="0" y="0"/>
          <a:chExt cx="0" cy="0"/>
        </a:xfrm>
      </p:grpSpPr>
      <p:pic>
        <p:nvPicPr>
          <p:cNvPr id="2057" name="Picture 9" descr="sword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2495582">
            <a:off x="6934200" y="-381000"/>
            <a:ext cx="1371600" cy="240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3" name="Rectangle 5"/>
          <p:cNvSpPr>
            <a:spLocks noGrp="1" noChangeArrowheads="1"/>
          </p:cNvSpPr>
          <p:nvPr>
            <p:ph type="title"/>
          </p:nvPr>
        </p:nvSpPr>
        <p:spPr>
          <a:xfrm>
            <a:off x="1066800" y="228600"/>
            <a:ext cx="7086600" cy="1143000"/>
          </a:xfrm>
        </p:spPr>
        <p:txBody>
          <a:bodyPr/>
          <a:lstStyle/>
          <a:p>
            <a:r>
              <a:rPr lang="ar-JO" b="1" dirty="0">
                <a:solidFill>
                  <a:schemeClr val="bg1"/>
                </a:solidFill>
                <a:effectLst>
                  <a:outerShdw blurRad="38100" dist="38100" dir="2700000" algn="tl">
                    <a:srgbClr val="808080"/>
                  </a:outerShdw>
                </a:effectLst>
              </a:rPr>
              <a:t>4. قتل الأبرياء</a:t>
            </a:r>
            <a:endParaRPr lang="en-US" b="1" dirty="0">
              <a:solidFill>
                <a:schemeClr val="bg1"/>
              </a:solidFill>
              <a:effectLst>
                <a:outerShdw blurRad="38100" dist="38100" dir="2700000" algn="tl">
                  <a:srgbClr val="808080"/>
                </a:outerShdw>
              </a:effectLst>
            </a:endParaRPr>
          </a:p>
        </p:txBody>
      </p:sp>
      <p:pic>
        <p:nvPicPr>
          <p:cNvPr id="2052" name="Picture 4" descr="PARIS0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2514600"/>
            <a:ext cx="45720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6" name="Line 18"/>
          <p:cNvSpPr>
            <a:spLocks noChangeShapeType="1"/>
          </p:cNvSpPr>
          <p:nvPr/>
        </p:nvSpPr>
        <p:spPr bwMode="auto">
          <a:xfrm>
            <a:off x="6629400" y="2362200"/>
            <a:ext cx="152400" cy="3810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6" name="Freeform 28"/>
          <p:cNvSpPr>
            <a:spLocks/>
          </p:cNvSpPr>
          <p:nvPr/>
        </p:nvSpPr>
        <p:spPr bwMode="auto">
          <a:xfrm>
            <a:off x="6705600" y="2286000"/>
            <a:ext cx="228600" cy="3810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7" name="Freeform 29"/>
          <p:cNvSpPr>
            <a:spLocks/>
          </p:cNvSpPr>
          <p:nvPr/>
        </p:nvSpPr>
        <p:spPr bwMode="auto">
          <a:xfrm>
            <a:off x="6705600" y="3352800"/>
            <a:ext cx="228600" cy="3048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8" name="Freeform 30"/>
          <p:cNvSpPr>
            <a:spLocks/>
          </p:cNvSpPr>
          <p:nvPr/>
        </p:nvSpPr>
        <p:spPr bwMode="auto">
          <a:xfrm>
            <a:off x="6705600" y="4984750"/>
            <a:ext cx="152400" cy="19685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85" name="Freeform 37"/>
          <p:cNvSpPr>
            <a:spLocks/>
          </p:cNvSpPr>
          <p:nvPr/>
        </p:nvSpPr>
        <p:spPr bwMode="auto">
          <a:xfrm>
            <a:off x="6858000" y="1417638"/>
            <a:ext cx="533400" cy="615950"/>
          </a:xfrm>
          <a:custGeom>
            <a:avLst/>
            <a:gdLst>
              <a:gd name="T0" fmla="*/ 58 w 183"/>
              <a:gd name="T1" fmla="*/ 86 h 388"/>
              <a:gd name="T2" fmla="*/ 0 w 183"/>
              <a:gd name="T3" fmla="*/ 317 h 388"/>
              <a:gd name="T4" fmla="*/ 58 w 183"/>
              <a:gd name="T5" fmla="*/ 345 h 388"/>
              <a:gd name="T6" fmla="*/ 96 w 183"/>
              <a:gd name="T7" fmla="*/ 259 h 388"/>
              <a:gd name="T8" fmla="*/ 135 w 183"/>
              <a:gd name="T9" fmla="*/ 134 h 388"/>
              <a:gd name="T10" fmla="*/ 183 w 183"/>
              <a:gd name="T11" fmla="*/ 86 h 388"/>
              <a:gd name="T12" fmla="*/ 163 w 183"/>
              <a:gd name="T13" fmla="*/ 67 h 388"/>
              <a:gd name="T14" fmla="*/ 135 w 183"/>
              <a:gd name="T15" fmla="*/ 57 h 388"/>
              <a:gd name="T16" fmla="*/ 115 w 183"/>
              <a:gd name="T17" fmla="*/ 0 h 388"/>
              <a:gd name="T18" fmla="*/ 67 w 183"/>
              <a:gd name="T19" fmla="*/ 134 h 388"/>
              <a:gd name="T20" fmla="*/ 58 w 183"/>
              <a:gd name="T21" fmla="*/ 163 h 388"/>
              <a:gd name="T22" fmla="*/ 29 w 183"/>
              <a:gd name="T23" fmla="*/ 17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388">
                <a:moveTo>
                  <a:pt x="58" y="86"/>
                </a:moveTo>
                <a:cubicBezTo>
                  <a:pt x="46" y="164"/>
                  <a:pt x="44" y="249"/>
                  <a:pt x="0" y="317"/>
                </a:cubicBezTo>
                <a:cubicBezTo>
                  <a:pt x="11" y="360"/>
                  <a:pt x="17" y="388"/>
                  <a:pt x="58" y="345"/>
                </a:cubicBezTo>
                <a:cubicBezTo>
                  <a:pt x="43" y="290"/>
                  <a:pt x="49" y="289"/>
                  <a:pt x="96" y="259"/>
                </a:cubicBezTo>
                <a:cubicBezTo>
                  <a:pt x="125" y="214"/>
                  <a:pt x="111" y="166"/>
                  <a:pt x="135" y="134"/>
                </a:cubicBezTo>
                <a:cubicBezTo>
                  <a:pt x="149" y="116"/>
                  <a:pt x="183" y="86"/>
                  <a:pt x="183" y="86"/>
                </a:cubicBezTo>
                <a:cubicBezTo>
                  <a:pt x="176" y="80"/>
                  <a:pt x="171" y="72"/>
                  <a:pt x="163" y="67"/>
                </a:cubicBezTo>
                <a:cubicBezTo>
                  <a:pt x="155" y="62"/>
                  <a:pt x="141" y="65"/>
                  <a:pt x="135" y="57"/>
                </a:cubicBezTo>
                <a:cubicBezTo>
                  <a:pt x="123" y="41"/>
                  <a:pt x="115" y="0"/>
                  <a:pt x="115" y="0"/>
                </a:cubicBezTo>
                <a:cubicBezTo>
                  <a:pt x="55" y="19"/>
                  <a:pt x="77" y="71"/>
                  <a:pt x="67" y="134"/>
                </a:cubicBezTo>
                <a:cubicBezTo>
                  <a:pt x="65" y="144"/>
                  <a:pt x="65" y="156"/>
                  <a:pt x="58" y="163"/>
                </a:cubicBezTo>
                <a:cubicBezTo>
                  <a:pt x="51" y="170"/>
                  <a:pt x="29" y="173"/>
                  <a:pt x="29" y="173"/>
                </a:cubicBezTo>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653261"/>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iterate type="lt">
                                    <p:tmPct val="10000"/>
                                  </p:iterate>
                                  <p:childTnLst>
                                    <p:set>
                                      <p:cBhvr>
                                        <p:cTn id="6" dur="1" fill="hold">
                                          <p:stCondLst>
                                            <p:cond delay="0"/>
                                          </p:stCondLst>
                                        </p:cTn>
                                        <p:tgtEl>
                                          <p:spTgt spid="2053"/>
                                        </p:tgtEl>
                                        <p:attrNameLst>
                                          <p:attrName>style.visibility</p:attrName>
                                        </p:attrNameLst>
                                      </p:cBhvr>
                                      <p:to>
                                        <p:strVal val="visible"/>
                                      </p:to>
                                    </p:set>
                                    <p:animEffect transition="in" filter="fade">
                                      <p:cBhvr>
                                        <p:cTn id="7" dur="1000">
                                          <p:stCondLst>
                                            <p:cond delay="0"/>
                                          </p:stCondLst>
                                        </p:cTn>
                                        <p:tgtEl>
                                          <p:spTgt spid="2053"/>
                                        </p:tgtEl>
                                      </p:cBhvr>
                                    </p:animEffect>
                                  </p:childTnLst>
                                </p:cTn>
                              </p:par>
                              <p:par>
                                <p:cTn id="8" presetID="10" presetClass="entr" presetSubtype="0"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fade">
                                      <p:cBhvr>
                                        <p:cTn id="10" dur="2000"/>
                                        <p:tgtEl>
                                          <p:spTgt spid="2052"/>
                                        </p:tgtEl>
                                      </p:cBhvr>
                                    </p:animEffect>
                                  </p:childTnLst>
                                </p:cTn>
                              </p:par>
                            </p:childTnLst>
                          </p:cTn>
                        </p:par>
                        <p:par>
                          <p:cTn id="11" fill="hold" nodeType="afterGroup">
                            <p:stCondLst>
                              <p:cond delay="2200"/>
                            </p:stCondLst>
                            <p:childTnLst>
                              <p:par>
                                <p:cTn id="12" presetID="2" presetClass="entr" presetSubtype="3" fill="hold" nodeType="afterEffect">
                                  <p:stCondLst>
                                    <p:cond delay="0"/>
                                  </p:stCondLst>
                                  <p:childTnLst>
                                    <p:set>
                                      <p:cBhvr>
                                        <p:cTn id="13" dur="1" fill="hold">
                                          <p:stCondLst>
                                            <p:cond delay="0"/>
                                          </p:stCondLst>
                                        </p:cTn>
                                        <p:tgtEl>
                                          <p:spTgt spid="2057"/>
                                        </p:tgtEl>
                                        <p:attrNameLst>
                                          <p:attrName>style.visibility</p:attrName>
                                        </p:attrNameLst>
                                      </p:cBhvr>
                                      <p:to>
                                        <p:strVal val="visible"/>
                                      </p:to>
                                    </p:set>
                                    <p:anim calcmode="lin" valueType="num">
                                      <p:cBhvr additive="base">
                                        <p:cTn id="14" dur="500" fill="hold"/>
                                        <p:tgtEl>
                                          <p:spTgt spid="2057"/>
                                        </p:tgtEl>
                                        <p:attrNameLst>
                                          <p:attrName>ppt_x</p:attrName>
                                        </p:attrNameLst>
                                      </p:cBhvr>
                                      <p:tavLst>
                                        <p:tav tm="0">
                                          <p:val>
                                            <p:strVal val="1+#ppt_w/2"/>
                                          </p:val>
                                        </p:tav>
                                        <p:tav tm="100000">
                                          <p:val>
                                            <p:strVal val="#ppt_x"/>
                                          </p:val>
                                        </p:tav>
                                      </p:tavLst>
                                    </p:anim>
                                    <p:anim calcmode="lin" valueType="num">
                                      <p:cBhvr additive="base">
                                        <p:cTn id="15" dur="500" fill="hold"/>
                                        <p:tgtEl>
                                          <p:spTgt spid="2057"/>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0"/>
                                  </p:stCondLst>
                                  <p:childTnLst>
                                    <p:set>
                                      <p:cBhvr>
                                        <p:cTn id="17" dur="1" fill="hold">
                                          <p:stCondLst>
                                            <p:cond delay="0"/>
                                          </p:stCondLst>
                                        </p:cTn>
                                        <p:tgtEl>
                                          <p:spTgt spid="2085"/>
                                        </p:tgtEl>
                                        <p:attrNameLst>
                                          <p:attrName>style.visibility</p:attrName>
                                        </p:attrNameLst>
                                      </p:cBhvr>
                                      <p:to>
                                        <p:strVal val="visible"/>
                                      </p:to>
                                    </p:set>
                                    <p:animEffect transition="in" filter="fade">
                                      <p:cBhvr>
                                        <p:cTn id="18" dur="1000"/>
                                        <p:tgtEl>
                                          <p:spTgt spid="2085"/>
                                        </p:tgtEl>
                                      </p:cBhvr>
                                    </p:animEffect>
                                  </p:childTnLst>
                                </p:cTn>
                              </p:par>
                            </p:childTnLst>
                          </p:cTn>
                        </p:par>
                        <p:par>
                          <p:cTn id="19" fill="hold" nodeType="afterGroup">
                            <p:stCondLst>
                              <p:cond delay="3200"/>
                            </p:stCondLst>
                            <p:childTnLst>
                              <p:par>
                                <p:cTn id="20" presetID="2" presetClass="entr" presetSubtype="1" fill="hold" grpId="0" nodeType="afterEffect">
                                  <p:stCondLst>
                                    <p:cond delay="0"/>
                                  </p:stCondLst>
                                  <p:childTnLst>
                                    <p:set>
                                      <p:cBhvr>
                                        <p:cTn id="21" dur="1" fill="hold">
                                          <p:stCondLst>
                                            <p:cond delay="0"/>
                                          </p:stCondLst>
                                        </p:cTn>
                                        <p:tgtEl>
                                          <p:spTgt spid="2076"/>
                                        </p:tgtEl>
                                        <p:attrNameLst>
                                          <p:attrName>style.visibility</p:attrName>
                                        </p:attrNameLst>
                                      </p:cBhvr>
                                      <p:to>
                                        <p:strVal val="visible"/>
                                      </p:to>
                                    </p:set>
                                    <p:anim calcmode="lin" valueType="num">
                                      <p:cBhvr additive="base">
                                        <p:cTn id="22" dur="500" fill="hold"/>
                                        <p:tgtEl>
                                          <p:spTgt spid="2076"/>
                                        </p:tgtEl>
                                        <p:attrNameLst>
                                          <p:attrName>ppt_x</p:attrName>
                                        </p:attrNameLst>
                                      </p:cBhvr>
                                      <p:tavLst>
                                        <p:tav tm="0">
                                          <p:val>
                                            <p:strVal val="#ppt_x"/>
                                          </p:val>
                                        </p:tav>
                                        <p:tav tm="100000">
                                          <p:val>
                                            <p:strVal val="#ppt_x"/>
                                          </p:val>
                                        </p:tav>
                                      </p:tavLst>
                                    </p:anim>
                                    <p:anim calcmode="lin" valueType="num">
                                      <p:cBhvr additive="base">
                                        <p:cTn id="23" dur="500" fill="hold"/>
                                        <p:tgtEl>
                                          <p:spTgt spid="2076"/>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3700"/>
                            </p:stCondLst>
                            <p:childTnLst>
                              <p:par>
                                <p:cTn id="25" presetID="2" presetClass="entr" presetSubtype="1" fill="hold" grpId="0" nodeType="afterEffect">
                                  <p:stCondLst>
                                    <p:cond delay="0"/>
                                  </p:stCondLst>
                                  <p:childTnLst>
                                    <p:set>
                                      <p:cBhvr>
                                        <p:cTn id="26" dur="1" fill="hold">
                                          <p:stCondLst>
                                            <p:cond delay="0"/>
                                          </p:stCondLst>
                                        </p:cTn>
                                        <p:tgtEl>
                                          <p:spTgt spid="2077"/>
                                        </p:tgtEl>
                                        <p:attrNameLst>
                                          <p:attrName>style.visibility</p:attrName>
                                        </p:attrNameLst>
                                      </p:cBhvr>
                                      <p:to>
                                        <p:strVal val="visible"/>
                                      </p:to>
                                    </p:set>
                                    <p:anim calcmode="lin" valueType="num">
                                      <p:cBhvr additive="base">
                                        <p:cTn id="27" dur="500" fill="hold"/>
                                        <p:tgtEl>
                                          <p:spTgt spid="2077"/>
                                        </p:tgtEl>
                                        <p:attrNameLst>
                                          <p:attrName>ppt_x</p:attrName>
                                        </p:attrNameLst>
                                      </p:cBhvr>
                                      <p:tavLst>
                                        <p:tav tm="0">
                                          <p:val>
                                            <p:strVal val="#ppt_x"/>
                                          </p:val>
                                        </p:tav>
                                        <p:tav tm="100000">
                                          <p:val>
                                            <p:strVal val="#ppt_x"/>
                                          </p:val>
                                        </p:tav>
                                      </p:tavLst>
                                    </p:anim>
                                    <p:anim calcmode="lin" valueType="num">
                                      <p:cBhvr additive="base">
                                        <p:cTn id="28" dur="500" fill="hold"/>
                                        <p:tgtEl>
                                          <p:spTgt spid="2077"/>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4200"/>
                            </p:stCondLst>
                            <p:childTnLst>
                              <p:par>
                                <p:cTn id="30" presetID="2" presetClass="entr" presetSubtype="1" fill="hold" grpId="0" nodeType="afterEffect">
                                  <p:stCondLst>
                                    <p:cond delay="0"/>
                                  </p:stCondLst>
                                  <p:childTnLst>
                                    <p:set>
                                      <p:cBhvr>
                                        <p:cTn id="31" dur="1" fill="hold">
                                          <p:stCondLst>
                                            <p:cond delay="0"/>
                                          </p:stCondLst>
                                        </p:cTn>
                                        <p:tgtEl>
                                          <p:spTgt spid="2078"/>
                                        </p:tgtEl>
                                        <p:attrNameLst>
                                          <p:attrName>style.visibility</p:attrName>
                                        </p:attrNameLst>
                                      </p:cBhvr>
                                      <p:to>
                                        <p:strVal val="visible"/>
                                      </p:to>
                                    </p:set>
                                    <p:anim calcmode="lin" valueType="num">
                                      <p:cBhvr additive="base">
                                        <p:cTn id="32" dur="500" fill="hold"/>
                                        <p:tgtEl>
                                          <p:spTgt spid="2078"/>
                                        </p:tgtEl>
                                        <p:attrNameLst>
                                          <p:attrName>ppt_x</p:attrName>
                                        </p:attrNameLst>
                                      </p:cBhvr>
                                      <p:tavLst>
                                        <p:tav tm="0">
                                          <p:val>
                                            <p:strVal val="#ppt_x"/>
                                          </p:val>
                                        </p:tav>
                                        <p:tav tm="100000">
                                          <p:val>
                                            <p:strVal val="#ppt_x"/>
                                          </p:val>
                                        </p:tav>
                                      </p:tavLst>
                                    </p:anim>
                                    <p:anim calcmode="lin" valueType="num">
                                      <p:cBhvr additive="base">
                                        <p:cTn id="33" dur="500" fill="hold"/>
                                        <p:tgtEl>
                                          <p:spTgt spid="20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p:bldP spid="2076" grpId="0" animBg="1"/>
      <p:bldP spid="2077" grpId="0" animBg="1"/>
      <p:bldP spid="2078" grpId="0" animBg="1"/>
      <p:bldP spid="2085"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a:t>
            </a: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ar-JO" altLang="en-US" sz="4000" dirty="0">
                <a:solidFill>
                  <a:schemeClr val="bg1"/>
                </a:solidFill>
                <a:cs typeface="Arial" panose="020B0604020202020204" pitchFamily="34" charset="0"/>
              </a:rPr>
              <a:t>ألكسندر ضد آريوس الهرطوقي</a:t>
            </a:r>
            <a:endParaRPr lang="en-US" altLang="en-US" sz="4000" dirty="0">
              <a:solidFill>
                <a:schemeClr val="bg1"/>
              </a:solidFill>
              <a:cs typeface="Arial" panose="020B0604020202020204" pitchFamily="34" charset="0"/>
            </a:endParaRP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ألكسندر:        أسقف       الإسكندرية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5"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1"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12"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089658"/>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آريوس:</a:t>
              </a:r>
            </a:p>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شيخ تحت ألكسندر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0" y="4581128"/>
            <a:ext cx="9144000" cy="2304256"/>
          </a:xfrm>
        </p:spPr>
        <p:txBody>
          <a:bodyPr anchor="ctr"/>
          <a:lstStyle/>
          <a:p>
            <a:r>
              <a:rPr lang="ar-SA" sz="2800" dirty="0">
                <a:cs typeface="Arial" panose="020B0604020202020204" pitchFamily="34" charset="0"/>
              </a:rPr>
              <a:t>متى ٢ : ١٦</a:t>
            </a:r>
            <a:br>
              <a:rPr lang="ar-SA" sz="2800" dirty="0">
                <a:cs typeface="Arial" panose="020B0604020202020204" pitchFamily="34" charset="0"/>
              </a:rPr>
            </a:br>
            <a:br>
              <a:rPr lang="en-US" sz="2800" dirty="0">
                <a:cs typeface="Arial" panose="020B0604020202020204" pitchFamily="34" charset="0"/>
              </a:rPr>
            </a:br>
            <a:r>
              <a:rPr lang="ar-SA" sz="2800" dirty="0">
                <a:cs typeface="Arial" panose="020B0604020202020204" pitchFamily="34" charset="0"/>
              </a:rPr>
              <a:t>حِينَئِذٍ لَمَّا رَأَى هِيرُودُسُ أَنَّ الْمَجُوسَ سَخِرُوا بِهِ غَضِبَ جِدّاً فَأَرْسَلَ وَقَتَلَ جَمِيعَ الصِّبْيَانِ الَّذِينَ فِي بَيْتِ لَحْمٍ وَفِي كُلِّ </a:t>
            </a:r>
            <a:r>
              <a:rPr lang="ar-SA" sz="2800" dirty="0" err="1">
                <a:cs typeface="Arial" panose="020B0604020202020204" pitchFamily="34" charset="0"/>
              </a:rPr>
              <a:t>تُخُومِهَا</a:t>
            </a:r>
            <a:r>
              <a:rPr lang="ar-SA" sz="2800" dirty="0">
                <a:cs typeface="Arial" panose="020B0604020202020204" pitchFamily="34" charset="0"/>
              </a:rPr>
              <a:t> مِنِ ابْنِ سَنَتَيْنِ فَمَا دُونُ بِحَسَبِ الزَّمَانِ الَّذِي تَحَقَّقَهُ مِنَ الْمَجُوسِ. </a:t>
            </a:r>
          </a:p>
        </p:txBody>
      </p:sp>
      <p:pic>
        <p:nvPicPr>
          <p:cNvPr id="22530" name="Picture 2">
            <a:extLst>
              <a:ext uri="{FF2B5EF4-FFF2-40B4-BE49-F238E27FC236}">
                <a16:creationId xmlns:a16="http://schemas.microsoft.com/office/drawing/2014/main" id="{F3836A5F-2D7B-6842-B0C9-023A0A651B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6"/>
            <a:ext cx="9122624" cy="45613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814466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165B7D-467E-4C85-8277-AE1D9B35EBE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في الناصرة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16</a:t>
            </a:r>
            <a:endParaRPr lang="fi-FI"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19-23، لوقا 2: 39</a:t>
            </a:r>
            <a:endParaRPr lang="fi-FI"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رجعت العائلة إلى إسرائيل بإعلان ملائكي واختاروا الناصرة بدلاً من بيت لحم لتجنب أرخيلاوس حتى تتم النبوات المتعلقة بأصول المسيا المتواضعة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48040B98-6663-4757-8AD1-5966889FEBD9}"/>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184138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2.xml><?xml version="1.0" encoding="utf-8"?>
<p:sld xmlns:a="http://schemas.openxmlformats.org/drawingml/2006/main" xmlns:r="http://schemas.openxmlformats.org/officeDocument/2006/relationships" xmlns:p="http://schemas.openxmlformats.org/presentationml/2006/main">
  <p:cSld>
    <p:bg>
      <p:bgPr>
        <a:pattFill prst="smCheck">
          <a:fgClr>
            <a:schemeClr val="bg1"/>
          </a:fgClr>
          <a:bgClr>
            <a:schemeClr val="accent1"/>
          </a:bgClr>
        </a:patt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533400" y="274638"/>
            <a:ext cx="10134600" cy="1143000"/>
          </a:xfrm>
          <a:gradFill rotWithShape="1">
            <a:gsLst>
              <a:gs pos="0">
                <a:srgbClr val="0033CC"/>
              </a:gs>
              <a:gs pos="50000">
                <a:schemeClr val="bg1"/>
              </a:gs>
              <a:gs pos="100000">
                <a:srgbClr val="0033CC"/>
              </a:gs>
            </a:gsLst>
            <a:lin ang="5400000" scaled="1"/>
          </a:gradFill>
          <a:effectLst>
            <a:outerShdw blurRad="63500" dist="81320" dir="2319588" algn="ctr" rotWithShape="0">
              <a:schemeClr val="bg2">
                <a:alpha val="74998"/>
              </a:schemeClr>
            </a:outerShdw>
          </a:effectLst>
        </p:spPr>
        <p:txBody>
          <a:bodyPr/>
          <a:lstStyle/>
          <a:p>
            <a:r>
              <a:rPr lang="ar-JO" b="1" dirty="0">
                <a:solidFill>
                  <a:srgbClr val="FF3300"/>
                </a:solidFill>
                <a:effectLst>
                  <a:outerShdw blurRad="38100" dist="38100" dir="2700000" algn="tl">
                    <a:srgbClr val="000000"/>
                  </a:outerShdw>
                </a:effectLst>
              </a:rPr>
              <a:t>5. الرجوع إلى الناصرة             </a:t>
            </a:r>
            <a:r>
              <a:rPr lang="ar-JO" sz="2800" b="1" dirty="0">
                <a:solidFill>
                  <a:srgbClr val="FF3300"/>
                </a:solidFill>
                <a:effectLst>
                  <a:outerShdw blurRad="38100" dist="38100" dir="2700000" algn="tl">
                    <a:srgbClr val="000000"/>
                  </a:outerShdw>
                </a:effectLst>
              </a:rPr>
              <a:t>(2: 19-23)</a:t>
            </a:r>
            <a:endParaRPr lang="en-US" sz="4800" b="1" dirty="0">
              <a:solidFill>
                <a:srgbClr val="FF3300"/>
              </a:solidFill>
              <a:effectLst>
                <a:outerShdw blurRad="38100" dist="38100" dir="2700000" algn="tl">
                  <a:srgbClr val="000000"/>
                </a:outerShdw>
              </a:effectLst>
            </a:endParaRPr>
          </a:p>
        </p:txBody>
      </p:sp>
      <p:pic>
        <p:nvPicPr>
          <p:cNvPr id="12296" name="Picture 8" descr="Nazareth-The Fountain of the Virgin-1925-s">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2133600"/>
            <a:ext cx="3340100" cy="3657600"/>
          </a:xfrm>
          <a:prstGeom prst="rect">
            <a:avLst/>
          </a:prstGeom>
          <a:noFill/>
          <a:ln w="9525">
            <a:solidFill>
              <a:schemeClr val="bg1"/>
            </a:solidFill>
            <a:miter lim="800000"/>
            <a:headEnd/>
            <a:tailEnd/>
          </a:ln>
          <a:effectLst>
            <a:outerShdw blurRad="63500" dist="53882"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Lst>
        </p:spPr>
      </p:pic>
      <p:pic>
        <p:nvPicPr>
          <p:cNvPr id="12297" name="Picture 9" descr="Nazareth Street-1894-1-s">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57750" y="4114800"/>
            <a:ext cx="3752850" cy="2413000"/>
          </a:xfrm>
          <a:prstGeom prst="rect">
            <a:avLst/>
          </a:prstGeom>
          <a:noFill/>
          <a:ln w="9525">
            <a:solidFill>
              <a:schemeClr val="bg2"/>
            </a:solidFill>
            <a:miter lim="800000"/>
            <a:headEnd/>
            <a:tailEnd/>
          </a:ln>
          <a:effectLst>
            <a:outerShdw blurRad="63500" dist="71842"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Lst>
        </p:spPr>
      </p:pic>
      <p:sp>
        <p:nvSpPr>
          <p:cNvPr id="12298" name="Text Box 10"/>
          <p:cNvSpPr txBox="1">
            <a:spLocks noChangeArrowheads="1"/>
          </p:cNvSpPr>
          <p:nvPr/>
        </p:nvSpPr>
        <p:spPr bwMode="auto">
          <a:xfrm>
            <a:off x="5577340" y="2144713"/>
            <a:ext cx="1515158" cy="1446550"/>
          </a:xfrm>
          <a:prstGeom prst="rect">
            <a:avLst/>
          </a:prstGeom>
          <a:noFill/>
          <a:ln>
            <a:noFill/>
          </a:ln>
          <a:effectLst>
            <a:outerShdw blurRad="63500" dist="74053" dir="1857825" algn="ctr" rotWithShape="0">
              <a:srgbClr val="FF33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a:ea typeface="ＭＳ Ｐゴシック" charset="0"/>
                <a:cs typeface="Arial" charset="0"/>
              </a:rPr>
              <a:t>سيدعى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333399"/>
                </a:solidFill>
                <a:effectLst>
                  <a:outerShdw blurRad="38100" dist="38100" dir="2700000" algn="tl">
                    <a:srgbClr val="000000"/>
                  </a:outerShdw>
                </a:effectLst>
                <a:latin typeface="Arial"/>
                <a:cs typeface="Arial" charset="0"/>
              </a:rPr>
              <a:t>ناصرياً</a:t>
            </a:r>
            <a:endParaRPr kumimoji="0" lang="en-US" sz="4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40083437"/>
      </p:ext>
    </p:extLst>
  </p:cSld>
  <p:clrMapOvr>
    <a:masterClrMapping/>
  </p:clrMapOvr>
  <p:transition>
    <p:pull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p:cTn id="7" dur="500" fill="hold"/>
                                        <p:tgtEl>
                                          <p:spTgt spid="12296"/>
                                        </p:tgtEl>
                                        <p:attrNameLst>
                                          <p:attrName>ppt_w</p:attrName>
                                        </p:attrNameLst>
                                      </p:cBhvr>
                                      <p:tavLst>
                                        <p:tav tm="0">
                                          <p:val>
                                            <p:strVal val="#ppt_w*0.05"/>
                                          </p:val>
                                        </p:tav>
                                        <p:tav tm="100000">
                                          <p:val>
                                            <p:strVal val="#ppt_w"/>
                                          </p:val>
                                        </p:tav>
                                      </p:tavLst>
                                    </p:anim>
                                    <p:anim calcmode="lin" valueType="num">
                                      <p:cBhvr>
                                        <p:cTn id="8" dur="500" fill="hold"/>
                                        <p:tgtEl>
                                          <p:spTgt spid="12296"/>
                                        </p:tgtEl>
                                        <p:attrNameLst>
                                          <p:attrName>ppt_h</p:attrName>
                                        </p:attrNameLst>
                                      </p:cBhvr>
                                      <p:tavLst>
                                        <p:tav tm="0">
                                          <p:val>
                                            <p:strVal val="#ppt_h"/>
                                          </p:val>
                                        </p:tav>
                                        <p:tav tm="100000">
                                          <p:val>
                                            <p:strVal val="#ppt_h"/>
                                          </p:val>
                                        </p:tav>
                                      </p:tavLst>
                                    </p:anim>
                                    <p:anim calcmode="lin" valueType="num">
                                      <p:cBhvr>
                                        <p:cTn id="9" dur="500" fill="hold"/>
                                        <p:tgtEl>
                                          <p:spTgt spid="12296"/>
                                        </p:tgtEl>
                                        <p:attrNameLst>
                                          <p:attrName>ppt_x</p:attrName>
                                        </p:attrNameLst>
                                      </p:cBhvr>
                                      <p:tavLst>
                                        <p:tav tm="0">
                                          <p:val>
                                            <p:strVal val="#ppt_x-.2"/>
                                          </p:val>
                                        </p:tav>
                                        <p:tav tm="100000">
                                          <p:val>
                                            <p:strVal val="#ppt_x"/>
                                          </p:val>
                                        </p:tav>
                                      </p:tavLst>
                                    </p:anim>
                                    <p:anim calcmode="lin" valueType="num">
                                      <p:cBhvr>
                                        <p:cTn id="10" dur="500" fill="hold"/>
                                        <p:tgtEl>
                                          <p:spTgt spid="12296"/>
                                        </p:tgtEl>
                                        <p:attrNameLst>
                                          <p:attrName>ppt_y</p:attrName>
                                        </p:attrNameLst>
                                      </p:cBhvr>
                                      <p:tavLst>
                                        <p:tav tm="0">
                                          <p:val>
                                            <p:strVal val="#ppt_y"/>
                                          </p:val>
                                        </p:tav>
                                        <p:tav tm="100000">
                                          <p:val>
                                            <p:strVal val="#ppt_y"/>
                                          </p:val>
                                        </p:tav>
                                      </p:tavLst>
                                    </p:anim>
                                    <p:animEffect transition="in" filter="fade">
                                      <p:cBhvr>
                                        <p:cTn id="11" dur="500"/>
                                        <p:tgtEl>
                                          <p:spTgt spid="1229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nodeType="clickEffect">
                                  <p:stCondLst>
                                    <p:cond delay="0"/>
                                  </p:stCondLst>
                                  <p:childTnLst>
                                    <p:set>
                                      <p:cBhvr>
                                        <p:cTn id="15" dur="1" fill="hold">
                                          <p:stCondLst>
                                            <p:cond delay="0"/>
                                          </p:stCondLst>
                                        </p:cTn>
                                        <p:tgtEl>
                                          <p:spTgt spid="12297"/>
                                        </p:tgtEl>
                                        <p:attrNameLst>
                                          <p:attrName>style.visibility</p:attrName>
                                        </p:attrNameLst>
                                      </p:cBhvr>
                                      <p:to>
                                        <p:strVal val="visible"/>
                                      </p:to>
                                    </p:set>
                                    <p:anim calcmode="lin" valueType="num">
                                      <p:cBhvr>
                                        <p:cTn id="16" dur="500" fill="hold"/>
                                        <p:tgtEl>
                                          <p:spTgt spid="12297"/>
                                        </p:tgtEl>
                                        <p:attrNameLst>
                                          <p:attrName>ppt_w</p:attrName>
                                        </p:attrNameLst>
                                      </p:cBhvr>
                                      <p:tavLst>
                                        <p:tav tm="0">
                                          <p:val>
                                            <p:fltVal val="0"/>
                                          </p:val>
                                        </p:tav>
                                        <p:tav tm="100000">
                                          <p:val>
                                            <p:strVal val="#ppt_w"/>
                                          </p:val>
                                        </p:tav>
                                      </p:tavLst>
                                    </p:anim>
                                    <p:anim calcmode="lin" valueType="num">
                                      <p:cBhvr>
                                        <p:cTn id="17" dur="500" fill="hold"/>
                                        <p:tgtEl>
                                          <p:spTgt spid="12297"/>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2298"/>
                                        </p:tgtEl>
                                        <p:attrNameLst>
                                          <p:attrName>style.visibility</p:attrName>
                                        </p:attrNameLst>
                                      </p:cBhvr>
                                      <p:to>
                                        <p:strVal val="visible"/>
                                      </p:to>
                                    </p:set>
                                    <p:anim calcmode="lin" valueType="num">
                                      <p:cBhvr>
                                        <p:cTn id="22" dur="1000" fill="hold"/>
                                        <p:tgtEl>
                                          <p:spTgt spid="12298"/>
                                        </p:tgtEl>
                                        <p:attrNameLst>
                                          <p:attrName>ppt_w</p:attrName>
                                        </p:attrNameLst>
                                      </p:cBhvr>
                                      <p:tavLst>
                                        <p:tav tm="0">
                                          <p:val>
                                            <p:strVal val="#ppt_w*0.70"/>
                                          </p:val>
                                        </p:tav>
                                        <p:tav tm="100000">
                                          <p:val>
                                            <p:strVal val="#ppt_w"/>
                                          </p:val>
                                        </p:tav>
                                      </p:tavLst>
                                    </p:anim>
                                    <p:anim calcmode="lin" valueType="num">
                                      <p:cBhvr>
                                        <p:cTn id="23" dur="1000" fill="hold"/>
                                        <p:tgtEl>
                                          <p:spTgt spid="12298"/>
                                        </p:tgtEl>
                                        <p:attrNameLst>
                                          <p:attrName>ppt_h</p:attrName>
                                        </p:attrNameLst>
                                      </p:cBhvr>
                                      <p:tavLst>
                                        <p:tav tm="0">
                                          <p:val>
                                            <p:strVal val="#ppt_h"/>
                                          </p:val>
                                        </p:tav>
                                        <p:tav tm="100000">
                                          <p:val>
                                            <p:strVal val="#ppt_h"/>
                                          </p:val>
                                        </p:tav>
                                      </p:tavLst>
                                    </p:anim>
                                    <p:animEffect transition="in" filter="fade">
                                      <p:cBhvr>
                                        <p:cTn id="24" dur="10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8" grpId="0"/>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pattFill prst="smCheck">
          <a:fgClr>
            <a:schemeClr val="accent1"/>
          </a:fgClr>
          <a:bgClr>
            <a:schemeClr val="bg1"/>
          </a:bgClr>
        </a:pattFill>
        <a:effectLst/>
      </p:bgPr>
    </p:bg>
    <p:spTree>
      <p:nvGrpSpPr>
        <p:cNvPr id="1" name=""/>
        <p:cNvGrpSpPr/>
        <p:nvPr/>
      </p:nvGrpSpPr>
      <p:grpSpPr>
        <a:xfrm>
          <a:off x="0" y="0"/>
          <a:ext cx="0" cy="0"/>
          <a:chOff x="0" y="0"/>
          <a:chExt cx="0" cy="0"/>
        </a:xfrm>
      </p:grpSpPr>
      <p:sp>
        <p:nvSpPr>
          <p:cNvPr id="105476" name="WordArt 4"/>
          <p:cNvSpPr>
            <a:spLocks noChangeArrowheads="1" noChangeShapeType="1" noTextEdit="1"/>
          </p:cNvSpPr>
          <p:nvPr/>
        </p:nvSpPr>
        <p:spPr bwMode="auto">
          <a:xfrm>
            <a:off x="2286000" y="990600"/>
            <a:ext cx="3971925" cy="781050"/>
          </a:xfrm>
          <a:prstGeom prst="rect">
            <a:avLst/>
          </a:prstGeom>
          <a:extLst>
            <a:ext uri="{AF507438-7753-43e0-B8FC-AC1667EBCBE1}">
              <a14:hiddenEffects xmlns:a14="http://schemas.microsoft.com/office/drawing/2010/main" xmlns="">
                <a:effectLst/>
              </a14:hiddenEffects>
            </a:ext>
          </a:extLst>
        </p:spPr>
        <p:txBody>
          <a:bodyPr wrap="none" fromWordArt="1">
            <a:prstTxWarp prst="textInflate">
              <a:avLst>
                <a:gd name="adj" fmla="val 13634"/>
              </a:avLst>
            </a:prstTxWarp>
            <a:scene3d>
              <a:camera prst="legacyObliqueTopRight"/>
              <a:lightRig rig="legacyFlat3" dir="b"/>
            </a:scene3d>
            <a:sp3d extrusionH="4302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1" u="none" strike="noStrike" kern="10" cap="none" spc="0" normalizeH="0" baseline="0" noProof="0" dirty="0">
                <a:ln w="9525">
                  <a:round/>
                  <a:headEnd/>
                  <a:tailEnd/>
                </a:ln>
                <a:solidFill>
                  <a:srgbClr val="0033CC"/>
                </a:solidFill>
                <a:effectLst/>
                <a:uLnTx/>
                <a:uFillTx/>
                <a:latin typeface="Broadway"/>
                <a:ea typeface="Broadway"/>
                <a:cs typeface="Broadway"/>
              </a:rPr>
              <a:t>الموضوع الرئيسي</a:t>
            </a:r>
            <a:endParaRPr kumimoji="0" lang="en-US" sz="5400" b="1" i="1" u="none" strike="noStrike" kern="10" cap="none" spc="0" normalizeH="0" baseline="0" noProof="0" dirty="0">
              <a:ln w="9525">
                <a:round/>
                <a:headEnd/>
                <a:tailEnd/>
              </a:ln>
              <a:solidFill>
                <a:srgbClr val="0033CC"/>
              </a:solidFill>
              <a:effectLst/>
              <a:uLnTx/>
              <a:uFillTx/>
              <a:latin typeface="Broadway"/>
              <a:ea typeface="Broadway"/>
              <a:cs typeface="Broadway"/>
            </a:endParaRPr>
          </a:p>
        </p:txBody>
      </p:sp>
      <p:grpSp>
        <p:nvGrpSpPr>
          <p:cNvPr id="105481" name="Group 9"/>
          <p:cNvGrpSpPr>
            <a:grpSpLocks/>
          </p:cNvGrpSpPr>
          <p:nvPr/>
        </p:nvGrpSpPr>
        <p:grpSpPr bwMode="auto">
          <a:xfrm>
            <a:off x="685800" y="1905000"/>
            <a:ext cx="7848600" cy="457200"/>
            <a:chOff x="432" y="1200"/>
            <a:chExt cx="4944" cy="288"/>
          </a:xfrm>
        </p:grpSpPr>
        <p:sp>
          <p:nvSpPr>
            <p:cNvPr id="105477" name="Freeform 5"/>
            <p:cNvSpPr>
              <a:spLocks/>
            </p:cNvSpPr>
            <p:nvPr/>
          </p:nvSpPr>
          <p:spPr bwMode="auto">
            <a:xfrm>
              <a:off x="432" y="1200"/>
              <a:ext cx="4032"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5478" name="Freeform 6"/>
            <p:cNvSpPr>
              <a:spLocks/>
            </p:cNvSpPr>
            <p:nvPr/>
          </p:nvSpPr>
          <p:spPr bwMode="auto">
            <a:xfrm rot="-462714">
              <a:off x="1056" y="1296"/>
              <a:ext cx="4320"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105479" name="Text Box 7"/>
          <p:cNvSpPr txBox="1">
            <a:spLocks noChangeArrowheads="1"/>
          </p:cNvSpPr>
          <p:nvPr/>
        </p:nvSpPr>
        <p:spPr bwMode="auto">
          <a:xfrm>
            <a:off x="685800" y="3124200"/>
            <a:ext cx="7795724" cy="769441"/>
          </a:xfrm>
          <a:prstGeom prst="rect">
            <a:avLst/>
          </a:prstGeom>
          <a:noFill/>
          <a:ln>
            <a:noFill/>
          </a:ln>
          <a:effectLst>
            <a:outerShdw blurRad="63500" dist="46662" dir="2115817" algn="ctr" rotWithShape="0">
              <a:srgbClr val="FF33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marL="342900" indent="-342900">
              <a:defRPr>
                <a:solidFill>
                  <a:schemeClr val="tx1"/>
                </a:solidFill>
                <a:latin typeface="Arial" charset="0"/>
                <a:ea typeface="ＭＳ Ｐゴシック" charset="0"/>
                <a:cs typeface="Arial" charset="0"/>
              </a:defRPr>
            </a:lvl1pPr>
            <a:lvl2pPr marL="800100" indent="-342900">
              <a:defRPr>
                <a:solidFill>
                  <a:schemeClr val="tx1"/>
                </a:solidFill>
                <a:latin typeface="Arial" charset="0"/>
                <a:ea typeface="Arial" charset="0"/>
                <a:cs typeface="Arial" charset="0"/>
              </a:defRPr>
            </a:lvl2pPr>
            <a:lvl3pPr marL="1257300" indent="-342900">
              <a:defRPr>
                <a:solidFill>
                  <a:schemeClr val="tx1"/>
                </a:solidFill>
                <a:latin typeface="Arial" charset="0"/>
                <a:ea typeface="Arial" charset="0"/>
                <a:cs typeface="Arial" charset="0"/>
              </a:defRPr>
            </a:lvl3pPr>
            <a:lvl4pPr marL="1714500" indent="-342900">
              <a:defRPr>
                <a:solidFill>
                  <a:schemeClr val="tx1"/>
                </a:solidFill>
                <a:latin typeface="Arial" charset="0"/>
                <a:ea typeface="Arial" charset="0"/>
                <a:cs typeface="Arial" charset="0"/>
              </a:defRPr>
            </a:lvl4pPr>
            <a:lvl5pPr marL="2171700" indent="-342900">
              <a:defRPr>
                <a:solidFill>
                  <a:schemeClr val="tx1"/>
                </a:solidFill>
                <a:latin typeface="Arial" charset="0"/>
                <a:ea typeface="Arial" charset="0"/>
                <a:cs typeface="Arial" charset="0"/>
              </a:defRPr>
            </a:lvl5pPr>
            <a:lvl6pPr marL="2628900" indent="-342900" fontAlgn="base">
              <a:spcBef>
                <a:spcPct val="0"/>
              </a:spcBef>
              <a:spcAft>
                <a:spcPct val="0"/>
              </a:spcAft>
              <a:defRPr>
                <a:solidFill>
                  <a:schemeClr val="tx1"/>
                </a:solidFill>
                <a:latin typeface="Arial" charset="0"/>
                <a:ea typeface="Arial" charset="0"/>
                <a:cs typeface="Arial" charset="0"/>
              </a:defRPr>
            </a:lvl6pPr>
            <a:lvl7pPr marL="3086100" indent="-342900" fontAlgn="base">
              <a:spcBef>
                <a:spcPct val="0"/>
              </a:spcBef>
              <a:spcAft>
                <a:spcPct val="0"/>
              </a:spcAft>
              <a:defRPr>
                <a:solidFill>
                  <a:schemeClr val="tx1"/>
                </a:solidFill>
                <a:latin typeface="Arial" charset="0"/>
                <a:ea typeface="Arial" charset="0"/>
                <a:cs typeface="Arial" charset="0"/>
              </a:defRPr>
            </a:lvl7pPr>
            <a:lvl8pPr marL="3543300" indent="-342900" fontAlgn="base">
              <a:spcBef>
                <a:spcPct val="0"/>
              </a:spcBef>
              <a:spcAft>
                <a:spcPct val="0"/>
              </a:spcAft>
              <a:defRPr>
                <a:solidFill>
                  <a:schemeClr val="tx1"/>
                </a:solidFill>
                <a:latin typeface="Arial" charset="0"/>
                <a:ea typeface="Arial" charset="0"/>
                <a:cs typeface="Arial" charset="0"/>
              </a:defRPr>
            </a:lvl8pPr>
            <a:lvl9pPr marL="4000500" indent="-342900" fontAlgn="base">
              <a:spcBef>
                <a:spcPct val="0"/>
              </a:spcBef>
              <a:spcAft>
                <a:spcPct val="0"/>
              </a:spcAft>
              <a:defRPr>
                <a:solidFill>
                  <a:schemeClr val="tx1"/>
                </a:solidFill>
                <a:latin typeface="Arial" charset="0"/>
                <a:ea typeface="Arial" charset="0"/>
                <a:cs typeface="Arial"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defRPr/>
            </a:pPr>
            <a:r>
              <a:rPr lang="ar-JO" sz="4400" b="1" dirty="0">
                <a:solidFill>
                  <a:srgbClr val="000000"/>
                </a:solidFill>
              </a:rPr>
              <a:t>1. حققت ولادة المسيح نبوات العهد القديم</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05480" name="Text Box 8"/>
          <p:cNvSpPr txBox="1">
            <a:spLocks noChangeArrowheads="1"/>
          </p:cNvSpPr>
          <p:nvPr/>
        </p:nvSpPr>
        <p:spPr bwMode="auto">
          <a:xfrm>
            <a:off x="1371600" y="4930775"/>
            <a:ext cx="6986614" cy="769441"/>
          </a:xfrm>
          <a:prstGeom prst="rect">
            <a:avLst/>
          </a:prstGeom>
          <a:noFill/>
          <a:ln>
            <a:noFill/>
          </a:ln>
          <a:effectLst>
            <a:outerShdw blurRad="63500" dist="46662" dir="2115817" algn="ctr" rotWithShape="0">
              <a:srgbClr val="FF33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2. تحقق طاعة البشر خطة الله</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2311476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4" presetClass="entr" presetSubtype="0" accel="100000" fill="hold" nodeType="afterEffect">
                                  <p:stCondLst>
                                    <p:cond delay="0"/>
                                  </p:stCondLst>
                                  <p:childTnLst>
                                    <p:set>
                                      <p:cBhvr>
                                        <p:cTn id="6" dur="1" fill="hold">
                                          <p:stCondLst>
                                            <p:cond delay="0"/>
                                          </p:stCondLst>
                                        </p:cTn>
                                        <p:tgtEl>
                                          <p:spTgt spid="105481"/>
                                        </p:tgtEl>
                                        <p:attrNameLst>
                                          <p:attrName>style.visibility</p:attrName>
                                        </p:attrNameLst>
                                      </p:cBhvr>
                                      <p:to>
                                        <p:strVal val="visible"/>
                                      </p:to>
                                    </p:set>
                                    <p:anim calcmode="lin" valueType="num">
                                      <p:cBhvr>
                                        <p:cTn id="7" dur="500" fill="hold"/>
                                        <p:tgtEl>
                                          <p:spTgt spid="105481"/>
                                        </p:tgtEl>
                                        <p:attrNameLst>
                                          <p:attrName>ppt_w</p:attrName>
                                        </p:attrNameLst>
                                      </p:cBhvr>
                                      <p:tavLst>
                                        <p:tav tm="0">
                                          <p:val>
                                            <p:strVal val="#ppt_w*0.05"/>
                                          </p:val>
                                        </p:tav>
                                        <p:tav tm="100000">
                                          <p:val>
                                            <p:strVal val="#ppt_w"/>
                                          </p:val>
                                        </p:tav>
                                      </p:tavLst>
                                    </p:anim>
                                    <p:anim calcmode="lin" valueType="num">
                                      <p:cBhvr>
                                        <p:cTn id="8" dur="500" fill="hold"/>
                                        <p:tgtEl>
                                          <p:spTgt spid="105481"/>
                                        </p:tgtEl>
                                        <p:attrNameLst>
                                          <p:attrName>ppt_h</p:attrName>
                                        </p:attrNameLst>
                                      </p:cBhvr>
                                      <p:tavLst>
                                        <p:tav tm="0">
                                          <p:val>
                                            <p:strVal val="#ppt_h"/>
                                          </p:val>
                                        </p:tav>
                                        <p:tav tm="100000">
                                          <p:val>
                                            <p:strVal val="#ppt_h"/>
                                          </p:val>
                                        </p:tav>
                                      </p:tavLst>
                                    </p:anim>
                                    <p:anim calcmode="lin" valueType="num">
                                      <p:cBhvr>
                                        <p:cTn id="9" dur="500" fill="hold"/>
                                        <p:tgtEl>
                                          <p:spTgt spid="105481"/>
                                        </p:tgtEl>
                                        <p:attrNameLst>
                                          <p:attrName>ppt_x</p:attrName>
                                        </p:attrNameLst>
                                      </p:cBhvr>
                                      <p:tavLst>
                                        <p:tav tm="0">
                                          <p:val>
                                            <p:strVal val="#ppt_x-.2"/>
                                          </p:val>
                                        </p:tav>
                                        <p:tav tm="100000">
                                          <p:val>
                                            <p:strVal val="#ppt_x"/>
                                          </p:val>
                                        </p:tav>
                                      </p:tavLst>
                                    </p:anim>
                                    <p:anim calcmode="lin" valueType="num">
                                      <p:cBhvr>
                                        <p:cTn id="10" dur="500" fill="hold"/>
                                        <p:tgtEl>
                                          <p:spTgt spid="105481"/>
                                        </p:tgtEl>
                                        <p:attrNameLst>
                                          <p:attrName>ppt_y</p:attrName>
                                        </p:attrNameLst>
                                      </p:cBhvr>
                                      <p:tavLst>
                                        <p:tav tm="0">
                                          <p:val>
                                            <p:strVal val="#ppt_y"/>
                                          </p:val>
                                        </p:tav>
                                        <p:tav tm="100000">
                                          <p:val>
                                            <p:strVal val="#ppt_y"/>
                                          </p:val>
                                        </p:tav>
                                      </p:tavLst>
                                    </p:anim>
                                    <p:animEffect transition="in" filter="fade">
                                      <p:cBhvr>
                                        <p:cTn id="11" dur="500"/>
                                        <p:tgtEl>
                                          <p:spTgt spid="10548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grpId="0" nodeType="clickEffect">
                                  <p:stCondLst>
                                    <p:cond delay="0"/>
                                  </p:stCondLst>
                                  <p:childTnLst>
                                    <p:set>
                                      <p:cBhvr>
                                        <p:cTn id="15" dur="1" fill="hold">
                                          <p:stCondLst>
                                            <p:cond delay="0"/>
                                          </p:stCondLst>
                                        </p:cTn>
                                        <p:tgtEl>
                                          <p:spTgt spid="105479"/>
                                        </p:tgtEl>
                                        <p:attrNameLst>
                                          <p:attrName>style.visibility</p:attrName>
                                        </p:attrNameLst>
                                      </p:cBhvr>
                                      <p:to>
                                        <p:strVal val="visible"/>
                                      </p:to>
                                    </p:set>
                                    <p:anim calcmode="lin" valueType="num">
                                      <p:cBhvr>
                                        <p:cTn id="16" dur="500" fill="hold"/>
                                        <p:tgtEl>
                                          <p:spTgt spid="105479"/>
                                        </p:tgtEl>
                                        <p:attrNameLst>
                                          <p:attrName>ppt_w</p:attrName>
                                        </p:attrNameLst>
                                      </p:cBhvr>
                                      <p:tavLst>
                                        <p:tav tm="0">
                                          <p:val>
                                            <p:fltVal val="0"/>
                                          </p:val>
                                        </p:tav>
                                        <p:tav tm="100000">
                                          <p:val>
                                            <p:strVal val="#ppt_w"/>
                                          </p:val>
                                        </p:tav>
                                      </p:tavLst>
                                    </p:anim>
                                    <p:anim calcmode="lin" valueType="num">
                                      <p:cBhvr>
                                        <p:cTn id="17" dur="500" fill="hold"/>
                                        <p:tgtEl>
                                          <p:spTgt spid="105479"/>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13" presetClass="entr" presetSubtype="16" fill="hold" grpId="0" nodeType="clickEffect">
                                  <p:stCondLst>
                                    <p:cond delay="0"/>
                                  </p:stCondLst>
                                  <p:childTnLst>
                                    <p:set>
                                      <p:cBhvr>
                                        <p:cTn id="21" dur="1" fill="hold">
                                          <p:stCondLst>
                                            <p:cond delay="0"/>
                                          </p:stCondLst>
                                        </p:cTn>
                                        <p:tgtEl>
                                          <p:spTgt spid="105480"/>
                                        </p:tgtEl>
                                        <p:attrNameLst>
                                          <p:attrName>style.visibility</p:attrName>
                                        </p:attrNameLst>
                                      </p:cBhvr>
                                      <p:to>
                                        <p:strVal val="visible"/>
                                      </p:to>
                                    </p:set>
                                    <p:animEffect transition="in" filter="plus(in)">
                                      <p:cBhvr>
                                        <p:cTn id="22" dur="500"/>
                                        <p:tgtEl>
                                          <p:spTgt spid="1054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9" grpId="0"/>
      <p:bldP spid="105480" grpId="0"/>
    </p:bld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81000"/>
            <a:ext cx="9144000" cy="6172200"/>
            <a:chOff x="0" y="240"/>
            <a:chExt cx="5760" cy="3888"/>
          </a:xfrm>
        </p:grpSpPr>
        <p:sp>
          <p:nvSpPr>
            <p:cNvPr id="145411" name="Rectangle 3"/>
            <p:cNvSpPr>
              <a:spLocks noChangeArrowheads="1"/>
            </p:cNvSpPr>
            <p:nvPr/>
          </p:nvSpPr>
          <p:spPr bwMode="auto">
            <a:xfrm>
              <a:off x="0" y="240"/>
              <a:ext cx="5760" cy="388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45412" name="Picture 4"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6"/>
              <a:ext cx="5760" cy="3716"/>
            </a:xfrm>
            <a:prstGeom prst="rect">
              <a:avLst/>
            </a:prstGeom>
            <a:solidFill>
              <a:schemeClr val="bg1"/>
            </a:solidFill>
          </p:spPr>
        </p:pic>
      </p:grpSp>
      <p:sp>
        <p:nvSpPr>
          <p:cNvPr id="145413" name="Rectangle 5"/>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145414" name="Rectangle 6"/>
          <p:cNvSpPr>
            <a:spLocks noGrp="1" noChangeArrowheads="1"/>
          </p:cNvSpPr>
          <p:nvPr>
            <p:ph type="subTitle" idx="1"/>
          </p:nvPr>
        </p:nvSpPr>
        <p:spPr>
          <a:xfrm>
            <a:off x="6629400" y="6477000"/>
            <a:ext cx="2743200" cy="609600"/>
          </a:xfrm>
        </p:spPr>
        <p:txBody>
          <a:bodyPr/>
          <a:lstStyle/>
          <a:p>
            <a:r>
              <a:rPr lang="ar-JO" sz="2400" b="1" dirty="0">
                <a:solidFill>
                  <a:schemeClr val="bg1"/>
                </a:solidFill>
                <a:effectLst>
                  <a:outerShdw blurRad="38100" dist="38100" dir="2700000" algn="tl">
                    <a:srgbClr val="808080"/>
                  </a:outerShdw>
                </a:effectLst>
              </a:rPr>
              <a:t>كوني تونغ</a:t>
            </a:r>
            <a:endParaRPr lang="en-US" sz="2400" b="1" dirty="0">
              <a:solidFill>
                <a:schemeClr val="bg1"/>
              </a:solidFill>
              <a:effectLst>
                <a:outerShdw blurRad="38100" dist="38100" dir="2700000" algn="tl">
                  <a:srgbClr val="808080"/>
                </a:outerShdw>
              </a:effectLst>
            </a:endParaRPr>
          </a:p>
        </p:txBody>
      </p:sp>
    </p:spTree>
    <p:extLst>
      <p:ext uri="{BB962C8B-B14F-4D97-AF65-F5344CB8AC3E}">
        <p14:creationId xmlns:p14="http://schemas.microsoft.com/office/powerpoint/2010/main" val="3203964497"/>
      </p:ext>
    </p:extLst>
  </p:cSld>
  <p:clrMapOvr>
    <a:masterClrMapping/>
  </p:clrMapOvr>
  <p:transition>
    <p:comb/>
  </p:transition>
</p:sld>
</file>

<file path=ppt/slides/slide30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A7182DB-A92D-4341-AA82-244C1C3430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ث. صباه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17-19</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الأحداث المختارة من حياة المسيح المبكرة تظهر أنه بينما كان ينموجسدياً، ذهنياً، روحياً واجتماعياً فقد كان مدركاً لألوهيته بشكل كامل كما كان مدركاً لبشريته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875609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0A32356-10FE-4791-8036-18A3FAB9857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نموه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40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ترعرع يسوع جسدياً، ذهنياً وروحياً مثبتاً أنه قد خسل على التعليم الكتابي من شبابه في بيت تقي</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00AA201E-6A6D-4341-977F-C5549CC6D968}"/>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652048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756FB648-7BD1-463C-AC76-A270156730A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زيارته إلى أورشليم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18</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41-50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معرفة يسوع بتعاليم الناموس في الهيكل بعمر اثنا عشر سنة يظهر أنه لم يكن مجرد ابن الناموس لكنه في فهم كامل لألوهيته ورسالته وعلاقته مع الآب حتى في هذا السن المبكر</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DE3334B-10EE-40F8-A0E3-AA543A151E1F}"/>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3082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98</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64515" name="Text Box 3"/>
          <p:cNvSpPr txBox="1">
            <a:spLocks noChangeArrowheads="1"/>
          </p:cNvSpPr>
          <p:nvPr/>
        </p:nvSpPr>
        <p:spPr bwMode="auto">
          <a:xfrm>
            <a:off x="7938" y="914400"/>
            <a:ext cx="9144000" cy="76940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١-٤) تتضمن مقدمة لوقا مقدمة تؤكد أن مصادره موثوقة بالنسبة للأمم الذين سيُطلب منهم تصديق الرواية وبيان الغرض لتأكيد إيمان ثيوفيلوس.</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4516" name="Text Box 4"/>
          <p:cNvSpPr txBox="1">
            <a:spLocks noChangeArrowheads="1"/>
          </p:cNvSpPr>
          <p:nvPr/>
        </p:nvSpPr>
        <p:spPr bwMode="auto">
          <a:xfrm>
            <a:off x="4414838" y="2492375"/>
            <a:ext cx="4729162" cy="144651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٥-٤: ١٣) تم تسجيل حياة المسيح قبل العلنية في مجيئه واستعداده للخدمة لإظهار خطة الله المنظمة والموجهة بسيادة في سياق سامي ولكن بإيحاءات عالمية.</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4517" name="Text Box 5"/>
          <p:cNvSpPr txBox="1">
            <a:spLocks noChangeArrowheads="1"/>
          </p:cNvSpPr>
          <p:nvPr/>
        </p:nvSpPr>
        <p:spPr bwMode="auto">
          <a:xfrm>
            <a:off x="7938" y="5776913"/>
            <a:ext cx="9244012" cy="76940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086310" cy="3693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حتى في سن الثانية عشرة، عرف يسوع أباه الحقيقي</a:t>
            </a:r>
            <a:endParaRPr kumimoji="0" lang="en-US" sz="1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الملخص</a:t>
            </a:r>
            <a:endParaRPr lang="en-US" sz="2800" dirty="0">
              <a:solidFill>
                <a:srgbClr val="000000"/>
              </a:solidFill>
              <a:ea typeface="SimSun" charset="0"/>
              <a:cs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D2834FDF-88BD-49B6-A3CB-3FAD57A96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تطوره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19</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51-52</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في الأحداث غير المسجلة للثمانية عشر عاماً التالية من حياة يسوع فقد كان ينموذهنياً، جسدياً، روحياً واجتماعياً وبهذا يثبت كمال رجولته وكمال طاعته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2696C6AB-D472-42FD-894E-1BE8A3DAC5F8}"/>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238236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ar-JO" altLang="en-US" sz="4800" dirty="0">
                <a:solidFill>
                  <a:schemeClr val="bg1"/>
                </a:solidFill>
                <a:cs typeface="Arial" panose="020B0604020202020204" pitchFamily="34" charset="0"/>
              </a:rPr>
              <a:t>ماذا عن نيقية</a:t>
            </a:r>
            <a:br>
              <a:rPr lang="en-US" altLang="en-US" sz="4800" dirty="0">
                <a:solidFill>
                  <a:schemeClr val="bg1"/>
                </a:solidFill>
                <a:cs typeface="Arial" panose="020B0604020202020204" pitchFamily="34" charset="0"/>
              </a:rPr>
            </a:br>
            <a:r>
              <a:rPr lang="ar-JO" altLang="en-US" sz="4000" dirty="0">
                <a:solidFill>
                  <a:schemeClr val="bg1"/>
                </a:solidFill>
                <a:cs typeface="Arial" panose="020B0604020202020204" pitchFamily="34" charset="0"/>
              </a:rPr>
              <a:t>(325 م)؟</a:t>
            </a:r>
            <a:endParaRPr lang="en-US" altLang="en-US" sz="4800" dirty="0">
              <a:solidFill>
                <a:schemeClr val="bg1"/>
              </a:solidFill>
              <a:cs typeface="Arial" panose="020B0604020202020204" pitchFamily="34" charset="0"/>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اجتمع الأساقفة في جميع أنحاء الإمبراطورية الشرقية وطردوا أريوس الإسكندري</a:t>
            </a:r>
            <a:endParaRPr kumimoji="0" lang="en-US" alt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The Atlas of the Bible and the History of Christianity,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ألكسندر</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آريوس</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نيقية</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الْحِكْمَةِ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 عِنْدَ اللهِ</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1" name="Text Box 9"/>
          <p:cNvSpPr txBox="1">
            <a:spLocks noChangeArrowheads="1"/>
          </p:cNvSpPr>
          <p:nvPr/>
        </p:nvSpPr>
        <p:spPr bwMode="auto">
          <a:xfrm>
            <a:off x="5524500" y="1203325"/>
            <a:ext cx="2743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الْقَامَةِ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2" name="Text Box 10"/>
          <p:cNvSpPr txBox="1">
            <a:spLocks noChangeArrowheads="1"/>
          </p:cNvSpPr>
          <p:nvPr/>
        </p:nvSpPr>
        <p:spPr bwMode="auto">
          <a:xfrm>
            <a:off x="4953000" y="4876800"/>
            <a:ext cx="3962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 عِنْدَ النَّاسِ</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3" name="Rectangle 11"/>
          <p:cNvSpPr>
            <a:spLocks noGrp="1" noChangeArrowheads="1"/>
          </p:cNvSpPr>
          <p:nvPr>
            <p:ph type="title" idx="4294967295"/>
          </p:nvPr>
        </p:nvSpPr>
        <p:spPr>
          <a:xfrm>
            <a:off x="1676400" y="3168650"/>
            <a:ext cx="5867400" cy="156966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SA" sz="4800" dirty="0">
                <a:cs typeface="Arial" panose="020B0604020202020204" pitchFamily="34" charset="0"/>
              </a:rPr>
              <a:t>لوقا ٢ : ٥٢</a:t>
            </a:r>
            <a:br>
              <a:rPr lang="en-US" sz="4800" dirty="0">
                <a:solidFill>
                  <a:schemeClr val="bg1"/>
                </a:solidFill>
                <a:ea typeface="ＭＳ Ｐゴシック" charset="0"/>
                <a:cs typeface="Arial" panose="020B0604020202020204" pitchFamily="34" charset="0"/>
              </a:rPr>
            </a:br>
            <a:r>
              <a:rPr lang="ar-SA" sz="4800" dirty="0">
                <a:cs typeface="Arial" panose="020B0604020202020204" pitchFamily="34" charset="0"/>
              </a:rPr>
              <a:t>وَأَمَّا يَسُوعُ فَكَانَ يَتَقَدَّمُ</a:t>
            </a:r>
            <a:endParaRPr lang="en-US" sz="4800" dirty="0">
              <a:solidFill>
                <a:schemeClr val="bg1"/>
              </a:solidFill>
              <a:ea typeface="ＭＳ Ｐゴシック" charset="0"/>
              <a:cs typeface="Arial" panose="020B0604020202020204" pitchFamily="34" charset="0"/>
            </a:endParaRPr>
          </a:p>
        </p:txBody>
      </p:sp>
      <p:sp>
        <p:nvSpPr>
          <p:cNvPr id="161804" name="Text Box 12"/>
          <p:cNvSpPr txBox="1">
            <a:spLocks noChangeArrowheads="1"/>
          </p:cNvSpPr>
          <p:nvPr/>
        </p:nvSpPr>
        <p:spPr bwMode="auto">
          <a:xfrm>
            <a:off x="8205788" y="76200"/>
            <a:ext cx="70403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289</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Tree>
    <p:extLst>
      <p:ext uri="{BB962C8B-B14F-4D97-AF65-F5344CB8AC3E}">
        <p14:creationId xmlns:p14="http://schemas.microsoft.com/office/powerpoint/2010/main" val="554632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1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83C9DDA-35AD-403E-954A-6466CFCDEB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ب. سفير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20-23</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يسبق يوحنا المعمدان يسوع المسيح ليحضر إسرائيل لاستقباله كونه المسيا المنتظر</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939884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DA381B83-A047-485C-BE0F-E123C49A02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رسالة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20</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مرقس 1: 1، لوقا 3: 1-2</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يستقبل يوحنا رسالة نبوية من الله في البرية أن يخصص إسرائيل للرب تحضيراً للمسيا</a:t>
            </a:r>
            <a:r>
              <a:rPr lang="en-GB" sz="3200" b="1" kern="0" dirty="0">
                <a:solidFill>
                  <a:srgbClr val="FFFFFF"/>
                </a:solidFill>
                <a:effectLst>
                  <a:glow rad="228600">
                    <a:srgbClr val="220011"/>
                  </a:glow>
                </a:effectLst>
                <a:latin typeface="Arial"/>
                <a:cs typeface="Arial"/>
              </a:rPr>
              <a: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966302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marL="0" indent="0" algn="r" eaLnBrk="1" hangingPunct="1">
              <a:lnSpc>
                <a:spcPct val="90000"/>
              </a:lnSpc>
              <a:buNone/>
            </a:pPr>
            <a:r>
              <a:rPr lang="ar-JO" sz="2800" b="1" dirty="0">
                <a:solidFill>
                  <a:schemeClr val="bg1"/>
                </a:solidFill>
                <a:latin typeface="Arial" panose="020B0604020202020204" pitchFamily="34" charset="0"/>
                <a:ea typeface="ＭＳ Ｐゴシック" charset="0"/>
                <a:cs typeface="Arial" panose="020B0604020202020204" pitchFamily="34" charset="0"/>
              </a:rPr>
              <a:t>وفي السنة الخامسة عشرة من سلطنة طيباريوس </a:t>
            </a:r>
            <a:r>
              <a:rPr lang="ar-JO" sz="2800" b="1" dirty="0">
                <a:solidFill>
                  <a:srgbClr val="FFFF00"/>
                </a:solidFill>
                <a:latin typeface="Arial" panose="020B0604020202020204" pitchFamily="34" charset="0"/>
                <a:ea typeface="ＭＳ Ｐゴシック" charset="0"/>
                <a:cs typeface="Arial" panose="020B0604020202020204" pitchFamily="34" charset="0"/>
              </a:rPr>
              <a:t>قيصر</a:t>
            </a:r>
            <a:r>
              <a:rPr lang="ar-JO" sz="2800" b="1" dirty="0">
                <a:solidFill>
                  <a:schemeClr val="bg1"/>
                </a:solidFill>
                <a:latin typeface="Arial" panose="020B0604020202020204" pitchFamily="34" charset="0"/>
                <a:ea typeface="ＭＳ Ｐゴシック" charset="0"/>
                <a:cs typeface="Arial" panose="020B0604020202020204" pitchFamily="34" charset="0"/>
              </a:rPr>
              <a:t> إذ كان </a:t>
            </a:r>
            <a:r>
              <a:rPr lang="ar-JO" sz="2800" b="1" dirty="0">
                <a:solidFill>
                  <a:srgbClr val="FFFF00"/>
                </a:solidFill>
                <a:latin typeface="Arial" panose="020B0604020202020204" pitchFamily="34" charset="0"/>
                <a:ea typeface="ＭＳ Ｐゴシック" charset="0"/>
                <a:cs typeface="Arial" panose="020B0604020202020204" pitchFamily="34" charset="0"/>
              </a:rPr>
              <a:t>بيلاطس</a:t>
            </a:r>
            <a:r>
              <a:rPr lang="ar-JO" sz="2800" b="1" dirty="0">
                <a:solidFill>
                  <a:schemeClr val="bg1"/>
                </a:solidFill>
                <a:latin typeface="Arial" panose="020B0604020202020204" pitchFamily="34" charset="0"/>
                <a:ea typeface="ＭＳ Ｐゴシック" charset="0"/>
                <a:cs typeface="Arial" panose="020B0604020202020204" pitchFamily="34" charset="0"/>
              </a:rPr>
              <a:t> البنطي والياً على اليهودية و</a:t>
            </a:r>
            <a:r>
              <a:rPr lang="ar-JO" sz="2800" b="1" dirty="0">
                <a:solidFill>
                  <a:srgbClr val="FFFF00"/>
                </a:solidFill>
                <a:latin typeface="Arial" panose="020B0604020202020204" pitchFamily="34" charset="0"/>
                <a:ea typeface="ＭＳ Ｐゴシック" charset="0"/>
                <a:cs typeface="Arial" panose="020B0604020202020204" pitchFamily="34" charset="0"/>
              </a:rPr>
              <a:t>هيرودس</a:t>
            </a:r>
            <a:r>
              <a:rPr lang="ar-JO" sz="2800" b="1" dirty="0">
                <a:solidFill>
                  <a:schemeClr val="bg1"/>
                </a:solidFill>
                <a:latin typeface="Arial" panose="020B0604020202020204" pitchFamily="34" charset="0"/>
                <a:ea typeface="ＭＳ Ｐゴシック" charset="0"/>
                <a:cs typeface="Arial" panose="020B0604020202020204" pitchFamily="34" charset="0"/>
              </a:rPr>
              <a:t> رئيس ربع على الجليل و</a:t>
            </a:r>
            <a:r>
              <a:rPr lang="ar-JO" sz="2800" b="1" dirty="0">
                <a:solidFill>
                  <a:srgbClr val="FFFF00"/>
                </a:solidFill>
                <a:latin typeface="Arial" panose="020B0604020202020204" pitchFamily="34" charset="0"/>
                <a:ea typeface="ＭＳ Ｐゴシック" charset="0"/>
                <a:cs typeface="Arial" panose="020B0604020202020204" pitchFamily="34" charset="0"/>
              </a:rPr>
              <a:t>فيلبس</a:t>
            </a:r>
            <a:r>
              <a:rPr lang="ar-JO" sz="2800" b="1" dirty="0">
                <a:solidFill>
                  <a:schemeClr val="bg1"/>
                </a:solidFill>
                <a:latin typeface="Arial" panose="020B0604020202020204" pitchFamily="34" charset="0"/>
                <a:ea typeface="ＭＳ Ｐゴシック" charset="0"/>
                <a:cs typeface="Arial" panose="020B0604020202020204" pitchFamily="34" charset="0"/>
              </a:rPr>
              <a:t> أخوه رئيس ربع على إيطورية وكورة تراخونيتس و</a:t>
            </a:r>
            <a:r>
              <a:rPr lang="ar-JO" sz="2800" b="1" dirty="0">
                <a:solidFill>
                  <a:srgbClr val="FFFF00"/>
                </a:solidFill>
                <a:latin typeface="Arial" panose="020B0604020202020204" pitchFamily="34" charset="0"/>
                <a:ea typeface="ＭＳ Ｐゴシック" charset="0"/>
                <a:cs typeface="Arial" panose="020B0604020202020204" pitchFamily="34" charset="0"/>
              </a:rPr>
              <a:t>ليسانيوس</a:t>
            </a:r>
            <a:r>
              <a:rPr lang="ar-JO" sz="2800" b="1" dirty="0">
                <a:solidFill>
                  <a:schemeClr val="bg1"/>
                </a:solidFill>
                <a:latin typeface="Arial" panose="020B0604020202020204" pitchFamily="34" charset="0"/>
                <a:ea typeface="ＭＳ Ｐゴシック" charset="0"/>
                <a:cs typeface="Arial" panose="020B0604020202020204" pitchFamily="34" charset="0"/>
              </a:rPr>
              <a:t> رئيس ربع على الأبلية</a:t>
            </a:r>
          </a:p>
          <a:p>
            <a:pPr marL="0" indent="0" algn="r" eaLnBrk="1" hangingPunct="1">
              <a:lnSpc>
                <a:spcPct val="90000"/>
              </a:lnSpc>
              <a:buNone/>
            </a:pPr>
            <a:r>
              <a:rPr lang="ar-JO" sz="2800" b="1" dirty="0">
                <a:solidFill>
                  <a:schemeClr val="bg1"/>
                </a:solidFill>
                <a:latin typeface="Arial" panose="020B0604020202020204" pitchFamily="34" charset="0"/>
                <a:ea typeface="ＭＳ Ｐゴシック" charset="0"/>
                <a:cs typeface="Arial" panose="020B0604020202020204" pitchFamily="34" charset="0"/>
              </a:rPr>
              <a:t>في أيام رئيس الكهنة </a:t>
            </a:r>
            <a:r>
              <a:rPr lang="ar-JO" sz="2800" b="1" dirty="0">
                <a:solidFill>
                  <a:srgbClr val="FFFF00"/>
                </a:solidFill>
                <a:latin typeface="Arial" panose="020B0604020202020204" pitchFamily="34" charset="0"/>
                <a:ea typeface="ＭＳ Ｐゴシック" charset="0"/>
                <a:cs typeface="Arial" panose="020B0604020202020204" pitchFamily="34" charset="0"/>
              </a:rPr>
              <a:t>حنان</a:t>
            </a:r>
            <a:r>
              <a:rPr lang="ar-JO" sz="2800" b="1" dirty="0">
                <a:solidFill>
                  <a:schemeClr val="bg1"/>
                </a:solidFill>
                <a:latin typeface="Arial" panose="020B0604020202020204" pitchFamily="34" charset="0"/>
                <a:ea typeface="ＭＳ Ｐゴシック" charset="0"/>
                <a:cs typeface="Arial" panose="020B0604020202020204" pitchFamily="34" charset="0"/>
              </a:rPr>
              <a:t> و</a:t>
            </a:r>
            <a:r>
              <a:rPr lang="ar-JO" sz="2800" b="1" dirty="0">
                <a:solidFill>
                  <a:srgbClr val="FFFF00"/>
                </a:solidFill>
                <a:latin typeface="Arial" panose="020B0604020202020204" pitchFamily="34" charset="0"/>
                <a:ea typeface="ＭＳ Ｐゴシック" charset="0"/>
                <a:cs typeface="Arial" panose="020B0604020202020204" pitchFamily="34" charset="0"/>
              </a:rPr>
              <a:t>قيافا</a:t>
            </a:r>
            <a:r>
              <a:rPr lang="ar-JO" sz="2800" b="1" dirty="0">
                <a:solidFill>
                  <a:schemeClr val="bg1"/>
                </a:solidFill>
                <a:latin typeface="Arial" panose="020B0604020202020204" pitchFamily="34" charset="0"/>
                <a:ea typeface="ＭＳ Ｐゴシック" charset="0"/>
                <a:cs typeface="Arial" panose="020B0604020202020204" pitchFamily="34" charset="0"/>
              </a:rPr>
              <a:t> كانت كلمة الله على يوحنا بن زكريا في البرية</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a:p>
            <a:pPr marL="0" indent="0" eaLnBrk="1" hangingPunct="1">
              <a:lnSpc>
                <a:spcPct val="90000"/>
              </a:lnSpc>
              <a:buNone/>
            </a:pP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1-2</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687638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ar-JO" sz="3600" dirty="0">
                <a:ea typeface="+mj-ea"/>
                <a:cs typeface="Arial" panose="020B0604020202020204" pitchFamily="34" charset="0"/>
              </a:rPr>
              <a:t>سجل لوقا الطبيب بدقة أسماء وتواريخ عدة قادة رومانيين</a:t>
            </a:r>
            <a:endParaRPr lang="en-US" sz="3600" dirty="0">
              <a:ea typeface="+mj-ea"/>
              <a:cs typeface="+mj-cs"/>
            </a:endParaRP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dirty="0">
                <a:ea typeface="ＭＳ Ｐゴシック" charset="0"/>
                <a:cs typeface="Arial" panose="020B0604020202020204" pitchFamily="34" charset="0"/>
              </a:rPr>
              <a:t>التسلسل الزمني</a:t>
            </a:r>
            <a:endParaRPr lang="en-US" sz="40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ar-JO"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rPr>
              <a:t>يوحنا</a:t>
            </a:r>
            <a:endParaRPr lang="en-US"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9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٣-٤</a:t>
            </a: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40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 (14-37)</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م</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بيلاطس (26-36)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فيلبس (4 ق.م – 34 م)</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ليسانياس (14-29)</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حنان (6-15 مع السيطرة حتى 40)</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قيافا (18-36)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219873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576893" y="4766"/>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65</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rtl="1" eaLnBrk="1" hangingPunct="1">
              <a:defRPr/>
            </a:pPr>
            <a:r>
              <a:rPr lang="ar-JO" sz="4000" b="1" i="0" dirty="0">
                <a:solidFill>
                  <a:schemeClr val="bg1"/>
                </a:solidFill>
                <a:latin typeface="Arial" panose="020B0604020202020204" pitchFamily="34" charset="0"/>
                <a:cs typeface="Arial" panose="020B0604020202020204" pitchFamily="34" charset="0"/>
              </a:rPr>
              <a:t>تحديد تاريخ ميلاد المسيح</a:t>
            </a:r>
            <a:endParaRPr lang="en-US" sz="4000" b="1" i="0" dirty="0">
              <a:solidFill>
                <a:schemeClr val="bg1"/>
              </a:solidFill>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تاريخ الميلاد : تقريبًا ما بين كانون الأوَّل 5 ق.م / كانون الثاني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وُلِد يسوع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 name="Title 7"/>
          <p:cNvSpPr txBox="1">
            <a:spLocks/>
          </p:cNvSpPr>
          <p:nvPr/>
        </p:nvSpPr>
        <p:spPr bwMode="auto">
          <a:xfrm>
            <a:off x="6309475" y="5116490"/>
            <a:ext cx="1774924"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2" name="Title 7"/>
          <p:cNvSpPr txBox="1">
            <a:spLocks/>
          </p:cNvSpPr>
          <p:nvPr/>
        </p:nvSpPr>
        <p:spPr bwMode="auto">
          <a:xfrm>
            <a:off x="-150816" y="5052838"/>
            <a:ext cx="3571875"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29 آذار – 11 نيسان</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7"/>
            <a:ext cx="9128126" cy="338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دبليو. هوهنر، النواحي الزمنية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6" name="Title 7"/>
          <p:cNvSpPr txBox="1">
            <a:spLocks/>
          </p:cNvSpPr>
          <p:nvPr/>
        </p:nvSpPr>
        <p:spPr bwMode="auto">
          <a:xfrm>
            <a:off x="5717387" y="3217863"/>
            <a:ext cx="29591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إحصاء</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كيرينيوس/سيرينيوس</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(لوقا 2: 1-5)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7" name="Title 7"/>
          <p:cNvSpPr txBox="1">
            <a:spLocks/>
          </p:cNvSpPr>
          <p:nvPr/>
        </p:nvSpPr>
        <p:spPr bwMode="auto">
          <a:xfrm>
            <a:off x="-1588" y="3166179"/>
            <a:ext cx="35734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هيرودس الكبير</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(متَّى 2: 1؛ لوقا 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ar-JO" dirty="0">
                <a:solidFill>
                  <a:srgbClr val="FFFFFF"/>
                </a:solidFill>
                <a:latin typeface="Arial" panose="020B0604020202020204" pitchFamily="34" charset="0"/>
                <a:ea typeface="ＭＳ Ｐゴシック" charset="0"/>
                <a:cs typeface="Arial" panose="020B0604020202020204" pitchFamily="34" charset="0"/>
              </a:rPr>
              <a:t>التسلسل الزمني ليسوع والأعمال</a:t>
            </a:r>
            <a:endParaRPr kumimoji="0" lang="en-US" dirty="0">
              <a:latin typeface="Arial" panose="020B0604020202020204" pitchFamily="34" charset="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3211" y="1219200"/>
            <a:ext cx="8258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7611" y="1219200"/>
            <a:ext cx="8258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866" y="1219200"/>
            <a:ext cx="55335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29"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679"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692"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742"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892"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4433" y="1905000"/>
            <a:ext cx="77136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399453" y="1905000"/>
            <a:ext cx="159370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سنة واحدة</a:t>
            </a: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38217" y="1905000"/>
            <a:ext cx="1380506"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لطيباريوس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063" y="1905000"/>
            <a:ext cx="76335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1930" y="1905000"/>
            <a:ext cx="75854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2440" y="1905000"/>
            <a:ext cx="122341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حكم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9451" y="4191000"/>
            <a:ext cx="145745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830997"/>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ولما ابتدأ يسوع كان له نحوثلاثين سنة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0" y="2835275"/>
            <a:ext cx="4953000" cy="830997"/>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لطيباريوس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خدم يوحنا (لوقا 3: 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27669" name="Text Box 22"/>
          <p:cNvSpPr txBox="1">
            <a:spLocks noChangeArrowheads="1"/>
          </p:cNvSpPr>
          <p:nvPr/>
        </p:nvSpPr>
        <p:spPr bwMode="auto">
          <a:xfrm>
            <a:off x="8518525"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0"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39129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6"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7"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8"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9"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0"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2"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3"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4"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5"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6"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7"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8"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9"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0"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1"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2"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3"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4"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5"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6"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7"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8"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9"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0"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1"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2"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3"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4"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5"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6" name="Text Box 33"/>
          <p:cNvSpPr txBox="1">
            <a:spLocks noChangeArrowheads="1"/>
          </p:cNvSpPr>
          <p:nvPr/>
        </p:nvSpPr>
        <p:spPr bwMode="auto">
          <a:xfrm>
            <a:off x="0" y="4100519"/>
            <a:ext cx="93726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1</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3</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4</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5</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mr-IN"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charset="0"/>
              </a:rPr>
              <a:t>……</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29</a:t>
            </a:r>
            <a:endPar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endParaRPr>
          </a:p>
        </p:txBody>
      </p:sp>
      <p:sp>
        <p:nvSpPr>
          <p:cNvPr id="257057"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8"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9"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0" name="Text Box 37"/>
          <p:cNvSpPr txBox="1">
            <a:spLocks noChangeArrowheads="1"/>
          </p:cNvSpPr>
          <p:nvPr/>
        </p:nvSpPr>
        <p:spPr bwMode="auto">
          <a:xfrm>
            <a:off x="0" y="2881316"/>
            <a:ext cx="1142976"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1"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2" name="Text Box 39"/>
          <p:cNvSpPr txBox="1">
            <a:spLocks noChangeArrowheads="1"/>
          </p:cNvSpPr>
          <p:nvPr/>
        </p:nvSpPr>
        <p:spPr bwMode="auto">
          <a:xfrm>
            <a:off x="1447804" y="2805116"/>
            <a:ext cx="7593013"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3" name="Text Box 40"/>
          <p:cNvSpPr txBox="1">
            <a:spLocks noChangeArrowheads="1"/>
          </p:cNvSpPr>
          <p:nvPr/>
        </p:nvSpPr>
        <p:spPr bwMode="auto">
          <a:xfrm>
            <a:off x="1447801" y="2805116"/>
            <a:ext cx="763428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28-29 سنة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4" name="Text Box 41"/>
          <p:cNvSpPr txBox="1">
            <a:spLocks noChangeArrowheads="1"/>
          </p:cNvSpPr>
          <p:nvPr/>
        </p:nvSpPr>
        <p:spPr bwMode="auto">
          <a:xfrm>
            <a:off x="0" y="4405316"/>
            <a:ext cx="3733800"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ق.م</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م</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57065" name="Text Box 42"/>
          <p:cNvSpPr txBox="1">
            <a:spLocks noChangeArrowheads="1"/>
          </p:cNvSpPr>
          <p:nvPr/>
        </p:nvSpPr>
        <p:spPr bwMode="auto">
          <a:xfrm>
            <a:off x="1447800" y="838203"/>
            <a:ext cx="6553200"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6" name="Text Box 43"/>
          <p:cNvSpPr txBox="1">
            <a:spLocks noChangeArrowheads="1"/>
          </p:cNvSpPr>
          <p:nvPr/>
        </p:nvSpPr>
        <p:spPr bwMode="auto">
          <a:xfrm>
            <a:off x="1295400" y="5014914"/>
            <a:ext cx="6629400" cy="1015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+ 28 = 32 سنة (غير شامل 29 م) </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+ 29 = 33 سنة (شامل 29 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7" name="Rectangle 44"/>
          <p:cNvSpPr>
            <a:spLocks noGrp="1" noChangeArrowheads="1"/>
          </p:cNvSpPr>
          <p:nvPr>
            <p:ph type="title" idx="4294967295"/>
          </p:nvPr>
        </p:nvSpPr>
        <p:spPr>
          <a:xfrm>
            <a:off x="1150944" y="617538"/>
            <a:ext cx="7793037" cy="914400"/>
          </a:xfrm>
        </p:spPr>
        <p:txBody>
          <a:bodyPr/>
          <a:lstStyle/>
          <a:p>
            <a:pPr algn="ctr" eaLnBrk="1" hangingPunct="1"/>
            <a:r>
              <a:rPr lang="ar-JO" sz="3200" dirty="0">
                <a:solidFill>
                  <a:schemeClr val="tx1"/>
                </a:solidFill>
                <a:cs typeface="Arial" panose="020B0604020202020204" pitchFamily="34" charset="0"/>
              </a:rPr>
              <a:t>عمر يسوع</a:t>
            </a:r>
            <a:br>
              <a:rPr lang="en-US" sz="3200" dirty="0">
                <a:solidFill>
                  <a:schemeClr val="tx1"/>
                </a:solidFill>
                <a:cs typeface="Arial" panose="020B0604020202020204" pitchFamily="34" charset="0"/>
              </a:rPr>
            </a:br>
            <a:r>
              <a:rPr lang="ar-JO" sz="3200" dirty="0">
                <a:solidFill>
                  <a:schemeClr val="tx1"/>
                </a:solidFill>
                <a:cs typeface="Arial" panose="020B0604020202020204" pitchFamily="34" charset="0"/>
              </a:rPr>
              <a:t>عندما بدأ خدمته</a:t>
            </a:r>
            <a:endParaRPr lang="en-US" sz="2400" dirty="0">
              <a:solidFill>
                <a:schemeClr val="tx1"/>
              </a:solidFill>
              <a:cs typeface="Arial" panose="020B0604020202020204" pitchFamily="34" charset="0"/>
            </a:endParaRPr>
          </a:p>
        </p:txBody>
      </p:sp>
      <p:sp>
        <p:nvSpPr>
          <p:cNvPr id="257068" name="Text Box 45"/>
          <p:cNvSpPr txBox="1">
            <a:spLocks noChangeArrowheads="1"/>
          </p:cNvSpPr>
          <p:nvPr/>
        </p:nvSpPr>
        <p:spPr bwMode="auto">
          <a:xfrm>
            <a:off x="4" y="6373813"/>
            <a:ext cx="8990013"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 من ميشيل آنج (طالب مسح العهد الجديد، كلية سنغافورة للكتاب المقدس، 2006)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9134" name="Text Box 46"/>
          <p:cNvSpPr txBox="1">
            <a:spLocks noChangeArrowheads="1"/>
          </p:cNvSpPr>
          <p:nvPr/>
        </p:nvSpPr>
        <p:spPr bwMode="auto">
          <a:xfrm>
            <a:off x="4419600" y="1524000"/>
            <a:ext cx="4724400" cy="830932"/>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لما ابتدأ يسوع خدمته كان له نحو ثلاثين سنة (لو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7070"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38أ</a:t>
            </a:r>
            <a:endParaRPr kumimoji="0" lang="en-US" sz="2000" b="1" i="0"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ar-JO" b="1" dirty="0">
                <a:latin typeface="Arial" panose="020B0604020202020204" pitchFamily="34" charset="0"/>
                <a:ea typeface="ＭＳ Ｐゴシック" charset="0"/>
                <a:cs typeface="Arial" panose="020B0604020202020204" pitchFamily="34" charset="0"/>
              </a:rPr>
              <a:t>ماذا عن نيقية؟</a:t>
            </a:r>
            <a:endParaRPr lang="en-US" b="1" dirty="0">
              <a:latin typeface="Arial" panose="020B0604020202020204" pitchFamily="34" charset="0"/>
              <a:ea typeface="ＭＳ Ｐゴシック" charset="0"/>
              <a:cs typeface="Arial" panose="020B0604020202020204" pitchFamily="34" charset="0"/>
            </a:endParaRP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الأرثوذكسيين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هوالله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الخيال</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7" name="Text Box 35"/>
          <p:cNvSpPr txBox="1">
            <a:spLocks noChangeArrowheads="1"/>
          </p:cNvSpPr>
          <p:nvPr/>
        </p:nvSpPr>
        <p:spPr bwMode="auto">
          <a:xfrm>
            <a:off x="6858001" y="4724427"/>
            <a:ext cx="2057400" cy="83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الأرثوذكسيين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هوالله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أصوات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300 صوت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الحقيقة</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5711234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2" name="Rounded Rectangle 34"/>
          <p:cNvSpPr>
            <a:spLocks noChangeArrowheads="1"/>
          </p:cNvSpPr>
          <p:nvPr/>
        </p:nvSpPr>
        <p:spPr bwMode="auto">
          <a:xfrm>
            <a:off x="34925" y="76200"/>
            <a:ext cx="9074150" cy="1447800"/>
          </a:xfrm>
          <a:prstGeom prst="roundRect">
            <a:avLst>
              <a:gd name="adj" fmla="val 16667"/>
            </a:avLst>
          </a:prstGeom>
          <a:solidFill>
            <a:schemeClr val="tx2"/>
          </a:solidFill>
          <a:ln w="9525">
            <a:solidFill>
              <a:srgbClr val="FFFFFF"/>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3" name="Rectangle 8"/>
          <p:cNvSpPr>
            <a:spLocks noGrp="1" noChangeArrowheads="1"/>
          </p:cNvSpPr>
          <p:nvPr>
            <p:ph type="title"/>
          </p:nvPr>
        </p:nvSpPr>
        <p:spPr bwMode="auto">
          <a:xfrm>
            <a:off x="-152400" y="0"/>
            <a:ext cx="9448800" cy="84137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82124" tIns="41061" rIns="82124" bIns="41061" numCol="1" anchor="b" anchorCtr="0" compatLnSpc="1">
            <a:prstTxWarp prst="textNoShape">
              <a:avLst/>
            </a:prstTxWarp>
          </a:bodyPr>
          <a:lstStyle/>
          <a:p>
            <a:pPr eaLnBrk="1" hangingPunct="1"/>
            <a:r>
              <a:rPr lang="ar-JO" altLang="zh-CN" sz="4400" dirty="0">
                <a:solidFill>
                  <a:schemeClr val="bg1"/>
                </a:solidFill>
                <a:latin typeface="Arial" panose="020B0604020202020204" pitchFamily="34" charset="0"/>
                <a:ea typeface="MS Gothic" charset="0"/>
                <a:cs typeface="Arial" panose="020B0604020202020204" pitchFamily="34" charset="0"/>
              </a:rPr>
              <a:t>فترة خدمة المسيح</a:t>
            </a:r>
            <a:endParaRPr lang="en-US" altLang="zh-CN" sz="4000" dirty="0">
              <a:latin typeface="Arial" panose="020B0604020202020204" pitchFamily="34" charset="0"/>
              <a:ea typeface="MS Gothic" charset="0"/>
              <a:cs typeface="Arial" panose="020B0604020202020204" pitchFamily="34" charset="0"/>
            </a:endParaRPr>
          </a:p>
        </p:txBody>
      </p:sp>
      <p:sp>
        <p:nvSpPr>
          <p:cNvPr id="25604" name="Text Box 9"/>
          <p:cNvSpPr txBox="1">
            <a:spLocks noChangeArrowheads="1"/>
          </p:cNvSpPr>
          <p:nvPr/>
        </p:nvSpPr>
        <p:spPr bwMode="auto">
          <a:xfrm>
            <a:off x="-47625" y="838200"/>
            <a:ext cx="9240838"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 – 3 نيسان 33 م (5ر3 سنوات)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5" name="Text Box 9"/>
          <p:cNvSpPr txBox="1">
            <a:spLocks noChangeArrowheads="1"/>
          </p:cNvSpPr>
          <p:nvPr/>
        </p:nvSpPr>
        <p:spPr bwMode="auto">
          <a:xfrm>
            <a:off x="0" y="274320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بدء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خدمة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يسوع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6" name="Text Box 9"/>
          <p:cNvSpPr txBox="1">
            <a:spLocks noChangeArrowheads="1"/>
          </p:cNvSpPr>
          <p:nvPr/>
        </p:nvSpPr>
        <p:spPr bwMode="auto">
          <a:xfrm>
            <a:off x="152400" y="4648200"/>
            <a:ext cx="14478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29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cxnSp>
        <p:nvCxnSpPr>
          <p:cNvPr id="25607" name="Straight Connector 15"/>
          <p:cNvCxnSpPr>
            <a:cxnSpLocks noChangeShapeType="1"/>
          </p:cNvCxnSpPr>
          <p:nvPr/>
        </p:nvCxnSpPr>
        <p:spPr bwMode="auto">
          <a:xfrm rot="5400000">
            <a:off x="419894" y="4075906"/>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608"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609" name="Straight Connector 21"/>
          <p:cNvCxnSpPr>
            <a:cxnSpLocks noChangeShapeType="1"/>
          </p:cNvCxnSpPr>
          <p:nvPr/>
        </p:nvCxnSpPr>
        <p:spPr bwMode="auto">
          <a:xfrm rot="5400000">
            <a:off x="7735094" y="4075906"/>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610" name="Straight Connector 22"/>
          <p:cNvCxnSpPr>
            <a:cxnSpLocks noChangeShapeType="1"/>
          </p:cNvCxnSpPr>
          <p:nvPr/>
        </p:nvCxnSpPr>
        <p:spPr bwMode="auto">
          <a:xfrm rot="5400000">
            <a:off x="22486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611" name="Straight Connector 23"/>
          <p:cNvCxnSpPr>
            <a:cxnSpLocks noChangeShapeType="1"/>
          </p:cNvCxnSpPr>
          <p:nvPr/>
        </p:nvCxnSpPr>
        <p:spPr bwMode="auto">
          <a:xfrm rot="5400000">
            <a:off x="40774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612" name="Straight Connector 24"/>
          <p:cNvCxnSpPr>
            <a:cxnSpLocks noChangeShapeType="1"/>
          </p:cNvCxnSpPr>
          <p:nvPr/>
        </p:nvCxnSpPr>
        <p:spPr bwMode="auto">
          <a:xfrm rot="5400000">
            <a:off x="59062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
        <p:nvSpPr>
          <p:cNvPr id="25613" name="Text Box 9"/>
          <p:cNvSpPr txBox="1">
            <a:spLocks noChangeArrowheads="1"/>
          </p:cNvSpPr>
          <p:nvPr/>
        </p:nvSpPr>
        <p:spPr bwMode="auto">
          <a:xfrm>
            <a:off x="2057400" y="2743200"/>
            <a:ext cx="1447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الأول</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7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30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4" name="Text Box 9"/>
          <p:cNvSpPr txBox="1">
            <a:spLocks noChangeArrowheads="1"/>
          </p:cNvSpPr>
          <p:nvPr/>
        </p:nvSpPr>
        <p:spPr bwMode="auto">
          <a:xfrm>
            <a:off x="1571604" y="4648200"/>
            <a:ext cx="2009796"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يوحنا 2: 13، 23</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15" name="Text Box 9"/>
          <p:cNvSpPr txBox="1">
            <a:spLocks noChangeArrowheads="1"/>
          </p:cNvSpPr>
          <p:nvPr/>
        </p:nvSpPr>
        <p:spPr bwMode="auto">
          <a:xfrm>
            <a:off x="3643306" y="2743200"/>
            <a:ext cx="172879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الفصح الثاني</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6" name="Text Box 9"/>
          <p:cNvSpPr txBox="1">
            <a:spLocks noChangeArrowheads="1"/>
          </p:cNvSpPr>
          <p:nvPr/>
        </p:nvSpPr>
        <p:spPr bwMode="auto">
          <a:xfrm>
            <a:off x="3429000" y="4648200"/>
            <a:ext cx="250032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غير مذكور في يوحنا</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مر 2: 23-28</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لو6: 1-5</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مت 12: 1-8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7" name="Text Box 9"/>
          <p:cNvSpPr txBox="1">
            <a:spLocks noChangeArrowheads="1"/>
          </p:cNvSpPr>
          <p:nvPr/>
        </p:nvSpPr>
        <p:spPr bwMode="auto">
          <a:xfrm>
            <a:off x="5286380" y="2743200"/>
            <a:ext cx="178117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الثالث</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25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32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8"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يو6: 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19" name="Text Box 9"/>
          <p:cNvSpPr txBox="1">
            <a:spLocks noChangeArrowheads="1"/>
          </p:cNvSpPr>
          <p:nvPr/>
        </p:nvSpPr>
        <p:spPr bwMode="auto">
          <a:xfrm>
            <a:off x="7143768" y="2743200"/>
            <a:ext cx="177163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الرابع</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33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20" name="Text Box 9"/>
          <p:cNvSpPr txBox="1">
            <a:spLocks noChangeArrowheads="1"/>
          </p:cNvSpPr>
          <p:nvPr/>
        </p:nvSpPr>
        <p:spPr bwMode="auto">
          <a:xfrm>
            <a:off x="7072330" y="4648200"/>
            <a:ext cx="207167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يو11: 55-12: 1</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21" name="Text Box 9"/>
          <p:cNvSpPr txBox="1">
            <a:spLocks noChangeArrowheads="1"/>
          </p:cNvSpPr>
          <p:nvPr/>
        </p:nvSpPr>
        <p:spPr bwMode="auto">
          <a:xfrm>
            <a:off x="381000" y="1573213"/>
            <a:ext cx="8458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ذكر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يوحنا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 وحده ثلاثة أعياد فصح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36" name="TextBox 35"/>
          <p:cNvSpPr txBox="1"/>
          <p:nvPr/>
        </p:nvSpPr>
        <p:spPr>
          <a:xfrm>
            <a:off x="8616950" y="71438"/>
            <a:ext cx="530915" cy="461665"/>
          </a:xfrm>
          <a:prstGeom prst="rect">
            <a:avLst/>
          </a:prstGeom>
          <a:noFill/>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56</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25623" name="Text Box 9"/>
          <p:cNvSpPr txBox="1">
            <a:spLocks noChangeArrowheads="1"/>
          </p:cNvSpPr>
          <p:nvPr/>
        </p:nvSpPr>
        <p:spPr bwMode="auto">
          <a:xfrm>
            <a:off x="0" y="6443663"/>
            <a:ext cx="9128125"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و. هوينر، النواحي المخصتة بالتسلسل الزمني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624" name="Text Box 9"/>
          <p:cNvSpPr txBox="1">
            <a:spLocks noChangeArrowheads="1"/>
          </p:cNvSpPr>
          <p:nvPr/>
        </p:nvSpPr>
        <p:spPr bwMode="auto">
          <a:xfrm>
            <a:off x="381000" y="1997075"/>
            <a:ext cx="8458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rPr>
              <a:t>لذلك فإن خدمة يسوع هي 5ر2 سنة على الأقل</a:t>
            </a:r>
            <a:endParaRPr kumimoji="0" lang="en-US"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endParaRPr>
          </a:p>
        </p:txBody>
      </p:sp>
    </p:spTree>
    <p:extLst>
      <p:ext uri="{BB962C8B-B14F-4D97-AF65-F5344CB8AC3E}">
        <p14:creationId xmlns:p14="http://schemas.microsoft.com/office/powerpoint/2010/main" val="2220122787"/>
      </p:ext>
    </p:extLst>
  </p:cSld>
  <p:clrMapOvr>
    <a:masterClrMapping/>
  </p:clrMapOvr>
  <p:transition>
    <p:zoom/>
  </p:transition>
</p:sld>
</file>

<file path=ppt/slides/slide32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0831BE0-8DE7-440F-BA64-18963D2F5E2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رسالة من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21</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1-6، مرقس 1: 2-6، لوقا 3: 3-6</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كرز يوحنا بالتوبة لمغفرة الخطايا والمعمودية استعداداً للمملكة المسيانية حتى تتأسس على الأرض مع الملك كونه حاكمها</a:t>
            </a:r>
            <a:endParaRPr lang="en-US" sz="3200" b="1" kern="0" dirty="0">
              <a:solidFill>
                <a:srgbClr val="FFFFFF"/>
              </a:solidFill>
              <a:effectLst>
                <a:glow rad="228600">
                  <a:srgbClr val="220011"/>
                </a:glow>
              </a:effectLst>
              <a:latin typeface="Arial"/>
              <a:cs typeface="Arial"/>
            </a:endParaRPr>
          </a:p>
        </p:txBody>
      </p:sp>
      <p:sp>
        <p:nvSpPr>
          <p:cNvPr id="3" name="Rectangle 2">
            <a:extLst>
              <a:ext uri="{FF2B5EF4-FFF2-40B4-BE49-F238E27FC236}">
                <a16:creationId xmlns:a16="http://schemas.microsoft.com/office/drawing/2014/main" id="{F8F99658-7BCD-FD72-0973-6889D65EC5DD}"/>
              </a:ext>
            </a:extLst>
          </p:cNvPr>
          <p:cNvSpPr>
            <a:spLocks noChangeArrowheads="1"/>
          </p:cNvSpPr>
          <p:nvPr/>
        </p:nvSpPr>
        <p:spPr bwMode="auto">
          <a:xfrm>
            <a:off x="-180528" y="-1384739"/>
            <a:ext cx="9144000" cy="1384739"/>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000000"/>
                </a:solidFill>
                <a:effectLst/>
                <a:latin typeface="Arial"/>
                <a:cs typeface="Arial"/>
              </a:rPr>
              <a:t>كرز يوحنا بالتوبة لمغفرة الخطايا والمعمودية استعداداً للملكة المسيانية حتى تتأسس على الأرض مع الملك كونه حاكمها</a:t>
            </a:r>
            <a:endParaRPr lang="en-US" sz="3200" b="1" kern="0" dirty="0">
              <a:solidFill>
                <a:srgbClr val="000000"/>
              </a:solidFill>
              <a:effectLst/>
              <a:latin typeface="Arial"/>
              <a:cs typeface="Arial"/>
            </a:endParaRPr>
          </a:p>
        </p:txBody>
      </p:sp>
    </p:spTree>
    <p:extLst>
      <p:ext uri="{BB962C8B-B14F-4D97-AF65-F5344CB8AC3E}">
        <p14:creationId xmlns:p14="http://schemas.microsoft.com/office/powerpoint/2010/main" val="104303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ar-JO" sz="1800" b="1" i="0" dirty="0">
                          <a:latin typeface="Arial" panose="020B0604020202020204" pitchFamily="34" charset="0"/>
                          <a:cs typeface="Arial" panose="020B0604020202020204" pitchFamily="34" charset="0"/>
                        </a:rPr>
                        <a:t>هيرودس الكبير</a:t>
                      </a:r>
                      <a:br>
                        <a:rPr lang="en-US" sz="1600" b="1" dirty="0"/>
                      </a:br>
                      <a:r>
                        <a:rPr lang="ar-JO" sz="1400" b="1" dirty="0"/>
                        <a:t>ملك على كل إسرائيل</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ar-JO" b="1" i="0" dirty="0">
                          <a:latin typeface="Arial" panose="020B0604020202020204" pitchFamily="34" charset="0"/>
                          <a:cs typeface="Arial" panose="020B0604020202020204" pitchFamily="34" charset="0"/>
                        </a:rPr>
                        <a:t>أرخيلاوس</a:t>
                      </a:r>
                      <a:br>
                        <a:rPr lang="en-US" b="1" dirty="0"/>
                      </a:br>
                      <a:r>
                        <a:rPr lang="ar-JO" sz="1400" b="1" dirty="0"/>
                        <a:t>والي على</a:t>
                      </a:r>
                      <a:endParaRPr lang="en-US" sz="1400" b="1" dirty="0"/>
                    </a:p>
                    <a:p>
                      <a:pPr algn="ctr"/>
                      <a:r>
                        <a:rPr lang="ar-JO" sz="1400" b="1" dirty="0"/>
                        <a:t>اليهودية، السامرة وأدومية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ar-JO" b="1" i="0" dirty="0">
                          <a:latin typeface="Arial" panose="020B0604020202020204" pitchFamily="34" charset="0"/>
                          <a:cs typeface="Arial" panose="020B0604020202020204" pitchFamily="34" charset="0"/>
                        </a:rPr>
                        <a:t>فيلبس</a:t>
                      </a:r>
                      <a:br>
                        <a:rPr lang="en-US" b="1" dirty="0"/>
                      </a:br>
                      <a:r>
                        <a:rPr lang="ar-JO" sz="1400" b="1" dirty="0"/>
                        <a:t>رئيس ربع</a:t>
                      </a:r>
                    </a:p>
                    <a:p>
                      <a:pPr algn="ctr"/>
                      <a:r>
                        <a:rPr lang="ar-JO" sz="1400" b="1" dirty="0"/>
                        <a:t>إيطورية،</a:t>
                      </a:r>
                      <a:r>
                        <a:rPr lang="ar-JO" sz="1400" b="1" baseline="0" dirty="0"/>
                        <a:t> غوالانيتس، تراخونيتس، بيثينية، أورانيتس</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ar-JO" b="1" i="0" dirty="0">
                          <a:latin typeface="Arial" panose="020B0604020202020204" pitchFamily="34" charset="0"/>
                          <a:cs typeface="Arial" panose="020B0604020202020204" pitchFamily="34" charset="0"/>
                        </a:rPr>
                        <a:t>أنتيباس</a:t>
                      </a:r>
                      <a:br>
                        <a:rPr lang="en-US" b="1" dirty="0"/>
                      </a:br>
                      <a:r>
                        <a:rPr lang="ar-JO" sz="1400" b="1" dirty="0"/>
                        <a:t>رئيس ربع</a:t>
                      </a:r>
                      <a:br>
                        <a:rPr lang="en-US" sz="1400" b="1" dirty="0"/>
                      </a:br>
                      <a:r>
                        <a:rPr lang="ar-JO" sz="1400" b="1" dirty="0"/>
                        <a:t>الجليل و بيرية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ar-JO" b="1" i="0" dirty="0">
                          <a:latin typeface="Arial" panose="020B0604020202020204" pitchFamily="34" charset="0"/>
                          <a:cs typeface="Arial" panose="020B0604020202020204" pitchFamily="34" charset="0"/>
                        </a:rPr>
                        <a:t>الحكام الرومان    (ولاة أو وكلاء)</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ar-JO" sz="1800" b="1" i="0" dirty="0">
                          <a:latin typeface="Arial" panose="020B0604020202020204" pitchFamily="34" charset="0"/>
                          <a:cs typeface="Arial" panose="020B0604020202020204" pitchFamily="34" charset="0"/>
                        </a:rPr>
                        <a:t>أغريباس</a:t>
                      </a:r>
                      <a:r>
                        <a:rPr lang="ar-JO" sz="1800" b="1" baseline="0" dirty="0"/>
                        <a:t> الأول</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ar-JO" sz="1400" b="1" i="0" dirty="0">
                          <a:latin typeface="Arial" panose="020B0604020202020204" pitchFamily="34" charset="0"/>
                          <a:cs typeface="Arial" panose="020B0604020202020204" pitchFamily="34" charset="0"/>
                        </a:rPr>
                        <a:t>ملك في النهاية على كل إسرائيل</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ar-JO" b="1" i="0" dirty="0">
                          <a:latin typeface="Arial" panose="020B0604020202020204" pitchFamily="34" charset="0"/>
                          <a:cs typeface="Arial" panose="020B0604020202020204" pitchFamily="34" charset="0"/>
                        </a:rPr>
                        <a:t>الرومان</a:t>
                      </a:r>
                      <a:br>
                        <a:rPr lang="en-US" b="1" dirty="0"/>
                      </a:br>
                      <a:r>
                        <a:rPr lang="ar-JO" sz="1400" b="1" dirty="0"/>
                        <a:t>حكام (مراقبين أو وكلاء)</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ar-JO" b="1" i="0" dirty="0">
                          <a:latin typeface="Arial" panose="020B0604020202020204" pitchFamily="34" charset="0"/>
                          <a:cs typeface="Arial" panose="020B0604020202020204" pitchFamily="34" charset="0"/>
                        </a:rPr>
                        <a:t>أغريباس الثاني</a:t>
                      </a:r>
                      <a:br>
                        <a:rPr lang="en-US" b="1" dirty="0"/>
                      </a:br>
                      <a:r>
                        <a:rPr lang="ar-JO" sz="1400" b="1" dirty="0"/>
                        <a:t>ملك</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ar-JO" sz="1400" b="1" i="0" dirty="0">
                          <a:latin typeface="Arial" panose="020B0604020202020204" pitchFamily="34" charset="0"/>
                          <a:cs typeface="Arial" panose="020B0604020202020204" pitchFamily="34" charset="0"/>
                        </a:rPr>
                        <a:t>جزئياً</a:t>
                      </a:r>
                      <a:r>
                        <a:rPr lang="ar-JO" sz="1400" b="1" baseline="0" dirty="0"/>
                        <a:t> تحت حكم هيرودس أغريباس الثاني</a:t>
                      </a:r>
                      <a:endParaRPr 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ar-JO" b="1" i="0" dirty="0">
                          <a:latin typeface="Arial" panose="020B0604020202020204" pitchFamily="34" charset="0"/>
                          <a:cs typeface="Arial" panose="020B0604020202020204" pitchFamily="34" charset="0"/>
                        </a:rPr>
                        <a:t>الثورة اليهودية ضد روما</a:t>
                      </a:r>
                      <a:endParaRPr lang="ar-JO" sz="1400" b="1" dirty="0"/>
                    </a:p>
                    <a:p>
                      <a:pPr algn="ctr"/>
                      <a:r>
                        <a:rPr lang="ar-JO" sz="1400" b="1" dirty="0"/>
                        <a:t>دمر</a:t>
                      </a:r>
                      <a:r>
                        <a:rPr lang="ar-JO" sz="1400" b="1" baseline="0" dirty="0"/>
                        <a:t> تيطس أورشليم والهيكل في 5 آب 70 م</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10891" y="-15809"/>
            <a:ext cx="7970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40734" y="539388"/>
            <a:ext cx="667170"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308436" y="1331476"/>
            <a:ext cx="39946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TextBox 16">
            <a:extLst>
              <a:ext uri="{FF2B5EF4-FFF2-40B4-BE49-F238E27FC236}">
                <a16:creationId xmlns:a16="http://schemas.microsoft.com/office/drawing/2014/main" id="{B1AE72A2-5E00-A44B-8D8A-11A15431B4C7}"/>
              </a:ext>
            </a:extLst>
          </p:cNvPr>
          <p:cNvSpPr txBox="1"/>
          <p:nvPr/>
        </p:nvSpPr>
        <p:spPr>
          <a:xfrm>
            <a:off x="3207446" y="190754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TextBox 17">
            <a:extLst>
              <a:ext uri="{FF2B5EF4-FFF2-40B4-BE49-F238E27FC236}">
                <a16:creationId xmlns:a16="http://schemas.microsoft.com/office/drawing/2014/main" id="{1A25A5D4-5D3B-CC44-99D9-633240F059D8}"/>
              </a:ext>
            </a:extLst>
          </p:cNvPr>
          <p:cNvSpPr txBox="1"/>
          <p:nvPr/>
        </p:nvSpPr>
        <p:spPr>
          <a:xfrm>
            <a:off x="3207446" y="262762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Box 18">
            <a:extLst>
              <a:ext uri="{FF2B5EF4-FFF2-40B4-BE49-F238E27FC236}">
                <a16:creationId xmlns:a16="http://schemas.microsoft.com/office/drawing/2014/main" id="{CC8C2395-3107-1343-B921-E6ACF234441B}"/>
              </a:ext>
            </a:extLst>
          </p:cNvPr>
          <p:cNvSpPr txBox="1"/>
          <p:nvPr/>
        </p:nvSpPr>
        <p:spPr>
          <a:xfrm>
            <a:off x="3207446" y="3185833"/>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Box 19">
            <a:extLst>
              <a:ext uri="{FF2B5EF4-FFF2-40B4-BE49-F238E27FC236}">
                <a16:creationId xmlns:a16="http://schemas.microsoft.com/office/drawing/2014/main" id="{9B851762-70DA-8240-B7BE-E1B8AC91E0FB}"/>
              </a:ext>
            </a:extLst>
          </p:cNvPr>
          <p:cNvSpPr txBox="1"/>
          <p:nvPr/>
        </p:nvSpPr>
        <p:spPr>
          <a:xfrm>
            <a:off x="3207446" y="363573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Box 20">
            <a:extLst>
              <a:ext uri="{FF2B5EF4-FFF2-40B4-BE49-F238E27FC236}">
                <a16:creationId xmlns:a16="http://schemas.microsoft.com/office/drawing/2014/main" id="{79ACC610-9ABA-4E49-A4AF-253807265EEE}"/>
              </a:ext>
            </a:extLst>
          </p:cNvPr>
          <p:cNvSpPr txBox="1"/>
          <p:nvPr/>
        </p:nvSpPr>
        <p:spPr>
          <a:xfrm>
            <a:off x="3207446" y="407707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Box 21">
            <a:extLst>
              <a:ext uri="{FF2B5EF4-FFF2-40B4-BE49-F238E27FC236}">
                <a16:creationId xmlns:a16="http://schemas.microsoft.com/office/drawing/2014/main" id="{E1A04783-F8A5-A148-9DB1-A311A76FC85B}"/>
              </a:ext>
            </a:extLst>
          </p:cNvPr>
          <p:cNvSpPr txBox="1"/>
          <p:nvPr/>
        </p:nvSpPr>
        <p:spPr>
          <a:xfrm>
            <a:off x="3207446" y="4725144"/>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Box 22">
            <a:extLst>
              <a:ext uri="{FF2B5EF4-FFF2-40B4-BE49-F238E27FC236}">
                <a16:creationId xmlns:a16="http://schemas.microsoft.com/office/drawing/2014/main" id="{BB824029-831B-574D-92F6-ACDDEE68A86F}"/>
              </a:ext>
            </a:extLst>
          </p:cNvPr>
          <p:cNvSpPr txBox="1"/>
          <p:nvPr/>
        </p:nvSpPr>
        <p:spPr>
          <a:xfrm>
            <a:off x="3207446" y="5301208"/>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Box 23">
            <a:extLst>
              <a:ext uri="{FF2B5EF4-FFF2-40B4-BE49-F238E27FC236}">
                <a16:creationId xmlns:a16="http://schemas.microsoft.com/office/drawing/2014/main" id="{D5040267-6598-C748-8B7E-E87B2733B688}"/>
              </a:ext>
            </a:extLst>
          </p:cNvPr>
          <p:cNvSpPr txBox="1"/>
          <p:nvPr/>
        </p:nvSpPr>
        <p:spPr>
          <a:xfrm>
            <a:off x="3207446" y="594928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E1D233D5-7B5E-FE4F-8BED-8A74A95558A2}"/>
              </a:ext>
            </a:extLst>
          </p:cNvPr>
          <p:cNvSpPr txBox="1"/>
          <p:nvPr/>
        </p:nvSpPr>
        <p:spPr>
          <a:xfrm>
            <a:off x="3207446" y="6498395"/>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5" name="Text Box 3"/>
          <p:cNvSpPr txBox="1">
            <a:spLocks noChangeArrowheads="1"/>
          </p:cNvSpPr>
          <p:nvPr/>
        </p:nvSpPr>
        <p:spPr bwMode="auto">
          <a:xfrm>
            <a:off x="8530837" y="87015"/>
            <a:ext cx="5309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مقتبس 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يوحنا غراسميك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كلية دالاس اللاهوتية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ar-JO" altLang="zh-CN" sz="3600" dirty="0">
                <a:solidFill>
                  <a:schemeClr val="tx1"/>
                </a:solidFill>
                <a:effectLst/>
                <a:ea typeface="宋体" charset="0"/>
                <a:cs typeface="Arial" panose="020B0604020202020204" pitchFamily="34" charset="0"/>
              </a:rPr>
              <a:t>التسلسل  الزمني   لسلالة  هيرودس</a:t>
            </a:r>
            <a:br>
              <a:rPr lang="en-US" altLang="zh-CN" sz="3600" dirty="0">
                <a:solidFill>
                  <a:schemeClr val="tx1"/>
                </a:solidFill>
                <a:effectLst/>
                <a:ea typeface="宋体" charset="0"/>
                <a:cs typeface="Arial" panose="020B0604020202020204" pitchFamily="34" charset="0"/>
              </a:rPr>
            </a:br>
            <a:r>
              <a:rPr lang="en-US" altLang="zh-CN" sz="2800" dirty="0">
                <a:solidFill>
                  <a:schemeClr val="tx1"/>
                </a:solidFill>
                <a:effectLst/>
                <a:ea typeface="宋体" charset="0"/>
                <a:cs typeface="Arial" panose="020B0604020202020204" pitchFamily="34" charset="0"/>
              </a:rPr>
              <a:t>(</a:t>
            </a:r>
            <a:r>
              <a:rPr lang="ar-JO" altLang="zh-CN" sz="2800" dirty="0">
                <a:solidFill>
                  <a:schemeClr val="tx1"/>
                </a:solidFill>
                <a:effectLst/>
                <a:ea typeface="宋体" charset="0"/>
                <a:cs typeface="Arial" panose="020B0604020202020204" pitchFamily="34" charset="0"/>
              </a:rPr>
              <a:t>37 ق.م – 70 م</a:t>
            </a:r>
            <a:r>
              <a:rPr lang="en-US" altLang="zh-CN" sz="2800" dirty="0">
                <a:solidFill>
                  <a:schemeClr val="tx1"/>
                </a:solidFill>
                <a:effectLst/>
                <a:ea typeface="宋体" charset="0"/>
                <a:cs typeface="Arial" panose="020B0604020202020204" pitchFamily="34" charset="0"/>
              </a:rPr>
              <a:t>)</a:t>
            </a:r>
            <a:endParaRPr lang="en-US" sz="2800" dirty="0">
              <a:solidFill>
                <a:schemeClr val="tx1"/>
              </a:solidFill>
              <a:effectLst/>
              <a:ea typeface="+mj-ea"/>
              <a:cs typeface="Arial" panose="020B0604020202020204" pitchFamily="34" charset="0"/>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6DA06C10-EA14-483D-4EC0-E01C27A2CF2B}"/>
              </a:ext>
            </a:extLst>
          </p:cNvPr>
          <p:cNvSpPr txBox="1">
            <a:spLocks noChangeArrowheads="1"/>
          </p:cNvSpPr>
          <p:nvPr/>
        </p:nvSpPr>
        <p:spPr bwMode="auto">
          <a:xfrm>
            <a:off x="2267744" y="1556792"/>
            <a:ext cx="1305181" cy="65555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00"/>
                </a:solidFill>
                <a:effectLst>
                  <a:glow rad="228600">
                    <a:srgbClr val="000000">
                      <a:satMod val="175000"/>
                      <a:alpha val="87704"/>
                    </a:srgbClr>
                  </a:glow>
                </a:effectLst>
                <a:uLnTx/>
                <a:uFillTx/>
                <a:latin typeface="Arial" panose="020B0604020202020204" pitchFamily="34" charset="0"/>
                <a:ea typeface="ＭＳ Ｐゴシック" charset="0"/>
                <a:cs typeface="Arial" panose="020B0604020202020204" pitchFamily="34" charset="0"/>
              </a:rPr>
              <a:t>يوحنا</a:t>
            </a:r>
            <a:endParaRPr kumimoji="0" lang="en-US" sz="2800" b="1" i="0" u="none" strike="noStrike" kern="0" cap="none" spc="0" normalizeH="0" baseline="0" noProof="0" dirty="0">
              <a:ln>
                <a:noFill/>
              </a:ln>
              <a:solidFill>
                <a:srgbClr val="FFFF00"/>
              </a:solidFill>
              <a:effectLst>
                <a:glow rad="228600">
                  <a:srgbClr val="000000">
                    <a:satMod val="175000"/>
                    <a:alpha val="87704"/>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7" name="Straight Arrow Connector 6">
            <a:extLst>
              <a:ext uri="{FF2B5EF4-FFF2-40B4-BE49-F238E27FC236}">
                <a16:creationId xmlns:a16="http://schemas.microsoft.com/office/drawing/2014/main" id="{B9BD6BFF-7A0D-FC77-7969-367CB2278191}"/>
              </a:ext>
            </a:extLst>
          </p:cNvPr>
          <p:cNvCxnSpPr>
            <a:cxnSpLocks/>
          </p:cNvCxnSpPr>
          <p:nvPr/>
        </p:nvCxnSpPr>
        <p:spPr bwMode="auto">
          <a:xfrm>
            <a:off x="3419872" y="1772816"/>
            <a:ext cx="2088232" cy="0"/>
          </a:xfrm>
          <a:prstGeom prst="straightConnector1">
            <a:avLst/>
          </a:prstGeom>
          <a:solidFill>
            <a:srgbClr val="BBE0E3"/>
          </a:solidFill>
          <a:ln w="38100" cap="sq" cmpd="sng" algn="ctr">
            <a:solidFill>
              <a:srgbClr val="FFFF00"/>
            </a:solidFill>
            <a:prstDash val="solid"/>
            <a:round/>
            <a:headEnd type="none" w="sm" len="sm"/>
            <a:tailEnd type="triangle"/>
          </a:ln>
          <a:effectLst>
            <a:glow rad="228600">
              <a:srgbClr val="000000">
                <a:satMod val="175000"/>
                <a:alpha val="86000"/>
              </a:srgbClr>
            </a:glow>
          </a:effectLst>
        </p:spPr>
      </p:cxnSp>
    </p:spTree>
    <p:extLst>
      <p:ext uri="{BB962C8B-B14F-4D97-AF65-F5344CB8AC3E}">
        <p14:creationId xmlns:p14="http://schemas.microsoft.com/office/powerpoint/2010/main" val="135504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wipe(down)">
                                      <p:cBhvr>
                                        <p:cTn id="10"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Herod's Map">
            <a:extLst>
              <a:ext uri="{FF2B5EF4-FFF2-40B4-BE49-F238E27FC236}">
                <a16:creationId xmlns:a16="http://schemas.microsoft.com/office/drawing/2014/main" id="{E393F82A-9ED5-23A4-E7BF-9FCEBC4B68C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3890"/>
          <a:stretch/>
        </p:blipFill>
        <p:spPr bwMode="auto">
          <a:xfrm>
            <a:off x="0" y="0"/>
            <a:ext cx="70199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8" name="Text Box 1026"/>
          <p:cNvSpPr txBox="1">
            <a:spLocks noChangeArrowheads="1"/>
          </p:cNvSpPr>
          <p:nvPr/>
        </p:nvSpPr>
        <p:spPr bwMode="auto">
          <a:xfrm>
            <a:off x="5334000" y="6550223"/>
            <a:ext cx="3810000" cy="307777"/>
          </a:xfrm>
          <a:prstGeom prst="rect">
            <a:avLst/>
          </a:prstGeom>
          <a:solidFill>
            <a:srgbClr val="000514"/>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ar-JO" sz="1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بيتزل، أطلس مودي لأراضي الكتاب المقدس، الطبعة الأولى</a:t>
            </a:r>
            <a:endParaRPr kumimoji="0" lang="en-US" sz="11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ar-JO"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أبناء هيرودس الثلاثة الحكام</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7041161" y="1868480"/>
            <a:ext cx="2241187" cy="2895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فيلبس</a:t>
            </a:r>
            <a: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أنتيباس</a:t>
            </a:r>
            <a:br>
              <a:rPr kumimoji="0" lang="en-US"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48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أرخيلاوس</a:t>
            </a:r>
            <a:endPar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3219138" y="4495800"/>
            <a:ext cx="3886200" cy="0"/>
          </a:xfrm>
          <a:prstGeom prst="line">
            <a:avLst/>
          </a:prstGeom>
          <a:noFill/>
          <a:ln w="7620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flipV="1">
            <a:off x="5943600" y="1905000"/>
            <a:ext cx="1161738" cy="225438"/>
          </a:xfrm>
          <a:prstGeom prst="line">
            <a:avLst/>
          </a:prstGeom>
          <a:noFill/>
          <a:ln w="76200">
            <a:solidFill>
              <a:srgbClr val="FFCC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3505200" y="2764305"/>
            <a:ext cx="3535363" cy="1603375"/>
            <a:chOff x="1200" y="2032"/>
            <a:chExt cx="2227" cy="1010"/>
          </a:xfrm>
        </p:grpSpPr>
        <p:sp>
          <p:nvSpPr>
            <p:cNvPr id="80913" name="Line 1041"/>
            <p:cNvSpPr>
              <a:spLocks noChangeShapeType="1"/>
            </p:cNvSpPr>
            <p:nvPr/>
          </p:nvSpPr>
          <p:spPr bwMode="auto">
            <a:xfrm flipH="1" flipV="1">
              <a:off x="1200" y="2032"/>
              <a:ext cx="2227" cy="353"/>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92" y="2385"/>
              <a:ext cx="1735" cy="657"/>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49879" y="152400"/>
            <a:ext cx="118013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و 89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648200"/>
          </a:xfrm>
          <a:effectLst>
            <a:outerShdw blurRad="63500" dist="28398" dir="1593903" algn="ctr" rotWithShape="0">
              <a:srgbClr val="000000"/>
            </a:outerShdw>
          </a:effectLst>
        </p:spPr>
        <p:txBody>
          <a:bodyPr/>
          <a:lstStyle/>
          <a:p>
            <a:pPr algn="r" eaLnBrk="1" hangingPunct="1">
              <a:lnSpc>
                <a:spcPct val="90000"/>
              </a:lnSpc>
              <a:buFontTx/>
              <a:buNone/>
            </a:pPr>
            <a:r>
              <a:rPr lang="ar-JO" sz="2800" b="1" dirty="0">
                <a:solidFill>
                  <a:srgbClr val="EAEAEA"/>
                </a:solidFill>
                <a:latin typeface="Arial" panose="020B0604020202020204" pitchFamily="34" charset="0"/>
                <a:ea typeface="ＭＳ Ｐゴシック" charset="0"/>
                <a:cs typeface="Arial" panose="020B0604020202020204" pitchFamily="34" charset="0"/>
              </a:rPr>
              <a:t>فجاء إلى جميع الكورة المحيطة بالأردن يكرز بمعمودية التوبة لمغفرة الخطايا</a:t>
            </a:r>
          </a:p>
          <a:p>
            <a:pPr algn="r" eaLnBrk="1" hangingPunct="1">
              <a:lnSpc>
                <a:spcPct val="90000"/>
              </a:lnSpc>
              <a:buFontTx/>
              <a:buNone/>
            </a:pPr>
            <a:r>
              <a:rPr lang="ar-JO" sz="2800" b="1" dirty="0">
                <a:solidFill>
                  <a:srgbClr val="EAEAEA"/>
                </a:solidFill>
                <a:latin typeface="Arial" panose="020B0604020202020204" pitchFamily="34" charset="0"/>
                <a:ea typeface="ＭＳ Ｐゴシック" charset="0"/>
                <a:cs typeface="Arial" panose="020B0604020202020204" pitchFamily="34" charset="0"/>
              </a:rPr>
              <a:t>كما هومكتوب في سفر أقوال أشعياء النبي القائل صوت صارخ في البرية أعدوا طريق الرب اصنعوا سبله مستقيمة</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8180"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3-4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3600224"/>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algn="r" eaLnBrk="1" hangingPunct="1">
              <a:lnSpc>
                <a:spcPct val="90000"/>
              </a:lnSpc>
              <a:buFontTx/>
              <a:buNone/>
            </a:pPr>
            <a:r>
              <a:rPr lang="ar-JO" sz="2800" b="1" dirty="0">
                <a:solidFill>
                  <a:schemeClr val="bg1"/>
                </a:solidFill>
                <a:latin typeface="Arial" panose="020B0604020202020204" pitchFamily="34" charset="0"/>
                <a:ea typeface="ＭＳ Ｐゴシック" charset="0"/>
                <a:cs typeface="Arial" panose="020B0604020202020204" pitchFamily="34" charset="0"/>
              </a:rPr>
              <a:t>كل واد يمتلئ وكل جبل وأكمة ينخفض وتصير المعوجات مستقيمة والشعاب طرقاً سهلة</a:t>
            </a:r>
          </a:p>
          <a:p>
            <a:pPr algn="r" eaLnBrk="1" hangingPunct="1">
              <a:lnSpc>
                <a:spcPct val="90000"/>
              </a:lnSpc>
              <a:buFontTx/>
              <a:buNone/>
            </a:pPr>
            <a:r>
              <a:rPr lang="ar-JO" sz="2800" b="1" dirty="0">
                <a:solidFill>
                  <a:schemeClr val="bg1"/>
                </a:solidFill>
                <a:latin typeface="Arial" panose="020B0604020202020204" pitchFamily="34" charset="0"/>
                <a:ea typeface="ＭＳ Ｐゴシック" charset="0"/>
                <a:cs typeface="Arial" panose="020B0604020202020204" pitchFamily="34" charset="0"/>
              </a:rPr>
              <a:t>ويبصر كل بشر خلاص الله</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9204"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5-6</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85923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171854891"/>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493301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68520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578529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768007" name="Text Box 7"/>
          <p:cNvSpPr txBox="1">
            <a:spLocks noChangeArrowheads="1"/>
          </p:cNvSpPr>
          <p:nvPr/>
        </p:nvSpPr>
        <p:spPr bwMode="auto">
          <a:xfrm>
            <a:off x="4876800" y="4098963"/>
            <a:ext cx="42672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يسوع</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أنا والآب واحد</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يو10: 30</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dirty="0">
                <a:solidFill>
                  <a:schemeClr val="bg1"/>
                </a:solidFill>
                <a:ea typeface="+mj-ea"/>
                <a:cs typeface="Arial" panose="020B0604020202020204" pitchFamily="34" charset="0"/>
              </a:rPr>
              <a:t>إيمان القرن الأول بالألوهية</a:t>
            </a:r>
            <a:endParaRPr lang="en-US" dirty="0">
              <a:solidFill>
                <a:schemeClr val="bg1"/>
              </a:solidFill>
              <a:ea typeface="+mj-ea"/>
              <a:cs typeface="Arial" panose="020B0604020202020204" pitchFamily="34" charset="0"/>
            </a:endParaRP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19872"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بطرس </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إلهنا والمخلص يسوع المسيح</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بط 1: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68011" name="Text Box 11"/>
          <p:cNvSpPr txBox="1">
            <a:spLocks noChangeArrowheads="1"/>
          </p:cNvSpPr>
          <p:nvPr/>
        </p:nvSpPr>
        <p:spPr bwMode="auto">
          <a:xfrm>
            <a:off x="1" y="4098963"/>
            <a:ext cx="4572000" cy="2030879"/>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الآب</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altLang="ja-JP"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قائلاً عن الإبن كرسيك يا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 1: 8</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68012" name="Text Box 12"/>
          <p:cNvSpPr txBox="1">
            <a:spLocks noChangeArrowheads="1"/>
          </p:cNvSpPr>
          <p:nvPr/>
        </p:nvSpPr>
        <p:spPr bwMode="auto">
          <a:xfrm>
            <a:off x="0" y="288963"/>
            <a:ext cx="36576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بولس</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يسوع رباً على الكل</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رو9: 5</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50862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361500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0401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B95BEDB-2014-4971-9AF8-DA9B84159B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تفسير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22</a:t>
            </a:r>
            <a:endParaRPr lang="fi-FI"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7-10، لوقا 3: 7-14</a:t>
            </a:r>
            <a:endParaRPr lang="fi-FI"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وعظ يوحنا عن الدينونة التي ستأتي على الشعب عند مجيء المسيا حتى يقنع كل من الشيوخ والشعب ليظهروا الحياة المتغيرة الناتجة عن التوبة </a:t>
            </a:r>
          </a:p>
        </p:txBody>
      </p:sp>
    </p:spTree>
    <p:extLst>
      <p:ext uri="{BB962C8B-B14F-4D97-AF65-F5344CB8AC3E}">
        <p14:creationId xmlns:p14="http://schemas.microsoft.com/office/powerpoint/2010/main" val="1718737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137540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46962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37599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5917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41608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504077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ar-JO" sz="3600" dirty="0">
                <a:solidFill>
                  <a:schemeClr val="bg1"/>
                </a:solidFill>
                <a:effectLst>
                  <a:outerShdw blurRad="38100" dist="38100" dir="2700000" algn="tl">
                    <a:srgbClr val="000000"/>
                  </a:outerShdw>
                </a:effectLst>
                <a:ea typeface="ＭＳ Ｐゴシック" charset="0"/>
                <a:cs typeface="Arial" panose="020B0604020202020204" pitchFamily="34" charset="0"/>
              </a:rPr>
              <a:t>الإيمان بألوهية المسيح قبل نيقية</a:t>
            </a:r>
            <a:endParaRPr lang="en-US" dirty="0">
              <a:solidFill>
                <a:schemeClr val="bg1"/>
              </a:solidFill>
              <a:effectLst>
                <a:outerShdw blurRad="38100" dist="38100" dir="2700000" algn="tl">
                  <a:srgbClr val="FFFFFF"/>
                </a:outerShdw>
              </a:effectLst>
              <a:ea typeface="ＭＳ Ｐゴシック" charset="0"/>
              <a:cs typeface="Arial" panose="020B0604020202020204" pitchFamily="34" charset="0"/>
            </a:endParaRPr>
          </a:p>
        </p:txBody>
      </p:sp>
      <p:sp>
        <p:nvSpPr>
          <p:cNvPr id="1297412" name="Rectangle 4"/>
          <p:cNvSpPr>
            <a:spLocks noChangeArrowheads="1"/>
          </p:cNvSpPr>
          <p:nvPr/>
        </p:nvSpPr>
        <p:spPr bwMode="auto">
          <a:xfrm>
            <a:off x="0" y="990600"/>
            <a:ext cx="9001156" cy="5715000"/>
          </a:xfrm>
          <a:prstGeom prst="rect">
            <a:avLst/>
          </a:prstGeom>
          <a:noFill/>
          <a:ln w="12700">
            <a:noFill/>
            <a:miter lim="800000"/>
            <a:headEnd/>
            <a:tailEnd/>
          </a:ln>
          <a:effectLst/>
        </p:spPr>
        <p:txBody>
          <a:bodyPr lIns="90043" tIns="44238" rIns="90043" bIns="44238" anchor="ctr"/>
          <a:lstStyle/>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أغناطيوس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ظهر الله نفسه في صورة بشرية (105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أكليمندس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من الجيد أن تفكر بيسوع المسيح على أنه الله (150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إيريناوس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هوالله لأن اسم عمانوئيل يشير إلى ذلك (180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ترتليانوس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المسيح إلهنا (200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أوريجانوس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لا يجب أن ينزعج أحد كون المخلص هوالله نفسه (225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لاكتانتيوس</a:t>
            </a:r>
            <a:r>
              <a:rPr kumimoji="0" lang="ar-JO"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نؤمن أنه الله (304 م)</a:t>
            </a:r>
            <a:endParaRPr kumimoji="0" lang="en-US" sz="4000" b="1" i="0" u="none" strike="noStrike" kern="1200" cap="none" spc="0" normalizeH="0" baseline="0" noProof="0" dirty="0">
              <a:ln>
                <a:noFill/>
              </a:ln>
              <a:solidFill>
                <a:srgbClr val="8CF4EA"/>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p:txBody>
      </p:sp>
      <p:sp>
        <p:nvSpPr>
          <p:cNvPr id="1297413" name="Text Box 5"/>
          <p:cNvSpPr txBox="1">
            <a:spLocks noChangeArrowheads="1"/>
          </p:cNvSpPr>
          <p:nvPr/>
        </p:nvSpPr>
        <p:spPr bwMode="auto">
          <a:xfrm>
            <a:off x="0" y="6413651"/>
            <a:ext cx="5904656" cy="399663"/>
          </a:xfrm>
          <a:prstGeom prst="rect">
            <a:avLst/>
          </a:prstGeom>
          <a:noFill/>
          <a:ln w="9525">
            <a:noFill/>
            <a:miter lim="800000"/>
            <a:headEnd/>
            <a:tailEnd/>
          </a:ln>
          <a:effectLst>
            <a:outerShdw blurRad="63500" dist="38099" dir="2700000" algn="ctr" rotWithShape="0">
              <a:schemeClr val="bg2">
                <a:alpha val="74997"/>
              </a:schemeClr>
            </a:outerShdw>
          </a:effectLst>
        </p:spPr>
        <p:txBody>
          <a:bodyPr wrap="squar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err="1">
                <a:ln>
                  <a:noFill/>
                </a:ln>
                <a:solidFill>
                  <a:srgbClr val="FFFFFF"/>
                </a:solidFill>
                <a:effectLst>
                  <a:glow rad="228600">
                    <a:srgbClr val="000000">
                      <a:satMod val="175000"/>
                      <a:alpha val="86000"/>
                    </a:srgbClr>
                  </a:glow>
                </a:effectLst>
                <a:uLnTx/>
                <a:uFillTx/>
                <a:latin typeface="26" charset="0"/>
                <a:ea typeface="ＭＳ Ｐゴシック" charset="0"/>
                <a:cs typeface="+mn-cs"/>
              </a:rPr>
              <a:t>Bercot</a:t>
            </a:r>
            <a:r>
              <a:rPr kumimoji="0" lang="en-US"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26" charset="0"/>
                <a:ea typeface="ＭＳ Ｐゴシック" charset="0"/>
                <a:cs typeface="+mn-cs"/>
              </a:rPr>
              <a:t>, 93-100 in Garlow &amp; Jones, 94</a:t>
            </a: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164678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57480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35333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F6DBB5E-8F26-44A8-8247-A2220484A68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4. الوعد من قبل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23</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11-12، مرقس 1: 7-8، لوقا 3: 15-18</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يعظ يوحنا رسالة الرجاء والوعد أن المسيا سيعطي الروح القدس كتتميم لما جاء في يوئيل 2: 28 وحزقيال 36: 25-27 وأنه سيدين الأمة ليزيل كل ما ليس ذي قيمة وغير متناسب مع الملكوت</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190685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grpSp>
        <p:nvGrpSpPr>
          <p:cNvPr id="15" name="Group 14">
            <a:extLst>
              <a:ext uri="{FF2B5EF4-FFF2-40B4-BE49-F238E27FC236}">
                <a16:creationId xmlns:a16="http://schemas.microsoft.com/office/drawing/2014/main" id="{E1334BD6-B6A5-B5CD-F3EA-463066236C7A}"/>
              </a:ext>
            </a:extLst>
          </p:cNvPr>
          <p:cNvGrpSpPr/>
          <p:nvPr/>
        </p:nvGrpSpPr>
        <p:grpSpPr>
          <a:xfrm>
            <a:off x="-97580" y="2082775"/>
            <a:ext cx="3557530" cy="3557530"/>
            <a:chOff x="5909998" y="2052801"/>
            <a:chExt cx="3557530" cy="3557530"/>
          </a:xfrm>
        </p:grpSpPr>
        <p:pic>
          <p:nvPicPr>
            <p:cNvPr id="16" name="Graphic 15" descr="Clapping hands">
              <a:extLst>
                <a:ext uri="{FF2B5EF4-FFF2-40B4-BE49-F238E27FC236}">
                  <a16:creationId xmlns:a16="http://schemas.microsoft.com/office/drawing/2014/main" id="{EC74667D-D575-1785-F7E9-D1A6D1F391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7" name="Rectangle 16">
              <a:extLst>
                <a:ext uri="{FF2B5EF4-FFF2-40B4-BE49-F238E27FC236}">
                  <a16:creationId xmlns:a16="http://schemas.microsoft.com/office/drawing/2014/main" id="{8A04B7B0-D2F7-9426-E1C6-E158912DA1AD}"/>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إثبات</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8" name="Rectangle 17">
            <a:extLst>
              <a:ext uri="{FF2B5EF4-FFF2-40B4-BE49-F238E27FC236}">
                <a16:creationId xmlns:a16="http://schemas.microsoft.com/office/drawing/2014/main" id="{9C433E92-924A-207E-5078-B271857DEE7B}"/>
              </a:ext>
            </a:extLst>
          </p:cNvPr>
          <p:cNvSpPr>
            <a:spLocks noChangeArrowheads="1"/>
          </p:cNvSpPr>
          <p:nvPr/>
        </p:nvSpPr>
        <p:spPr bwMode="auto">
          <a:xfrm>
            <a:off x="0" y="4675605"/>
            <a:ext cx="3070972"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في معموديته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من خلال تجربته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في إعلانه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3604080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8" grpId="0"/>
    </p:bldLst>
  </p:timing>
</p:sld>
</file>

<file path=ppt/slides/slide3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F40CF5D-491D-467E-AB5C-2188EA4D64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pPr rtl="1"/>
            <a:r>
              <a:rPr lang="ar-JO" sz="5400" b="1" dirty="0">
                <a:solidFill>
                  <a:srgbClr val="FFFFFF"/>
                </a:solidFill>
                <a:effectLst>
                  <a:glow rad="228600">
                    <a:srgbClr val="000000"/>
                  </a:glow>
                </a:effectLst>
                <a:latin typeface="Arial"/>
                <a:cs typeface="Arial"/>
              </a:rPr>
              <a:t>ت. إثبات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24-27</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الآب، الروح ويوحنا معاً يشهدون من خلال معمودية، تجربة وانتصار المسيح أنه هوالمسيا</a:t>
            </a:r>
            <a:r>
              <a:rPr lang="en-US" sz="3200" b="1" kern="0" dirty="0">
                <a:solidFill>
                  <a:srgbClr val="FFFFFF"/>
                </a:solidFill>
                <a:effectLst>
                  <a:glow rad="228600">
                    <a:schemeClr val="bg2"/>
                  </a:glow>
                </a:effectLst>
                <a:latin typeface="Arial"/>
                <a:cs typeface="Arial"/>
              </a:rPr>
              <a:t> </a:t>
            </a:r>
          </a:p>
        </p:txBody>
      </p:sp>
    </p:spTree>
    <p:extLst>
      <p:ext uri="{BB962C8B-B14F-4D97-AF65-F5344CB8AC3E}">
        <p14:creationId xmlns:p14="http://schemas.microsoft.com/office/powerpoint/2010/main" val="2524518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4"/>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8162" name="Rectangle 2"/>
          <p:cNvSpPr>
            <a:spLocks noChangeArrowheads="1"/>
          </p:cNvSpPr>
          <p:nvPr/>
        </p:nvSpPr>
        <p:spPr bwMode="auto">
          <a:xfrm>
            <a:off x="1933576" y="1962150"/>
            <a:ext cx="9144000" cy="46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pic>
        <p:nvPicPr>
          <p:cNvPr id="348163" name="Picture 3"/>
          <p:cNvPicPr>
            <a:picLocks noChangeAspect="1" noChangeArrowheads="1"/>
          </p:cNvPicPr>
          <p:nvPr/>
        </p:nvPicPr>
        <p:blipFill>
          <a:blip r:embed="rId3" cstate="screen">
            <a:clrChange>
              <a:clrFrom>
                <a:srgbClr val="FFFFFF"/>
              </a:clrFrom>
              <a:clrTo>
                <a:srgbClr val="FFFFFF">
                  <a:alpha val="0"/>
                </a:srgbClr>
              </a:clrTo>
            </a:clrChange>
            <a:lum bright="2000"/>
            <a:extLst>
              <a:ext uri="{28A0092B-C50C-407E-A947-70E740481C1C}">
                <a14:useLocalDpi xmlns:a14="http://schemas.microsoft.com/office/drawing/2010/main"/>
              </a:ext>
            </a:extLst>
          </a:blip>
          <a:srcRect/>
          <a:stretch>
            <a:fillRect/>
          </a:stretch>
        </p:blipFill>
        <p:spPr bwMode="auto">
          <a:xfrm>
            <a:off x="0" y="928670"/>
            <a:ext cx="9144000" cy="5083175"/>
          </a:xfrm>
          <a:prstGeom prst="rect">
            <a:avLst/>
          </a:prstGeom>
          <a:solidFill>
            <a:srgbClr val="66FFFF"/>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48164" name="Text Box 4"/>
          <p:cNvSpPr txBox="1">
            <a:spLocks noChangeArrowheads="1"/>
          </p:cNvSpPr>
          <p:nvPr/>
        </p:nvSpPr>
        <p:spPr bwMode="auto">
          <a:xfrm>
            <a:off x="8653472" y="-26981"/>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333375"/>
            <a:ext cx="5867400" cy="1155700"/>
          </a:xfrm>
          <a:solidFill>
            <a:srgbClr val="000090"/>
          </a:solidFill>
        </p:spPr>
        <p:txBody>
          <a:bodyPr/>
          <a:lstStyle/>
          <a:p>
            <a:pPr>
              <a:defRPr/>
            </a:pPr>
            <a:r>
              <a:rPr lang="ar-JO" sz="2800" b="1" dirty="0">
                <a:solidFill>
                  <a:srgbClr val="FFFFFF"/>
                </a:solidFill>
                <a:latin typeface="Arial" panose="020B0604020202020204" pitchFamily="34" charset="0"/>
                <a:cs typeface="Arial" panose="020B0604020202020204" pitchFamily="34" charset="0"/>
              </a:rPr>
              <a:t>معمودية وتجربة المسيح</a:t>
            </a:r>
            <a:br>
              <a:rPr lang="ar-JO" sz="2800" b="1" dirty="0">
                <a:solidFill>
                  <a:srgbClr val="FFFFFF"/>
                </a:solidFill>
                <a:latin typeface="Arial" panose="020B0604020202020204" pitchFamily="34" charset="0"/>
                <a:cs typeface="Arial" panose="020B0604020202020204" pitchFamily="34" charset="0"/>
              </a:rPr>
            </a:br>
            <a:r>
              <a:rPr lang="en-US" sz="2800" b="1" dirty="0">
                <a:solidFill>
                  <a:srgbClr val="FFFFFF"/>
                </a:solidFill>
                <a:latin typeface="Arial" panose="020B0604020202020204" pitchFamily="34" charset="0"/>
                <a:cs typeface="Arial" panose="020B0604020202020204" pitchFamily="34" charset="0"/>
              </a:rPr>
              <a:t>(</a:t>
            </a:r>
            <a:r>
              <a:rPr lang="ar-JO" sz="2800" b="1" dirty="0">
                <a:solidFill>
                  <a:srgbClr val="FFFFFF"/>
                </a:solidFill>
                <a:latin typeface="Arial" panose="020B0604020202020204" pitchFamily="34" charset="0"/>
                <a:cs typeface="Arial" panose="020B0604020202020204" pitchFamily="34" charset="0"/>
              </a:rPr>
              <a:t>3: 23-4: 11</a:t>
            </a:r>
            <a:r>
              <a:rPr lang="en-US" sz="2800" b="1"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55225336"/>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4DFAA3C-0FE2-45F5-A611-267D616215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في معموديته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24</a:t>
            </a:r>
            <a:endParaRPr lang="en-GB"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13-17، مرقس 1: 9-11، لوقا 3: 21-23أ</a:t>
            </a:r>
            <a:endParaRPr lang="en-GB"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تقديم تأييد إلهي في معمودية المسيح حيث أعلن الآب رسمياً تعيين المسيح لعمله المسياني من خلال سابق معين بتأييد الله الكامل لشخصه وعمله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750353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81376385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1376559" y="411163"/>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1116064" y="1447800"/>
            <a:ext cx="373211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نؤمن بإله واحد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آب ضابط الكل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خالق السماء والأرض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كل ما يرى وما لا يرى</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وبرب واحد يسوع 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ابن الله الوحيد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نور من نور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إله حق من إله حق</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4343334"/>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3021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7541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58389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64479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17359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402705498"/>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2345162355"/>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A8C766C-8458-47BF-829E-0A4CBF491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من خلال تجربته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25</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4: 1-11، مرقس 1: 9-11، لوقا 4: 1-13</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نجد في تجربة المسيح تأكيداً أخلاقياً ليسوع باعتباره المسيا قد تبين في إظهاره أنه لا يمكن أن يخطئ، هذا الكمال يتأصل في تأكيد الروح القدس.</a:t>
            </a:r>
            <a:endParaRPr lang="en-US" sz="3200" b="1" kern="0" dirty="0">
              <a:solidFill>
                <a:srgbClr val="FFFFFF"/>
              </a:solidFill>
              <a:effectLst>
                <a:glow rad="228600">
                  <a:srgbClr val="220011"/>
                </a:glow>
              </a:effectLst>
              <a:latin typeface="Arial"/>
              <a:cs typeface="Arial"/>
            </a:endParaRPr>
          </a:p>
        </p:txBody>
      </p:sp>
      <p:sp>
        <p:nvSpPr>
          <p:cNvPr id="3" name="TextBox 2">
            <a:extLst>
              <a:ext uri="{FF2B5EF4-FFF2-40B4-BE49-F238E27FC236}">
                <a16:creationId xmlns:a16="http://schemas.microsoft.com/office/drawing/2014/main" id="{84B412E4-C019-66C2-1AAE-2921A018711C}"/>
              </a:ext>
            </a:extLst>
          </p:cNvPr>
          <p:cNvSpPr txBox="1"/>
          <p:nvPr/>
        </p:nvSpPr>
        <p:spPr>
          <a:xfrm>
            <a:off x="5193182" y="-883403"/>
            <a:ext cx="184730" cy="461665"/>
          </a:xfrm>
          <a:prstGeom prst="rect">
            <a:avLst/>
          </a:prstGeom>
          <a:noFill/>
        </p:spPr>
        <p:txBody>
          <a:bodyPr wrap="none" rtlCol="0">
            <a:spAutoFit/>
          </a:bodyPr>
          <a:lstStyle/>
          <a:p>
            <a:pPr algn="r" rtl="1" fontAlgn="base">
              <a:spcBef>
                <a:spcPct val="0"/>
              </a:spcBef>
              <a:spcAft>
                <a:spcPct val="0"/>
              </a:spcAft>
            </a:pPr>
            <a:endParaRPr lang="en-US" dirty="0"/>
          </a:p>
        </p:txBody>
      </p:sp>
    </p:spTree>
    <p:extLst>
      <p:ext uri="{BB962C8B-B14F-4D97-AF65-F5344CB8AC3E}">
        <p14:creationId xmlns:p14="http://schemas.microsoft.com/office/powerpoint/2010/main" val="1348852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ar-JO" altLang="zh-CN" sz="2800" b="1" dirty="0">
                <a:latin typeface="Arial" panose="020B0604020202020204" pitchFamily="34" charset="0"/>
                <a:cs typeface="Arial" panose="020B0604020202020204" pitchFamily="34" charset="0"/>
              </a:rPr>
              <a:t>أمور العالم</a:t>
            </a:r>
            <a:endParaRPr lang="en-US" altLang="zh-CN" sz="2000" dirty="0">
              <a:latin typeface="Arial" panose="020B0604020202020204" pitchFamily="34" charset="0"/>
              <a:cs typeface="Arial" panose="020B0604020202020204" pitchFamily="34"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07886"/>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مصادر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التجربة</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7" name="Text Box 5"/>
          <p:cNvSpPr txBox="1">
            <a:spLocks noChangeArrowheads="1"/>
          </p:cNvSpPr>
          <p:nvPr/>
        </p:nvSpPr>
        <p:spPr bwMode="auto">
          <a:xfrm>
            <a:off x="5029200" y="1565275"/>
            <a:ext cx="1800225"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حواء</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20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تك 3</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8" name="Text Box 6"/>
          <p:cNvSpPr txBox="1">
            <a:spLocks noChangeArrowheads="1"/>
          </p:cNvSpPr>
          <p:nvPr/>
        </p:nvSpPr>
        <p:spPr bwMode="auto">
          <a:xfrm>
            <a:off x="2286000" y="2424113"/>
            <a:ext cx="2286000"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رغبات جسدية شهوانية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الجنس خارج الزواج</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الشراهة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الخ</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79" name="Text Box 7"/>
          <p:cNvSpPr txBox="1">
            <a:spLocks noChangeArrowheads="1"/>
          </p:cNvSpPr>
          <p:nvPr/>
        </p:nvSpPr>
        <p:spPr bwMode="auto">
          <a:xfrm>
            <a:off x="5029200" y="2424113"/>
            <a:ext cx="1800225"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جيدة للأكل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0" name="Text Box 8"/>
          <p:cNvSpPr txBox="1">
            <a:spLocks noChangeArrowheads="1"/>
          </p:cNvSpPr>
          <p:nvPr/>
        </p:nvSpPr>
        <p:spPr bwMode="auto">
          <a:xfrm>
            <a:off x="2286000" y="3887788"/>
            <a:ext cx="22860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JO" altLang="zh-CN" sz="1800" b="1" dirty="0">
                <a:solidFill>
                  <a:srgbClr val="F8F8F8"/>
                </a:solidFill>
                <a:latin typeface="Arial" panose="020B0604020202020204" pitchFamily="34" charset="0"/>
                <a:cs typeface="Arial" panose="020B0604020202020204" pitchFamily="34" charset="0"/>
              </a:rPr>
              <a:t>الشهوة، الطمع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الوصية</a:t>
            </a:r>
            <a:r>
              <a:rPr kumimoji="0" lang="ar-JO" altLang="zh-CN" sz="1800" b="1" i="0" u="none" strike="noStrike" kern="1200" cap="none" spc="0" normalizeH="0" noProof="0" dirty="0">
                <a:ln>
                  <a:noFill/>
                </a:ln>
                <a:solidFill>
                  <a:srgbClr val="F8F8F8"/>
                </a:solidFill>
                <a:effectLst/>
                <a:uLnTx/>
                <a:uFillTx/>
                <a:latin typeface="Arial" panose="020B0604020202020204" pitchFamily="34" charset="0"/>
                <a:cs typeface="Arial" panose="020B0604020202020204" pitchFamily="34" charset="0"/>
              </a:rPr>
              <a:t> العاشرة</a:t>
            </a: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1" name="Text Box 9"/>
          <p:cNvSpPr txBox="1">
            <a:spLocks noChangeArrowheads="1"/>
          </p:cNvSpPr>
          <p:nvPr/>
        </p:nvSpPr>
        <p:spPr bwMode="auto">
          <a:xfrm>
            <a:off x="5029200" y="3887788"/>
            <a:ext cx="1800225"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بهجة للعيون</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2" name="Text Box 10"/>
          <p:cNvSpPr txBox="1">
            <a:spLocks noChangeArrowheads="1"/>
          </p:cNvSpPr>
          <p:nvPr/>
        </p:nvSpPr>
        <p:spPr bwMode="auto">
          <a:xfrm>
            <a:off x="2286000" y="4995863"/>
            <a:ext cx="2286000" cy="1465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الكبرياء والرغبة في:</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الوظيفة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المركز</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الإمتيازات العالمية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الخ</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3" name="Text Box 11"/>
          <p:cNvSpPr txBox="1">
            <a:spLocks noChangeArrowheads="1"/>
          </p:cNvSpPr>
          <p:nvPr/>
        </p:nvSpPr>
        <p:spPr bwMode="auto">
          <a:xfrm>
            <a:off x="5029200" y="4995863"/>
            <a:ext cx="1752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altLang="zh-CN" sz="1800" b="1" dirty="0">
                <a:solidFill>
                  <a:srgbClr val="F8F8F8"/>
                </a:solidFill>
                <a:latin typeface="Arial" panose="020B0604020202020204" pitchFamily="34" charset="0"/>
                <a:cs typeface="Arial" panose="020B0604020202020204" pitchFamily="34" charset="0"/>
              </a:rPr>
              <a:t>شهية للنظر</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7" name="Text Box 15"/>
          <p:cNvSpPr txBox="1">
            <a:spLocks noChangeArrowheads="1"/>
          </p:cNvSpPr>
          <p:nvPr/>
        </p:nvSpPr>
        <p:spPr bwMode="auto">
          <a:xfrm>
            <a:off x="381000" y="1565275"/>
            <a:ext cx="21336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العالم</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20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1 يو2: 15-16</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88" name="Text Box 16"/>
          <p:cNvSpPr txBox="1">
            <a:spLocks noChangeArrowheads="1"/>
          </p:cNvSpPr>
          <p:nvPr/>
        </p:nvSpPr>
        <p:spPr bwMode="auto">
          <a:xfrm>
            <a:off x="457200" y="2424113"/>
            <a:ext cx="20574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الجسد</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9" name="Text Box 17"/>
          <p:cNvSpPr txBox="1">
            <a:spLocks noChangeArrowheads="1"/>
          </p:cNvSpPr>
          <p:nvPr/>
        </p:nvSpPr>
        <p:spPr bwMode="auto">
          <a:xfrm>
            <a:off x="457200" y="3887788"/>
            <a:ext cx="20574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العيون</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0" name="Text Box 18"/>
          <p:cNvSpPr txBox="1">
            <a:spLocks noChangeArrowheads="1"/>
          </p:cNvSpPr>
          <p:nvPr/>
        </p:nvSpPr>
        <p:spPr bwMode="auto">
          <a:xfrm>
            <a:off x="457200" y="4995863"/>
            <a:ext cx="18288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تعظم المعيشة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b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18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مت 4، لو4</a:t>
            </a: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4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95" name="Text Box 23"/>
          <p:cNvSpPr txBox="1">
            <a:spLocks noChangeArrowheads="1"/>
          </p:cNvSpPr>
          <p:nvPr/>
        </p:nvSpPr>
        <p:spPr bwMode="auto">
          <a:xfrm>
            <a:off x="6781800" y="2424113"/>
            <a:ext cx="2105025"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الحجارة إلى خبز</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6" name="Text Box 24"/>
          <p:cNvSpPr txBox="1">
            <a:spLocks noChangeArrowheads="1"/>
          </p:cNvSpPr>
          <p:nvPr/>
        </p:nvSpPr>
        <p:spPr bwMode="auto">
          <a:xfrm>
            <a:off x="6781800" y="3887788"/>
            <a:ext cx="2105025"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ممالك العالم</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7" name="Text Box 25"/>
          <p:cNvSpPr txBox="1">
            <a:spLocks noChangeArrowheads="1"/>
          </p:cNvSpPr>
          <p:nvPr/>
        </p:nvSpPr>
        <p:spPr bwMode="auto">
          <a:xfrm>
            <a:off x="6781800" y="4995863"/>
            <a:ext cx="2105025"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مجد من الناس</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ارم نفسك عن الهيكل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مقارنة بعض النصوص الرئيسية</a:t>
            </a:r>
            <a:endParaRPr kumimoji="0" lang="en-US"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3124535"/>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8916" name="Rectangle 4"/>
          <p:cNvSpPr>
            <a:spLocks noGrp="1" noChangeArrowheads="1"/>
          </p:cNvSpPr>
          <p:nvPr>
            <p:ph type="ctrTitle"/>
          </p:nvPr>
        </p:nvSpPr>
        <p:spPr>
          <a:xfrm>
            <a:off x="0" y="3111103"/>
            <a:ext cx="9144000" cy="1902073"/>
          </a:xfrm>
          <a:effectLst/>
        </p:spPr>
        <p:txBody>
          <a:bodyPr/>
          <a:lstStyle/>
          <a:p>
            <a:r>
              <a:rPr lang="ar-JO" sz="5400" b="1" dirty="0">
                <a:solidFill>
                  <a:schemeClr val="bg1"/>
                </a:solidFill>
                <a:effectLst>
                  <a:glow rad="228600">
                    <a:schemeClr val="tx1"/>
                  </a:glow>
                </a:effectLst>
                <a:latin typeface="Arial"/>
                <a:cs typeface="Arial"/>
              </a:rPr>
              <a:t>بداية الخدمة وتجربة يسوع</a:t>
            </a:r>
            <a:endParaRPr lang="en-US" sz="5400" b="1" dirty="0">
              <a:solidFill>
                <a:schemeClr val="bg1"/>
              </a:solidFill>
              <a:effectLst>
                <a:glow rad="228600">
                  <a:schemeClr val="tx1"/>
                </a:glow>
              </a:effectLst>
              <a:latin typeface="Arial"/>
              <a:cs typeface="Arial"/>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lang="ar-JO" sz="2000" b="1" kern="0" dirty="0">
                <a:solidFill>
                  <a:srgbClr val="FFFFFF"/>
                </a:solidFill>
                <a:effectLst>
                  <a:outerShdw blurRad="38100" dist="38100" dir="2700000" algn="tl">
                    <a:srgbClr val="000000"/>
                  </a:outerShdw>
                </a:effectLst>
                <a:latin typeface="Arial"/>
                <a:cs typeface="Arial"/>
              </a:rPr>
              <a:t>مقتبس من محاضرة صفية عام 2006 من قبل وليم هنغفور</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lang="ar-JO" sz="2000" b="1" kern="0" dirty="0">
                <a:solidFill>
                  <a:srgbClr val="FFFFFF"/>
                </a:solidFill>
                <a:effectLst>
                  <a:outerShdw blurRad="38100" dist="38100" dir="2700000" algn="tl">
                    <a:srgbClr val="000000"/>
                  </a:outerShdw>
                </a:effectLst>
                <a:latin typeface="Arial"/>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Tree>
    <p:extLst>
      <p:ext uri="{BB962C8B-B14F-4D97-AF65-F5344CB8AC3E}">
        <p14:creationId xmlns:p14="http://schemas.microsoft.com/office/powerpoint/2010/main" val="2332157449"/>
      </p:ext>
    </p:extLst>
  </p:cSld>
  <p:clrMapOvr>
    <a:masterClrMapping/>
  </p:clrMapOvr>
  <p:transition>
    <p:comb/>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1389258" y="304800"/>
            <a:ext cx="3209533"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747255" y="1556792"/>
            <a:ext cx="449353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مولود غير مخلوق</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مساوالآب في الجوهر</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الذي به كان كل شيء</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في السماء وعلى الأرض</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الذي من أجلنا ومن أجل خلاصنا</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تنازل وتجسد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وصار إنساناً</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spTree>
    <p:extLst>
      <p:ext uri="{BB962C8B-B14F-4D97-AF65-F5344CB8AC3E}">
        <p14:creationId xmlns:p14="http://schemas.microsoft.com/office/powerpoint/2010/main" val="1878757381"/>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1"/>
          <p:cNvSpPr>
            <a:spLocks noChangeArrowheads="1"/>
          </p:cNvSpPr>
          <p:nvPr/>
        </p:nvSpPr>
        <p:spPr bwMode="auto">
          <a:xfrm>
            <a:off x="-71400" y="-71438"/>
            <a:ext cx="9251951" cy="6956426"/>
          </a:xfrm>
          <a:prstGeom prst="rect">
            <a:avLst/>
          </a:prstGeom>
          <a:solidFill>
            <a:srgbClr val="000000"/>
          </a:solidFill>
          <a:ln w="9525">
            <a:solidFill>
              <a:schemeClr val="tx1"/>
            </a:solidFill>
            <a:round/>
            <a:headEnd/>
            <a:tailEnd/>
          </a:ln>
        </p:spPr>
        <p:txBody>
          <a:bodyPr wrap="none" lIns="91261" tIns="45631" rIns="91261" bIns="4563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8383AD"/>
              </a:solidFill>
              <a:effectLst/>
              <a:uLnTx/>
              <a:uFillTx/>
              <a:latin typeface="Times New Roman" charset="0"/>
              <a:ea typeface="ＭＳ Ｐゴシック" charset="0"/>
            </a:endParaRPr>
          </a:p>
        </p:txBody>
      </p:sp>
      <p:pic>
        <p:nvPicPr>
          <p:cNvPr id="392194" name="Picture 2" descr="servant king jesus h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43038" y="-99975"/>
            <a:ext cx="695801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5" name="Title 1"/>
          <p:cNvSpPr txBox="1">
            <a:spLocks/>
          </p:cNvSpPr>
          <p:nvPr/>
        </p:nvSpPr>
        <p:spPr bwMode="auto">
          <a:xfrm rot="-5400000">
            <a:off x="5189537" y="2884488"/>
            <a:ext cx="6831013" cy="1008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fontAlgn="auto" hangingPunct="1">
              <a:spcBef>
                <a:spcPts val="0"/>
              </a:spcBef>
              <a:spcAft>
                <a:spcPts val="0"/>
              </a:spcAft>
              <a:defRPr/>
            </a:pPr>
            <a:r>
              <a:rPr lang="ar-JO" sz="4400" b="1" dirty="0">
                <a:solidFill>
                  <a:srgbClr val="FFFFFF"/>
                </a:solidFill>
                <a:effectLst>
                  <a:glow rad="292100">
                    <a:prstClr val="black">
                      <a:alpha val="93000"/>
                    </a:prstClr>
                  </a:glow>
                </a:effectLst>
                <a:latin typeface="Arial"/>
                <a:cs typeface="Arial"/>
              </a:rPr>
              <a:t>جراهام كندريك</a:t>
            </a:r>
            <a:endParaRPr lang="en-US" sz="4400" b="1" dirty="0">
              <a:solidFill>
                <a:srgbClr val="FFFFFF"/>
              </a:solidFill>
              <a:effectLst>
                <a:glow rad="292100">
                  <a:prstClr val="black">
                    <a:alpha val="93000"/>
                  </a:prstClr>
                </a:glow>
              </a:effectLst>
              <a:latin typeface="Arial"/>
              <a:cs typeface="Arial"/>
            </a:endParaRPr>
          </a:p>
        </p:txBody>
      </p:sp>
      <p:sp>
        <p:nvSpPr>
          <p:cNvPr id="392196" name="Title 1"/>
          <p:cNvSpPr txBox="1">
            <a:spLocks/>
          </p:cNvSpPr>
          <p:nvPr/>
        </p:nvSpPr>
        <p:spPr bwMode="auto">
          <a:xfrm rot="-5400000">
            <a:off x="-2880518" y="2871031"/>
            <a:ext cx="6831012"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fontAlgn="auto" hangingPunct="1">
              <a:spcBef>
                <a:spcPts val="0"/>
              </a:spcBef>
              <a:spcAft>
                <a:spcPts val="0"/>
              </a:spcAft>
              <a:defRPr/>
            </a:pPr>
            <a:r>
              <a:rPr lang="ar-JO" sz="5400" b="1" dirty="0">
                <a:solidFill>
                  <a:srgbClr val="FFFFFF"/>
                </a:solidFill>
                <a:effectLst>
                  <a:glow rad="292100">
                    <a:prstClr val="black">
                      <a:alpha val="93000"/>
                    </a:prstClr>
                  </a:glow>
                </a:effectLst>
                <a:latin typeface="Arial"/>
                <a:cs typeface="Arial"/>
              </a:rPr>
              <a:t>الملك الخادم</a:t>
            </a:r>
            <a:endParaRPr lang="en-US" sz="5400" b="1" dirty="0">
              <a:solidFill>
                <a:srgbClr val="FFFFFF"/>
              </a:solidFill>
              <a:effectLst>
                <a:glow rad="292100">
                  <a:prstClr val="black">
                    <a:alpha val="93000"/>
                  </a:prstClr>
                </a:glow>
              </a:effectLst>
              <a:latin typeface="Arial"/>
              <a:cs typeface="Arial"/>
            </a:endParaRP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3046988"/>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JO" sz="4800" b="1" dirty="0">
                <a:solidFill>
                  <a:schemeClr val="bg1"/>
                </a:solidFill>
                <a:effectLst>
                  <a:glow rad="292100">
                    <a:prstClr val="black">
                      <a:alpha val="93000"/>
                    </a:prstClr>
                  </a:glow>
                </a:effectLst>
                <a:latin typeface="Arial" pitchFamily="34" charset="0"/>
                <a:cs typeface="Arial" pitchFamily="34" charset="0"/>
              </a:rPr>
              <a:t>أتيت من السماء أيها الطفل العاجز</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rPr>
              <a:t>دخلت عالمنا مجدك محجوب</a:t>
            </a:r>
          </a:p>
          <a:p>
            <a:pPr marL="0" marR="0" lvl="0" indent="0" algn="ctr" defTabSz="914400" rtl="0" eaLnBrk="1" fontAlgn="auto" latinLnBrk="0" hangingPunct="1">
              <a:lnSpc>
                <a:spcPct val="100000"/>
              </a:lnSpc>
              <a:spcBef>
                <a:spcPts val="0"/>
              </a:spcBef>
              <a:spcAft>
                <a:spcPts val="0"/>
              </a:spcAft>
              <a:buClrTx/>
              <a:buSzTx/>
              <a:buFontTx/>
              <a:buNone/>
              <a:tabLst/>
              <a:defRPr/>
            </a:pPr>
            <a:r>
              <a:rPr lang="ar-JO" sz="4800" b="1" dirty="0">
                <a:solidFill>
                  <a:schemeClr val="bg1"/>
                </a:solidFill>
                <a:effectLst>
                  <a:glow rad="292100">
                    <a:prstClr val="black">
                      <a:alpha val="93000"/>
                    </a:prstClr>
                  </a:glow>
                </a:effectLst>
                <a:latin typeface="Arial" pitchFamily="34" charset="0"/>
                <a:cs typeface="Arial" pitchFamily="34" charset="0"/>
              </a:rPr>
              <a:t>لا لتُخدم بل لتخدم</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rPr>
              <a:t>وتعطي حياتك حتى نعيشها</a:t>
            </a:r>
            <a:endParaRPr kumimoji="0" lang="en-US"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endParaRPr>
          </a:p>
        </p:txBody>
      </p:sp>
    </p:spTree>
    <p:extLst>
      <p:ext uri="{BB962C8B-B14F-4D97-AF65-F5344CB8AC3E}">
        <p14:creationId xmlns:p14="http://schemas.microsoft.com/office/powerpoint/2010/main" val="2696885522"/>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037628711"/>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0"/>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هناك في حديقة الدموع </a:t>
            </a:r>
          </a:p>
          <a:p>
            <a:pPr lvl="0" fontAlgn="auto">
              <a:spcBef>
                <a:spcPts val="0"/>
              </a:spcBef>
              <a:spcAft>
                <a:spcPts val="0"/>
              </a:spcAft>
              <a:defRPr/>
            </a:pPr>
            <a:r>
              <a:rPr lang="ar-JO" sz="4800" dirty="0"/>
              <a:t>حملي الثقيل اختار أن يتحمله </a:t>
            </a:r>
          </a:p>
          <a:p>
            <a:pPr lvl="0" fontAlgn="auto">
              <a:spcBef>
                <a:spcPts val="0"/>
              </a:spcBef>
              <a:spcAft>
                <a:spcPts val="0"/>
              </a:spcAft>
              <a:defRPr/>
            </a:pPr>
            <a:r>
              <a:rPr lang="ar-JO" sz="4800" dirty="0"/>
              <a:t>تمزق قلبه بالحزن </a:t>
            </a:r>
          </a:p>
          <a:p>
            <a:pPr lvl="0" fontAlgn="auto">
              <a:spcBef>
                <a:spcPts val="0"/>
              </a:spcBef>
              <a:spcAft>
                <a:spcPts val="0"/>
              </a:spcAft>
              <a:defRPr/>
            </a:pPr>
            <a:r>
              <a:rPr lang="ar-JO" sz="4800" dirty="0"/>
              <a:t>قال ولكن ليست إرادتي بل إرادتك.</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3501001183"/>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lang="en-US" sz="4800" dirty="0">
              <a:effectLst>
                <a:glow rad="292100">
                  <a:prstClr val="black">
                    <a:alpha val="93000"/>
                  </a:prstClr>
                </a:glow>
              </a:effectLst>
            </a:endParaRPr>
          </a:p>
        </p:txBody>
      </p:sp>
    </p:spTree>
    <p:extLst>
      <p:ext uri="{BB962C8B-B14F-4D97-AF65-F5344CB8AC3E}">
        <p14:creationId xmlns:p14="http://schemas.microsoft.com/office/powerpoint/2010/main" val="3879214047"/>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688" y="27741"/>
            <a:ext cx="9144000" cy="3785652"/>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r>
              <a:rPr lang="ar-JO" sz="4800" dirty="0"/>
              <a:t>تعال وانظر يديه ورجليه </a:t>
            </a:r>
          </a:p>
          <a:p>
            <a:pPr lvl="0" fontAlgn="auto">
              <a:spcBef>
                <a:spcPts val="0"/>
              </a:spcBef>
              <a:spcAft>
                <a:spcPts val="0"/>
              </a:spcAft>
              <a:defRPr/>
            </a:pPr>
            <a:r>
              <a:rPr lang="ar-JO" sz="4800" dirty="0"/>
              <a:t>الندوب التي تتحدث عن الذبيحة </a:t>
            </a:r>
          </a:p>
          <a:p>
            <a:pPr lvl="0" fontAlgn="auto">
              <a:spcBef>
                <a:spcPts val="0"/>
              </a:spcBef>
              <a:spcAft>
                <a:spcPts val="0"/>
              </a:spcAft>
              <a:defRPr/>
            </a:pPr>
            <a:r>
              <a:rPr lang="ar-JO" sz="4800" dirty="0"/>
              <a:t>الأيدي التي رمت النجوم في الفضاء </a:t>
            </a:r>
          </a:p>
          <a:p>
            <a:pPr lvl="0" fontAlgn="auto">
              <a:spcBef>
                <a:spcPts val="0"/>
              </a:spcBef>
              <a:spcAft>
                <a:spcPts val="0"/>
              </a:spcAft>
              <a:defRPr/>
            </a:pPr>
            <a:r>
              <a:rPr lang="ar-JO" sz="4800" dirty="0"/>
              <a:t>إلى المسامير القاسية استسلمت</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1152191311"/>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lang="en-US" sz="4800" dirty="0">
              <a:effectLst>
                <a:glow rad="292100">
                  <a:prstClr val="black">
                    <a:alpha val="93000"/>
                  </a:prstClr>
                </a:glow>
              </a:effectLst>
            </a:endParaRPr>
          </a:p>
        </p:txBody>
      </p:sp>
    </p:spTree>
    <p:extLst>
      <p:ext uri="{BB962C8B-B14F-4D97-AF65-F5344CB8AC3E}">
        <p14:creationId xmlns:p14="http://schemas.microsoft.com/office/powerpoint/2010/main" val="340347468"/>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688" y="27741"/>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لذا دعونا نتعلم كيف نخدم </a:t>
            </a:r>
          </a:p>
          <a:p>
            <a:pPr lvl="0" fontAlgn="auto">
              <a:spcBef>
                <a:spcPts val="0"/>
              </a:spcBef>
              <a:spcAft>
                <a:spcPts val="0"/>
              </a:spcAft>
              <a:defRPr/>
            </a:pPr>
            <a:r>
              <a:rPr lang="ar-JO" sz="4800" dirty="0"/>
              <a:t>وفي حياتنا نتوجه </a:t>
            </a:r>
          </a:p>
          <a:p>
            <a:pPr lvl="0" fontAlgn="auto">
              <a:spcBef>
                <a:spcPts val="0"/>
              </a:spcBef>
              <a:spcAft>
                <a:spcPts val="0"/>
              </a:spcAft>
              <a:defRPr/>
            </a:pPr>
            <a:r>
              <a:rPr lang="ar-JO" sz="4800" dirty="0"/>
              <a:t>يحتاج كل منا إلى الأفضل </a:t>
            </a:r>
          </a:p>
          <a:p>
            <a:pPr lvl="0" fontAlgn="auto">
              <a:spcBef>
                <a:spcPts val="0"/>
              </a:spcBef>
              <a:spcAft>
                <a:spcPts val="0"/>
              </a:spcAft>
              <a:defRPr/>
            </a:pPr>
            <a:r>
              <a:rPr lang="ar-JO" sz="4800" dirty="0"/>
              <a:t>لاننا نخدم المسيح</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2846841374"/>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6001643"/>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a:t>
            </a:r>
          </a:p>
          <a:p>
            <a:pPr lvl="0" fontAlgn="auto">
              <a:spcBef>
                <a:spcPts val="0"/>
              </a:spcBef>
              <a:spcAft>
                <a:spcPts val="0"/>
              </a:spcAft>
              <a:defRPr/>
            </a:pPr>
            <a:r>
              <a:rPr lang="ar-JO" sz="4800" dirty="0"/>
              <a:t> من عبادة الملك الخادم</a:t>
            </a:r>
          </a:p>
          <a:p>
            <a:pPr lvl="0" fontAlgn="auto">
              <a:spcBef>
                <a:spcPts val="0"/>
              </a:spcBef>
              <a:spcAft>
                <a:spcPts val="0"/>
              </a:spcAft>
              <a:defRPr/>
            </a:pPr>
            <a:r>
              <a:rPr lang="ar-JO" sz="4800" dirty="0"/>
              <a:t>من عبادة الملك الخادم.</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49031423"/>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B883B975-B20B-2401-8B7B-B2A2416FCC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77" name="Rectangle 29"/>
          <p:cNvSpPr>
            <a:spLocks noGrp="1" noChangeArrowheads="1"/>
          </p:cNvSpPr>
          <p:nvPr>
            <p:ph type="ctrTitle"/>
          </p:nvPr>
        </p:nvSpPr>
        <p:spPr>
          <a:xfrm>
            <a:off x="914400" y="2278360"/>
            <a:ext cx="7772400" cy="1371600"/>
          </a:xfrm>
          <a:noFill/>
          <a:ln>
            <a:noFill/>
          </a:ln>
        </p:spPr>
        <p:txBody>
          <a:bodyPr vert="horz" wrap="square" lIns="91440" tIns="45720" rIns="91440" bIns="45720" numCol="1" anchor="ctr" anchorCtr="0" compatLnSpc="1">
            <a:prstTxWarp prst="textNoShape">
              <a:avLst/>
            </a:prstTxWarp>
          </a:bodyPr>
          <a:lstStyle/>
          <a:p>
            <a:pPr algn="r"/>
            <a:r>
              <a:rPr lang="ar-JO" sz="4200" dirty="0">
                <a:effectLst>
                  <a:glow rad="228600">
                    <a:schemeClr val="accent6">
                      <a:satMod val="175000"/>
                      <a:alpha val="72757"/>
                    </a:schemeClr>
                  </a:glow>
                </a:effectLst>
              </a:rPr>
              <a:t>متى 4: 1-11</a:t>
            </a:r>
            <a:endParaRPr lang="en-US" sz="4200" dirty="0">
              <a:effectLst>
                <a:glow rad="228600">
                  <a:schemeClr val="accent6">
                    <a:satMod val="175000"/>
                    <a:alpha val="72757"/>
                  </a:schemeClr>
                </a:glow>
              </a:effectLst>
            </a:endParaRPr>
          </a:p>
        </p:txBody>
      </p:sp>
      <p:sp>
        <p:nvSpPr>
          <p:cNvPr id="2" name="Subtitle 1"/>
          <p:cNvSpPr>
            <a:spLocks noGrp="1"/>
          </p:cNvSpPr>
          <p:nvPr>
            <p:ph type="subTitle" idx="1"/>
          </p:nvPr>
        </p:nvSpPr>
        <p:spPr>
          <a:xfrm>
            <a:off x="5950496" y="3429000"/>
            <a:ext cx="2736304" cy="2880320"/>
          </a:xfrm>
          <a:noFill/>
          <a:ln>
            <a:noFill/>
          </a:ln>
          <a:effectLst/>
        </p:spPr>
        <p:txBody>
          <a:bodyPr vert="horz" wrap="square" lIns="91440" tIns="45720" rIns="91440" bIns="45720" numCol="1" anchor="t" anchorCtr="0" compatLnSpc="1">
            <a:prstTxWarp prst="textNoShape">
              <a:avLst/>
            </a:prstTxWarp>
          </a:bodyPr>
          <a:lstStyle/>
          <a:p>
            <a:pPr algn="r"/>
            <a:r>
              <a:rPr lang="ar-JO" sz="3200" dirty="0">
                <a:effectLst>
                  <a:glow rad="228600">
                    <a:schemeClr val="accent6">
                      <a:satMod val="175000"/>
                      <a:alpha val="72757"/>
                    </a:schemeClr>
                  </a:glow>
                </a:effectLst>
              </a:rPr>
              <a:t>الشيطان</a:t>
            </a:r>
            <a:r>
              <a:rPr lang="en-US" sz="3200" dirty="0">
                <a:effectLst>
                  <a:glow rad="228600">
                    <a:schemeClr val="accent6">
                      <a:satMod val="175000"/>
                      <a:alpha val="72757"/>
                    </a:schemeClr>
                  </a:glow>
                </a:effectLst>
              </a:rPr>
              <a:t> </a:t>
            </a:r>
          </a:p>
          <a:p>
            <a:pPr algn="r"/>
            <a:r>
              <a:rPr lang="ar-JO" sz="3200" dirty="0">
                <a:effectLst>
                  <a:glow rad="228600">
                    <a:schemeClr val="accent6">
                      <a:satMod val="175000"/>
                      <a:alpha val="72757"/>
                    </a:schemeClr>
                  </a:glow>
                </a:effectLst>
              </a:rPr>
              <a:t>جرب</a:t>
            </a:r>
          </a:p>
          <a:p>
            <a:pPr algn="r"/>
            <a:r>
              <a:rPr lang="en-US" sz="3200" dirty="0">
                <a:effectLst>
                  <a:glow rad="228600">
                    <a:schemeClr val="accent6">
                      <a:satMod val="175000"/>
                      <a:alpha val="72757"/>
                    </a:schemeClr>
                  </a:glow>
                </a:effectLst>
              </a:rPr>
              <a:t> </a:t>
            </a:r>
            <a:r>
              <a:rPr lang="ar-JO" sz="3200" dirty="0">
                <a:effectLst>
                  <a:glow rad="228600">
                    <a:schemeClr val="accent6">
                      <a:satMod val="175000"/>
                      <a:alpha val="72757"/>
                    </a:schemeClr>
                  </a:glow>
                </a:effectLst>
              </a:rPr>
              <a:t>يسوع</a:t>
            </a:r>
            <a:br>
              <a:rPr lang="en-US" sz="3200" dirty="0">
                <a:effectLst>
                  <a:glow rad="228600">
                    <a:schemeClr val="accent6">
                      <a:satMod val="175000"/>
                      <a:alpha val="72757"/>
                    </a:schemeClr>
                  </a:glow>
                </a:effectLst>
              </a:rPr>
            </a:br>
            <a:r>
              <a:rPr lang="ar-JO" sz="3200" dirty="0">
                <a:effectLst>
                  <a:glow rad="228600">
                    <a:schemeClr val="accent6">
                      <a:satMod val="175000"/>
                      <a:alpha val="72757"/>
                    </a:schemeClr>
                  </a:glow>
                </a:effectLst>
              </a:rPr>
              <a:t>لكن ماذا قبل ذلك</a:t>
            </a:r>
            <a:endParaRPr lang="en-US" sz="3200" dirty="0">
              <a:effectLst>
                <a:glow rad="228600">
                  <a:schemeClr val="accent6">
                    <a:satMod val="175000"/>
                    <a:alpha val="72757"/>
                  </a:schemeClr>
                </a:glow>
              </a:effectLst>
            </a:endParaRPr>
          </a:p>
        </p:txBody>
      </p:sp>
    </p:spTree>
    <p:extLst>
      <p:ext uri="{BB962C8B-B14F-4D97-AF65-F5344CB8AC3E}">
        <p14:creationId xmlns:p14="http://schemas.microsoft.com/office/powerpoint/2010/main" val="26308863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1617859" y="457200"/>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1569789" y="1659285"/>
            <a:ext cx="313739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تألم</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وقام في اليوم الثالث</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وصعد إلى السماوات</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وسيأتي ليدين</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الأحياء والأموات</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ونؤمن بالروح القدس</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spTree>
    <p:extLst>
      <p:ext uri="{BB962C8B-B14F-4D97-AF65-F5344CB8AC3E}">
        <p14:creationId xmlns:p14="http://schemas.microsoft.com/office/powerpoint/2010/main" val="1951351270"/>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21524102-2858-B926-6F99-2BFD51BB41E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15746" name="Rectangle 2"/>
          <p:cNvSpPr>
            <a:spLocks noGrp="1" noChangeArrowheads="1"/>
          </p:cNvSpPr>
          <p:nvPr>
            <p:ph type="title"/>
          </p:nvPr>
        </p:nvSpPr>
        <p:spPr>
          <a:xfrm>
            <a:off x="1391725" y="457200"/>
            <a:ext cx="7543800" cy="1143000"/>
          </a:xfrm>
        </p:spPr>
        <p:txBody>
          <a:bodyPr/>
          <a:lstStyle/>
          <a:p>
            <a:pPr algn="r" rtl="1"/>
            <a:r>
              <a:rPr lang="ar-SA" dirty="0">
                <a:effectLst>
                  <a:glow rad="228600">
                    <a:schemeClr val="accent6">
                      <a:satMod val="175000"/>
                      <a:alpha val="83000"/>
                    </a:schemeClr>
                  </a:glow>
                </a:effectLst>
              </a:rPr>
              <a:t>أجندة التقديم</a:t>
            </a:r>
            <a:endParaRPr lang="en-US" dirty="0">
              <a:effectLst>
                <a:glow rad="228600">
                  <a:schemeClr val="accent6">
                    <a:satMod val="175000"/>
                    <a:alpha val="83000"/>
                  </a:schemeClr>
                </a:glow>
              </a:effectLst>
            </a:endParaRPr>
          </a:p>
        </p:txBody>
      </p:sp>
      <p:sp>
        <p:nvSpPr>
          <p:cNvPr id="415747" name="Rectangle 3"/>
          <p:cNvSpPr>
            <a:spLocks noGrp="1" noChangeArrowheads="1"/>
          </p:cNvSpPr>
          <p:nvPr>
            <p:ph type="body" idx="1"/>
          </p:nvPr>
        </p:nvSpPr>
        <p:spPr>
          <a:xfrm>
            <a:off x="914400" y="1600200"/>
            <a:ext cx="8050088" cy="4953000"/>
          </a:xfrm>
        </p:spPr>
        <p:txBody>
          <a:bodyPr/>
          <a:lstStyle/>
          <a:p>
            <a:pPr algn="r" rtl="1">
              <a:lnSpc>
                <a:spcPct val="90000"/>
              </a:lnSpc>
            </a:pPr>
            <a:r>
              <a:rPr lang="ar-SA" sz="3200" dirty="0">
                <a:effectLst>
                  <a:glow rad="228600">
                    <a:schemeClr val="accent6">
                      <a:satMod val="175000"/>
                      <a:alpha val="83000"/>
                    </a:schemeClr>
                  </a:glow>
                </a:effectLst>
              </a:rPr>
              <a:t>مراجعة</a:t>
            </a:r>
          </a:p>
          <a:p>
            <a:pPr algn="r" rtl="1">
              <a:lnSpc>
                <a:spcPct val="90000"/>
              </a:lnSpc>
            </a:pPr>
            <a:r>
              <a:rPr lang="ar-SA" sz="3200" dirty="0">
                <a:effectLst>
                  <a:glow rad="228600">
                    <a:schemeClr val="accent6">
                      <a:satMod val="175000"/>
                      <a:alpha val="83000"/>
                    </a:schemeClr>
                  </a:glow>
                </a:effectLst>
              </a:rPr>
              <a:t>بدء خدمة يسوع</a:t>
            </a:r>
          </a:p>
          <a:p>
            <a:pPr algn="r" rtl="1">
              <a:lnSpc>
                <a:spcPct val="90000"/>
              </a:lnSpc>
            </a:pPr>
            <a:r>
              <a:rPr lang="ar-SA" sz="3200" dirty="0">
                <a:effectLst>
                  <a:glow rad="228600">
                    <a:schemeClr val="accent6">
                      <a:satMod val="175000"/>
                      <a:alpha val="83000"/>
                    </a:schemeClr>
                  </a:glow>
                </a:effectLst>
              </a:rPr>
              <a:t>متى 3 – معمودية يسوع</a:t>
            </a:r>
          </a:p>
          <a:p>
            <a:pPr algn="r" rtl="1">
              <a:lnSpc>
                <a:spcPct val="90000"/>
              </a:lnSpc>
            </a:pPr>
            <a:r>
              <a:rPr lang="ar-SA" sz="3200" dirty="0">
                <a:effectLst>
                  <a:glow rad="228600">
                    <a:schemeClr val="accent6">
                      <a:satMod val="175000"/>
                      <a:alpha val="83000"/>
                    </a:schemeClr>
                  </a:glow>
                </a:effectLst>
              </a:rPr>
              <a:t>إطار تاريخي</a:t>
            </a:r>
          </a:p>
          <a:p>
            <a:pPr algn="r" rtl="1">
              <a:lnSpc>
                <a:spcPct val="90000"/>
              </a:lnSpc>
            </a:pPr>
            <a:r>
              <a:rPr lang="ar-SA" sz="3200" dirty="0">
                <a:effectLst>
                  <a:glow rad="228600">
                    <a:schemeClr val="accent6">
                      <a:satMod val="175000"/>
                      <a:alpha val="83000"/>
                    </a:schemeClr>
                  </a:glow>
                </a:effectLst>
              </a:rPr>
              <a:t>عرض متى 4 التجربة</a:t>
            </a:r>
          </a:p>
          <a:p>
            <a:pPr algn="r" rtl="1">
              <a:lnSpc>
                <a:spcPct val="90000"/>
              </a:lnSpc>
            </a:pPr>
            <a:r>
              <a:rPr lang="ar-SA" sz="3200" dirty="0">
                <a:effectLst>
                  <a:glow rad="228600">
                    <a:schemeClr val="accent6">
                      <a:satMod val="175000"/>
                      <a:alpha val="83000"/>
                    </a:schemeClr>
                  </a:glow>
                </a:effectLst>
              </a:rPr>
              <a:t>الموضوع الرئيسي</a:t>
            </a:r>
          </a:p>
          <a:p>
            <a:pPr algn="r" rtl="1">
              <a:lnSpc>
                <a:spcPct val="90000"/>
              </a:lnSpc>
            </a:pPr>
            <a:r>
              <a:rPr lang="ar-SA" sz="3200" dirty="0">
                <a:effectLst>
                  <a:glow rad="228600">
                    <a:schemeClr val="accent6">
                      <a:satMod val="175000"/>
                      <a:alpha val="83000"/>
                    </a:schemeClr>
                  </a:glow>
                </a:effectLst>
              </a:rPr>
              <a:t>التطبيق</a:t>
            </a:r>
          </a:p>
        </p:txBody>
      </p:sp>
    </p:spTree>
    <p:extLst>
      <p:ext uri="{BB962C8B-B14F-4D97-AF65-F5344CB8AC3E}">
        <p14:creationId xmlns:p14="http://schemas.microsoft.com/office/powerpoint/2010/main" val="17388940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5747">
                                            <p:txEl>
                                              <p:pRg st="0" end="0"/>
                                            </p:txEl>
                                          </p:spTgt>
                                        </p:tgtEl>
                                        <p:attrNameLst>
                                          <p:attrName>style.visibility</p:attrName>
                                        </p:attrNameLst>
                                      </p:cBhvr>
                                      <p:to>
                                        <p:strVal val="visible"/>
                                      </p:to>
                                    </p:set>
                                    <p:anim calcmode="lin" valueType="num">
                                      <p:cBhvr additive="base">
                                        <p:cTn id="7" dur="500" fill="hold"/>
                                        <p:tgtEl>
                                          <p:spTgt spid="4157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57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5747">
                                            <p:txEl>
                                              <p:pRg st="1" end="1"/>
                                            </p:txEl>
                                          </p:spTgt>
                                        </p:tgtEl>
                                        <p:attrNameLst>
                                          <p:attrName>style.visibility</p:attrName>
                                        </p:attrNameLst>
                                      </p:cBhvr>
                                      <p:to>
                                        <p:strVal val="visible"/>
                                      </p:to>
                                    </p:set>
                                    <p:anim calcmode="lin" valueType="num">
                                      <p:cBhvr additive="base">
                                        <p:cTn id="13" dur="500" fill="hold"/>
                                        <p:tgtEl>
                                          <p:spTgt spid="4157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57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15747">
                                            <p:txEl>
                                              <p:pRg st="2" end="2"/>
                                            </p:txEl>
                                          </p:spTgt>
                                        </p:tgtEl>
                                        <p:attrNameLst>
                                          <p:attrName>style.visibility</p:attrName>
                                        </p:attrNameLst>
                                      </p:cBhvr>
                                      <p:to>
                                        <p:strVal val="visible"/>
                                      </p:to>
                                    </p:set>
                                    <p:anim calcmode="lin" valueType="num">
                                      <p:cBhvr additive="base">
                                        <p:cTn id="19" dur="500" fill="hold"/>
                                        <p:tgtEl>
                                          <p:spTgt spid="4157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57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5747">
                                            <p:txEl>
                                              <p:pRg st="3" end="3"/>
                                            </p:txEl>
                                          </p:spTgt>
                                        </p:tgtEl>
                                        <p:attrNameLst>
                                          <p:attrName>style.visibility</p:attrName>
                                        </p:attrNameLst>
                                      </p:cBhvr>
                                      <p:to>
                                        <p:strVal val="visible"/>
                                      </p:to>
                                    </p:set>
                                    <p:anim calcmode="lin" valueType="num">
                                      <p:cBhvr additive="base">
                                        <p:cTn id="25" dur="500" fill="hold"/>
                                        <p:tgtEl>
                                          <p:spTgt spid="4157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57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15747">
                                            <p:txEl>
                                              <p:pRg st="4" end="4"/>
                                            </p:txEl>
                                          </p:spTgt>
                                        </p:tgtEl>
                                        <p:attrNameLst>
                                          <p:attrName>style.visibility</p:attrName>
                                        </p:attrNameLst>
                                      </p:cBhvr>
                                      <p:to>
                                        <p:strVal val="visible"/>
                                      </p:to>
                                    </p:set>
                                    <p:anim calcmode="lin" valueType="num">
                                      <p:cBhvr additive="base">
                                        <p:cTn id="31" dur="500" fill="hold"/>
                                        <p:tgtEl>
                                          <p:spTgt spid="4157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157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15747">
                                            <p:txEl>
                                              <p:pRg st="5" end="5"/>
                                            </p:txEl>
                                          </p:spTgt>
                                        </p:tgtEl>
                                        <p:attrNameLst>
                                          <p:attrName>style.visibility</p:attrName>
                                        </p:attrNameLst>
                                      </p:cBhvr>
                                      <p:to>
                                        <p:strVal val="visible"/>
                                      </p:to>
                                    </p:set>
                                    <p:anim calcmode="lin" valueType="num">
                                      <p:cBhvr additive="base">
                                        <p:cTn id="37" dur="500" fill="hold"/>
                                        <p:tgtEl>
                                          <p:spTgt spid="4157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57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15747">
                                            <p:txEl>
                                              <p:pRg st="6" end="6"/>
                                            </p:txEl>
                                          </p:spTgt>
                                        </p:tgtEl>
                                        <p:attrNameLst>
                                          <p:attrName>style.visibility</p:attrName>
                                        </p:attrNameLst>
                                      </p:cBhvr>
                                      <p:to>
                                        <p:strVal val="visible"/>
                                      </p:to>
                                    </p:set>
                                    <p:anim calcmode="lin" valueType="num">
                                      <p:cBhvr additive="base">
                                        <p:cTn id="43" dur="500" fill="hold"/>
                                        <p:tgtEl>
                                          <p:spTgt spid="4157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574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7" grpId="0" build="p" autoUpdateAnimBg="0"/>
    </p:bldLst>
  </p:timing>
</p:sld>
</file>

<file path=ppt/slides/slide3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0830" name="Rectangle 14"/>
          <p:cNvSpPr>
            <a:spLocks noGrp="1" noChangeArrowheads="1"/>
          </p:cNvSpPr>
          <p:nvPr>
            <p:ph type="title"/>
          </p:nvPr>
        </p:nvSpPr>
        <p:spPr/>
        <p:txBody>
          <a:bodyPr/>
          <a:lstStyle/>
          <a:p>
            <a:pPr algn="r"/>
            <a:r>
              <a:rPr lang="ar-JO" dirty="0"/>
              <a:t>مراجعة</a:t>
            </a:r>
            <a:endParaRPr lang="en-US" dirty="0"/>
          </a:p>
        </p:txBody>
      </p:sp>
      <p:sp>
        <p:nvSpPr>
          <p:cNvPr id="290831" name="Rectangle 15"/>
          <p:cNvSpPr>
            <a:spLocks noGrp="1" noChangeArrowheads="1"/>
          </p:cNvSpPr>
          <p:nvPr>
            <p:ph type="body" idx="1"/>
          </p:nvPr>
        </p:nvSpPr>
        <p:spPr/>
        <p:txBody>
          <a:bodyPr/>
          <a:lstStyle/>
          <a:p>
            <a:pPr algn="r" rtl="1"/>
            <a:r>
              <a:rPr lang="ar-JO" dirty="0"/>
              <a:t>نسب المسيح</a:t>
            </a:r>
            <a:endParaRPr lang="en-US" dirty="0"/>
          </a:p>
          <a:p>
            <a:pPr algn="r" rtl="1"/>
            <a:r>
              <a:rPr lang="ar-JO" dirty="0"/>
              <a:t>يقين الإنجيل</a:t>
            </a:r>
            <a:endParaRPr lang="en-US" dirty="0"/>
          </a:p>
          <a:p>
            <a:pPr algn="r" rtl="1"/>
            <a:r>
              <a:rPr lang="ar-JO" dirty="0"/>
              <a:t>كان يسوع شخصية تاريخية أصيلة</a:t>
            </a:r>
            <a:endParaRPr lang="en-US" dirty="0"/>
          </a:p>
          <a:p>
            <a:pPr algn="r" rtl="1"/>
            <a:r>
              <a:rPr lang="ar-JO" dirty="0"/>
              <a:t>ولادة المسيح تتميم لمخطط الله الخلاصي</a:t>
            </a:r>
            <a:endParaRPr lang="en-US" dirty="0"/>
          </a:p>
        </p:txBody>
      </p:sp>
    </p:spTree>
    <p:extLst>
      <p:ext uri="{BB962C8B-B14F-4D97-AF65-F5344CB8AC3E}">
        <p14:creationId xmlns:p14="http://schemas.microsoft.com/office/powerpoint/2010/main" val="26274003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90831">
                                            <p:txEl>
                                              <p:pRg st="0" end="0"/>
                                            </p:txEl>
                                          </p:spTgt>
                                        </p:tgtEl>
                                        <p:attrNameLst>
                                          <p:attrName>style.visibility</p:attrName>
                                        </p:attrNameLst>
                                      </p:cBhvr>
                                      <p:to>
                                        <p:strVal val="visible"/>
                                      </p:to>
                                    </p:set>
                                    <p:animEffect transition="in" filter="barn(outVertical)">
                                      <p:cBhvr>
                                        <p:cTn id="7" dur="500"/>
                                        <p:tgtEl>
                                          <p:spTgt spid="2908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290831">
                                            <p:txEl>
                                              <p:pRg st="1" end="1"/>
                                            </p:txEl>
                                          </p:spTgt>
                                        </p:tgtEl>
                                        <p:attrNameLst>
                                          <p:attrName>style.visibility</p:attrName>
                                        </p:attrNameLst>
                                      </p:cBhvr>
                                      <p:to>
                                        <p:strVal val="visible"/>
                                      </p:to>
                                    </p:set>
                                    <p:animEffect transition="in" filter="barn(outVertical)">
                                      <p:cBhvr>
                                        <p:cTn id="12" dur="500"/>
                                        <p:tgtEl>
                                          <p:spTgt spid="2908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290831">
                                            <p:txEl>
                                              <p:pRg st="2" end="2"/>
                                            </p:txEl>
                                          </p:spTgt>
                                        </p:tgtEl>
                                        <p:attrNameLst>
                                          <p:attrName>style.visibility</p:attrName>
                                        </p:attrNameLst>
                                      </p:cBhvr>
                                      <p:to>
                                        <p:strVal val="visible"/>
                                      </p:to>
                                    </p:set>
                                    <p:animEffect transition="in" filter="barn(outVertical)">
                                      <p:cBhvr>
                                        <p:cTn id="17" dur="500"/>
                                        <p:tgtEl>
                                          <p:spTgt spid="29083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290831">
                                            <p:txEl>
                                              <p:pRg st="3" end="3"/>
                                            </p:txEl>
                                          </p:spTgt>
                                        </p:tgtEl>
                                        <p:attrNameLst>
                                          <p:attrName>style.visibility</p:attrName>
                                        </p:attrNameLst>
                                      </p:cBhvr>
                                      <p:to>
                                        <p:strVal val="visible"/>
                                      </p:to>
                                    </p:set>
                                    <p:animEffect transition="in" filter="barn(outVertical)">
                                      <p:cBhvr>
                                        <p:cTn id="22" dur="500"/>
                                        <p:tgtEl>
                                          <p:spTgt spid="29083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31" grpId="0" build="p" autoUpdateAnimBg="0"/>
    </p:bldLst>
  </p:timing>
</p:sld>
</file>

<file path=ppt/slides/slide3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3" name="Object 4">
            <a:extLst>
              <a:ext uri="{FF2B5EF4-FFF2-40B4-BE49-F238E27FC236}">
                <a16:creationId xmlns:a16="http://schemas.microsoft.com/office/drawing/2014/main" id="{6BE5D41D-4E14-6933-4CC7-B8B11491E1AD}"/>
              </a:ext>
            </a:extLst>
          </p:cNvPr>
          <p:cNvGraphicFramePr>
            <a:graphicFrameLocks noGrp="1" noChangeAspect="1"/>
          </p:cNvGraphicFramePr>
          <p:nvPr>
            <p:ph idx="1"/>
            <p:extLst>
              <p:ext uri="{D42A27DB-BD31-4B8C-83A1-F6EECF244321}">
                <p14:modId xmlns:p14="http://schemas.microsoft.com/office/powerpoint/2010/main" val="3281999336"/>
              </p:ext>
            </p:extLst>
          </p:nvPr>
        </p:nvGraphicFramePr>
        <p:xfrm>
          <a:off x="0" y="1752600"/>
          <a:ext cx="9144000" cy="5105400"/>
        </p:xfrm>
        <a:graphic>
          <a:graphicData uri="http://schemas.openxmlformats.org/presentationml/2006/ole">
            <mc:AlternateContent xmlns:mc="http://schemas.openxmlformats.org/markup-compatibility/2006">
              <mc:Choice xmlns:v="urn:schemas-microsoft-com:vml" Requires="v">
                <p:oleObj name="Photo Editor Photo" r:id="rId3" imgW="6668431" imgH="3067478" progId="MSPhotoEd.3">
                  <p:embed/>
                </p:oleObj>
              </mc:Choice>
              <mc:Fallback>
                <p:oleObj name="Photo Editor Photo" r:id="rId3" imgW="6668431" imgH="3067478" progId="MSPhotoEd.3">
                  <p:embed/>
                  <p:pic>
                    <p:nvPicPr>
                      <p:cNvPr id="45875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752600"/>
                        <a:ext cx="9144000" cy="5105400"/>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458754" name="Rectangle 2"/>
          <p:cNvSpPr>
            <a:spLocks noGrp="1" noChangeArrowheads="1"/>
          </p:cNvSpPr>
          <p:nvPr>
            <p:ph type="title"/>
          </p:nvPr>
        </p:nvSpPr>
        <p:spPr>
          <a:xfrm>
            <a:off x="914400" y="228600"/>
            <a:ext cx="7543800" cy="1143000"/>
          </a:xfrm>
        </p:spPr>
        <p:txBody>
          <a:bodyPr/>
          <a:lstStyle/>
          <a:p>
            <a:pPr algn="ctr"/>
            <a:r>
              <a:rPr lang="ar-JO" sz="3200" dirty="0">
                <a:latin typeface="Arial"/>
                <a:cs typeface="Arial"/>
              </a:rPr>
              <a:t>بدء خدمة يسوع</a:t>
            </a:r>
            <a:endParaRPr lang="en-US" sz="3200" dirty="0">
              <a:latin typeface="Arial"/>
              <a:cs typeface="Arial"/>
            </a:endParaRPr>
          </a:p>
        </p:txBody>
      </p:sp>
      <p:sp>
        <p:nvSpPr>
          <p:cNvPr id="458758" name="Rectangle 6"/>
          <p:cNvSpPr>
            <a:spLocks noChangeArrowheads="1"/>
          </p:cNvSpPr>
          <p:nvPr/>
        </p:nvSpPr>
        <p:spPr bwMode="auto">
          <a:xfrm>
            <a:off x="4267200" y="4800600"/>
            <a:ext cx="4876800" cy="4616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قاد الروح القدس يسوع إلى البرية ليجرب</a:t>
            </a:r>
            <a:endParaRPr kumimoji="1"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0" name="Oval 8"/>
          <p:cNvSpPr>
            <a:spLocks noChangeArrowheads="1"/>
          </p:cNvSpPr>
          <p:nvPr/>
        </p:nvSpPr>
        <p:spPr bwMode="auto">
          <a:xfrm flipV="1">
            <a:off x="4724400" y="2895600"/>
            <a:ext cx="609600" cy="304800"/>
          </a:xfrm>
          <a:prstGeom prst="ellipse">
            <a:avLst/>
          </a:prstGeom>
          <a:solidFill>
            <a:srgbClr val="FF33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rot="10800000"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1" name="Oval 9"/>
          <p:cNvSpPr>
            <a:spLocks noChangeArrowheads="1"/>
          </p:cNvSpPr>
          <p:nvPr/>
        </p:nvSpPr>
        <p:spPr bwMode="auto">
          <a:xfrm>
            <a:off x="3733800" y="2895600"/>
            <a:ext cx="609600" cy="304800"/>
          </a:xfrm>
          <a:prstGeom prst="ellipse">
            <a:avLst/>
          </a:prstGeom>
          <a:solidFill>
            <a:srgbClr val="2A1CE4"/>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2" name="Oval 10"/>
          <p:cNvSpPr>
            <a:spLocks noChangeArrowheads="1"/>
          </p:cNvSpPr>
          <p:nvPr/>
        </p:nvSpPr>
        <p:spPr bwMode="auto">
          <a:xfrm>
            <a:off x="5334000" y="4038600"/>
            <a:ext cx="609600" cy="381000"/>
          </a:xfrm>
          <a:prstGeom prst="ellipse">
            <a:avLst/>
          </a:prstGeom>
          <a:solidFill>
            <a:srgbClr val="125A0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3" name="Oval 11"/>
          <p:cNvSpPr>
            <a:spLocks noChangeArrowheads="1"/>
          </p:cNvSpPr>
          <p:nvPr/>
        </p:nvSpPr>
        <p:spPr bwMode="auto">
          <a:xfrm>
            <a:off x="4343400" y="3429000"/>
            <a:ext cx="533400" cy="381000"/>
          </a:xfrm>
          <a:prstGeom prst="ellipse">
            <a:avLst/>
          </a:prstGeom>
          <a:solidFill>
            <a:srgbClr val="04130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4</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4" name="Oval 12"/>
          <p:cNvSpPr>
            <a:spLocks noChangeArrowheads="1"/>
          </p:cNvSpPr>
          <p:nvPr/>
        </p:nvSpPr>
        <p:spPr bwMode="auto">
          <a:xfrm>
            <a:off x="1371600" y="3276600"/>
            <a:ext cx="533400" cy="381000"/>
          </a:xfrm>
          <a:prstGeom prst="ellipse">
            <a:avLst/>
          </a:prstGeom>
          <a:solidFill>
            <a:srgbClr val="80008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5" name="Rectangle 13"/>
          <p:cNvSpPr>
            <a:spLocks noChangeArrowheads="1"/>
          </p:cNvSpPr>
          <p:nvPr/>
        </p:nvSpPr>
        <p:spPr bwMode="auto">
          <a:xfrm>
            <a:off x="4572000" y="1371600"/>
            <a:ext cx="4343400" cy="830997"/>
          </a:xfrm>
          <a:prstGeom prst="rect">
            <a:avLst/>
          </a:prstGeom>
          <a:solidFill>
            <a:srgbClr val="FF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خدم يوحنا المعمدان في برية يهوذا وعمد في نهر الأردن</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6" name="Rectangle 14"/>
          <p:cNvSpPr>
            <a:spLocks noChangeArrowheads="1"/>
          </p:cNvSpPr>
          <p:nvPr/>
        </p:nvSpPr>
        <p:spPr bwMode="auto">
          <a:xfrm>
            <a:off x="0" y="1371600"/>
            <a:ext cx="4495800" cy="461665"/>
          </a:xfrm>
          <a:prstGeom prst="rect">
            <a:avLst/>
          </a:prstGeom>
          <a:solidFill>
            <a:srgbClr val="2A1CE4"/>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جاء يسوع من الجليل ليعتمد</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7" name="Rectangle 15"/>
          <p:cNvSpPr>
            <a:spLocks noChangeArrowheads="1"/>
          </p:cNvSpPr>
          <p:nvPr/>
        </p:nvSpPr>
        <p:spPr bwMode="auto">
          <a:xfrm>
            <a:off x="0" y="1833265"/>
            <a:ext cx="4500562" cy="461665"/>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عاد يسوع إلى الأردن لدعوة التلاميذ</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8" name="Rectangle 16"/>
          <p:cNvSpPr>
            <a:spLocks noChangeArrowheads="1"/>
          </p:cNvSpPr>
          <p:nvPr/>
        </p:nvSpPr>
        <p:spPr bwMode="auto">
          <a:xfrm>
            <a:off x="0" y="4267200"/>
            <a:ext cx="3886200" cy="830997"/>
          </a:xfrm>
          <a:prstGeom prst="rect">
            <a:avLst/>
          </a:prstGeom>
          <a:solidFill>
            <a:srgbClr val="80008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عاد يسوع إلى الجليل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المعجزة الأولى في قانا</a:t>
            </a:r>
            <a:r>
              <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Tree>
    <p:extLst>
      <p:ext uri="{BB962C8B-B14F-4D97-AF65-F5344CB8AC3E}">
        <p14:creationId xmlns:p14="http://schemas.microsoft.com/office/powerpoint/2010/main" val="23201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8760"/>
                                        </p:tgtEl>
                                        <p:attrNameLst>
                                          <p:attrName>style.visibility</p:attrName>
                                        </p:attrNameLst>
                                      </p:cBhvr>
                                      <p:to>
                                        <p:strVal val="visible"/>
                                      </p:to>
                                    </p:set>
                                    <p:anim calcmode="lin" valueType="num">
                                      <p:cBhvr additive="base">
                                        <p:cTn id="7" dur="500" fill="hold"/>
                                        <p:tgtEl>
                                          <p:spTgt spid="458760"/>
                                        </p:tgtEl>
                                        <p:attrNameLst>
                                          <p:attrName>ppt_x</p:attrName>
                                        </p:attrNameLst>
                                      </p:cBhvr>
                                      <p:tavLst>
                                        <p:tav tm="0">
                                          <p:val>
                                            <p:strVal val="0-#ppt_w/2"/>
                                          </p:val>
                                        </p:tav>
                                        <p:tav tm="100000">
                                          <p:val>
                                            <p:strVal val="#ppt_x"/>
                                          </p:val>
                                        </p:tav>
                                      </p:tavLst>
                                    </p:anim>
                                    <p:anim calcmode="lin" valueType="num">
                                      <p:cBhvr additive="base">
                                        <p:cTn id="8" dur="500" fill="hold"/>
                                        <p:tgtEl>
                                          <p:spTgt spid="45876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8765"/>
                                        </p:tgtEl>
                                        <p:attrNameLst>
                                          <p:attrName>style.visibility</p:attrName>
                                        </p:attrNameLst>
                                      </p:cBhvr>
                                      <p:to>
                                        <p:strVal val="visible"/>
                                      </p:to>
                                    </p:set>
                                    <p:anim calcmode="lin" valueType="num">
                                      <p:cBhvr additive="base">
                                        <p:cTn id="11" dur="500" fill="hold"/>
                                        <p:tgtEl>
                                          <p:spTgt spid="458765"/>
                                        </p:tgtEl>
                                        <p:attrNameLst>
                                          <p:attrName>ppt_x</p:attrName>
                                        </p:attrNameLst>
                                      </p:cBhvr>
                                      <p:tavLst>
                                        <p:tav tm="0">
                                          <p:val>
                                            <p:strVal val="0-#ppt_w/2"/>
                                          </p:val>
                                        </p:tav>
                                        <p:tav tm="100000">
                                          <p:val>
                                            <p:strVal val="#ppt_x"/>
                                          </p:val>
                                        </p:tav>
                                      </p:tavLst>
                                    </p:anim>
                                    <p:anim calcmode="lin" valueType="num">
                                      <p:cBhvr additive="base">
                                        <p:cTn id="12" dur="500" fill="hold"/>
                                        <p:tgtEl>
                                          <p:spTgt spid="45876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58761"/>
                                        </p:tgtEl>
                                        <p:attrNameLst>
                                          <p:attrName>style.visibility</p:attrName>
                                        </p:attrNameLst>
                                      </p:cBhvr>
                                      <p:to>
                                        <p:strVal val="visible"/>
                                      </p:to>
                                    </p:set>
                                    <p:anim calcmode="lin" valueType="num">
                                      <p:cBhvr additive="base">
                                        <p:cTn id="17" dur="500" fill="hold"/>
                                        <p:tgtEl>
                                          <p:spTgt spid="458761"/>
                                        </p:tgtEl>
                                        <p:attrNameLst>
                                          <p:attrName>ppt_x</p:attrName>
                                        </p:attrNameLst>
                                      </p:cBhvr>
                                      <p:tavLst>
                                        <p:tav tm="0">
                                          <p:val>
                                            <p:strVal val="0-#ppt_w/2"/>
                                          </p:val>
                                        </p:tav>
                                        <p:tav tm="100000">
                                          <p:val>
                                            <p:strVal val="#ppt_x"/>
                                          </p:val>
                                        </p:tav>
                                      </p:tavLst>
                                    </p:anim>
                                    <p:anim calcmode="lin" valueType="num">
                                      <p:cBhvr additive="base">
                                        <p:cTn id="18" dur="500" fill="hold"/>
                                        <p:tgtEl>
                                          <p:spTgt spid="45876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58766"/>
                                        </p:tgtEl>
                                        <p:attrNameLst>
                                          <p:attrName>style.visibility</p:attrName>
                                        </p:attrNameLst>
                                      </p:cBhvr>
                                      <p:to>
                                        <p:strVal val="visible"/>
                                      </p:to>
                                    </p:set>
                                    <p:anim calcmode="lin" valueType="num">
                                      <p:cBhvr additive="base">
                                        <p:cTn id="21" dur="500" fill="hold"/>
                                        <p:tgtEl>
                                          <p:spTgt spid="458766"/>
                                        </p:tgtEl>
                                        <p:attrNameLst>
                                          <p:attrName>ppt_x</p:attrName>
                                        </p:attrNameLst>
                                      </p:cBhvr>
                                      <p:tavLst>
                                        <p:tav tm="0">
                                          <p:val>
                                            <p:strVal val="0-#ppt_w/2"/>
                                          </p:val>
                                        </p:tav>
                                        <p:tav tm="100000">
                                          <p:val>
                                            <p:strVal val="#ppt_x"/>
                                          </p:val>
                                        </p:tav>
                                      </p:tavLst>
                                    </p:anim>
                                    <p:anim calcmode="lin" valueType="num">
                                      <p:cBhvr additive="base">
                                        <p:cTn id="22" dur="500" fill="hold"/>
                                        <p:tgtEl>
                                          <p:spTgt spid="458766"/>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58762"/>
                                        </p:tgtEl>
                                        <p:attrNameLst>
                                          <p:attrName>style.visibility</p:attrName>
                                        </p:attrNameLst>
                                      </p:cBhvr>
                                      <p:to>
                                        <p:strVal val="visible"/>
                                      </p:to>
                                    </p:set>
                                    <p:anim calcmode="lin" valueType="num">
                                      <p:cBhvr additive="base">
                                        <p:cTn id="27" dur="500" fill="hold"/>
                                        <p:tgtEl>
                                          <p:spTgt spid="458762"/>
                                        </p:tgtEl>
                                        <p:attrNameLst>
                                          <p:attrName>ppt_x</p:attrName>
                                        </p:attrNameLst>
                                      </p:cBhvr>
                                      <p:tavLst>
                                        <p:tav tm="0">
                                          <p:val>
                                            <p:strVal val="0-#ppt_w/2"/>
                                          </p:val>
                                        </p:tav>
                                        <p:tav tm="100000">
                                          <p:val>
                                            <p:strVal val="#ppt_x"/>
                                          </p:val>
                                        </p:tav>
                                      </p:tavLst>
                                    </p:anim>
                                    <p:anim calcmode="lin" valueType="num">
                                      <p:cBhvr additive="base">
                                        <p:cTn id="28" dur="500" fill="hold"/>
                                        <p:tgtEl>
                                          <p:spTgt spid="45876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58758"/>
                                        </p:tgtEl>
                                        <p:attrNameLst>
                                          <p:attrName>style.visibility</p:attrName>
                                        </p:attrNameLst>
                                      </p:cBhvr>
                                      <p:to>
                                        <p:strVal val="visible"/>
                                      </p:to>
                                    </p:set>
                                    <p:anim calcmode="lin" valueType="num">
                                      <p:cBhvr additive="base">
                                        <p:cTn id="31" dur="500" fill="hold"/>
                                        <p:tgtEl>
                                          <p:spTgt spid="458758"/>
                                        </p:tgtEl>
                                        <p:attrNameLst>
                                          <p:attrName>ppt_x</p:attrName>
                                        </p:attrNameLst>
                                      </p:cBhvr>
                                      <p:tavLst>
                                        <p:tav tm="0">
                                          <p:val>
                                            <p:strVal val="0-#ppt_w/2"/>
                                          </p:val>
                                        </p:tav>
                                        <p:tav tm="100000">
                                          <p:val>
                                            <p:strVal val="#ppt_x"/>
                                          </p:val>
                                        </p:tav>
                                      </p:tavLst>
                                    </p:anim>
                                    <p:anim calcmode="lin" valueType="num">
                                      <p:cBhvr additive="base">
                                        <p:cTn id="32" dur="500" fill="hold"/>
                                        <p:tgtEl>
                                          <p:spTgt spid="45875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8763"/>
                                        </p:tgtEl>
                                        <p:attrNameLst>
                                          <p:attrName>style.visibility</p:attrName>
                                        </p:attrNameLst>
                                      </p:cBhvr>
                                      <p:to>
                                        <p:strVal val="visible"/>
                                      </p:to>
                                    </p:set>
                                    <p:anim calcmode="lin" valueType="num">
                                      <p:cBhvr additive="base">
                                        <p:cTn id="37" dur="500" fill="hold"/>
                                        <p:tgtEl>
                                          <p:spTgt spid="458763"/>
                                        </p:tgtEl>
                                        <p:attrNameLst>
                                          <p:attrName>ppt_x</p:attrName>
                                        </p:attrNameLst>
                                      </p:cBhvr>
                                      <p:tavLst>
                                        <p:tav tm="0">
                                          <p:val>
                                            <p:strVal val="0-#ppt_w/2"/>
                                          </p:val>
                                        </p:tav>
                                        <p:tav tm="100000">
                                          <p:val>
                                            <p:strVal val="#ppt_x"/>
                                          </p:val>
                                        </p:tav>
                                      </p:tavLst>
                                    </p:anim>
                                    <p:anim calcmode="lin" valueType="num">
                                      <p:cBhvr additive="base">
                                        <p:cTn id="38" dur="500" fill="hold"/>
                                        <p:tgtEl>
                                          <p:spTgt spid="458763"/>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458767"/>
                                        </p:tgtEl>
                                        <p:attrNameLst>
                                          <p:attrName>style.visibility</p:attrName>
                                        </p:attrNameLst>
                                      </p:cBhvr>
                                      <p:to>
                                        <p:strVal val="visible"/>
                                      </p:to>
                                    </p:set>
                                    <p:anim calcmode="lin" valueType="num">
                                      <p:cBhvr additive="base">
                                        <p:cTn id="41" dur="500" fill="hold"/>
                                        <p:tgtEl>
                                          <p:spTgt spid="458767"/>
                                        </p:tgtEl>
                                        <p:attrNameLst>
                                          <p:attrName>ppt_x</p:attrName>
                                        </p:attrNameLst>
                                      </p:cBhvr>
                                      <p:tavLst>
                                        <p:tav tm="0">
                                          <p:val>
                                            <p:strVal val="0-#ppt_w/2"/>
                                          </p:val>
                                        </p:tav>
                                        <p:tav tm="100000">
                                          <p:val>
                                            <p:strVal val="#ppt_x"/>
                                          </p:val>
                                        </p:tav>
                                      </p:tavLst>
                                    </p:anim>
                                    <p:anim calcmode="lin" valueType="num">
                                      <p:cBhvr additive="base">
                                        <p:cTn id="42" dur="500" fill="hold"/>
                                        <p:tgtEl>
                                          <p:spTgt spid="458767"/>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58764"/>
                                        </p:tgtEl>
                                        <p:attrNameLst>
                                          <p:attrName>style.visibility</p:attrName>
                                        </p:attrNameLst>
                                      </p:cBhvr>
                                      <p:to>
                                        <p:strVal val="visible"/>
                                      </p:to>
                                    </p:set>
                                    <p:anim calcmode="lin" valueType="num">
                                      <p:cBhvr additive="base">
                                        <p:cTn id="47" dur="500" fill="hold"/>
                                        <p:tgtEl>
                                          <p:spTgt spid="458764"/>
                                        </p:tgtEl>
                                        <p:attrNameLst>
                                          <p:attrName>ppt_x</p:attrName>
                                        </p:attrNameLst>
                                      </p:cBhvr>
                                      <p:tavLst>
                                        <p:tav tm="0">
                                          <p:val>
                                            <p:strVal val="0-#ppt_w/2"/>
                                          </p:val>
                                        </p:tav>
                                        <p:tav tm="100000">
                                          <p:val>
                                            <p:strVal val="#ppt_x"/>
                                          </p:val>
                                        </p:tav>
                                      </p:tavLst>
                                    </p:anim>
                                    <p:anim calcmode="lin" valueType="num">
                                      <p:cBhvr additive="base">
                                        <p:cTn id="48" dur="500" fill="hold"/>
                                        <p:tgtEl>
                                          <p:spTgt spid="458764"/>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58768"/>
                                        </p:tgtEl>
                                        <p:attrNameLst>
                                          <p:attrName>style.visibility</p:attrName>
                                        </p:attrNameLst>
                                      </p:cBhvr>
                                      <p:to>
                                        <p:strVal val="visible"/>
                                      </p:to>
                                    </p:set>
                                    <p:anim calcmode="lin" valueType="num">
                                      <p:cBhvr additive="base">
                                        <p:cTn id="51" dur="500" fill="hold"/>
                                        <p:tgtEl>
                                          <p:spTgt spid="458768"/>
                                        </p:tgtEl>
                                        <p:attrNameLst>
                                          <p:attrName>ppt_x</p:attrName>
                                        </p:attrNameLst>
                                      </p:cBhvr>
                                      <p:tavLst>
                                        <p:tav tm="0">
                                          <p:val>
                                            <p:strVal val="0-#ppt_w/2"/>
                                          </p:val>
                                        </p:tav>
                                        <p:tav tm="100000">
                                          <p:val>
                                            <p:strVal val="#ppt_x"/>
                                          </p:val>
                                        </p:tav>
                                      </p:tavLst>
                                    </p:anim>
                                    <p:anim calcmode="lin" valueType="num">
                                      <p:cBhvr additive="base">
                                        <p:cTn id="52" dur="500" fill="hold"/>
                                        <p:tgtEl>
                                          <p:spTgt spid="4587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758" grpId="0" animBg="1" autoUpdateAnimBg="0"/>
      <p:bldP spid="458760" grpId="0" animBg="1" autoUpdateAnimBg="0"/>
      <p:bldP spid="458761" grpId="0" animBg="1" autoUpdateAnimBg="0"/>
      <p:bldP spid="458762" grpId="0" animBg="1" autoUpdateAnimBg="0"/>
      <p:bldP spid="458763" grpId="0" animBg="1" autoUpdateAnimBg="0"/>
      <p:bldP spid="458764" grpId="0" animBg="1" autoUpdateAnimBg="0"/>
      <p:bldP spid="458765" grpId="0" animBg="1" autoUpdateAnimBg="0"/>
      <p:bldP spid="458766" grpId="0" animBg="1" autoUpdateAnimBg="0"/>
      <p:bldP spid="458767" grpId="0" animBg="1" autoUpdateAnimBg="0"/>
      <p:bldP spid="458768" grpId="0" animBg="1" autoUpdateAnimBg="0"/>
    </p:bldLst>
  </p:timing>
</p:sld>
</file>

<file path=ppt/slides/slide3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FD3C013-240C-A763-391D-48D4D518A5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31110" name="Rectangle 6"/>
          <p:cNvSpPr>
            <a:spLocks noGrp="1" noChangeArrowheads="1"/>
          </p:cNvSpPr>
          <p:nvPr>
            <p:ph type="title" idx="4294967295"/>
          </p:nvPr>
        </p:nvSpPr>
        <p:spPr>
          <a:xfrm>
            <a:off x="2339752" y="3068960"/>
            <a:ext cx="6477000" cy="3429000"/>
          </a:xfrm>
          <a:noFill/>
          <a:effectLst>
            <a:glow rad="228600">
              <a:schemeClr val="accent6">
                <a:satMod val="175000"/>
                <a:alpha val="68000"/>
              </a:schemeClr>
            </a:glow>
          </a:effectLst>
        </p:spPr>
        <p:txBody>
          <a:bodyPr/>
          <a:lstStyle/>
          <a:p>
            <a:pPr algn="r" rtl="1"/>
            <a:r>
              <a:rPr lang="ar-SA" sz="3200" dirty="0">
                <a:solidFill>
                  <a:srgbClr val="FFFFFF"/>
                </a:solidFill>
                <a:effectLst>
                  <a:glow rad="228600">
                    <a:schemeClr val="accent2">
                      <a:satMod val="175000"/>
                      <a:alpha val="71612"/>
                    </a:schemeClr>
                  </a:glow>
                </a:effectLst>
              </a:rPr>
              <a:t>هناك قصدين لمعمودية يسوع:</a:t>
            </a: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r>
              <a:rPr lang="ar-SA" sz="3200" dirty="0">
                <a:solidFill>
                  <a:srgbClr val="FFFFFF"/>
                </a:solidFill>
                <a:effectLst>
                  <a:glow rad="228600">
                    <a:schemeClr val="accent2">
                      <a:satMod val="175000"/>
                      <a:alpha val="71612"/>
                    </a:schemeClr>
                  </a:glow>
                </a:effectLst>
              </a:rPr>
              <a:t>1. أكد الآب تعيين يسوع للعمل </a:t>
            </a:r>
            <a:r>
              <a:rPr lang="ar-SA" sz="3200" dirty="0" err="1">
                <a:solidFill>
                  <a:srgbClr val="FFFFFF"/>
                </a:solidFill>
                <a:effectLst>
                  <a:glow rad="228600">
                    <a:schemeClr val="accent2">
                      <a:satMod val="175000"/>
                      <a:alpha val="71612"/>
                    </a:schemeClr>
                  </a:glow>
                </a:effectLst>
              </a:rPr>
              <a:t>المسياني</a:t>
            </a: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r>
              <a:rPr lang="ar-SA" sz="3200" dirty="0">
                <a:solidFill>
                  <a:srgbClr val="FFFFFF"/>
                </a:solidFill>
                <a:effectLst>
                  <a:glow rad="228600">
                    <a:schemeClr val="accent2">
                      <a:satMod val="175000"/>
                      <a:alpha val="71612"/>
                    </a:schemeClr>
                  </a:glow>
                </a:effectLst>
              </a:rPr>
              <a:t>2. إظهار الثالوث</a:t>
            </a:r>
            <a:endParaRPr lang="en-US" sz="3200" dirty="0">
              <a:solidFill>
                <a:srgbClr val="FFFFFF"/>
              </a:solidFill>
              <a:effectLst>
                <a:glow rad="228600">
                  <a:schemeClr val="accent2">
                    <a:satMod val="175000"/>
                    <a:alpha val="71612"/>
                  </a:schemeClr>
                </a:glow>
              </a:effectLst>
            </a:endParaRPr>
          </a:p>
        </p:txBody>
      </p:sp>
    </p:spTree>
    <p:extLst>
      <p:ext uri="{BB962C8B-B14F-4D97-AF65-F5344CB8AC3E}">
        <p14:creationId xmlns:p14="http://schemas.microsoft.com/office/powerpoint/2010/main" val="26709246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1110"/>
                                        </p:tgtEl>
                                        <p:attrNameLst>
                                          <p:attrName>style.visibility</p:attrName>
                                        </p:attrNameLst>
                                      </p:cBhvr>
                                      <p:to>
                                        <p:strVal val="visible"/>
                                      </p:to>
                                    </p:set>
                                    <p:animEffect transition="in" filter="dissolve">
                                      <p:cBhvr>
                                        <p:cTn id="7" dur="500"/>
                                        <p:tgtEl>
                                          <p:spTgt spid="431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3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 name="Object 2">
            <a:extLst>
              <a:ext uri="{FF2B5EF4-FFF2-40B4-BE49-F238E27FC236}">
                <a16:creationId xmlns:a16="http://schemas.microsoft.com/office/drawing/2014/main" id="{F9DA5DF2-93A0-6ABF-CDFB-6A4F7C0B16C4}"/>
              </a:ext>
            </a:extLst>
          </p:cNvPr>
          <p:cNvGraphicFramePr>
            <a:graphicFrameLocks noGrp="1" noChangeAspect="1"/>
          </p:cNvGraphicFramePr>
          <p:nvPr>
            <p:ph/>
            <p:extLst>
              <p:ext uri="{D42A27DB-BD31-4B8C-83A1-F6EECF244321}">
                <p14:modId xmlns:p14="http://schemas.microsoft.com/office/powerpoint/2010/main" val="3116724542"/>
              </p:ext>
            </p:extLst>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8228571" imgH="5180952" progId="MSPhotoEd.3">
                  <p:embed/>
                </p:oleObj>
              </mc:Choice>
              <mc:Fallback>
                <p:oleObj name="Photo Editor Photo" r:id="rId3" imgW="8228571" imgH="5180952" progId="MSPhotoEd.3">
                  <p:embed/>
                  <p:pic>
                    <p:nvPicPr>
                      <p:cNvPr id="43213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432137" name="Rectangle 9"/>
          <p:cNvSpPr>
            <a:spLocks noGrp="1" noChangeArrowheads="1"/>
          </p:cNvSpPr>
          <p:nvPr>
            <p:ph type="title" idx="4294967295"/>
          </p:nvPr>
        </p:nvSpPr>
        <p:spPr>
          <a:xfrm>
            <a:off x="228600" y="152400"/>
            <a:ext cx="8229600" cy="3429000"/>
          </a:xfrm>
          <a:solidFill>
            <a:srgbClr val="125A06"/>
          </a:solidFill>
        </p:spPr>
        <p:txBody>
          <a:bodyPr/>
          <a:lstStyle/>
          <a:p>
            <a:pPr algn="ctr"/>
            <a:r>
              <a:rPr lang="ar-JO" sz="3600" dirty="0">
                <a:solidFill>
                  <a:srgbClr val="FFFFFF"/>
                </a:solidFill>
              </a:rPr>
              <a:t>الإطار التاريخي</a:t>
            </a:r>
            <a:br>
              <a:rPr lang="en-US" sz="3600" dirty="0"/>
            </a:br>
            <a:br>
              <a:rPr lang="en-US" sz="3200" dirty="0">
                <a:solidFill>
                  <a:srgbClr val="FFFFFF"/>
                </a:solidFill>
              </a:rPr>
            </a:br>
            <a:r>
              <a:rPr lang="ar-JO" sz="3200" dirty="0">
                <a:solidFill>
                  <a:srgbClr val="FFC000"/>
                </a:solidFill>
              </a:rPr>
              <a:t>الزمن</a:t>
            </a:r>
            <a:r>
              <a:rPr lang="ar-JO" sz="3200" dirty="0">
                <a:solidFill>
                  <a:srgbClr val="FFFFFF"/>
                </a:solidFill>
              </a:rPr>
              <a:t>: 28 م (يوحنا المعمدان 27 م)</a:t>
            </a:r>
            <a:br>
              <a:rPr lang="en-US" sz="3200" dirty="0">
                <a:solidFill>
                  <a:srgbClr val="FFFFFF"/>
                </a:solidFill>
              </a:rPr>
            </a:br>
            <a:r>
              <a:rPr lang="ar-JO" sz="3200" dirty="0">
                <a:solidFill>
                  <a:srgbClr val="FFC000"/>
                </a:solidFill>
              </a:rPr>
              <a:t>ثم (4: 1) </a:t>
            </a:r>
            <a:r>
              <a:rPr lang="ar-JO" sz="3200" dirty="0">
                <a:solidFill>
                  <a:srgbClr val="FFFFFF"/>
                </a:solidFill>
              </a:rPr>
              <a:t>– مباشرة (مرقس 1: 12)</a:t>
            </a:r>
            <a:br>
              <a:rPr lang="en-US" sz="3200" dirty="0">
                <a:solidFill>
                  <a:srgbClr val="FFFFFF"/>
                </a:solidFill>
              </a:rPr>
            </a:br>
            <a:r>
              <a:rPr lang="ar-JO" sz="3200" dirty="0">
                <a:solidFill>
                  <a:srgbClr val="FFC000"/>
                </a:solidFill>
              </a:rPr>
              <a:t>المكان</a:t>
            </a:r>
            <a:r>
              <a:rPr lang="ar-JO" sz="3200" dirty="0">
                <a:solidFill>
                  <a:srgbClr val="FFFFFF"/>
                </a:solidFill>
              </a:rPr>
              <a:t>: اقتيد إلى البرية – غالباً كانت البرية أعلى من ساحل نهر الأردن في المنطقة القاحلة شمال غرب البحر الميت</a:t>
            </a:r>
            <a:endParaRPr lang="en-US" sz="2800" dirty="0">
              <a:solidFill>
                <a:srgbClr val="FFFFFF"/>
              </a:solidFill>
            </a:endParaRPr>
          </a:p>
        </p:txBody>
      </p:sp>
    </p:spTree>
    <p:extLst>
      <p:ext uri="{BB962C8B-B14F-4D97-AF65-F5344CB8AC3E}">
        <p14:creationId xmlns:p14="http://schemas.microsoft.com/office/powerpoint/2010/main" val="25727252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32137"/>
                                        </p:tgtEl>
                                        <p:attrNameLst>
                                          <p:attrName>style.visibility</p:attrName>
                                        </p:attrNameLst>
                                      </p:cBhvr>
                                      <p:to>
                                        <p:strVal val="visible"/>
                                      </p:to>
                                    </p:set>
                                    <p:anim calcmode="lin" valueType="num">
                                      <p:cBhvr>
                                        <p:cTn id="7" dur="500" fill="hold"/>
                                        <p:tgtEl>
                                          <p:spTgt spid="432137"/>
                                        </p:tgtEl>
                                        <p:attrNameLst>
                                          <p:attrName>ppt_w</p:attrName>
                                        </p:attrNameLst>
                                      </p:cBhvr>
                                      <p:tavLst>
                                        <p:tav tm="0">
                                          <p:val>
                                            <p:fltVal val="0"/>
                                          </p:val>
                                        </p:tav>
                                        <p:tav tm="100000">
                                          <p:val>
                                            <p:strVal val="#ppt_w"/>
                                          </p:val>
                                        </p:tav>
                                      </p:tavLst>
                                    </p:anim>
                                    <p:anim calcmode="lin" valueType="num">
                                      <p:cBhvr>
                                        <p:cTn id="8" dur="500" fill="hold"/>
                                        <p:tgtEl>
                                          <p:spTgt spid="43213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7" grpId="0" animBg="1" autoUpdateAnimBg="0"/>
    </p:bldLst>
  </p:timing>
</p:sld>
</file>

<file path=ppt/slides/slide3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E1A65C7-ECF4-367E-ACF9-137D5F44FE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6229" name="Rectangle 5"/>
          <p:cNvSpPr>
            <a:spLocks noGrp="1" noChangeArrowheads="1"/>
          </p:cNvSpPr>
          <p:nvPr>
            <p:ph type="title" idx="4294967295"/>
          </p:nvPr>
        </p:nvSpPr>
        <p:spPr>
          <a:xfrm>
            <a:off x="0" y="0"/>
            <a:ext cx="3851920" cy="6553200"/>
          </a:xfrm>
          <a:solidFill>
            <a:schemeClr val="bg1"/>
          </a:solidFill>
        </p:spPr>
        <p:txBody>
          <a:bodyPr/>
          <a:lstStyle/>
          <a:p>
            <a:r>
              <a:rPr lang="ar-JO" sz="3200" dirty="0">
                <a:solidFill>
                  <a:srgbClr val="FFFFFF"/>
                </a:solidFill>
              </a:rPr>
              <a:t>تفسير متى 4: 1-11</a:t>
            </a:r>
            <a:br>
              <a:rPr lang="en-US" sz="3200" dirty="0">
                <a:solidFill>
                  <a:srgbClr val="FFFFFF"/>
                </a:solidFill>
              </a:rPr>
            </a:br>
            <a:br>
              <a:rPr lang="en-US" sz="3200" dirty="0">
                <a:solidFill>
                  <a:schemeClr val="bg2"/>
                </a:solidFill>
              </a:rPr>
            </a:br>
            <a:r>
              <a:rPr lang="ar-JO" sz="3200" dirty="0">
                <a:solidFill>
                  <a:schemeClr val="tx1"/>
                </a:solidFill>
              </a:rPr>
              <a:t>ثم</a:t>
            </a:r>
            <a:r>
              <a:rPr lang="ar-JO" sz="3200" dirty="0">
                <a:solidFill>
                  <a:schemeClr val="bg2"/>
                </a:solidFill>
              </a:rPr>
              <a:t> أصعد يسوع إلى البرية من </a:t>
            </a:r>
            <a:r>
              <a:rPr lang="ar-JO" sz="3200" dirty="0">
                <a:solidFill>
                  <a:schemeClr val="tx1"/>
                </a:solidFill>
              </a:rPr>
              <a:t>الروح</a:t>
            </a:r>
            <a:r>
              <a:rPr lang="ar-JO" sz="3200" dirty="0">
                <a:solidFill>
                  <a:schemeClr val="bg2"/>
                </a:solidFill>
              </a:rPr>
              <a:t> ل</a:t>
            </a:r>
            <a:r>
              <a:rPr lang="ar-JO" sz="3200" dirty="0">
                <a:solidFill>
                  <a:schemeClr val="tx1"/>
                </a:solidFill>
              </a:rPr>
              <a:t>يجرب</a:t>
            </a:r>
            <a:r>
              <a:rPr lang="ar-JO" sz="3200" dirty="0">
                <a:solidFill>
                  <a:schemeClr val="bg2"/>
                </a:solidFill>
              </a:rPr>
              <a:t> من إبليس (4: 1)</a:t>
            </a:r>
            <a:br>
              <a:rPr lang="en-US" sz="3200" dirty="0">
                <a:solidFill>
                  <a:schemeClr val="bg2"/>
                </a:solidFill>
              </a:rPr>
            </a:br>
            <a:br>
              <a:rPr lang="en-US" sz="3200" dirty="0">
                <a:solidFill>
                  <a:schemeClr val="bg2"/>
                </a:solidFill>
              </a:rPr>
            </a:br>
            <a:r>
              <a:rPr lang="ar-JO" sz="3200" dirty="0">
                <a:solidFill>
                  <a:schemeClr val="bg2"/>
                </a:solidFill>
              </a:rPr>
              <a:t>يلخص العدد 1 المقطع كاملاً</a:t>
            </a:r>
            <a:br>
              <a:rPr lang="en-US" sz="3200" dirty="0">
                <a:solidFill>
                  <a:schemeClr val="bg2"/>
                </a:solidFill>
              </a:rPr>
            </a:br>
            <a:br>
              <a:rPr lang="en-US" sz="3200" dirty="0">
                <a:solidFill>
                  <a:schemeClr val="bg2"/>
                </a:solidFill>
              </a:rPr>
            </a:br>
            <a:r>
              <a:rPr lang="ar-JO" sz="3200" dirty="0">
                <a:solidFill>
                  <a:schemeClr val="bg2"/>
                </a:solidFill>
              </a:rPr>
              <a:t>الروح هونفس الروح المذكور في (3: 16).... روح الله</a:t>
            </a:r>
            <a:br>
              <a:rPr lang="ar-JO" sz="3200" dirty="0">
                <a:solidFill>
                  <a:schemeClr val="bg2"/>
                </a:solidFill>
              </a:rPr>
            </a:br>
            <a:endParaRPr lang="en-US" sz="3200" dirty="0">
              <a:solidFill>
                <a:schemeClr val="bg2"/>
              </a:solidFill>
            </a:endParaRPr>
          </a:p>
        </p:txBody>
      </p:sp>
    </p:spTree>
    <p:extLst>
      <p:ext uri="{BB962C8B-B14F-4D97-AF65-F5344CB8AC3E}">
        <p14:creationId xmlns:p14="http://schemas.microsoft.com/office/powerpoint/2010/main" val="2338126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36229"/>
                                        </p:tgtEl>
                                        <p:attrNameLst>
                                          <p:attrName>style.visibility</p:attrName>
                                        </p:attrNameLst>
                                      </p:cBhvr>
                                      <p:to>
                                        <p:strVal val="visible"/>
                                      </p:to>
                                    </p:set>
                                    <p:animEffect transition="in" filter="box(in)">
                                      <p:cBhvr>
                                        <p:cTn id="7" dur="500"/>
                                        <p:tgtEl>
                                          <p:spTgt spid="436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29" grpId="0" animBg="1" autoUpdateAnimBg="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3A71FBA0-D5D7-BBC1-6AFC-A8B6CC9999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9540" name="Rectangle 4"/>
          <p:cNvSpPr>
            <a:spLocks noGrp="1" noChangeArrowheads="1"/>
          </p:cNvSpPr>
          <p:nvPr>
            <p:ph type="title" idx="4294967295"/>
          </p:nvPr>
        </p:nvSpPr>
        <p:spPr>
          <a:xfrm>
            <a:off x="914400" y="5257800"/>
            <a:ext cx="7543800" cy="990600"/>
          </a:xfrm>
          <a:solidFill>
            <a:schemeClr val="bg1"/>
          </a:solidFill>
        </p:spPr>
        <p:txBody>
          <a:bodyPr/>
          <a:lstStyle/>
          <a:p>
            <a:pPr algn="r"/>
            <a:r>
              <a:rPr lang="ar-JO" sz="3600" dirty="0">
                <a:solidFill>
                  <a:srgbClr val="FFFFFF"/>
                </a:solidFill>
              </a:rPr>
              <a:t>فبعد ما صام أربعين نهاراً وأربعين ليلة جاع أخيراً (4: 2)</a:t>
            </a:r>
            <a:endParaRPr lang="en-US" sz="3600" dirty="0">
              <a:solidFill>
                <a:srgbClr val="FFFFFF"/>
              </a:solidFill>
            </a:endParaRPr>
          </a:p>
        </p:txBody>
      </p:sp>
    </p:spTree>
    <p:extLst>
      <p:ext uri="{BB962C8B-B14F-4D97-AF65-F5344CB8AC3E}">
        <p14:creationId xmlns:p14="http://schemas.microsoft.com/office/powerpoint/2010/main" val="1478092070"/>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1" name="Rectangle 3"/>
          <p:cNvSpPr>
            <a:spLocks noGrp="1" noChangeArrowheads="1"/>
          </p:cNvSpPr>
          <p:nvPr>
            <p:ph type="body" idx="1"/>
          </p:nvPr>
        </p:nvSpPr>
        <p:spPr>
          <a:xfrm>
            <a:off x="914400" y="1219200"/>
            <a:ext cx="7543800" cy="4724400"/>
          </a:xfrm>
          <a:solidFill>
            <a:srgbClr val="C00000"/>
          </a:solidFill>
          <a:ln>
            <a:solidFill>
              <a:srgbClr val="2A1CE4"/>
            </a:solidFill>
            <a:miter lim="800000"/>
            <a:headEnd/>
            <a:tailEnd/>
          </a:ln>
        </p:spPr>
        <p:txBody>
          <a:bodyPr/>
          <a:lstStyle/>
          <a:p>
            <a:pPr marL="0" indent="0" algn="ctr">
              <a:lnSpc>
                <a:spcPct val="90000"/>
              </a:lnSpc>
              <a:buFontTx/>
              <a:buNone/>
            </a:pPr>
            <a:r>
              <a:rPr lang="ar-JO" sz="3200" dirty="0">
                <a:solidFill>
                  <a:srgbClr val="FFFFFF"/>
                </a:solidFill>
              </a:rPr>
              <a:t>التجربة لها معنى مزدوج</a:t>
            </a:r>
            <a:endParaRPr lang="en-US" sz="3200" dirty="0">
              <a:solidFill>
                <a:srgbClr val="FFFFFF"/>
              </a:solidFill>
            </a:endParaRPr>
          </a:p>
          <a:p>
            <a:pPr marL="0" indent="0" algn="ctr">
              <a:lnSpc>
                <a:spcPct val="90000"/>
              </a:lnSpc>
              <a:buFontTx/>
              <a:buNone/>
            </a:pPr>
            <a:r>
              <a:rPr lang="ar-JO" sz="3600" dirty="0"/>
              <a:t>التحريض على الشر أوالإغراء به ؛ إغواء</a:t>
            </a:r>
            <a:endParaRPr lang="ar-JO" sz="3200" dirty="0">
              <a:solidFill>
                <a:srgbClr val="FFFFFF"/>
              </a:solidFill>
            </a:endParaRPr>
          </a:p>
          <a:p>
            <a:pPr marL="0" indent="0" algn="ctr">
              <a:lnSpc>
                <a:spcPct val="90000"/>
              </a:lnSpc>
              <a:buFontTx/>
              <a:buNone/>
            </a:pPr>
            <a:r>
              <a:rPr lang="ar-JO" sz="3200" dirty="0">
                <a:solidFill>
                  <a:srgbClr val="FFFFFF"/>
                </a:solidFill>
              </a:rPr>
              <a:t>أو</a:t>
            </a:r>
            <a:endParaRPr lang="en-US" sz="3200" dirty="0">
              <a:solidFill>
                <a:srgbClr val="FFFFFF"/>
              </a:solidFill>
            </a:endParaRPr>
          </a:p>
          <a:p>
            <a:pPr marL="0" indent="0" algn="ctr">
              <a:lnSpc>
                <a:spcPct val="90000"/>
              </a:lnSpc>
              <a:buFontTx/>
              <a:buNone/>
            </a:pPr>
            <a:r>
              <a:rPr lang="ar-JO" sz="3200" dirty="0">
                <a:solidFill>
                  <a:srgbClr val="FFFFFF"/>
                </a:solidFill>
              </a:rPr>
              <a:t>امتحان</a:t>
            </a:r>
            <a:endParaRPr lang="en-US" sz="3600" dirty="0">
              <a:solidFill>
                <a:srgbClr val="FFFFFF"/>
              </a:solidFill>
            </a:endParaRPr>
          </a:p>
          <a:p>
            <a:pPr marL="0" indent="0" algn="ctr">
              <a:lnSpc>
                <a:spcPct val="90000"/>
              </a:lnSpc>
              <a:buFontTx/>
              <a:buNone/>
            </a:pPr>
            <a:r>
              <a:rPr lang="ar-JO" sz="3200" dirty="0">
                <a:solidFill>
                  <a:srgbClr val="FFFFFF"/>
                </a:solidFill>
              </a:rPr>
              <a:t>الله لا يجرب الإنسان بالشرور</a:t>
            </a:r>
            <a:endParaRPr lang="en-US" sz="3200" dirty="0">
              <a:solidFill>
                <a:srgbClr val="FFFFFF"/>
              </a:solidFill>
            </a:endParaRPr>
          </a:p>
          <a:p>
            <a:pPr marL="0" indent="0" algn="ctr">
              <a:lnSpc>
                <a:spcPct val="90000"/>
              </a:lnSpc>
              <a:buFontTx/>
              <a:buNone/>
            </a:pPr>
            <a:r>
              <a:rPr lang="ar-JO" sz="3200" dirty="0">
                <a:solidFill>
                  <a:srgbClr val="FFFFFF"/>
                </a:solidFill>
              </a:rPr>
              <a:t>(يعقوب 1: 13، مثل إبراهيم في تك 22: 1)</a:t>
            </a:r>
            <a:endParaRPr lang="en-US" sz="3200" dirty="0">
              <a:solidFill>
                <a:srgbClr val="FFFFFF"/>
              </a:solidFill>
            </a:endParaRPr>
          </a:p>
        </p:txBody>
      </p:sp>
    </p:spTree>
    <p:extLst>
      <p:ext uri="{BB962C8B-B14F-4D97-AF65-F5344CB8AC3E}">
        <p14:creationId xmlns:p14="http://schemas.microsoft.com/office/powerpoint/2010/main" val="3260521304"/>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4EC8848-06E9-3A48-71F9-E154443ED9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5203" name="Rectangle 3"/>
          <p:cNvSpPr>
            <a:spLocks noChangeArrowheads="1"/>
          </p:cNvSpPr>
          <p:nvPr/>
        </p:nvSpPr>
        <p:spPr bwMode="auto">
          <a:xfrm>
            <a:off x="251520" y="4581128"/>
            <a:ext cx="8686800" cy="2074414"/>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التجربة الأولى</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C000"/>
                </a:solidFill>
                <a:effectLst/>
                <a:uLnTx/>
                <a:uFillTx/>
                <a:latin typeface="Arial"/>
                <a:ea typeface="ＭＳ Ｐゴシック" charset="0"/>
                <a:cs typeface="Arial"/>
              </a:rPr>
              <a:t>لا يحيا </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(4: 4) الفعل باليونانية هوفي صيغة المستقبل ولكنه ليس واضحاً </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إن كان المعنى المقصود هووصية أم عبارة واقعية.</a:t>
            </a:r>
          </a:p>
          <a:p>
            <a:pPr marL="0" marR="0" lvl="0" indent="0" algn="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35205" name="Rectangle 5"/>
          <p:cNvSpPr>
            <a:spLocks noChangeArrowheads="1"/>
          </p:cNvSpPr>
          <p:nvPr/>
        </p:nvSpPr>
        <p:spPr bwMode="auto">
          <a:xfrm>
            <a:off x="6948264" y="1371600"/>
            <a:ext cx="1967136" cy="138499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0" i="0" u="none" strike="noStrike" kern="1200" cap="none" spc="0" normalizeH="0" baseline="0" noProof="0" dirty="0">
                <a:ln>
                  <a:noFill/>
                </a:ln>
                <a:solidFill>
                  <a:srgbClr val="FFFFFF"/>
                </a:solidFill>
                <a:effectLst/>
                <a:uLnTx/>
                <a:uFillTx/>
                <a:latin typeface="Arial"/>
                <a:ea typeface="ＭＳ Ｐゴシック" charset="0"/>
                <a:cs typeface="Arial"/>
              </a:rPr>
              <a:t>عبارة مكررة: إن كنت ابن الله (4: 3، 6)</a:t>
            </a:r>
            <a:endParaRPr kumimoji="1"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35206" name="Rectangle 6"/>
          <p:cNvSpPr>
            <a:spLocks noChangeArrowheads="1"/>
          </p:cNvSpPr>
          <p:nvPr/>
        </p:nvSpPr>
        <p:spPr bwMode="auto">
          <a:xfrm>
            <a:off x="0" y="2819400"/>
            <a:ext cx="9144000" cy="946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35207" name="Rectangle 7"/>
          <p:cNvSpPr>
            <a:spLocks noGrp="1" noChangeArrowheads="1"/>
          </p:cNvSpPr>
          <p:nvPr>
            <p:ph type="title" idx="4294967295"/>
          </p:nvPr>
        </p:nvSpPr>
        <p:spPr>
          <a:xfrm>
            <a:off x="304800" y="152400"/>
            <a:ext cx="8458200" cy="1066800"/>
          </a:xfrm>
          <a:solidFill>
            <a:schemeClr val="bg1"/>
          </a:solidFill>
        </p:spPr>
        <p:txBody>
          <a:bodyPr/>
          <a:lstStyle/>
          <a:p>
            <a:pPr algn="ctr"/>
            <a:r>
              <a:rPr lang="ar-JO" sz="2800" dirty="0">
                <a:solidFill>
                  <a:srgbClr val="FFFFFF"/>
                </a:solidFill>
                <a:latin typeface="Arial"/>
                <a:cs typeface="Arial"/>
              </a:rPr>
              <a:t>فتقدم إليه المجرب وقال له إن كنت ابن الله فقل أن تص وهذه الحجارة خبزاً</a:t>
            </a:r>
            <a:endParaRPr lang="en-US" sz="2800" dirty="0">
              <a:solidFill>
                <a:srgbClr val="FFFFFF"/>
              </a:solidFill>
              <a:latin typeface="Arial"/>
              <a:cs typeface="Arial"/>
            </a:endParaRPr>
          </a:p>
        </p:txBody>
      </p:sp>
    </p:spTree>
    <p:extLst>
      <p:ext uri="{BB962C8B-B14F-4D97-AF65-F5344CB8AC3E}">
        <p14:creationId xmlns:p14="http://schemas.microsoft.com/office/powerpoint/2010/main" val="191897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5207"/>
                                        </p:tgtEl>
                                        <p:attrNameLst>
                                          <p:attrName>style.visibility</p:attrName>
                                        </p:attrNameLst>
                                      </p:cBhvr>
                                      <p:to>
                                        <p:strVal val="visible"/>
                                      </p:to>
                                    </p:set>
                                    <p:anim calcmode="lin" valueType="num">
                                      <p:cBhvr additive="base">
                                        <p:cTn id="7" dur="500" fill="hold"/>
                                        <p:tgtEl>
                                          <p:spTgt spid="435207"/>
                                        </p:tgtEl>
                                        <p:attrNameLst>
                                          <p:attrName>ppt_x</p:attrName>
                                        </p:attrNameLst>
                                      </p:cBhvr>
                                      <p:tavLst>
                                        <p:tav tm="0">
                                          <p:val>
                                            <p:strVal val="0-#ppt_w/2"/>
                                          </p:val>
                                        </p:tav>
                                        <p:tav tm="100000">
                                          <p:val>
                                            <p:strVal val="#ppt_x"/>
                                          </p:val>
                                        </p:tav>
                                      </p:tavLst>
                                    </p:anim>
                                    <p:anim calcmode="lin" valueType="num">
                                      <p:cBhvr additive="base">
                                        <p:cTn id="8" dur="500" fill="hold"/>
                                        <p:tgtEl>
                                          <p:spTgt spid="43520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5205"/>
                                        </p:tgtEl>
                                        <p:attrNameLst>
                                          <p:attrName>style.visibility</p:attrName>
                                        </p:attrNameLst>
                                      </p:cBhvr>
                                      <p:to>
                                        <p:strVal val="visible"/>
                                      </p:to>
                                    </p:set>
                                    <p:anim calcmode="lin" valueType="num">
                                      <p:cBhvr additive="base">
                                        <p:cTn id="13" dur="500" fill="hold"/>
                                        <p:tgtEl>
                                          <p:spTgt spid="435205"/>
                                        </p:tgtEl>
                                        <p:attrNameLst>
                                          <p:attrName>ppt_x</p:attrName>
                                        </p:attrNameLst>
                                      </p:cBhvr>
                                      <p:tavLst>
                                        <p:tav tm="0">
                                          <p:val>
                                            <p:strVal val="0-#ppt_w/2"/>
                                          </p:val>
                                        </p:tav>
                                        <p:tav tm="100000">
                                          <p:val>
                                            <p:strVal val="#ppt_x"/>
                                          </p:val>
                                        </p:tav>
                                      </p:tavLst>
                                    </p:anim>
                                    <p:anim calcmode="lin" valueType="num">
                                      <p:cBhvr additive="base">
                                        <p:cTn id="14" dur="500" fill="hold"/>
                                        <p:tgtEl>
                                          <p:spTgt spid="43520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5203"/>
                                        </p:tgtEl>
                                        <p:attrNameLst>
                                          <p:attrName>style.visibility</p:attrName>
                                        </p:attrNameLst>
                                      </p:cBhvr>
                                      <p:to>
                                        <p:strVal val="visible"/>
                                      </p:to>
                                    </p:set>
                                    <p:anim calcmode="lin" valueType="num">
                                      <p:cBhvr additive="base">
                                        <p:cTn id="19" dur="500" fill="hold"/>
                                        <p:tgtEl>
                                          <p:spTgt spid="435203"/>
                                        </p:tgtEl>
                                        <p:attrNameLst>
                                          <p:attrName>ppt_x</p:attrName>
                                        </p:attrNameLst>
                                      </p:cBhvr>
                                      <p:tavLst>
                                        <p:tav tm="0">
                                          <p:val>
                                            <p:strVal val="0-#ppt_w/2"/>
                                          </p:val>
                                        </p:tav>
                                        <p:tav tm="100000">
                                          <p:val>
                                            <p:strVal val="#ppt_x"/>
                                          </p:val>
                                        </p:tav>
                                      </p:tavLst>
                                    </p:anim>
                                    <p:anim calcmode="lin" valueType="num">
                                      <p:cBhvr additive="base">
                                        <p:cTn id="20" dur="500" fill="hold"/>
                                        <p:tgtEl>
                                          <p:spTgt spid="4352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03" grpId="0" animBg="1" autoUpdateAnimBg="0"/>
      <p:bldP spid="435205" grpId="0" animBg="1" autoUpdateAnimBg="0"/>
      <p:bldP spid="435207" grpId="0" animBg="1" autoUpdateAnimBg="0"/>
    </p:bldLst>
  </p:timing>
</p:sld>
</file>

<file path=ppt/slides/slide3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AC8C6A39-94E0-CF68-D097-F583ADB77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4181" name="Rectangle 5"/>
          <p:cNvSpPr>
            <a:spLocks noChangeArrowheads="1"/>
          </p:cNvSpPr>
          <p:nvPr/>
        </p:nvSpPr>
        <p:spPr bwMode="auto">
          <a:xfrm>
            <a:off x="2627784" y="260648"/>
            <a:ext cx="6172200" cy="519113"/>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lvl="0" algn="r">
              <a:spcBef>
                <a:spcPct val="20000"/>
              </a:spcBef>
              <a:defRPr/>
            </a:pPr>
            <a:r>
              <a:rPr lang="ar-SA" altLang="ja-JP" sz="2800" b="1" dirty="0">
                <a:solidFill>
                  <a:srgbClr val="FFFFFF"/>
                </a:solidFill>
                <a:effectLst>
                  <a:glow rad="228600">
                    <a:schemeClr val="accent2">
                      <a:satMod val="175000"/>
                      <a:alpha val="79000"/>
                    </a:schemeClr>
                  </a:glow>
                </a:effectLst>
                <a:latin typeface="Arial"/>
                <a:cs typeface="Arial"/>
              </a:rPr>
              <a:t>المدينة المقدسة: الهيكل في أورشليم</a:t>
            </a:r>
          </a:p>
        </p:txBody>
      </p:sp>
      <p:sp>
        <p:nvSpPr>
          <p:cNvPr id="434182" name="Rectangle 6"/>
          <p:cNvSpPr>
            <a:spLocks noChangeArrowheads="1"/>
          </p:cNvSpPr>
          <p:nvPr/>
        </p:nvSpPr>
        <p:spPr bwMode="auto">
          <a:xfrm>
            <a:off x="3618384" y="1403648"/>
            <a:ext cx="5181600" cy="1384995"/>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lvl="0" algn="r">
              <a:defRPr/>
            </a:pPr>
            <a:r>
              <a:rPr kumimoji="1" lang="ar-SA" altLang="ja-JP" sz="2800" b="1" dirty="0">
                <a:solidFill>
                  <a:srgbClr val="FFFFFF"/>
                </a:solidFill>
                <a:effectLst>
                  <a:glow rad="228600">
                    <a:schemeClr val="accent2">
                      <a:satMod val="175000"/>
                      <a:alpha val="79000"/>
                    </a:schemeClr>
                  </a:glow>
                </a:effectLst>
                <a:latin typeface="Arial"/>
                <a:cs typeface="Arial"/>
              </a:rPr>
              <a:t>أعلى نقطة في الهيكل: جنوب شرق سور الهيكل مع ارتفاع عمودي حوالي 500 أو600 قدم ضمن وادي </a:t>
            </a:r>
            <a:r>
              <a:rPr kumimoji="1" lang="ar-SA" altLang="ja-JP" sz="2800" b="1" dirty="0" err="1">
                <a:solidFill>
                  <a:srgbClr val="FFFFFF"/>
                </a:solidFill>
                <a:effectLst>
                  <a:glow rad="228600">
                    <a:schemeClr val="accent2">
                      <a:satMod val="175000"/>
                      <a:alpha val="79000"/>
                    </a:schemeClr>
                  </a:glow>
                </a:effectLst>
                <a:latin typeface="Arial"/>
                <a:cs typeface="Arial"/>
              </a:rPr>
              <a:t>قدرون</a:t>
            </a:r>
            <a:endParaRPr kumimoji="1" lang="ar-SA" altLang="ja-JP" sz="2800" b="1" dirty="0">
              <a:solidFill>
                <a:srgbClr val="FFFFFF"/>
              </a:solidFill>
              <a:effectLst>
                <a:glow rad="228600">
                  <a:schemeClr val="accent2">
                    <a:satMod val="175000"/>
                    <a:alpha val="79000"/>
                  </a:schemeClr>
                </a:glow>
              </a:effectLst>
              <a:latin typeface="Arial"/>
              <a:cs typeface="Arial"/>
            </a:endParaRPr>
          </a:p>
        </p:txBody>
      </p:sp>
      <p:sp>
        <p:nvSpPr>
          <p:cNvPr id="434183" name="Rectangle 7"/>
          <p:cNvSpPr>
            <a:spLocks noChangeArrowheads="1"/>
          </p:cNvSpPr>
          <p:nvPr/>
        </p:nvSpPr>
        <p:spPr bwMode="auto">
          <a:xfrm>
            <a:off x="0" y="3398838"/>
            <a:ext cx="9144000" cy="5492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4" name="Rectangle 8"/>
          <p:cNvSpPr>
            <a:spLocks noChangeArrowheads="1"/>
          </p:cNvSpPr>
          <p:nvPr/>
        </p:nvSpPr>
        <p:spPr bwMode="auto">
          <a:xfrm>
            <a:off x="0" y="3444875"/>
            <a:ext cx="91440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a:ln>
                  <a:noFill/>
                </a:ln>
                <a:solidFill>
                  <a:srgbClr val="000000"/>
                </a:solidFill>
                <a:effectLst/>
                <a:uLnTx/>
                <a:uFillTx/>
                <a:latin typeface="Arial"/>
                <a:ea typeface="ＭＳ Ｐゴシック" charset="0"/>
                <a:cs typeface="Arial"/>
              </a:rPr>
              <a:t> </a:t>
            </a:r>
            <a:endParaRPr kumimoji="1" lang="en-US" sz="1200" b="0" i="0" u="none" strike="noStrike" kern="1200" cap="none" spc="0" normalizeH="0" baseline="0" noProof="0">
              <a:ln>
                <a:noFill/>
              </a:ln>
              <a:solidFill>
                <a:srgbClr val="FFFFFF"/>
              </a:solidFill>
              <a:effectLst/>
              <a:uLnTx/>
              <a:uFillTx/>
              <a:latin typeface="Arial"/>
              <a:ea typeface="ＭＳ Ｐゴシック"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5" name="Rectangle 9"/>
          <p:cNvSpPr>
            <a:spLocks noGrp="1" noChangeArrowheads="1"/>
          </p:cNvSpPr>
          <p:nvPr>
            <p:ph type="title" idx="4294967295"/>
          </p:nvPr>
        </p:nvSpPr>
        <p:spPr>
          <a:xfrm>
            <a:off x="3618384" y="4070648"/>
            <a:ext cx="5181600" cy="2667000"/>
          </a:xfrm>
          <a:noFill/>
          <a:effectLst>
            <a:glow rad="228600">
              <a:schemeClr val="accent2">
                <a:satMod val="175000"/>
                <a:alpha val="40000"/>
              </a:schemeClr>
            </a:glow>
          </a:effectLst>
        </p:spPr>
        <p:txBody>
          <a:bodyPr/>
          <a:lstStyle/>
          <a:p>
            <a:pPr algn="r"/>
            <a:r>
              <a:rPr lang="ar-SA" sz="3200" dirty="0">
                <a:solidFill>
                  <a:srgbClr val="FFFFFF"/>
                </a:solidFill>
                <a:effectLst>
                  <a:glow rad="228600">
                    <a:schemeClr val="accent2">
                      <a:satMod val="175000"/>
                      <a:alpha val="79000"/>
                    </a:schemeClr>
                  </a:glow>
                </a:effectLst>
              </a:rPr>
              <a:t>التجربة الثانية</a:t>
            </a:r>
            <a:br>
              <a:rPr lang="ar-SA" sz="3200" dirty="0">
                <a:solidFill>
                  <a:srgbClr val="FFFFFF"/>
                </a:solidFill>
                <a:effectLst>
                  <a:glow rad="228600">
                    <a:schemeClr val="accent2">
                      <a:satMod val="175000"/>
                      <a:alpha val="79000"/>
                    </a:schemeClr>
                  </a:glow>
                </a:effectLst>
              </a:rPr>
            </a:br>
            <a:br>
              <a:rPr lang="ar-SA" sz="3200" dirty="0">
                <a:solidFill>
                  <a:srgbClr val="FFFFFF"/>
                </a:solidFill>
                <a:effectLst>
                  <a:glow rad="228600">
                    <a:schemeClr val="accent2">
                      <a:satMod val="175000"/>
                      <a:alpha val="79000"/>
                    </a:schemeClr>
                  </a:glow>
                </a:effectLst>
              </a:rPr>
            </a:br>
            <a:r>
              <a:rPr lang="ar-SA" sz="3200" dirty="0">
                <a:solidFill>
                  <a:srgbClr val="FFFFFF"/>
                </a:solidFill>
                <a:effectLst>
                  <a:glow rad="228600">
                    <a:schemeClr val="accent2">
                      <a:satMod val="175000"/>
                      <a:alpha val="79000"/>
                    </a:schemeClr>
                  </a:glow>
                </a:effectLst>
              </a:rPr>
              <a:t>مز 91: 11-12 (4: 6) ليس اقتباس خاطئ ولكنه استخدام في سياق خاطئ (تطبيق سيء)</a:t>
            </a:r>
            <a:endParaRPr lang="en-US" sz="3200" dirty="0">
              <a:solidFill>
                <a:srgbClr val="FFFFFF"/>
              </a:solidFill>
              <a:effectLst>
                <a:glow rad="228600">
                  <a:schemeClr val="accent2">
                    <a:satMod val="175000"/>
                    <a:alpha val="79000"/>
                  </a:schemeClr>
                </a:glow>
              </a:effectLst>
            </a:endParaRPr>
          </a:p>
        </p:txBody>
      </p:sp>
    </p:spTree>
    <p:extLst>
      <p:ext uri="{BB962C8B-B14F-4D97-AF65-F5344CB8AC3E}">
        <p14:creationId xmlns:p14="http://schemas.microsoft.com/office/powerpoint/2010/main" val="3251621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4185"/>
                                        </p:tgtEl>
                                        <p:attrNameLst>
                                          <p:attrName>style.visibility</p:attrName>
                                        </p:attrNameLst>
                                      </p:cBhvr>
                                      <p:to>
                                        <p:strVal val="visible"/>
                                      </p:to>
                                    </p:set>
                                    <p:anim calcmode="lin" valueType="num">
                                      <p:cBhvr additive="base">
                                        <p:cTn id="7" dur="500" fill="hold"/>
                                        <p:tgtEl>
                                          <p:spTgt spid="434185"/>
                                        </p:tgtEl>
                                        <p:attrNameLst>
                                          <p:attrName>ppt_x</p:attrName>
                                        </p:attrNameLst>
                                      </p:cBhvr>
                                      <p:tavLst>
                                        <p:tav tm="0">
                                          <p:val>
                                            <p:strVal val="0-#ppt_w/2"/>
                                          </p:val>
                                        </p:tav>
                                        <p:tav tm="100000">
                                          <p:val>
                                            <p:strVal val="#ppt_x"/>
                                          </p:val>
                                        </p:tav>
                                      </p:tavLst>
                                    </p:anim>
                                    <p:anim calcmode="lin" valueType="num">
                                      <p:cBhvr additive="base">
                                        <p:cTn id="8" dur="500" fill="hold"/>
                                        <p:tgtEl>
                                          <p:spTgt spid="43418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4181"/>
                                        </p:tgtEl>
                                        <p:attrNameLst>
                                          <p:attrName>style.visibility</p:attrName>
                                        </p:attrNameLst>
                                      </p:cBhvr>
                                      <p:to>
                                        <p:strVal val="visible"/>
                                      </p:to>
                                    </p:set>
                                    <p:anim calcmode="lin" valueType="num">
                                      <p:cBhvr additive="base">
                                        <p:cTn id="13" dur="500" fill="hold"/>
                                        <p:tgtEl>
                                          <p:spTgt spid="434181"/>
                                        </p:tgtEl>
                                        <p:attrNameLst>
                                          <p:attrName>ppt_x</p:attrName>
                                        </p:attrNameLst>
                                      </p:cBhvr>
                                      <p:tavLst>
                                        <p:tav tm="0">
                                          <p:val>
                                            <p:strVal val="0-#ppt_w/2"/>
                                          </p:val>
                                        </p:tav>
                                        <p:tav tm="100000">
                                          <p:val>
                                            <p:strVal val="#ppt_x"/>
                                          </p:val>
                                        </p:tav>
                                      </p:tavLst>
                                    </p:anim>
                                    <p:anim calcmode="lin" valueType="num">
                                      <p:cBhvr additive="base">
                                        <p:cTn id="14" dur="500" fill="hold"/>
                                        <p:tgtEl>
                                          <p:spTgt spid="43418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4182"/>
                                        </p:tgtEl>
                                        <p:attrNameLst>
                                          <p:attrName>style.visibility</p:attrName>
                                        </p:attrNameLst>
                                      </p:cBhvr>
                                      <p:to>
                                        <p:strVal val="visible"/>
                                      </p:to>
                                    </p:set>
                                    <p:anim calcmode="lin" valueType="num">
                                      <p:cBhvr additive="base">
                                        <p:cTn id="19" dur="500" fill="hold"/>
                                        <p:tgtEl>
                                          <p:spTgt spid="434182"/>
                                        </p:tgtEl>
                                        <p:attrNameLst>
                                          <p:attrName>ppt_x</p:attrName>
                                        </p:attrNameLst>
                                      </p:cBhvr>
                                      <p:tavLst>
                                        <p:tav tm="0">
                                          <p:val>
                                            <p:strVal val="0-#ppt_w/2"/>
                                          </p:val>
                                        </p:tav>
                                        <p:tav tm="100000">
                                          <p:val>
                                            <p:strVal val="#ppt_x"/>
                                          </p:val>
                                        </p:tav>
                                      </p:tavLst>
                                    </p:anim>
                                    <p:anim calcmode="lin" valueType="num">
                                      <p:cBhvr additive="base">
                                        <p:cTn id="20" dur="500" fill="hold"/>
                                        <p:tgtEl>
                                          <p:spTgt spid="4341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1" grpId="0" animBg="1" autoUpdateAnimBg="0"/>
      <p:bldP spid="434182" grpId="0" animBg="1" autoUpdateAnimBg="0"/>
      <p:bldP spid="434185"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16"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ar-JO" sz="3600" dirty="0">
                <a:solidFill>
                  <a:schemeClr val="bg1"/>
                </a:solidFill>
                <a:ea typeface="ＭＳ Ｐゴシック" charset="0"/>
                <a:cs typeface="Arial" panose="020B0604020202020204" pitchFamily="34" charset="0"/>
              </a:rPr>
              <a:t>الجدل الآريوسي والثالوث</a:t>
            </a:r>
            <a:endParaRPr lang="en-US" sz="3600" dirty="0">
              <a:solidFill>
                <a:schemeClr val="bg1"/>
              </a:solidFill>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الصراع مع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 نيقية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عودة ظهور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عمل الكبادوكيين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 القسطنطينية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الآريوسية الأولي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الآريوسية النهائي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90338154"/>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F8642310-C871-1784-BA72-A8B8E4C712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3157" name="Rectangle 5"/>
          <p:cNvSpPr>
            <a:spLocks noGrp="1" noChangeArrowheads="1"/>
          </p:cNvSpPr>
          <p:nvPr>
            <p:ph type="title" idx="4294967295"/>
          </p:nvPr>
        </p:nvSpPr>
        <p:spPr>
          <a:xfrm>
            <a:off x="154033" y="2919656"/>
            <a:ext cx="5426079" cy="2185214"/>
          </a:xfrm>
          <a:noFill/>
          <a:ln>
            <a:noFill/>
          </a:ln>
          <a:effectLst>
            <a:glow rad="228600">
              <a:schemeClr val="accent2">
                <a:satMod val="175000"/>
                <a:alpha val="40000"/>
              </a:schemeClr>
            </a:glow>
          </a:effectLst>
        </p:spPr>
        <p:txBody>
          <a:bodyPr>
            <a:spAutoFit/>
          </a:bodyPr>
          <a:lstStyle/>
          <a:p>
            <a:pPr algn="r"/>
            <a:r>
              <a:rPr kumimoji="1" lang="ar-SA" sz="3200" b="0" kern="1200" dirty="0">
                <a:solidFill>
                  <a:srgbClr val="FFFFFF"/>
                </a:solidFill>
                <a:effectLst>
                  <a:glow rad="228600">
                    <a:schemeClr val="accent2">
                      <a:satMod val="175000"/>
                      <a:alpha val="55000"/>
                    </a:schemeClr>
                  </a:glow>
                </a:effectLst>
                <a:ea typeface="ＭＳ Ｐゴシック" charset="0"/>
                <a:cs typeface="+mn-cs"/>
              </a:rPr>
              <a:t>التجربة الثالثة</a:t>
            </a:r>
            <a:br>
              <a:rPr kumimoji="1" lang="ar-SA" sz="3200" b="0" kern="1200" dirty="0">
                <a:solidFill>
                  <a:srgbClr val="FFFFFF"/>
                </a:solidFill>
                <a:effectLst>
                  <a:glow rad="228600">
                    <a:schemeClr val="accent2">
                      <a:satMod val="175000"/>
                      <a:alpha val="55000"/>
                    </a:schemeClr>
                  </a:glow>
                </a:effectLst>
                <a:ea typeface="ＭＳ Ｐゴシック" charset="0"/>
                <a:cs typeface="+mn-cs"/>
              </a:rPr>
            </a:br>
            <a:br>
              <a:rPr kumimoji="1" lang="ar-SA" sz="3200" b="0" kern="1200" dirty="0">
                <a:solidFill>
                  <a:srgbClr val="FFFFFF"/>
                </a:solidFill>
                <a:effectLst>
                  <a:glow rad="228600">
                    <a:schemeClr val="accent2">
                      <a:satMod val="175000"/>
                      <a:alpha val="55000"/>
                    </a:schemeClr>
                  </a:glow>
                </a:effectLst>
                <a:ea typeface="ＭＳ Ｐゴシック" charset="0"/>
                <a:cs typeface="+mn-cs"/>
              </a:rPr>
            </a:br>
            <a:r>
              <a:rPr kumimoji="1" lang="ar-SA" sz="3200" b="0" kern="1200" dirty="0">
                <a:solidFill>
                  <a:srgbClr val="FFFFFF"/>
                </a:solidFill>
                <a:effectLst>
                  <a:glow rad="228600">
                    <a:schemeClr val="accent2">
                      <a:satMod val="175000"/>
                      <a:alpha val="55000"/>
                    </a:schemeClr>
                  </a:glow>
                </a:effectLst>
                <a:ea typeface="ＭＳ Ｐゴシック" charset="0"/>
                <a:cs typeface="+mn-cs"/>
              </a:rPr>
              <a:t>سجد (4: 9) رمي الشخص نفسه إلى الأرض كعلامة </a:t>
            </a:r>
            <a:r>
              <a:rPr kumimoji="1" lang="ar-SA" sz="3200" b="0" kern="1200" dirty="0" err="1">
                <a:solidFill>
                  <a:srgbClr val="FFFFFF"/>
                </a:solidFill>
                <a:effectLst>
                  <a:glow rad="228600">
                    <a:schemeClr val="accent2">
                      <a:satMod val="175000"/>
                      <a:alpha val="55000"/>
                    </a:schemeClr>
                  </a:glow>
                </a:effectLst>
                <a:ea typeface="ＭＳ Ｐゴシック" charset="0"/>
                <a:cs typeface="+mn-cs"/>
              </a:rPr>
              <a:t>الإستسلام</a:t>
            </a:r>
            <a:r>
              <a:rPr kumimoji="1" lang="ar-SA" sz="3200" b="0" kern="1200" dirty="0">
                <a:solidFill>
                  <a:srgbClr val="FFFFFF"/>
                </a:solidFill>
                <a:effectLst>
                  <a:glow rad="228600">
                    <a:schemeClr val="accent2">
                      <a:satMod val="175000"/>
                      <a:alpha val="55000"/>
                    </a:schemeClr>
                  </a:glow>
                </a:effectLst>
                <a:ea typeface="ＭＳ Ｐゴシック" charset="0"/>
                <a:cs typeface="+mn-cs"/>
              </a:rPr>
              <a:t> أمام كائن إلهي أوإنسان عالي المقام</a:t>
            </a:r>
            <a:endParaRPr kumimoji="1" lang="en-US" sz="3200" b="0" kern="1200" dirty="0">
              <a:solidFill>
                <a:srgbClr val="FFFFFF"/>
              </a:solidFill>
              <a:effectLst>
                <a:glow rad="228600">
                  <a:schemeClr val="accent2">
                    <a:satMod val="175000"/>
                    <a:alpha val="55000"/>
                  </a:schemeClr>
                </a:glow>
              </a:effectLst>
              <a:ea typeface="ＭＳ Ｐゴシック" charset="0"/>
              <a:cs typeface="+mn-cs"/>
            </a:endParaRPr>
          </a:p>
        </p:txBody>
      </p:sp>
      <p:sp>
        <p:nvSpPr>
          <p:cNvPr id="433156" name="Rectangle 4"/>
          <p:cNvSpPr>
            <a:spLocks noChangeArrowheads="1"/>
          </p:cNvSpPr>
          <p:nvPr/>
        </p:nvSpPr>
        <p:spPr bwMode="auto">
          <a:xfrm>
            <a:off x="840878" y="270687"/>
            <a:ext cx="4739234" cy="2062103"/>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lvl="0" algn="r"/>
            <a:r>
              <a:rPr kumimoji="1" lang="ar-SA" altLang="ja-JP" sz="3200" dirty="0">
                <a:solidFill>
                  <a:srgbClr val="FFFFFF"/>
                </a:solidFill>
                <a:effectLst>
                  <a:glow rad="228600">
                    <a:srgbClr val="000000">
                      <a:satMod val="175000"/>
                      <a:alpha val="55000"/>
                    </a:srgbClr>
                  </a:glow>
                </a:effectLst>
                <a:latin typeface="Arial"/>
              </a:rPr>
              <a:t>جبل عال جداً: استخدام رمزي كون جبل التجربة المعروف لم يكن مرتفعاً بشكل كاف لرؤية جميع ممالك الأرض</a:t>
            </a:r>
          </a:p>
        </p:txBody>
      </p:sp>
    </p:spTree>
    <p:extLst>
      <p:ext uri="{BB962C8B-B14F-4D97-AF65-F5344CB8AC3E}">
        <p14:creationId xmlns:p14="http://schemas.microsoft.com/office/powerpoint/2010/main" val="1137400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3157"/>
                                        </p:tgtEl>
                                        <p:attrNameLst>
                                          <p:attrName>style.visibility</p:attrName>
                                        </p:attrNameLst>
                                      </p:cBhvr>
                                      <p:to>
                                        <p:strVal val="visible"/>
                                      </p:to>
                                    </p:set>
                                    <p:anim calcmode="lin" valueType="num">
                                      <p:cBhvr additive="base">
                                        <p:cTn id="7" dur="500" fill="hold"/>
                                        <p:tgtEl>
                                          <p:spTgt spid="433157"/>
                                        </p:tgtEl>
                                        <p:attrNameLst>
                                          <p:attrName>ppt_x</p:attrName>
                                        </p:attrNameLst>
                                      </p:cBhvr>
                                      <p:tavLst>
                                        <p:tav tm="0">
                                          <p:val>
                                            <p:strVal val="0-#ppt_w/2"/>
                                          </p:val>
                                        </p:tav>
                                        <p:tav tm="100000">
                                          <p:val>
                                            <p:strVal val="#ppt_x"/>
                                          </p:val>
                                        </p:tav>
                                      </p:tavLst>
                                    </p:anim>
                                    <p:anim calcmode="lin" valueType="num">
                                      <p:cBhvr additive="base">
                                        <p:cTn id="8" dur="500" fill="hold"/>
                                        <p:tgtEl>
                                          <p:spTgt spid="4331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3156"/>
                                        </p:tgtEl>
                                        <p:attrNameLst>
                                          <p:attrName>style.visibility</p:attrName>
                                        </p:attrNameLst>
                                      </p:cBhvr>
                                      <p:to>
                                        <p:strVal val="visible"/>
                                      </p:to>
                                    </p:set>
                                    <p:anim calcmode="lin" valueType="num">
                                      <p:cBhvr additive="base">
                                        <p:cTn id="13" dur="500" fill="hold"/>
                                        <p:tgtEl>
                                          <p:spTgt spid="433156"/>
                                        </p:tgtEl>
                                        <p:attrNameLst>
                                          <p:attrName>ppt_x</p:attrName>
                                        </p:attrNameLst>
                                      </p:cBhvr>
                                      <p:tavLst>
                                        <p:tav tm="0">
                                          <p:val>
                                            <p:strVal val="0-#ppt_w/2"/>
                                          </p:val>
                                        </p:tav>
                                        <p:tav tm="100000">
                                          <p:val>
                                            <p:strVal val="#ppt_x"/>
                                          </p:val>
                                        </p:tav>
                                      </p:tavLst>
                                    </p:anim>
                                    <p:anim calcmode="lin" valueType="num">
                                      <p:cBhvr additive="base">
                                        <p:cTn id="14" dur="500" fill="hold"/>
                                        <p:tgtEl>
                                          <p:spTgt spid="4331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157" grpId="0" animBg="1" autoUpdateAnimBg="0"/>
      <p:bldP spid="433156" grpId="0" animBg="1"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C7C84E2-184D-B1B0-BDD0-FE0D397AA5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60469" name="Rectangle 21"/>
          <p:cNvSpPr>
            <a:spLocks noGrp="1" noChangeArrowheads="1"/>
          </p:cNvSpPr>
          <p:nvPr>
            <p:ph type="title"/>
          </p:nvPr>
        </p:nvSpPr>
        <p:spPr>
          <a:xfrm>
            <a:off x="827584" y="476672"/>
            <a:ext cx="8136904" cy="1143000"/>
          </a:xfrm>
        </p:spPr>
        <p:txBody>
          <a:bodyPr/>
          <a:lstStyle/>
          <a:p>
            <a:pPr algn="r"/>
            <a:r>
              <a:rPr lang="ar-SA" dirty="0">
                <a:solidFill>
                  <a:srgbClr val="FFFFFF"/>
                </a:solidFill>
                <a:effectLst>
                  <a:glow rad="228600">
                    <a:schemeClr val="accent2">
                      <a:satMod val="175000"/>
                      <a:alpha val="85693"/>
                    </a:schemeClr>
                  </a:glow>
                </a:effectLst>
              </a:rPr>
              <a:t>الموضوع الرئيسي</a:t>
            </a:r>
            <a:endParaRPr lang="en-US" dirty="0">
              <a:solidFill>
                <a:srgbClr val="FFFFFF"/>
              </a:solidFill>
              <a:effectLst>
                <a:glow rad="228600">
                  <a:schemeClr val="accent2">
                    <a:satMod val="175000"/>
                    <a:alpha val="85693"/>
                  </a:schemeClr>
                </a:glow>
              </a:effectLst>
            </a:endParaRPr>
          </a:p>
        </p:txBody>
      </p:sp>
      <p:sp>
        <p:nvSpPr>
          <p:cNvPr id="3" name="Rectangle 21">
            <a:extLst>
              <a:ext uri="{FF2B5EF4-FFF2-40B4-BE49-F238E27FC236}">
                <a16:creationId xmlns:a16="http://schemas.microsoft.com/office/drawing/2014/main" id="{16F453E4-8853-F4C9-0593-3C3BEF948A82}"/>
              </a:ext>
            </a:extLst>
          </p:cNvPr>
          <p:cNvSpPr txBox="1">
            <a:spLocks noChangeArrowheads="1"/>
          </p:cNvSpPr>
          <p:nvPr/>
        </p:nvSpPr>
        <p:spPr bwMode="auto">
          <a:xfrm>
            <a:off x="779458" y="2578188"/>
            <a:ext cx="8136904"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a:lstStyle>
          <a:p>
            <a:pPr lvl="0"/>
            <a:r>
              <a:rPr lang="ar-SA" sz="7200" kern="0" dirty="0">
                <a:solidFill>
                  <a:srgbClr val="FFFFFF"/>
                </a:solidFill>
                <a:effectLst>
                  <a:glow rad="228600">
                    <a:srgbClr val="000000">
                      <a:satMod val="175000"/>
                      <a:alpha val="85693"/>
                    </a:srgbClr>
                  </a:glow>
                </a:effectLst>
              </a:rPr>
              <a:t>الملك المنتصر</a:t>
            </a:r>
          </a:p>
        </p:txBody>
      </p:sp>
    </p:spTree>
    <p:extLst>
      <p:ext uri="{BB962C8B-B14F-4D97-AF65-F5344CB8AC3E}">
        <p14:creationId xmlns:p14="http://schemas.microsoft.com/office/powerpoint/2010/main" val="36063668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AB6600-0574-F6E7-CF16-06B317E43D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5443" name="Rectangle 3"/>
          <p:cNvSpPr>
            <a:spLocks noGrp="1" noChangeArrowheads="1"/>
          </p:cNvSpPr>
          <p:nvPr>
            <p:ph type="body" idx="1"/>
          </p:nvPr>
        </p:nvSpPr>
        <p:spPr>
          <a:xfrm>
            <a:off x="914400" y="1905000"/>
            <a:ext cx="7185992" cy="4038600"/>
          </a:xfrm>
        </p:spPr>
        <p:txBody>
          <a:bodyPr/>
          <a:lstStyle/>
          <a:p>
            <a:pPr algn="r">
              <a:lnSpc>
                <a:spcPct val="90000"/>
              </a:lnSpc>
              <a:buFontTx/>
              <a:buNone/>
            </a:pPr>
            <a:r>
              <a:rPr lang="ar-SA" sz="3200" dirty="0">
                <a:solidFill>
                  <a:srgbClr val="FFFF00"/>
                </a:solidFill>
                <a:effectLst>
                  <a:glow rad="228600">
                    <a:schemeClr val="accent6">
                      <a:satMod val="175000"/>
                      <a:alpha val="88000"/>
                    </a:schemeClr>
                  </a:glow>
                </a:effectLst>
              </a:rPr>
              <a:t>لوقا 4: 1-13</a:t>
            </a:r>
          </a:p>
          <a:p>
            <a:pPr algn="r">
              <a:lnSpc>
                <a:spcPct val="90000"/>
              </a:lnSpc>
              <a:buFontTx/>
              <a:buNone/>
            </a:pPr>
            <a:r>
              <a:rPr lang="ar-SA" sz="3200" dirty="0">
                <a:effectLst>
                  <a:glow rad="228600">
                    <a:schemeClr val="accent6">
                      <a:satMod val="175000"/>
                      <a:alpha val="88000"/>
                    </a:schemeClr>
                  </a:glow>
                </a:effectLst>
              </a:rPr>
              <a:t>الملء بالروح القدس</a:t>
            </a:r>
          </a:p>
          <a:p>
            <a:pPr algn="r">
              <a:lnSpc>
                <a:spcPct val="90000"/>
              </a:lnSpc>
              <a:buFontTx/>
              <a:buNone/>
            </a:pPr>
            <a:r>
              <a:rPr lang="ar-SA" sz="3200" dirty="0">
                <a:effectLst>
                  <a:glow rad="228600">
                    <a:schemeClr val="accent6">
                      <a:satMod val="175000"/>
                      <a:alpha val="88000"/>
                    </a:schemeClr>
                  </a:glow>
                </a:effectLst>
              </a:rPr>
              <a:t>التجربة الثانية والثالثة بترتيب عكسي</a:t>
            </a:r>
          </a:p>
          <a:p>
            <a:pPr algn="r">
              <a:lnSpc>
                <a:spcPct val="90000"/>
              </a:lnSpc>
              <a:buFontTx/>
              <a:buNone/>
            </a:pPr>
            <a:r>
              <a:rPr lang="ar-SA" sz="3200" dirty="0">
                <a:solidFill>
                  <a:srgbClr val="FFFF00"/>
                </a:solidFill>
                <a:effectLst>
                  <a:glow rad="228600">
                    <a:schemeClr val="accent6">
                      <a:satMod val="175000"/>
                      <a:alpha val="88000"/>
                    </a:schemeClr>
                  </a:glow>
                </a:effectLst>
              </a:rPr>
              <a:t>مرقس 1: 12-13</a:t>
            </a:r>
          </a:p>
          <a:p>
            <a:pPr algn="r">
              <a:lnSpc>
                <a:spcPct val="90000"/>
              </a:lnSpc>
              <a:buFontTx/>
              <a:buNone/>
            </a:pPr>
            <a:r>
              <a:rPr lang="ar-SA" sz="3200" dirty="0">
                <a:effectLst>
                  <a:glow rad="228600">
                    <a:schemeClr val="accent6">
                      <a:satMod val="175000"/>
                      <a:alpha val="88000"/>
                    </a:schemeClr>
                  </a:glow>
                </a:effectLst>
              </a:rPr>
              <a:t>اقتاده الروح القدس</a:t>
            </a:r>
          </a:p>
          <a:p>
            <a:pPr algn="r">
              <a:lnSpc>
                <a:spcPct val="90000"/>
              </a:lnSpc>
              <a:buFontTx/>
              <a:buNone/>
            </a:pPr>
            <a:r>
              <a:rPr lang="ar-SA" sz="3200" dirty="0">
                <a:effectLst>
                  <a:glow rad="228600">
                    <a:schemeClr val="accent6">
                      <a:satMod val="175000"/>
                      <a:alpha val="88000"/>
                    </a:schemeClr>
                  </a:glow>
                </a:effectLst>
              </a:rPr>
              <a:t>كان مع الحيوانات البرية</a:t>
            </a:r>
          </a:p>
        </p:txBody>
      </p:sp>
      <p:sp>
        <p:nvSpPr>
          <p:cNvPr id="445442" name="Rectangle 2"/>
          <p:cNvSpPr>
            <a:spLocks noGrp="1" noChangeArrowheads="1"/>
          </p:cNvSpPr>
          <p:nvPr>
            <p:ph type="title"/>
          </p:nvPr>
        </p:nvSpPr>
        <p:spPr>
          <a:xfrm>
            <a:off x="1403648" y="168424"/>
            <a:ext cx="7488832" cy="1491952"/>
          </a:xfrm>
        </p:spPr>
        <p:txBody>
          <a:bodyPr/>
          <a:lstStyle/>
          <a:p>
            <a:pPr algn="r"/>
            <a:r>
              <a:rPr lang="ar-SA" sz="3600" dirty="0">
                <a:solidFill>
                  <a:srgbClr val="FFFF00"/>
                </a:solidFill>
                <a:effectLst>
                  <a:glow rad="228600">
                    <a:schemeClr val="accent6">
                      <a:satMod val="175000"/>
                      <a:alpha val="88000"/>
                    </a:schemeClr>
                  </a:glow>
                </a:effectLst>
              </a:rPr>
              <a:t>التجربة موجودة في كل الأناجيل الإزائية. لوقا ومرقس يضيفون:</a:t>
            </a:r>
            <a:endParaRPr lang="en-US" sz="3600" b="1" dirty="0">
              <a:solidFill>
                <a:srgbClr val="FFFF00"/>
              </a:solidFill>
              <a:effectLst>
                <a:glow rad="228600">
                  <a:schemeClr val="accent6">
                    <a:satMod val="175000"/>
                    <a:alpha val="88000"/>
                  </a:schemeClr>
                </a:glow>
              </a:effectLst>
            </a:endParaRPr>
          </a:p>
        </p:txBody>
      </p:sp>
    </p:spTree>
    <p:extLst>
      <p:ext uri="{BB962C8B-B14F-4D97-AF65-F5344CB8AC3E}">
        <p14:creationId xmlns:p14="http://schemas.microsoft.com/office/powerpoint/2010/main" val="30363537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5443">
                                            <p:txEl>
                                              <p:pRg st="0" end="0"/>
                                            </p:txEl>
                                          </p:spTgt>
                                        </p:tgtEl>
                                        <p:attrNameLst>
                                          <p:attrName>style.visibility</p:attrName>
                                        </p:attrNameLst>
                                      </p:cBhvr>
                                      <p:to>
                                        <p:strVal val="visible"/>
                                      </p:to>
                                    </p:set>
                                    <p:animEffect transition="in" filter="barn(outVertical)">
                                      <p:cBhvr>
                                        <p:cTn id="7" dur="500"/>
                                        <p:tgtEl>
                                          <p:spTgt spid="4454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45443">
                                            <p:txEl>
                                              <p:pRg st="1" end="1"/>
                                            </p:txEl>
                                          </p:spTgt>
                                        </p:tgtEl>
                                        <p:attrNameLst>
                                          <p:attrName>style.visibility</p:attrName>
                                        </p:attrNameLst>
                                      </p:cBhvr>
                                      <p:to>
                                        <p:strVal val="visible"/>
                                      </p:to>
                                    </p:set>
                                    <p:animEffect transition="in" filter="barn(outVertical)">
                                      <p:cBhvr>
                                        <p:cTn id="12" dur="500"/>
                                        <p:tgtEl>
                                          <p:spTgt spid="4454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45443">
                                            <p:txEl>
                                              <p:pRg st="2" end="2"/>
                                            </p:txEl>
                                          </p:spTgt>
                                        </p:tgtEl>
                                        <p:attrNameLst>
                                          <p:attrName>style.visibility</p:attrName>
                                        </p:attrNameLst>
                                      </p:cBhvr>
                                      <p:to>
                                        <p:strVal val="visible"/>
                                      </p:to>
                                    </p:set>
                                    <p:animEffect transition="in" filter="barn(outVertical)">
                                      <p:cBhvr>
                                        <p:cTn id="17" dur="500"/>
                                        <p:tgtEl>
                                          <p:spTgt spid="44544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445443">
                                            <p:txEl>
                                              <p:pRg st="3" end="3"/>
                                            </p:txEl>
                                          </p:spTgt>
                                        </p:tgtEl>
                                        <p:attrNameLst>
                                          <p:attrName>style.visibility</p:attrName>
                                        </p:attrNameLst>
                                      </p:cBhvr>
                                      <p:to>
                                        <p:strVal val="visible"/>
                                      </p:to>
                                    </p:set>
                                    <p:animEffect transition="in" filter="barn(outVertical)">
                                      <p:cBhvr>
                                        <p:cTn id="22" dur="500"/>
                                        <p:tgtEl>
                                          <p:spTgt spid="44544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445443">
                                            <p:txEl>
                                              <p:pRg st="4" end="4"/>
                                            </p:txEl>
                                          </p:spTgt>
                                        </p:tgtEl>
                                        <p:attrNameLst>
                                          <p:attrName>style.visibility</p:attrName>
                                        </p:attrNameLst>
                                      </p:cBhvr>
                                      <p:to>
                                        <p:strVal val="visible"/>
                                      </p:to>
                                    </p:set>
                                    <p:animEffect transition="in" filter="barn(outVertical)">
                                      <p:cBhvr>
                                        <p:cTn id="27" dur="500"/>
                                        <p:tgtEl>
                                          <p:spTgt spid="44544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37" fill="hold" grpId="0" nodeType="clickEffect">
                                  <p:stCondLst>
                                    <p:cond delay="0"/>
                                  </p:stCondLst>
                                  <p:childTnLst>
                                    <p:set>
                                      <p:cBhvr>
                                        <p:cTn id="31" dur="1" fill="hold">
                                          <p:stCondLst>
                                            <p:cond delay="0"/>
                                          </p:stCondLst>
                                        </p:cTn>
                                        <p:tgtEl>
                                          <p:spTgt spid="445443">
                                            <p:txEl>
                                              <p:pRg st="5" end="5"/>
                                            </p:txEl>
                                          </p:spTgt>
                                        </p:tgtEl>
                                        <p:attrNameLst>
                                          <p:attrName>style.visibility</p:attrName>
                                        </p:attrNameLst>
                                      </p:cBhvr>
                                      <p:to>
                                        <p:strVal val="visible"/>
                                      </p:to>
                                    </p:set>
                                    <p:animEffect transition="in" filter="barn(outVertical)">
                                      <p:cBhvr>
                                        <p:cTn id="32" dur="500"/>
                                        <p:tgtEl>
                                          <p:spTgt spid="44544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3" grpId="0" build="p" autoUpdateAnimBg="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C1F06DE-BC0C-66B0-6EC8-193A18F95AC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20866" name="Rectangle 2"/>
          <p:cNvSpPr>
            <a:spLocks noGrp="1" noChangeArrowheads="1"/>
          </p:cNvSpPr>
          <p:nvPr>
            <p:ph type="title"/>
          </p:nvPr>
        </p:nvSpPr>
        <p:spPr>
          <a:xfrm>
            <a:off x="617848" y="188640"/>
            <a:ext cx="8136904" cy="1143000"/>
          </a:xfrm>
          <a:noFill/>
          <a:ln>
            <a:noFill/>
          </a:ln>
        </p:spPr>
        <p:txBody>
          <a:bodyPr vert="horz" wrap="square" lIns="91440" tIns="45720" rIns="91440" bIns="45720" numCol="1" anchor="ctr" anchorCtr="0" compatLnSpc="1">
            <a:prstTxWarp prst="textNoShape">
              <a:avLst/>
            </a:prstTxWarp>
          </a:bodyPr>
          <a:lstStyle/>
          <a:p>
            <a:pPr algn="ctr"/>
            <a:r>
              <a:rPr lang="ar-SA" dirty="0">
                <a:effectLst>
                  <a:glow rad="228600">
                    <a:schemeClr val="accent6">
                      <a:satMod val="175000"/>
                      <a:alpha val="72757"/>
                    </a:schemeClr>
                  </a:glow>
                </a:effectLst>
              </a:rPr>
              <a:t>العلاقات السياقية</a:t>
            </a:r>
            <a:endParaRPr lang="en-US" dirty="0">
              <a:effectLst>
                <a:glow rad="228600">
                  <a:schemeClr val="accent6">
                    <a:satMod val="175000"/>
                    <a:alpha val="72757"/>
                  </a:schemeClr>
                </a:glow>
              </a:effectLst>
            </a:endParaRPr>
          </a:p>
        </p:txBody>
      </p:sp>
      <p:sp>
        <p:nvSpPr>
          <p:cNvPr id="420867" name="Rectangle 3"/>
          <p:cNvSpPr>
            <a:spLocks noGrp="1" noChangeArrowheads="1"/>
          </p:cNvSpPr>
          <p:nvPr>
            <p:ph type="body" idx="1"/>
          </p:nvPr>
        </p:nvSpPr>
        <p:spPr>
          <a:xfrm>
            <a:off x="321296" y="2780928"/>
            <a:ext cx="8136904" cy="3162672"/>
          </a:xfrm>
          <a:noFill/>
          <a:ln>
            <a:noFill/>
          </a:ln>
          <a:effectLst/>
        </p:spPr>
        <p:txBody>
          <a:bodyPr vert="horz" wrap="square" lIns="91440" tIns="45720" rIns="91440" bIns="45720" numCol="1" anchor="t" anchorCtr="0" compatLnSpc="1">
            <a:prstTxWarp prst="textNoShape">
              <a:avLst/>
            </a:prstTxWarp>
          </a:bodyPr>
          <a:lstStyle/>
          <a:p>
            <a:pPr marL="0" indent="0" algn="r">
              <a:buNone/>
            </a:pPr>
            <a:r>
              <a:rPr lang="ar-SA" sz="3600" dirty="0">
                <a:effectLst>
                  <a:glow rad="228600">
                    <a:schemeClr val="accent6">
                      <a:satMod val="175000"/>
                      <a:alpha val="72757"/>
                    </a:schemeClr>
                  </a:glow>
                </a:effectLst>
              </a:rPr>
              <a:t>في سياق الكتاب المقدس</a:t>
            </a:r>
          </a:p>
          <a:p>
            <a:pPr marL="0" indent="0" algn="r">
              <a:buNone/>
            </a:pPr>
            <a:r>
              <a:rPr lang="ar-SA" sz="3600" dirty="0">
                <a:effectLst>
                  <a:glow rad="228600">
                    <a:schemeClr val="accent6">
                      <a:satMod val="175000"/>
                      <a:alpha val="72757"/>
                    </a:schemeClr>
                  </a:glow>
                </a:effectLst>
              </a:rPr>
              <a:t>كان يسوع هوتتميم وعود الله لإسرائيل، آتياً بصفته المسيا والفادي، مخلص العالم كما هومخلص إسرائيل</a:t>
            </a:r>
          </a:p>
        </p:txBody>
      </p:sp>
    </p:spTree>
    <p:extLst>
      <p:ext uri="{BB962C8B-B14F-4D97-AF65-F5344CB8AC3E}">
        <p14:creationId xmlns:p14="http://schemas.microsoft.com/office/powerpoint/2010/main" val="3789268183"/>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2E7F9A4-BFB4-3B36-B993-6800FD97E4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1890" name="Rectangle 2"/>
          <p:cNvSpPr>
            <a:spLocks noGrp="1" noChangeArrowheads="1"/>
          </p:cNvSpPr>
          <p:nvPr>
            <p:ph type="title"/>
          </p:nvPr>
        </p:nvSpPr>
        <p:spPr>
          <a:xfrm>
            <a:off x="683568" y="332656"/>
            <a:ext cx="8136904" cy="1143000"/>
          </a:xfrm>
          <a:noFill/>
          <a:ln>
            <a:noFill/>
          </a:ln>
        </p:spPr>
        <p:txBody>
          <a:bodyPr vert="horz" wrap="square" lIns="91440" tIns="45720" rIns="91440" bIns="45720" numCol="1" anchor="ctr" anchorCtr="0" compatLnSpc="1">
            <a:prstTxWarp prst="textNoShape">
              <a:avLst/>
            </a:prstTxWarp>
          </a:bodyPr>
          <a:lstStyle/>
          <a:p>
            <a:pPr algn="r"/>
            <a:r>
              <a:rPr lang="ar-SA" sz="4400" dirty="0">
                <a:effectLst>
                  <a:glow rad="228600">
                    <a:schemeClr val="accent6">
                      <a:satMod val="175000"/>
                      <a:alpha val="72757"/>
                    </a:schemeClr>
                  </a:glow>
                </a:effectLst>
              </a:rPr>
              <a:t>في سياق متى</a:t>
            </a:r>
            <a:endParaRPr lang="en-US" sz="4400" dirty="0">
              <a:effectLst>
                <a:glow rad="228600">
                  <a:schemeClr val="accent6">
                    <a:satMod val="175000"/>
                    <a:alpha val="72757"/>
                  </a:schemeClr>
                </a:glow>
              </a:effectLst>
            </a:endParaRPr>
          </a:p>
        </p:txBody>
      </p:sp>
      <p:sp>
        <p:nvSpPr>
          <p:cNvPr id="421891" name="Rectangle 3"/>
          <p:cNvSpPr>
            <a:spLocks noGrp="1" noChangeArrowheads="1"/>
          </p:cNvSpPr>
          <p:nvPr>
            <p:ph type="body" idx="1"/>
          </p:nvPr>
        </p:nvSpPr>
        <p:spPr>
          <a:xfrm>
            <a:off x="914400" y="2780928"/>
            <a:ext cx="7543800" cy="3162672"/>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ar-SA" sz="3200" dirty="0">
                <a:effectLst>
                  <a:glow rad="228600">
                    <a:schemeClr val="accent6">
                      <a:satMod val="175000"/>
                      <a:alpha val="72757"/>
                    </a:schemeClr>
                  </a:glow>
                </a:effectLst>
              </a:rPr>
              <a:t>أثبت متى أن يسوع كان تتميم وعود الله لإسرائيل. كما كان من الواضح تأجيل الملكوت بسبب رفض إسرائيل للمسيح الملك وبالنسبة لليهود المؤمنين ليروا سلطان ملكوته الحالي قائماً في الكنيسة.</a:t>
            </a:r>
          </a:p>
        </p:txBody>
      </p:sp>
    </p:spTree>
    <p:extLst>
      <p:ext uri="{BB962C8B-B14F-4D97-AF65-F5344CB8AC3E}">
        <p14:creationId xmlns:p14="http://schemas.microsoft.com/office/powerpoint/2010/main" val="1988659690"/>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14D7754-29C1-797B-217D-63B475FB135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2915" name="Rectangle 3"/>
          <p:cNvSpPr>
            <a:spLocks noGrp="1" noChangeArrowheads="1"/>
          </p:cNvSpPr>
          <p:nvPr>
            <p:ph type="body" idx="1"/>
          </p:nvPr>
        </p:nvSpPr>
        <p:spPr>
          <a:xfrm>
            <a:off x="1101697" y="2285860"/>
            <a:ext cx="7696200" cy="4572000"/>
          </a:xfrm>
        </p:spPr>
        <p:txBody>
          <a:bodyPr/>
          <a:lstStyle/>
          <a:p>
            <a:pPr marL="341313" indent="-341313" algn="r" rtl="1"/>
            <a:r>
              <a:rPr lang="ar-SA" sz="4000" dirty="0">
                <a:effectLst>
                  <a:glow rad="228600">
                    <a:schemeClr val="accent6">
                      <a:satMod val="175000"/>
                      <a:alpha val="72757"/>
                    </a:schemeClr>
                  </a:glow>
                </a:effectLst>
              </a:rPr>
              <a:t>إظهار يسوع الملك</a:t>
            </a:r>
          </a:p>
          <a:p>
            <a:pPr marL="341313" indent="-341313" algn="r" rtl="1"/>
            <a:r>
              <a:rPr lang="ar-SA" sz="4000" dirty="0">
                <a:effectLst>
                  <a:glow rad="228600">
                    <a:schemeClr val="accent6">
                      <a:satMod val="175000"/>
                      <a:alpha val="72757"/>
                    </a:schemeClr>
                  </a:glow>
                </a:effectLst>
              </a:rPr>
              <a:t>إظهار يسوع بلا خطية</a:t>
            </a:r>
          </a:p>
          <a:p>
            <a:pPr marL="341313" indent="-341313" algn="r" rtl="1"/>
            <a:r>
              <a:rPr lang="ar-SA" sz="4000" dirty="0">
                <a:effectLst>
                  <a:glow rad="228600">
                    <a:schemeClr val="accent6">
                      <a:satMod val="175000"/>
                      <a:alpha val="72757"/>
                    </a:schemeClr>
                  </a:glow>
                </a:effectLst>
              </a:rPr>
              <a:t>تقديم نموذج لنا في كيفية مواجهة التجربة</a:t>
            </a:r>
          </a:p>
          <a:p>
            <a:pPr marL="341313" indent="-341313" algn="r" rtl="1"/>
            <a:r>
              <a:rPr lang="ar-SA" sz="4000" dirty="0">
                <a:effectLst>
                  <a:glow rad="228600">
                    <a:schemeClr val="accent6">
                      <a:satMod val="175000"/>
                      <a:alpha val="72757"/>
                    </a:schemeClr>
                  </a:glow>
                </a:effectLst>
              </a:rPr>
              <a:t>ليظهر لنا أن يسوع مؤهل لمساعدتنا في </a:t>
            </a:r>
            <a:r>
              <a:rPr lang="ar-SA" sz="4000" dirty="0" err="1">
                <a:effectLst>
                  <a:glow rad="228600">
                    <a:schemeClr val="accent6">
                      <a:satMod val="175000"/>
                      <a:alpha val="72757"/>
                    </a:schemeClr>
                  </a:glow>
                </a:effectLst>
              </a:rPr>
              <a:t>الإنتصار</a:t>
            </a:r>
            <a:r>
              <a:rPr lang="ar-SA" sz="4000" dirty="0">
                <a:effectLst>
                  <a:glow rad="228600">
                    <a:schemeClr val="accent6">
                      <a:satMod val="175000"/>
                      <a:alpha val="72757"/>
                    </a:schemeClr>
                  </a:glow>
                </a:effectLst>
              </a:rPr>
              <a:t> على الشيطان</a:t>
            </a:r>
          </a:p>
        </p:txBody>
      </p:sp>
      <p:sp>
        <p:nvSpPr>
          <p:cNvPr id="422914" name="Rectangle 2"/>
          <p:cNvSpPr>
            <a:spLocks noGrp="1" noChangeArrowheads="1"/>
          </p:cNvSpPr>
          <p:nvPr>
            <p:ph type="title"/>
          </p:nvPr>
        </p:nvSpPr>
        <p:spPr/>
        <p:txBody>
          <a:bodyPr/>
          <a:lstStyle/>
          <a:p>
            <a:pPr algn="ctr"/>
            <a:r>
              <a:rPr lang="ar-SA" sz="5400" dirty="0">
                <a:effectLst>
                  <a:glow rad="228600">
                    <a:schemeClr val="accent6">
                      <a:satMod val="175000"/>
                      <a:alpha val="72757"/>
                    </a:schemeClr>
                  </a:glow>
                </a:effectLst>
              </a:rPr>
              <a:t>في سياق المقطع</a:t>
            </a:r>
            <a:endParaRPr lang="en-US" sz="5400" dirty="0">
              <a:effectLst>
                <a:glow rad="228600">
                  <a:schemeClr val="accent6">
                    <a:satMod val="175000"/>
                    <a:alpha val="72757"/>
                  </a:schemeClr>
                </a:glow>
              </a:effectLst>
            </a:endParaRPr>
          </a:p>
        </p:txBody>
      </p:sp>
    </p:spTree>
    <p:extLst>
      <p:ext uri="{BB962C8B-B14F-4D97-AF65-F5344CB8AC3E}">
        <p14:creationId xmlns:p14="http://schemas.microsoft.com/office/powerpoint/2010/main" val="3661828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2915">
                                            <p:txEl>
                                              <p:pRg st="0" end="0"/>
                                            </p:txEl>
                                          </p:spTgt>
                                        </p:tgtEl>
                                        <p:attrNameLst>
                                          <p:attrName>style.visibility</p:attrName>
                                        </p:attrNameLst>
                                      </p:cBhvr>
                                      <p:to>
                                        <p:strVal val="visible"/>
                                      </p:to>
                                    </p:set>
                                    <p:animEffect transition="in" filter="dissolve">
                                      <p:cBhvr>
                                        <p:cTn id="7" dur="500"/>
                                        <p:tgtEl>
                                          <p:spTgt spid="4229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22915">
                                            <p:txEl>
                                              <p:pRg st="1" end="1"/>
                                            </p:txEl>
                                          </p:spTgt>
                                        </p:tgtEl>
                                        <p:attrNameLst>
                                          <p:attrName>style.visibility</p:attrName>
                                        </p:attrNameLst>
                                      </p:cBhvr>
                                      <p:to>
                                        <p:strVal val="visible"/>
                                      </p:to>
                                    </p:set>
                                    <p:animEffect transition="in" filter="dissolve">
                                      <p:cBhvr>
                                        <p:cTn id="12" dur="500"/>
                                        <p:tgtEl>
                                          <p:spTgt spid="42291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2915">
                                            <p:txEl>
                                              <p:pRg st="2" end="2"/>
                                            </p:txEl>
                                          </p:spTgt>
                                        </p:tgtEl>
                                        <p:attrNameLst>
                                          <p:attrName>style.visibility</p:attrName>
                                        </p:attrNameLst>
                                      </p:cBhvr>
                                      <p:to>
                                        <p:strVal val="visible"/>
                                      </p:to>
                                    </p:set>
                                    <p:animEffect transition="in" filter="dissolve">
                                      <p:cBhvr>
                                        <p:cTn id="17" dur="500"/>
                                        <p:tgtEl>
                                          <p:spTgt spid="42291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22915">
                                            <p:txEl>
                                              <p:pRg st="3" end="3"/>
                                            </p:txEl>
                                          </p:spTgt>
                                        </p:tgtEl>
                                        <p:attrNameLst>
                                          <p:attrName>style.visibility</p:attrName>
                                        </p:attrNameLst>
                                      </p:cBhvr>
                                      <p:to>
                                        <p:strVal val="visible"/>
                                      </p:to>
                                    </p:set>
                                    <p:animEffect transition="in" filter="dissolve">
                                      <p:cBhvr>
                                        <p:cTn id="22" dur="500"/>
                                        <p:tgtEl>
                                          <p:spTgt spid="42291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5" grpId="0" build="p" autoUpdateAnimBg="0"/>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78D2A6-4F68-7B80-A5A6-EFE79ED6C6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54659" name="Rectangle 3"/>
          <p:cNvSpPr>
            <a:spLocks noChangeArrowheads="1"/>
          </p:cNvSpPr>
          <p:nvPr/>
        </p:nvSpPr>
        <p:spPr bwMode="auto">
          <a:xfrm>
            <a:off x="827584" y="3068960"/>
            <a:ext cx="7341568" cy="285539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lgn="r">
              <a:spcBef>
                <a:spcPct val="60000"/>
              </a:spcBef>
              <a:buClr>
                <a:srgbClr val="FFFFFF"/>
              </a:buClr>
            </a:pPr>
            <a:r>
              <a:rPr lang="ar-SA" sz="3200" b="1" dirty="0">
                <a:solidFill>
                  <a:srgbClr val="FFFFFF"/>
                </a:solidFill>
                <a:effectLst>
                  <a:glow rad="228600">
                    <a:srgbClr val="000000">
                      <a:satMod val="175000"/>
                      <a:alpha val="72757"/>
                    </a:srgbClr>
                  </a:glow>
                </a:effectLst>
                <a:latin typeface="Arial"/>
                <a:ea typeface="ＭＳ Ｐゴシック"/>
                <a:cs typeface="Arial"/>
              </a:rPr>
              <a:t>تُظهر تجربة المسيح أهمية الاستعداد الروحي وكيف استخدم يسوع كلمة الله لينتصر على الشيطان ".</a:t>
            </a:r>
            <a:endParaRPr kumimoji="0" lang="en-US" sz="3200" b="1" i="0" u="none" strike="noStrike" kern="1200" cap="none" spc="0" normalizeH="0" baseline="0" noProof="0" dirty="0">
              <a:ln>
                <a:noFill/>
              </a:ln>
              <a:solidFill>
                <a:srgbClr val="FFFFFF"/>
              </a:solidFill>
              <a:effectLst>
                <a:glow rad="228600">
                  <a:srgbClr val="000000">
                    <a:satMod val="175000"/>
                    <a:alpha val="72757"/>
                  </a:srgbClr>
                </a:glow>
              </a:effectLst>
              <a:uLnTx/>
              <a:uFillTx/>
              <a:latin typeface="Arial"/>
              <a:ea typeface="ＭＳ Ｐゴシック"/>
              <a:cs typeface="Arial"/>
            </a:endParaRPr>
          </a:p>
        </p:txBody>
      </p:sp>
      <p:sp>
        <p:nvSpPr>
          <p:cNvPr id="454662" name="Rectangle 6"/>
          <p:cNvSpPr>
            <a:spLocks noGrp="1" noChangeArrowheads="1"/>
          </p:cNvSpPr>
          <p:nvPr>
            <p:ph type="title" idx="4294967295"/>
          </p:nvPr>
        </p:nvSpPr>
        <p:spPr>
          <a:xfrm>
            <a:off x="4064478" y="1988840"/>
            <a:ext cx="4104456" cy="762000"/>
          </a:xfrm>
          <a:noFill/>
          <a:ln>
            <a:noFill/>
          </a:ln>
        </p:spPr>
        <p:txBody>
          <a:bodyPr vert="horz" wrap="square" lIns="91440" tIns="45720" rIns="91440" bIns="45720" numCol="1" anchor="ctr" anchorCtr="0" compatLnSpc="1">
            <a:prstTxWarp prst="textNoShape">
              <a:avLst/>
            </a:prstTxWarp>
          </a:bodyPr>
          <a:lstStyle/>
          <a:p>
            <a:pPr algn="r"/>
            <a:r>
              <a:rPr lang="ar-SA" sz="4800" dirty="0">
                <a:effectLst>
                  <a:glow rad="228600">
                    <a:schemeClr val="accent6">
                      <a:satMod val="175000"/>
                      <a:alpha val="72757"/>
                    </a:schemeClr>
                  </a:glow>
                </a:effectLst>
              </a:rPr>
              <a:t>التطبيقات</a:t>
            </a:r>
            <a:endParaRPr lang="en-US" sz="4800" dirty="0">
              <a:effectLst>
                <a:glow rad="228600">
                  <a:schemeClr val="accent6">
                    <a:satMod val="175000"/>
                    <a:alpha val="72757"/>
                  </a:schemeClr>
                </a:glow>
              </a:effectLst>
            </a:endParaRPr>
          </a:p>
        </p:txBody>
      </p:sp>
    </p:spTree>
    <p:extLst>
      <p:ext uri="{BB962C8B-B14F-4D97-AF65-F5344CB8AC3E}">
        <p14:creationId xmlns:p14="http://schemas.microsoft.com/office/powerpoint/2010/main" val="393093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4659"/>
                                        </p:tgtEl>
                                        <p:attrNameLst>
                                          <p:attrName>style.visibility</p:attrName>
                                        </p:attrNameLst>
                                      </p:cBhvr>
                                      <p:to>
                                        <p:strVal val="visible"/>
                                      </p:to>
                                    </p:set>
                                    <p:animEffect transition="in" filter="dissolve">
                                      <p:cBhvr>
                                        <p:cTn id="7" dur="500"/>
                                        <p:tgtEl>
                                          <p:spTgt spid="454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59" grpId="0" animBg="1" autoUpdateAnimBg="0"/>
    </p:bldLst>
  </p:timing>
</p:sld>
</file>

<file path=ppt/slides/slide3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FAEBA01-7D92-8843-A52F-057F76B4F01E}"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9/28/25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6"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8389054E-626E-F54B-9A13-F5DD19E74281}"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387</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3634" name="Rectangle 2"/>
          <p:cNvSpPr>
            <a:spLocks noChangeArrowheads="1"/>
          </p:cNvSpPr>
          <p:nvPr/>
        </p:nvSpPr>
        <p:spPr bwMode="auto">
          <a:xfrm>
            <a:off x="2286000" y="2546350"/>
            <a:ext cx="4572000" cy="31067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p:txBody>
      </p:sp>
      <p:sp>
        <p:nvSpPr>
          <p:cNvPr id="453637" name="Rectangle 5"/>
          <p:cNvSpPr>
            <a:spLocks noGrp="1" noChangeArrowheads="1"/>
          </p:cNvSpPr>
          <p:nvPr>
            <p:ph type="title" idx="4294967295"/>
          </p:nvPr>
        </p:nvSpPr>
        <p:spPr>
          <a:xfrm>
            <a:off x="228600" y="5105400"/>
            <a:ext cx="8686800" cy="1447800"/>
          </a:xfrm>
          <a:solidFill>
            <a:schemeClr val="bg1"/>
          </a:solidFill>
        </p:spPr>
        <p:txBody>
          <a:bodyPr/>
          <a:lstStyle/>
          <a:p>
            <a:pPr algn="r"/>
            <a:r>
              <a:rPr lang="ar-SA" sz="3200" dirty="0">
                <a:solidFill>
                  <a:schemeClr val="tx1"/>
                </a:solidFill>
              </a:rPr>
              <a:t>امتحان الله يزيد إيماننا ويطور المثابرة فينا حتى نبقى أمناء لدعوتنا (يعقوب 1: 2-4)</a:t>
            </a:r>
            <a:endParaRPr lang="en-US" sz="3200" dirty="0">
              <a:solidFill>
                <a:schemeClr val="tx1"/>
              </a:solidFill>
            </a:endParaRPr>
          </a:p>
        </p:txBody>
      </p:sp>
    </p:spTree>
    <p:extLst>
      <p:ext uri="{BB962C8B-B14F-4D97-AF65-F5344CB8AC3E}">
        <p14:creationId xmlns:p14="http://schemas.microsoft.com/office/powerpoint/2010/main" val="29389044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3637"/>
                                        </p:tgtEl>
                                        <p:attrNameLst>
                                          <p:attrName>style.visibility</p:attrName>
                                        </p:attrNameLst>
                                      </p:cBhvr>
                                      <p:to>
                                        <p:strVal val="visible"/>
                                      </p:to>
                                    </p:set>
                                    <p:animEffect transition="in" filter="dissolve">
                                      <p:cBhvr>
                                        <p:cTn id="7" dur="500"/>
                                        <p:tgtEl>
                                          <p:spTgt spid="453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7" grpId="0" animBg="1" autoUpdateAnimBg="0"/>
    </p:bldLst>
  </p:timing>
</p:sld>
</file>

<file path=ppt/slides/slide3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94C48492-348B-AB4E-9F98-2E50E3F3788C}"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9/28/25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5"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7476AAC-C89B-E14B-91A6-70F97108856C}"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388</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2612" name="Rectangle 4"/>
          <p:cNvSpPr>
            <a:spLocks noGrp="1" noChangeArrowheads="1"/>
          </p:cNvSpPr>
          <p:nvPr>
            <p:ph type="title" idx="4294967295"/>
          </p:nvPr>
        </p:nvSpPr>
        <p:spPr>
          <a:xfrm>
            <a:off x="1403648" y="3048000"/>
            <a:ext cx="6063952" cy="2667000"/>
          </a:xfrm>
        </p:spPr>
        <p:txBody>
          <a:bodyPr/>
          <a:lstStyle/>
          <a:p>
            <a:pPr algn="ctr"/>
            <a:r>
              <a:rPr lang="ar-SA" sz="4400" dirty="0">
                <a:solidFill>
                  <a:schemeClr val="tx1"/>
                </a:solidFill>
              </a:rPr>
              <a:t>في امتحانك القادم أنظر إلى مثال يسوع كونه مؤهلاً لمساعدتنا في مقاومة الشرير</a:t>
            </a:r>
            <a:endParaRPr lang="en-US" sz="4400" dirty="0">
              <a:solidFill>
                <a:schemeClr val="tx1"/>
              </a:solidFill>
            </a:endParaRPr>
          </a:p>
        </p:txBody>
      </p:sp>
    </p:spTree>
    <p:extLst>
      <p:ext uri="{BB962C8B-B14F-4D97-AF65-F5344CB8AC3E}">
        <p14:creationId xmlns:p14="http://schemas.microsoft.com/office/powerpoint/2010/main" val="28785573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452612"/>
                                        </p:tgtEl>
                                        <p:attrNameLst>
                                          <p:attrName>style.visibility</p:attrName>
                                        </p:attrNameLst>
                                      </p:cBhvr>
                                      <p:to>
                                        <p:strVal val="visible"/>
                                      </p:to>
                                    </p:set>
                                    <p:animEffect transition="in" filter="barn(inHorizontal)">
                                      <p:cBhvr>
                                        <p:cTn id="7" dur="500"/>
                                        <p:tgtEl>
                                          <p:spTgt spid="452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2" grpId="0" autoUpdateAnimBg="0"/>
    </p:bldLst>
  </p:timing>
</p:sld>
</file>

<file path=ppt/slides/slide38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DB32667-B7B1-452C-8968-817EB3C48E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في إعلانه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26-27</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2437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يشهد يوحنا أمام القادة وللمسيح أنه سابق المسيا لتتميم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ملاخي 4: 5 ليثبت شخص المسيح وعمله وليعد إسرائيل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وقادتها قبل بداية خدمة المسيح العامة</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927056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ar-JO" dirty="0">
                <a:solidFill>
                  <a:schemeClr val="bg1"/>
                </a:solidFill>
                <a:ea typeface="ＭＳ Ｐゴシック" charset="0"/>
                <a:cs typeface="Arial" panose="020B0604020202020204" pitchFamily="34" charset="0"/>
              </a:rPr>
              <a:t>عودة ظهور الآريوسية</a:t>
            </a:r>
            <a:endParaRPr lang="en-US" dirty="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325           مجمع            نيقية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آريوس                ضد             أثناسيوس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باسيليوس القيصري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غريغوريوس النيصي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غريغوريوس النيزنزي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عودة ظهور الآريوسية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عمل            الكبادوكيين الثلاثة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381</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القسطنطينية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6492464"/>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1030"/>
          <p:cNvSpPr>
            <a:spLocks noGrp="1" noChangeArrowheads="1"/>
          </p:cNvSpPr>
          <p:nvPr>
            <p:ph type="title"/>
          </p:nvPr>
        </p:nvSpPr>
        <p:spPr>
          <a:xfrm>
            <a:off x="685800" y="304800"/>
            <a:ext cx="7772400" cy="1143000"/>
          </a:xfrm>
        </p:spPr>
        <p:txBody>
          <a:bodyPr/>
          <a:lstStyle/>
          <a:p>
            <a:r>
              <a:rPr lang="ar-JO" dirty="0">
                <a:latin typeface="Arial" charset="0"/>
                <a:ea typeface="ＭＳ Ｐゴシック" charset="0"/>
                <a:cs typeface="ＭＳ Ｐゴシック" charset="0"/>
              </a:rPr>
              <a:t>المسيح فقط هوالنور</a:t>
            </a:r>
            <a:endParaRPr lang="en-US" dirty="0">
              <a:latin typeface="Arial" charset="0"/>
              <a:ea typeface="ＭＳ Ｐゴシック" charset="0"/>
              <a:cs typeface="ＭＳ Ｐゴシック" charset="0"/>
            </a:endParaRPr>
          </a:p>
        </p:txBody>
      </p:sp>
      <p:sp>
        <p:nvSpPr>
          <p:cNvPr id="67586" name="Rectangle 1026"/>
          <p:cNvSpPr>
            <a:spLocks noChangeArrowheads="1"/>
          </p:cNvSpPr>
          <p:nvPr/>
        </p:nvSpPr>
        <p:spPr bwMode="auto">
          <a:xfrm>
            <a:off x="0" y="1600200"/>
            <a:ext cx="4357686" cy="2743200"/>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يوحنا (1: 6-9)</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جاء إلى العالم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جاء إلى الوجود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إنسان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سهد للنور (7-8)</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
        <p:nvSpPr>
          <p:cNvPr id="67587" name="Rectangle 1027"/>
          <p:cNvSpPr>
            <a:spLocks noChangeArrowheads="1"/>
          </p:cNvSpPr>
          <p:nvPr/>
        </p:nvSpPr>
        <p:spPr bwMode="auto">
          <a:xfrm>
            <a:off x="4788024" y="1600201"/>
            <a:ext cx="3563888" cy="2895600"/>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يسوع (1: 1-5)</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خلق العالم (3)</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كان في البدء (1أ)</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الكلمة أوالله (1ت)</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كان هوالنور (9)</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39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710AB2F-946B-43BB-AF83-9CB63F9F8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شهادة يوحنا أمام القادة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26</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يوحنا 1: 19-28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3009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يجيب يوحنا على تساؤل قادة إسرائيل بخصوص شخصه أنه سابق المسيا لتتميم ملاخي 4: 5 بحيث يعد هؤلاء القادة لقبول المسيح ورسالته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45835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2660102" cy="1592508"/>
            <a:chOff x="5508104" y="620689"/>
            <a:chExt cx="2660102"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33220459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1531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362716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140401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١٩-٢١</a:t>
            </a:r>
          </a:p>
        </p:txBody>
      </p:sp>
    </p:spTree>
    <p:extLst>
      <p:ext uri="{BB962C8B-B14F-4D97-AF65-F5344CB8AC3E}">
        <p14:creationId xmlns:p14="http://schemas.microsoft.com/office/powerpoint/2010/main" val="3643610119"/>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٢٢-٢٥</a:t>
            </a:r>
          </a:p>
        </p:txBody>
      </p:sp>
    </p:spTree>
    <p:extLst>
      <p:ext uri="{BB962C8B-B14F-4D97-AF65-F5344CB8AC3E}">
        <p14:creationId xmlns:p14="http://schemas.microsoft.com/office/powerpoint/2010/main" val="2950338954"/>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E96AB9B-15E4-4516-A70F-68AEB8722A7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شهادة يوحنا للمسيح</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يوحنا 1: 29-34</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يشهد يوحنا علانية للمرة الأولى أن المسيح هومسيا إسرائيل من خلال شهادة خلاصية عن عمل المسيح كحمل الله وشخص المسيح كابن الله ليعد إسرائيل قبل بدء خدمة المسيح العلنية</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6852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9.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64866" name="Title 3"/>
          <p:cNvSpPr>
            <a:spLocks noGrp="1"/>
          </p:cNvSpPr>
          <p:nvPr>
            <p:ph type="title" idx="4294967295"/>
          </p:nvPr>
        </p:nvSpPr>
        <p:spPr/>
        <p:txBody>
          <a:bodyPr/>
          <a:lstStyle/>
          <a:p>
            <a:pPr eaLnBrk="1" hangingPunct="1"/>
            <a:r>
              <a:rPr lang="en-US">
                <a:latin typeface="Times New Roman" charset="0"/>
              </a:rPr>
              <a:t>How Well Do You Know the Life of Christ?</a:t>
            </a:r>
          </a:p>
        </p:txBody>
      </p:sp>
      <p:sp>
        <p:nvSpPr>
          <p:cNvPr id="5" name="Rectangle 4"/>
          <p:cNvSpPr/>
          <p:nvPr/>
        </p:nvSpPr>
        <p:spPr bwMode="auto">
          <a:xfrm>
            <a:off x="-76200" y="-76200"/>
            <a:ext cx="9296400" cy="7010400"/>
          </a:xfrm>
          <a:prstGeom prst="rect">
            <a:avLst/>
          </a:prstGeom>
          <a:solidFill>
            <a:schemeClr val="accent6">
              <a:lumMod val="20000"/>
              <a:lumOff val="80000"/>
            </a:schemeClr>
          </a:solidFill>
          <a:ln w="12700" cap="flat" cmpd="sng" algn="ctr">
            <a:solidFill>
              <a:schemeClr val="tx1"/>
            </a:solidFill>
            <a:prstDash val="solid"/>
            <a:round/>
            <a:headEnd type="none" w="sm" len="sm"/>
            <a:tailEnd type="none" w="sm" len="sm"/>
          </a:ln>
          <a:effectLst/>
        </p:spPr>
        <p:txBody>
          <a:bodyPr wrap="none"/>
          <a:lstStyle/>
          <a:p>
            <a:pPr>
              <a:defRPr/>
            </a:pPr>
            <a:endParaRPr lang="en-US" dirty="0">
              <a:solidFill>
                <a:srgbClr val="FFFFCC"/>
              </a:solidFill>
              <a:cs typeface="ＭＳ Ｐゴシック" charset="0"/>
            </a:endParaRPr>
          </a:p>
        </p:txBody>
      </p:sp>
      <p:pic>
        <p:nvPicPr>
          <p:cNvPr id="164868"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9324975" y="-242888"/>
            <a:ext cx="8763000" cy="671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869" name="Text Box 3"/>
          <p:cNvSpPr txBox="1">
            <a:spLocks noChangeArrowheads="1"/>
          </p:cNvSpPr>
          <p:nvPr/>
        </p:nvSpPr>
        <p:spPr bwMode="auto">
          <a:xfrm>
            <a:off x="8532813"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000000"/>
                </a:solidFill>
                <a:latin typeface="Arial" charset="0"/>
                <a:cs typeface="Arial" charset="0"/>
              </a:rPr>
              <a:t>53</a:t>
            </a:r>
            <a:endParaRPr lang="en-US" b="1" dirty="0">
              <a:solidFill>
                <a:srgbClr val="000000"/>
              </a:solidFill>
              <a:latin typeface="Arial" charset="0"/>
              <a:cs typeface="Arial" charset="0"/>
            </a:endParaRPr>
          </a:p>
        </p:txBody>
      </p:sp>
      <p:sp>
        <p:nvSpPr>
          <p:cNvPr id="164870" name="TextBox 5"/>
          <p:cNvSpPr txBox="1">
            <a:spLocks noChangeArrowheads="1"/>
          </p:cNvSpPr>
          <p:nvPr/>
        </p:nvSpPr>
        <p:spPr bwMode="auto">
          <a:xfrm>
            <a:off x="2819400" y="6534150"/>
            <a:ext cx="6324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1800" b="1" dirty="0">
                <a:solidFill>
                  <a:srgbClr val="000000"/>
                </a:solidFill>
                <a:latin typeface="Arial" charset="0"/>
                <a:cs typeface="Arial" charset="0"/>
              </a:rPr>
              <a:t>تيري هول، بانوراما الكتاب المقدس، 121</a:t>
            </a:r>
            <a:endParaRPr lang="en-US" sz="1800" b="1" dirty="0">
              <a:solidFill>
                <a:srgbClr val="000000"/>
              </a:solidFill>
              <a:latin typeface="Arial" charset="0"/>
              <a:cs typeface="Arial" charset="0"/>
            </a:endParaRPr>
          </a:p>
        </p:txBody>
      </p:sp>
      <p:sp>
        <p:nvSpPr>
          <p:cNvPr id="7" name="TextBox 6"/>
          <p:cNvSpPr txBox="1">
            <a:spLocks noChangeArrowheads="1"/>
          </p:cNvSpPr>
          <p:nvPr/>
        </p:nvSpPr>
        <p:spPr bwMode="auto">
          <a:xfrm>
            <a:off x="2447925" y="30797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1</a:t>
            </a:r>
            <a:endParaRPr lang="en-US" b="1" dirty="0">
              <a:solidFill>
                <a:srgbClr val="000000"/>
              </a:solidFill>
              <a:latin typeface="Arial" charset="0"/>
              <a:cs typeface="Arial" charset="0"/>
            </a:endParaRPr>
          </a:p>
        </p:txBody>
      </p:sp>
      <p:sp>
        <p:nvSpPr>
          <p:cNvPr id="8" name="TextBox 7"/>
          <p:cNvSpPr txBox="1">
            <a:spLocks noChangeArrowheads="1"/>
          </p:cNvSpPr>
          <p:nvPr/>
        </p:nvSpPr>
        <p:spPr bwMode="auto">
          <a:xfrm>
            <a:off x="2447925" y="24828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7</a:t>
            </a:r>
            <a:endParaRPr lang="en-US" b="1" dirty="0">
              <a:solidFill>
                <a:srgbClr val="000000"/>
              </a:solidFill>
              <a:latin typeface="Arial" charset="0"/>
              <a:cs typeface="Arial" charset="0"/>
            </a:endParaRPr>
          </a:p>
        </p:txBody>
      </p:sp>
      <p:sp>
        <p:nvSpPr>
          <p:cNvPr id="9" name="TextBox 8"/>
          <p:cNvSpPr txBox="1">
            <a:spLocks noChangeArrowheads="1"/>
          </p:cNvSpPr>
          <p:nvPr/>
        </p:nvSpPr>
        <p:spPr bwMode="auto">
          <a:xfrm>
            <a:off x="2447925" y="18859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3</a:t>
            </a:r>
            <a:endParaRPr lang="en-US" b="1" dirty="0">
              <a:solidFill>
                <a:srgbClr val="000000"/>
              </a:solidFill>
              <a:latin typeface="Arial" charset="0"/>
              <a:cs typeface="Arial" charset="0"/>
            </a:endParaRPr>
          </a:p>
        </p:txBody>
      </p:sp>
      <p:sp>
        <p:nvSpPr>
          <p:cNvPr id="10" name="TextBox 9"/>
          <p:cNvSpPr txBox="1">
            <a:spLocks noChangeArrowheads="1"/>
          </p:cNvSpPr>
          <p:nvPr/>
        </p:nvSpPr>
        <p:spPr bwMode="auto">
          <a:xfrm>
            <a:off x="2447925" y="12890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6</a:t>
            </a:r>
            <a:endParaRPr lang="en-US" b="1" dirty="0">
              <a:solidFill>
                <a:srgbClr val="000000"/>
              </a:solidFill>
              <a:latin typeface="Arial" charset="0"/>
              <a:cs typeface="Arial" charset="0"/>
            </a:endParaRPr>
          </a:p>
        </p:txBody>
      </p:sp>
      <p:sp>
        <p:nvSpPr>
          <p:cNvPr id="11" name="TextBox 10"/>
          <p:cNvSpPr txBox="1">
            <a:spLocks noChangeArrowheads="1"/>
          </p:cNvSpPr>
          <p:nvPr/>
        </p:nvSpPr>
        <p:spPr bwMode="auto">
          <a:xfrm>
            <a:off x="2447925" y="6921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4</a:t>
            </a:r>
            <a:endParaRPr lang="en-US" b="1" dirty="0">
              <a:solidFill>
                <a:srgbClr val="000000"/>
              </a:solidFill>
              <a:latin typeface="Arial" charset="0"/>
              <a:cs typeface="Arial" charset="0"/>
            </a:endParaRPr>
          </a:p>
        </p:txBody>
      </p:sp>
      <p:sp>
        <p:nvSpPr>
          <p:cNvPr id="12" name="TextBox 11"/>
          <p:cNvSpPr txBox="1">
            <a:spLocks noChangeArrowheads="1"/>
          </p:cNvSpPr>
          <p:nvPr/>
        </p:nvSpPr>
        <p:spPr bwMode="auto">
          <a:xfrm>
            <a:off x="2447925" y="36766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5</a:t>
            </a:r>
            <a:endParaRPr lang="en-US" b="1" dirty="0">
              <a:solidFill>
                <a:srgbClr val="000000"/>
              </a:solidFill>
              <a:latin typeface="Arial" charset="0"/>
              <a:cs typeface="Arial" charset="0"/>
            </a:endParaRPr>
          </a:p>
        </p:txBody>
      </p:sp>
      <p:sp>
        <p:nvSpPr>
          <p:cNvPr id="13" name="TextBox 12"/>
          <p:cNvSpPr txBox="1">
            <a:spLocks noChangeArrowheads="1"/>
          </p:cNvSpPr>
          <p:nvPr/>
        </p:nvSpPr>
        <p:spPr bwMode="auto">
          <a:xfrm>
            <a:off x="2360267" y="427355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10</a:t>
            </a:r>
            <a:endParaRPr lang="en-US" b="1" dirty="0">
              <a:solidFill>
                <a:srgbClr val="000000"/>
              </a:solidFill>
              <a:latin typeface="Arial" charset="0"/>
              <a:cs typeface="Arial" charset="0"/>
            </a:endParaRPr>
          </a:p>
        </p:txBody>
      </p:sp>
      <p:sp>
        <p:nvSpPr>
          <p:cNvPr id="14" name="TextBox 13"/>
          <p:cNvSpPr txBox="1">
            <a:spLocks noChangeArrowheads="1"/>
          </p:cNvSpPr>
          <p:nvPr/>
        </p:nvSpPr>
        <p:spPr bwMode="auto">
          <a:xfrm>
            <a:off x="2447925" y="48704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8</a:t>
            </a:r>
            <a:endParaRPr lang="en-US" b="1" dirty="0">
              <a:solidFill>
                <a:srgbClr val="000000"/>
              </a:solidFill>
              <a:latin typeface="Arial" charset="0"/>
              <a:cs typeface="Arial" charset="0"/>
            </a:endParaRPr>
          </a:p>
        </p:txBody>
      </p:sp>
      <p:sp>
        <p:nvSpPr>
          <p:cNvPr id="15" name="TextBox 14"/>
          <p:cNvSpPr txBox="1">
            <a:spLocks noChangeArrowheads="1"/>
          </p:cNvSpPr>
          <p:nvPr/>
        </p:nvSpPr>
        <p:spPr bwMode="auto">
          <a:xfrm>
            <a:off x="2447925" y="54673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2</a:t>
            </a:r>
            <a:endParaRPr lang="en-US" b="1" dirty="0">
              <a:solidFill>
                <a:srgbClr val="000000"/>
              </a:solidFill>
              <a:latin typeface="Arial" charset="0"/>
              <a:cs typeface="Arial" charset="0"/>
            </a:endParaRPr>
          </a:p>
        </p:txBody>
      </p:sp>
      <p:sp>
        <p:nvSpPr>
          <p:cNvPr id="16" name="TextBox 15"/>
          <p:cNvSpPr txBox="1">
            <a:spLocks noChangeArrowheads="1"/>
          </p:cNvSpPr>
          <p:nvPr/>
        </p:nvSpPr>
        <p:spPr bwMode="auto">
          <a:xfrm>
            <a:off x="2447925" y="6062663"/>
            <a:ext cx="3556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9</a:t>
            </a:r>
            <a:endParaRPr lang="en-US" b="1" dirty="0">
              <a:solidFill>
                <a:srgbClr val="000000"/>
              </a:solidFill>
              <a:latin typeface="Arial" charset="0"/>
              <a:cs typeface="Arial" charset="0"/>
            </a:endParaRPr>
          </a:p>
        </p:txBody>
      </p:sp>
      <p:sp>
        <p:nvSpPr>
          <p:cNvPr id="164881" name="TextBox 16"/>
          <p:cNvSpPr txBox="1">
            <a:spLocks noChangeArrowheads="1"/>
          </p:cNvSpPr>
          <p:nvPr/>
        </p:nvSpPr>
        <p:spPr bwMode="auto">
          <a:xfrm>
            <a:off x="179388" y="96838"/>
            <a:ext cx="8137525" cy="52387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solidFill>
                  <a:srgbClr val="FFFFFF"/>
                </a:solidFill>
                <a:latin typeface="Arial" charset="0"/>
                <a:cs typeface="Arial" charset="0"/>
              </a:rPr>
              <a:t>كيف تعرف حياة المسيح بشكل أفضل</a:t>
            </a:r>
            <a:endParaRPr lang="en-US" sz="2800" b="1" dirty="0">
              <a:solidFill>
                <a:srgbClr val="FFFFFF"/>
              </a:solidFill>
              <a:latin typeface="Arial" charset="0"/>
              <a:cs typeface="Arial" charset="0"/>
            </a:endParaRPr>
          </a:p>
        </p:txBody>
      </p:sp>
      <p:sp>
        <p:nvSpPr>
          <p:cNvPr id="164882" name="TextBox 17"/>
          <p:cNvSpPr txBox="1">
            <a:spLocks noChangeArrowheads="1"/>
          </p:cNvSpPr>
          <p:nvPr/>
        </p:nvSpPr>
        <p:spPr bwMode="auto">
          <a:xfrm>
            <a:off x="2987675" y="1284288"/>
            <a:ext cx="271260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مقابلة مع نيقوديموس</a:t>
            </a:r>
            <a:endParaRPr lang="en-US" sz="2800" b="1" dirty="0">
              <a:solidFill>
                <a:srgbClr val="000000"/>
              </a:solidFill>
              <a:latin typeface="Arial" charset="0"/>
              <a:cs typeface="Arial" charset="0"/>
            </a:endParaRPr>
          </a:p>
        </p:txBody>
      </p:sp>
      <p:sp>
        <p:nvSpPr>
          <p:cNvPr id="164883" name="TextBox 18"/>
          <p:cNvSpPr txBox="1">
            <a:spLocks noChangeArrowheads="1"/>
          </p:cNvSpPr>
          <p:nvPr/>
        </p:nvSpPr>
        <p:spPr bwMode="auto">
          <a:xfrm>
            <a:off x="2987675" y="692150"/>
            <a:ext cx="201850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ضيف في عرس</a:t>
            </a:r>
            <a:endParaRPr lang="en-US" sz="2800" b="1" dirty="0">
              <a:solidFill>
                <a:srgbClr val="000000"/>
              </a:solidFill>
              <a:latin typeface="Arial" charset="0"/>
              <a:cs typeface="Arial" charset="0"/>
            </a:endParaRPr>
          </a:p>
        </p:txBody>
      </p:sp>
      <p:sp>
        <p:nvSpPr>
          <p:cNvPr id="164884" name="TextBox 19"/>
          <p:cNvSpPr txBox="1">
            <a:spLocks noChangeArrowheads="1"/>
          </p:cNvSpPr>
          <p:nvPr/>
        </p:nvSpPr>
        <p:spPr bwMode="auto">
          <a:xfrm>
            <a:off x="2987675" y="6021388"/>
            <a:ext cx="12570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قبر لعازر</a:t>
            </a:r>
            <a:endParaRPr lang="en-US" sz="2800" b="1" dirty="0">
              <a:solidFill>
                <a:srgbClr val="000000"/>
              </a:solidFill>
              <a:latin typeface="Arial" charset="0"/>
              <a:cs typeface="Arial" charset="0"/>
            </a:endParaRPr>
          </a:p>
        </p:txBody>
      </p:sp>
      <p:sp>
        <p:nvSpPr>
          <p:cNvPr id="164885" name="TextBox 20"/>
          <p:cNvSpPr txBox="1">
            <a:spLocks noChangeArrowheads="1"/>
          </p:cNvSpPr>
          <p:nvPr/>
        </p:nvSpPr>
        <p:spPr bwMode="auto">
          <a:xfrm>
            <a:off x="2987675" y="5429250"/>
            <a:ext cx="212750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نجار في الناصرة</a:t>
            </a:r>
            <a:endParaRPr lang="en-US" sz="2800" b="1" dirty="0">
              <a:solidFill>
                <a:srgbClr val="000000"/>
              </a:solidFill>
              <a:latin typeface="Arial" charset="0"/>
              <a:cs typeface="Arial" charset="0"/>
            </a:endParaRPr>
          </a:p>
        </p:txBody>
      </p:sp>
      <p:sp>
        <p:nvSpPr>
          <p:cNvPr id="164886" name="TextBox 21"/>
          <p:cNvSpPr txBox="1">
            <a:spLocks noChangeArrowheads="1"/>
          </p:cNvSpPr>
          <p:nvPr/>
        </p:nvSpPr>
        <p:spPr bwMode="auto">
          <a:xfrm>
            <a:off x="2987675" y="4837113"/>
            <a:ext cx="177805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أمثال الملكوت</a:t>
            </a:r>
            <a:endParaRPr lang="en-US" sz="2800" b="1" dirty="0">
              <a:solidFill>
                <a:srgbClr val="000000"/>
              </a:solidFill>
              <a:latin typeface="Arial" charset="0"/>
              <a:cs typeface="Arial" charset="0"/>
            </a:endParaRPr>
          </a:p>
        </p:txBody>
      </p:sp>
      <p:sp>
        <p:nvSpPr>
          <p:cNvPr id="164887" name="TextBox 22"/>
          <p:cNvSpPr txBox="1">
            <a:spLocks noChangeArrowheads="1"/>
          </p:cNvSpPr>
          <p:nvPr/>
        </p:nvSpPr>
        <p:spPr bwMode="auto">
          <a:xfrm>
            <a:off x="2987675" y="3060700"/>
            <a:ext cx="221246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ولادة في بيت لحم</a:t>
            </a:r>
            <a:endParaRPr lang="en-US" sz="2800" b="1" dirty="0">
              <a:solidFill>
                <a:srgbClr val="000000"/>
              </a:solidFill>
              <a:latin typeface="Arial" charset="0"/>
              <a:cs typeface="Arial" charset="0"/>
            </a:endParaRPr>
          </a:p>
        </p:txBody>
      </p:sp>
      <p:sp>
        <p:nvSpPr>
          <p:cNvPr id="164888" name="TextBox 23"/>
          <p:cNvSpPr txBox="1">
            <a:spLocks noChangeArrowheads="1"/>
          </p:cNvSpPr>
          <p:nvPr/>
        </p:nvSpPr>
        <p:spPr bwMode="auto">
          <a:xfrm>
            <a:off x="2987675" y="4244975"/>
            <a:ext cx="2351926"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غسل أرجل التلاميذ</a:t>
            </a:r>
            <a:endParaRPr lang="en-US" sz="2800" b="1" dirty="0">
              <a:solidFill>
                <a:srgbClr val="000000"/>
              </a:solidFill>
              <a:latin typeface="Arial" charset="0"/>
              <a:cs typeface="Arial" charset="0"/>
            </a:endParaRPr>
          </a:p>
        </p:txBody>
      </p:sp>
      <p:sp>
        <p:nvSpPr>
          <p:cNvPr id="164889" name="TextBox 24"/>
          <p:cNvSpPr txBox="1">
            <a:spLocks noChangeArrowheads="1"/>
          </p:cNvSpPr>
          <p:nvPr/>
        </p:nvSpPr>
        <p:spPr bwMode="auto">
          <a:xfrm>
            <a:off x="2987675" y="3652838"/>
            <a:ext cx="342914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تطهير الهيكل (المرة الأولى)</a:t>
            </a:r>
            <a:endParaRPr lang="en-US" sz="2800" b="1" dirty="0">
              <a:solidFill>
                <a:srgbClr val="000000"/>
              </a:solidFill>
              <a:latin typeface="Arial" charset="0"/>
              <a:cs typeface="Arial" charset="0"/>
            </a:endParaRPr>
          </a:p>
        </p:txBody>
      </p:sp>
      <p:sp>
        <p:nvSpPr>
          <p:cNvPr id="164890" name="TextBox 25"/>
          <p:cNvSpPr txBox="1">
            <a:spLocks noChangeArrowheads="1"/>
          </p:cNvSpPr>
          <p:nvPr/>
        </p:nvSpPr>
        <p:spPr bwMode="auto">
          <a:xfrm>
            <a:off x="2987675" y="2468563"/>
            <a:ext cx="21643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رسالة على الجبل</a:t>
            </a:r>
            <a:endParaRPr lang="en-US" sz="2800" b="1" dirty="0">
              <a:solidFill>
                <a:srgbClr val="000000"/>
              </a:solidFill>
              <a:latin typeface="Arial" charset="0"/>
              <a:cs typeface="Arial" charset="0"/>
            </a:endParaRPr>
          </a:p>
        </p:txBody>
      </p:sp>
      <p:sp>
        <p:nvSpPr>
          <p:cNvPr id="164891" name="TextBox 26"/>
          <p:cNvSpPr txBox="1">
            <a:spLocks noChangeArrowheads="1"/>
          </p:cNvSpPr>
          <p:nvPr/>
        </p:nvSpPr>
        <p:spPr bwMode="auto">
          <a:xfrm>
            <a:off x="2987675" y="1876425"/>
            <a:ext cx="24080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تجارب العدوالثلاثة</a:t>
            </a:r>
            <a:endParaRPr lang="en-US" sz="2800" b="1" dirty="0">
              <a:solidFill>
                <a:srgbClr val="000000"/>
              </a:solidFill>
              <a:latin typeface="Arial" charset="0"/>
              <a:cs typeface="Arial" charset="0"/>
            </a:endParaRPr>
          </a:p>
        </p:txBody>
      </p:sp>
      <p:sp>
        <p:nvSpPr>
          <p:cNvPr id="164892" name="TextBox 27"/>
          <p:cNvSpPr txBox="1">
            <a:spLocks noChangeArrowheads="1"/>
          </p:cNvSpPr>
          <p:nvPr/>
        </p:nvSpPr>
        <p:spPr bwMode="auto">
          <a:xfrm>
            <a:off x="250825" y="1006475"/>
            <a:ext cx="2017713"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000" b="1" dirty="0">
                <a:solidFill>
                  <a:srgbClr val="000000"/>
                </a:solidFill>
                <a:latin typeface="Arial" charset="0"/>
                <a:cs typeface="Arial" charset="0"/>
              </a:rPr>
              <a:t>هل يمكنك ترقيم </a:t>
            </a:r>
          </a:p>
          <a:p>
            <a:pPr algn="ctr" eaLnBrk="1" hangingPunct="1"/>
            <a:r>
              <a:rPr lang="ar-JO" sz="2000" b="1" dirty="0">
                <a:solidFill>
                  <a:srgbClr val="000000"/>
                </a:solidFill>
                <a:latin typeface="Arial" charset="0"/>
                <a:cs typeface="Arial" charset="0"/>
              </a:rPr>
              <a:t>هذه الأحداث </a:t>
            </a:r>
          </a:p>
          <a:p>
            <a:pPr algn="ctr" eaLnBrk="1" hangingPunct="1"/>
            <a:r>
              <a:rPr lang="ar-JO" sz="2000" b="1" dirty="0">
                <a:solidFill>
                  <a:srgbClr val="000000"/>
                </a:solidFill>
                <a:latin typeface="Arial" charset="0"/>
                <a:cs typeface="Arial" charset="0"/>
              </a:rPr>
              <a:t>بشكل تسلسلي؟</a:t>
            </a:r>
            <a:endParaRPr lang="en-US" sz="2000" b="1" dirty="0">
              <a:solidFill>
                <a:srgbClr val="000000"/>
              </a:solidFill>
              <a:latin typeface="Arial" charset="0"/>
              <a:cs typeface="Arial" charset="0"/>
            </a:endParaRPr>
          </a:p>
        </p:txBody>
      </p:sp>
      <p:pic>
        <p:nvPicPr>
          <p:cNvPr id="164893"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l="2359" t="33632" r="74786"/>
          <a:stretch>
            <a:fillRect/>
          </a:stretch>
        </p:blipFill>
        <p:spPr bwMode="auto">
          <a:xfrm>
            <a:off x="250825" y="2636838"/>
            <a:ext cx="2003425" cy="445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320373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2"/>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26988"/>
            <a:ext cx="9296400" cy="6858000"/>
          </a:xfrm>
          <a:solidFill>
            <a:srgbClr val="000000"/>
          </a:solidFill>
          <a:ln>
            <a:noFill/>
          </a:ln>
          <a:effectLst/>
          <a:extLst>
            <a:ext uri="{909E8E84-426E-40dd-AFC4-6F175D3DCCD1}">
              <a14:hiddenFill xmlns="" xmlns:a14="http://schemas.microsoft.com/office/drawing/2010/main">
                <a:solidFill>
                  <a:srgbClr val="FFFFFF"/>
                </a:solidFill>
              </a14:hiddenFill>
            </a:ext>
          </a:extLst>
        </p:spPr>
      </p:pic>
      <p:sp>
        <p:nvSpPr>
          <p:cNvPr id="134147" name="Text Box 3"/>
          <p:cNvSpPr txBox="1">
            <a:spLocks noChangeArrowheads="1"/>
          </p:cNvSpPr>
          <p:nvPr/>
        </p:nvSpPr>
        <p:spPr bwMode="auto">
          <a:xfrm>
            <a:off x="5586413" y="2635250"/>
            <a:ext cx="30003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المدن العشر</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48" name="Rectangle 4"/>
          <p:cNvSpPr>
            <a:spLocks noGrp="1" noChangeArrowheads="1"/>
          </p:cNvSpPr>
          <p:nvPr>
            <p:ph type="title"/>
          </p:nvPr>
        </p:nvSpPr>
        <p:spPr>
          <a:xfrm>
            <a:off x="228600" y="228600"/>
            <a:ext cx="3352800" cy="2120280"/>
          </a:xfrm>
          <a:solidFill>
            <a:schemeClr val="bg1"/>
          </a:solidFill>
          <a:ln>
            <a:solidFill>
              <a:schemeClr val="bg2"/>
            </a:solidFill>
          </a:ln>
        </p:spPr>
        <p:txBody>
          <a:bodyPr/>
          <a:lstStyle/>
          <a:p>
            <a:pPr eaLnBrk="1" hangingPunct="1">
              <a:defRPr/>
            </a:pPr>
            <a:r>
              <a:rPr lang="ar-JO" sz="4000" dirty="0">
                <a:ea typeface="ＭＳ Ｐゴシック" charset="0"/>
              </a:rPr>
              <a:t>مناطق        إسرائيل           (ع ج)</a:t>
            </a:r>
            <a:endParaRPr lang="en-US" sz="4000" dirty="0">
              <a:ea typeface="ＭＳ Ｐゴシック" charset="0"/>
            </a:endParaRPr>
          </a:p>
        </p:txBody>
      </p:sp>
      <p:sp>
        <p:nvSpPr>
          <p:cNvPr id="134149" name="Text Box 5"/>
          <p:cNvSpPr txBox="1">
            <a:spLocks noChangeArrowheads="1"/>
          </p:cNvSpPr>
          <p:nvPr/>
        </p:nvSpPr>
        <p:spPr bwMode="auto">
          <a:xfrm>
            <a:off x="3132138" y="44196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اليهودية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0" name="Text Box 6"/>
          <p:cNvSpPr txBox="1">
            <a:spLocks noChangeArrowheads="1"/>
          </p:cNvSpPr>
          <p:nvPr/>
        </p:nvSpPr>
        <p:spPr bwMode="auto">
          <a:xfrm>
            <a:off x="3589338" y="2997379"/>
            <a:ext cx="1660525"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بعض المناطق</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1" name="Text Box 7"/>
          <p:cNvSpPr txBox="1">
            <a:spLocks noChangeArrowheads="1"/>
          </p:cNvSpPr>
          <p:nvPr/>
        </p:nvSpPr>
        <p:spPr bwMode="auto">
          <a:xfrm>
            <a:off x="4122738" y="10668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الجليل</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2" name="Text Box 8"/>
          <p:cNvSpPr txBox="1">
            <a:spLocks noChangeArrowheads="1"/>
          </p:cNvSpPr>
          <p:nvPr/>
        </p:nvSpPr>
        <p:spPr bwMode="auto">
          <a:xfrm>
            <a:off x="5951538" y="80645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بطانيا</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3" name="Text Box 9"/>
          <p:cNvSpPr txBox="1">
            <a:spLocks noChangeArrowheads="1"/>
          </p:cNvSpPr>
          <p:nvPr/>
        </p:nvSpPr>
        <p:spPr bwMode="auto">
          <a:xfrm>
            <a:off x="5600700" y="3657600"/>
            <a:ext cx="1676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بيرية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4" name="Text Box 10"/>
          <p:cNvSpPr txBox="1">
            <a:spLocks noChangeArrowheads="1"/>
          </p:cNvSpPr>
          <p:nvPr/>
        </p:nvSpPr>
        <p:spPr bwMode="auto">
          <a:xfrm>
            <a:off x="5529263" y="6292850"/>
            <a:ext cx="27336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العربية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5" name="Text Box 11"/>
          <p:cNvSpPr txBox="1">
            <a:spLocks noChangeArrowheads="1"/>
          </p:cNvSpPr>
          <p:nvPr/>
        </p:nvSpPr>
        <p:spPr bwMode="auto">
          <a:xfrm>
            <a:off x="3817938" y="240665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السامرة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6" name="Text Box 12"/>
          <p:cNvSpPr txBox="1">
            <a:spLocks noChangeArrowheads="1"/>
          </p:cNvSpPr>
          <p:nvPr/>
        </p:nvSpPr>
        <p:spPr bwMode="auto">
          <a:xfrm>
            <a:off x="2024063" y="6096000"/>
            <a:ext cx="27336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أدومية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4" name="Text Box 25"/>
          <p:cNvSpPr txBox="1">
            <a:spLocks noChangeAspect="1" noChangeArrowheads="1"/>
          </p:cNvSpPr>
          <p:nvPr/>
        </p:nvSpPr>
        <p:spPr bwMode="auto">
          <a:xfrm>
            <a:off x="8604250" y="76200"/>
            <a:ext cx="539750" cy="461963"/>
          </a:xfrm>
          <a:prstGeom prst="rect">
            <a:avLst/>
          </a:prstGeom>
          <a:solidFill>
            <a:srgbClr val="000000"/>
          </a:solidFill>
          <a:ln>
            <a:noFill/>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rtl="1" eaLnBrk="1" fontAlgn="base" latinLnBrk="0" hangingPunct="1">
              <a:lnSpc>
                <a:spcPct val="100000"/>
              </a:lnSpc>
              <a:spcBef>
                <a:spcPct val="0"/>
              </a:spcBef>
              <a:buClrTx/>
              <a:buSzTx/>
              <a:buFontTx/>
              <a:buNone/>
              <a:tabLst/>
              <a:defRPr kumimoji="0" sz="2400" b="1" i="0" u="none" strike="noStrike" kern="0" cap="none" spc="0" normalizeH="0" baseline="0">
                <a:ln>
                  <a:noFill/>
                </a:ln>
                <a:solidFill>
                  <a:srgbClr val="FFFFFF"/>
                </a:solidFill>
                <a:effectLst/>
                <a:uLnTx/>
                <a:uFillTx/>
                <a:latin typeface="Arial"/>
                <a:ea typeface="ＭＳ Ｐゴシック"/>
                <a:cs typeface="Arial"/>
              </a:defRPr>
            </a:lvl1pPr>
            <a:lvl2pPr algn="ctr" rtl="1" fontAlgn="base">
              <a:spcBef>
                <a:spcPct val="0"/>
              </a:spcBef>
              <a:defRPr sz="4400">
                <a:solidFill>
                  <a:schemeClr val="accent1"/>
                </a:solidFill>
                <a:latin typeface="Batik Regular" charset="0"/>
                <a:cs typeface="Times New Roman (Hebrew)" charset="0"/>
              </a:defRPr>
            </a:lvl2pPr>
            <a:lvl3pPr algn="ctr" rtl="1" fontAlgn="base">
              <a:spcBef>
                <a:spcPct val="0"/>
              </a:spcBef>
              <a:defRPr sz="4400">
                <a:solidFill>
                  <a:schemeClr val="accent1"/>
                </a:solidFill>
                <a:latin typeface="Batik Regular" charset="0"/>
                <a:cs typeface="Times New Roman (Hebrew)" charset="0"/>
              </a:defRPr>
            </a:lvl3pPr>
            <a:lvl4pPr algn="ctr" rtl="1" fontAlgn="base">
              <a:spcBef>
                <a:spcPct val="0"/>
              </a:spcBef>
              <a:defRPr sz="4400">
                <a:solidFill>
                  <a:schemeClr val="accent1"/>
                </a:solidFill>
                <a:latin typeface="Batik Regular" charset="0"/>
                <a:cs typeface="Times New Roman (Hebrew)" charset="0"/>
              </a:defRPr>
            </a:lvl4pPr>
            <a:lvl5pPr algn="ctr" rtl="1" fontAlgn="base">
              <a:spcBef>
                <a:spcPct val="0"/>
              </a:spcBef>
              <a:defRPr sz="4400">
                <a:solidFill>
                  <a:schemeClr val="accent1"/>
                </a:solidFill>
                <a:latin typeface="Batik Regular" charset="0"/>
                <a:cs typeface="Times New Roman (Hebrew)" charset="0"/>
              </a:defRPr>
            </a:lvl5pPr>
            <a:lvl6pPr marL="457200" algn="ctr" rtl="1" fontAlgn="base">
              <a:spcBef>
                <a:spcPct val="0"/>
              </a:spcBef>
              <a:spcAft>
                <a:spcPct val="0"/>
              </a:spcAft>
              <a:defRPr sz="4400">
                <a:solidFill>
                  <a:schemeClr val="accent1"/>
                </a:solidFill>
                <a:latin typeface="Batik Regular" charset="0"/>
                <a:cs typeface="Times New Roman (Hebrew)" charset="0"/>
              </a:defRPr>
            </a:lvl6pPr>
            <a:lvl7pPr marL="914400" algn="ctr" rtl="1" fontAlgn="base">
              <a:spcBef>
                <a:spcPct val="0"/>
              </a:spcBef>
              <a:spcAft>
                <a:spcPct val="0"/>
              </a:spcAft>
              <a:defRPr sz="4400">
                <a:solidFill>
                  <a:schemeClr val="accent1"/>
                </a:solidFill>
                <a:latin typeface="Batik Regular" charset="0"/>
                <a:cs typeface="Times New Roman (Hebrew)" charset="0"/>
              </a:defRPr>
            </a:lvl7pPr>
            <a:lvl8pPr marL="1371600" algn="ctr" rtl="1" fontAlgn="base">
              <a:spcBef>
                <a:spcPct val="0"/>
              </a:spcBef>
              <a:spcAft>
                <a:spcPct val="0"/>
              </a:spcAft>
              <a:defRPr sz="4400">
                <a:solidFill>
                  <a:schemeClr val="accent1"/>
                </a:solidFill>
                <a:latin typeface="Batik Regular" charset="0"/>
                <a:cs typeface="Times New Roman (Hebrew)" charset="0"/>
              </a:defRPr>
            </a:lvl8pPr>
            <a:lvl9pPr marL="1828800" algn="ctr" rtl="1" fontAlgn="base">
              <a:spcBef>
                <a:spcPct val="0"/>
              </a:spcBef>
              <a:spcAft>
                <a:spcPct val="0"/>
              </a:spcAft>
              <a:defRPr sz="4400">
                <a:solidFill>
                  <a:schemeClr val="accent1"/>
                </a:solidFill>
                <a:latin typeface="Batik Regular" charset="0"/>
                <a:cs typeface="Times New Roman (Hebrew)"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a:ea typeface="ＭＳ Ｐゴシック"/>
                <a:cs typeface="Arial"/>
              </a:rPr>
              <a:t>10</a:t>
            </a:r>
            <a:endParaRPr kumimoji="0" lang="en-US" sz="2400" b="1" i="0" u="none" strike="noStrike" kern="0" cap="none" spc="0" normalizeH="0" baseline="0" noProof="0" dirty="0">
              <a:ln>
                <a:noFill/>
              </a:ln>
              <a:solidFill>
                <a:srgbClr val="FFFFFF"/>
              </a:solidFill>
              <a:effectLst/>
              <a:uLnTx/>
              <a:uFillTx/>
              <a:latin typeface="Arial"/>
              <a:ea typeface="ＭＳ Ｐゴシック"/>
              <a:cs typeface="Arial"/>
            </a:endParaRPr>
          </a:p>
        </p:txBody>
      </p:sp>
      <p:sp>
        <p:nvSpPr>
          <p:cNvPr id="2" name="Text Box 7">
            <a:extLst>
              <a:ext uri="{FF2B5EF4-FFF2-40B4-BE49-F238E27FC236}">
                <a16:creationId xmlns:a16="http://schemas.microsoft.com/office/drawing/2014/main" id="{DF39E175-D83B-ABC7-6EBD-58BD52E79380}"/>
              </a:ext>
            </a:extLst>
          </p:cNvPr>
          <p:cNvSpPr txBox="1">
            <a:spLocks noChangeArrowheads="1"/>
          </p:cNvSpPr>
          <p:nvPr/>
        </p:nvSpPr>
        <p:spPr bwMode="auto">
          <a:xfrm>
            <a:off x="4728219" y="16475"/>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lvl="0" algn="ctr" eaLnBrk="0" fontAlgn="t" hangingPunct="0">
              <a:spcBef>
                <a:spcPct val="50000"/>
              </a:spcBef>
              <a:defRPr/>
            </a:pPr>
            <a:r>
              <a:rPr lang="ar-JO" b="1" dirty="0">
                <a:solidFill>
                  <a:srgbClr val="000514"/>
                </a:solidFill>
                <a:latin typeface="Arial" charset="0"/>
                <a:cs typeface="Arial" charset="0"/>
              </a:rPr>
              <a:t>سوريا</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24991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4148"/>
                                        </p:tgtEl>
                                        <p:attrNameLst>
                                          <p:attrName>style.visibility</p:attrName>
                                        </p:attrNameLst>
                                      </p:cBhvr>
                                      <p:to>
                                        <p:strVal val="visible"/>
                                      </p:to>
                                    </p:set>
                                    <p:animEffect transition="in" filter="fade">
                                      <p:cBhvr>
                                        <p:cTn id="7" dur="2000"/>
                                        <p:tgtEl>
                                          <p:spTgt spid="1341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4149"/>
                                        </p:tgtEl>
                                        <p:attrNameLst>
                                          <p:attrName>style.visibility</p:attrName>
                                        </p:attrNameLst>
                                      </p:cBhvr>
                                      <p:to>
                                        <p:strVal val="visible"/>
                                      </p:to>
                                    </p:set>
                                    <p:animEffect transition="in" filter="randombar(horizontal)">
                                      <p:cBhvr>
                                        <p:cTn id="12" dur="500"/>
                                        <p:tgtEl>
                                          <p:spTgt spid="1341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34151"/>
                                        </p:tgtEl>
                                        <p:attrNameLst>
                                          <p:attrName>style.visibility</p:attrName>
                                        </p:attrNameLst>
                                      </p:cBhvr>
                                      <p:to>
                                        <p:strVal val="visible"/>
                                      </p:to>
                                    </p:set>
                                    <p:anim calcmode="lin" valueType="num">
                                      <p:cBhvr>
                                        <p:cTn id="17" dur="500" fill="hold"/>
                                        <p:tgtEl>
                                          <p:spTgt spid="134151"/>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4151"/>
                                        </p:tgtEl>
                                        <p:attrNameLst>
                                          <p:attrName>ppt_y</p:attrName>
                                        </p:attrNameLst>
                                      </p:cBhvr>
                                      <p:tavLst>
                                        <p:tav tm="0">
                                          <p:val>
                                            <p:strVal val="#ppt_y"/>
                                          </p:val>
                                        </p:tav>
                                        <p:tav tm="100000">
                                          <p:val>
                                            <p:strVal val="#ppt_y"/>
                                          </p:val>
                                        </p:tav>
                                      </p:tavLst>
                                    </p:anim>
                                    <p:anim calcmode="lin" valueType="num">
                                      <p:cBhvr>
                                        <p:cTn id="19" dur="500" fill="hold"/>
                                        <p:tgtEl>
                                          <p:spTgt spid="134151"/>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4151"/>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415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1" presetClass="entr" presetSubtype="0" fill="hold" grpId="1" nodeType="clickEffect">
                                  <p:stCondLst>
                                    <p:cond delay="0"/>
                                  </p:stCondLst>
                                  <p:childTnLst>
                                    <p:set>
                                      <p:cBhvr>
                                        <p:cTn id="25" dur="1" fill="hold">
                                          <p:stCondLst>
                                            <p:cond delay="0"/>
                                          </p:stCondLst>
                                        </p:cTn>
                                        <p:tgtEl>
                                          <p:spTgt spid="134150"/>
                                        </p:tgtEl>
                                        <p:attrNameLst>
                                          <p:attrName>style.visibility</p:attrName>
                                        </p:attrNameLst>
                                      </p:cBhvr>
                                      <p:to>
                                        <p:strVal val="visible"/>
                                      </p:to>
                                    </p:set>
                                    <p:animEffect transition="in" filter="fade">
                                      <p:cBhvr>
                                        <p:cTn id="26" dur="770" decel="100000"/>
                                        <p:tgtEl>
                                          <p:spTgt spid="134150"/>
                                        </p:tgtEl>
                                      </p:cBhvr>
                                    </p:animEffect>
                                    <p:animScale>
                                      <p:cBhvr>
                                        <p:cTn id="27" dur="770" decel="100000"/>
                                        <p:tgtEl>
                                          <p:spTgt spid="134150"/>
                                        </p:tgtEl>
                                      </p:cBhvr>
                                      <p:from x="10000" y="10000"/>
                                      <p:to x="200000" y="450000"/>
                                    </p:animScale>
                                    <p:animScale>
                                      <p:cBhvr>
                                        <p:cTn id="28" dur="1230" accel="100000" fill="hold">
                                          <p:stCondLst>
                                            <p:cond delay="770"/>
                                          </p:stCondLst>
                                        </p:cTn>
                                        <p:tgtEl>
                                          <p:spTgt spid="134150"/>
                                        </p:tgtEl>
                                      </p:cBhvr>
                                      <p:from x="200000" y="450000"/>
                                      <p:to x="100000" y="100000"/>
                                    </p:animScale>
                                    <p:set>
                                      <p:cBhvr>
                                        <p:cTn id="29" dur="770" fill="hold"/>
                                        <p:tgtEl>
                                          <p:spTgt spid="134150"/>
                                        </p:tgtEl>
                                        <p:attrNameLst>
                                          <p:attrName>ppt_x</p:attrName>
                                        </p:attrNameLst>
                                      </p:cBhvr>
                                      <p:to>
                                        <p:strVal val="(0.5)"/>
                                      </p:to>
                                    </p:set>
                                    <p:anim from="(0.5)" to="(#ppt_x)" calcmode="lin" valueType="num">
                                      <p:cBhvr>
                                        <p:cTn id="30" dur="1230" accel="100000" fill="hold">
                                          <p:stCondLst>
                                            <p:cond delay="770"/>
                                          </p:stCondLst>
                                        </p:cTn>
                                        <p:tgtEl>
                                          <p:spTgt spid="134150"/>
                                        </p:tgtEl>
                                        <p:attrNameLst>
                                          <p:attrName>ppt_x</p:attrName>
                                        </p:attrNameLst>
                                      </p:cBhvr>
                                    </p:anim>
                                    <p:set>
                                      <p:cBhvr>
                                        <p:cTn id="31" dur="770" fill="hold"/>
                                        <p:tgtEl>
                                          <p:spTgt spid="134150"/>
                                        </p:tgtEl>
                                        <p:attrNameLst>
                                          <p:attrName>ppt_y</p:attrName>
                                        </p:attrNameLst>
                                      </p:cBhvr>
                                      <p:to>
                                        <p:strVal val="(#ppt_y+0.4)"/>
                                      </p:to>
                                    </p:set>
                                    <p:anim from="(#ppt_y+0.4)" to="(#ppt_y)" calcmode="lin" valueType="num">
                                      <p:cBhvr>
                                        <p:cTn id="32" dur="1230" accel="100000" fill="hold">
                                          <p:stCondLst>
                                            <p:cond delay="770"/>
                                          </p:stCondLst>
                                        </p:cTn>
                                        <p:tgtEl>
                                          <p:spTgt spid="134150"/>
                                        </p:tgtEl>
                                        <p:attrNameLst>
                                          <p:attrName>ppt_y</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xit" presetSubtype="0" fill="hold" grpId="0" nodeType="clickEffect">
                                  <p:stCondLst>
                                    <p:cond delay="0"/>
                                  </p:stCondLst>
                                  <p:childTnLst>
                                    <p:animEffect transition="out" filter="wedge">
                                      <p:cBhvr>
                                        <p:cTn id="36" dur="2000"/>
                                        <p:tgtEl>
                                          <p:spTgt spid="134150"/>
                                        </p:tgtEl>
                                      </p:cBhvr>
                                    </p:animEffect>
                                    <p:set>
                                      <p:cBhvr>
                                        <p:cTn id="37" dur="1" fill="hold">
                                          <p:stCondLst>
                                            <p:cond delay="1999"/>
                                          </p:stCondLst>
                                        </p:cTn>
                                        <p:tgtEl>
                                          <p:spTgt spid="134150"/>
                                        </p:tgtEl>
                                        <p:attrNameLst>
                                          <p:attrName>style.visibility</p:attrName>
                                        </p:attrNameLst>
                                      </p:cBhvr>
                                      <p:to>
                                        <p:strVal val="hidden"/>
                                      </p:to>
                                    </p:set>
                                  </p:childTnLst>
                                </p:cTn>
                              </p:par>
                              <p:par>
                                <p:cTn id="38" presetID="20" presetClass="entr" presetSubtype="0" fill="hold" grpId="0" nodeType="withEffect">
                                  <p:stCondLst>
                                    <p:cond delay="0"/>
                                  </p:stCondLst>
                                  <p:childTnLst>
                                    <p:set>
                                      <p:cBhvr>
                                        <p:cTn id="39" dur="1" fill="hold">
                                          <p:stCondLst>
                                            <p:cond delay="0"/>
                                          </p:stCondLst>
                                        </p:cTn>
                                        <p:tgtEl>
                                          <p:spTgt spid="134155"/>
                                        </p:tgtEl>
                                        <p:attrNameLst>
                                          <p:attrName>style.visibility</p:attrName>
                                        </p:attrNameLst>
                                      </p:cBhvr>
                                      <p:to>
                                        <p:strVal val="visible"/>
                                      </p:to>
                                    </p:set>
                                    <p:animEffect transition="in" filter="wedge">
                                      <p:cBhvr>
                                        <p:cTn id="40" dur="2000"/>
                                        <p:tgtEl>
                                          <p:spTgt spid="13415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34152"/>
                                        </p:tgtEl>
                                        <p:attrNameLst>
                                          <p:attrName>style.visibility</p:attrName>
                                        </p:attrNameLst>
                                      </p:cBhvr>
                                      <p:to>
                                        <p:strVal val="visible"/>
                                      </p:to>
                                    </p:set>
                                    <p:animEffect transition="in" filter="fade">
                                      <p:cBhvr>
                                        <p:cTn id="45" dur="2000"/>
                                        <p:tgtEl>
                                          <p:spTgt spid="134152"/>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grpId="0" nodeType="clickEffect">
                                  <p:stCondLst>
                                    <p:cond delay="0"/>
                                  </p:stCondLst>
                                  <p:childTnLst>
                                    <p:set>
                                      <p:cBhvr>
                                        <p:cTn id="49" dur="1" fill="hold">
                                          <p:stCondLst>
                                            <p:cond delay="0"/>
                                          </p:stCondLst>
                                        </p:cTn>
                                        <p:tgtEl>
                                          <p:spTgt spid="134147"/>
                                        </p:tgtEl>
                                        <p:attrNameLst>
                                          <p:attrName>style.visibility</p:attrName>
                                        </p:attrNameLst>
                                      </p:cBhvr>
                                      <p:to>
                                        <p:strVal val="visible"/>
                                      </p:to>
                                    </p:set>
                                    <p:anim calcmode="lin" valueType="num">
                                      <p:cBhvr>
                                        <p:cTn id="50" dur="1000" fill="hold"/>
                                        <p:tgtEl>
                                          <p:spTgt spid="134147"/>
                                        </p:tgtEl>
                                        <p:attrNameLst>
                                          <p:attrName>ppt_w</p:attrName>
                                        </p:attrNameLst>
                                      </p:cBhvr>
                                      <p:tavLst>
                                        <p:tav tm="0">
                                          <p:val>
                                            <p:fltVal val="0"/>
                                          </p:val>
                                        </p:tav>
                                        <p:tav tm="100000">
                                          <p:val>
                                            <p:strVal val="#ppt_w"/>
                                          </p:val>
                                        </p:tav>
                                      </p:tavLst>
                                    </p:anim>
                                    <p:anim calcmode="lin" valueType="num">
                                      <p:cBhvr>
                                        <p:cTn id="51" dur="1000" fill="hold"/>
                                        <p:tgtEl>
                                          <p:spTgt spid="134147"/>
                                        </p:tgtEl>
                                        <p:attrNameLst>
                                          <p:attrName>ppt_h</p:attrName>
                                        </p:attrNameLst>
                                      </p:cBhvr>
                                      <p:tavLst>
                                        <p:tav tm="0">
                                          <p:val>
                                            <p:fltVal val="0"/>
                                          </p:val>
                                        </p:tav>
                                        <p:tav tm="100000">
                                          <p:val>
                                            <p:strVal val="#ppt_h"/>
                                          </p:val>
                                        </p:tav>
                                      </p:tavLst>
                                    </p:anim>
                                    <p:anim calcmode="lin" valueType="num">
                                      <p:cBhvr>
                                        <p:cTn id="52" dur="1000" fill="hold"/>
                                        <p:tgtEl>
                                          <p:spTgt spid="13414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3414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grpId="0" nodeType="clickEffect">
                                  <p:stCondLst>
                                    <p:cond delay="0"/>
                                  </p:stCondLst>
                                  <p:childTnLst>
                                    <p:set>
                                      <p:cBhvr>
                                        <p:cTn id="57" dur="1" fill="hold">
                                          <p:stCondLst>
                                            <p:cond delay="0"/>
                                          </p:stCondLst>
                                        </p:cTn>
                                        <p:tgtEl>
                                          <p:spTgt spid="134153"/>
                                        </p:tgtEl>
                                        <p:attrNameLst>
                                          <p:attrName>style.visibility</p:attrName>
                                        </p:attrNameLst>
                                      </p:cBhvr>
                                      <p:to>
                                        <p:strVal val="visible"/>
                                      </p:to>
                                    </p:set>
                                    <p:anim calcmode="lin" valueType="num">
                                      <p:cBhvr>
                                        <p:cTn id="58" dur="1000" fill="hold"/>
                                        <p:tgtEl>
                                          <p:spTgt spid="134153"/>
                                        </p:tgtEl>
                                        <p:attrNameLst>
                                          <p:attrName>ppt_w</p:attrName>
                                        </p:attrNameLst>
                                      </p:cBhvr>
                                      <p:tavLst>
                                        <p:tav tm="0">
                                          <p:val>
                                            <p:fltVal val="0"/>
                                          </p:val>
                                        </p:tav>
                                        <p:tav tm="100000">
                                          <p:val>
                                            <p:strVal val="#ppt_w"/>
                                          </p:val>
                                        </p:tav>
                                      </p:tavLst>
                                    </p:anim>
                                    <p:anim calcmode="lin" valueType="num">
                                      <p:cBhvr>
                                        <p:cTn id="59" dur="1000" fill="hold"/>
                                        <p:tgtEl>
                                          <p:spTgt spid="134153"/>
                                        </p:tgtEl>
                                        <p:attrNameLst>
                                          <p:attrName>ppt_h</p:attrName>
                                        </p:attrNameLst>
                                      </p:cBhvr>
                                      <p:tavLst>
                                        <p:tav tm="0">
                                          <p:val>
                                            <p:fltVal val="0"/>
                                          </p:val>
                                        </p:tav>
                                        <p:tav tm="100000">
                                          <p:val>
                                            <p:strVal val="#ppt_h"/>
                                          </p:val>
                                        </p:tav>
                                      </p:tavLst>
                                    </p:anim>
                                    <p:anim calcmode="lin" valueType="num">
                                      <p:cBhvr>
                                        <p:cTn id="60" dur="1000" fill="hold"/>
                                        <p:tgtEl>
                                          <p:spTgt spid="134153"/>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134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grpId="0" nodeType="clickEffect">
                                  <p:stCondLst>
                                    <p:cond delay="0"/>
                                  </p:stCondLst>
                                  <p:childTnLst>
                                    <p:set>
                                      <p:cBhvr>
                                        <p:cTn id="65" dur="1" fill="hold">
                                          <p:stCondLst>
                                            <p:cond delay="0"/>
                                          </p:stCondLst>
                                        </p:cTn>
                                        <p:tgtEl>
                                          <p:spTgt spid="134154"/>
                                        </p:tgtEl>
                                        <p:attrNameLst>
                                          <p:attrName>style.visibility</p:attrName>
                                        </p:attrNameLst>
                                      </p:cBhvr>
                                      <p:to>
                                        <p:strVal val="visible"/>
                                      </p:to>
                                    </p:set>
                                    <p:anim calcmode="lin" valueType="num">
                                      <p:cBhvr>
                                        <p:cTn id="66" dur="1000" fill="hold"/>
                                        <p:tgtEl>
                                          <p:spTgt spid="134154"/>
                                        </p:tgtEl>
                                        <p:attrNameLst>
                                          <p:attrName>ppt_w</p:attrName>
                                        </p:attrNameLst>
                                      </p:cBhvr>
                                      <p:tavLst>
                                        <p:tav tm="0">
                                          <p:val>
                                            <p:fltVal val="0"/>
                                          </p:val>
                                        </p:tav>
                                        <p:tav tm="100000">
                                          <p:val>
                                            <p:strVal val="#ppt_w"/>
                                          </p:val>
                                        </p:tav>
                                      </p:tavLst>
                                    </p:anim>
                                    <p:anim calcmode="lin" valueType="num">
                                      <p:cBhvr>
                                        <p:cTn id="67" dur="1000" fill="hold"/>
                                        <p:tgtEl>
                                          <p:spTgt spid="134154"/>
                                        </p:tgtEl>
                                        <p:attrNameLst>
                                          <p:attrName>ppt_h</p:attrName>
                                        </p:attrNameLst>
                                      </p:cBhvr>
                                      <p:tavLst>
                                        <p:tav tm="0">
                                          <p:val>
                                            <p:fltVal val="0"/>
                                          </p:val>
                                        </p:tav>
                                        <p:tav tm="100000">
                                          <p:val>
                                            <p:strVal val="#ppt_h"/>
                                          </p:val>
                                        </p:tav>
                                      </p:tavLst>
                                    </p:anim>
                                    <p:anim calcmode="lin" valueType="num">
                                      <p:cBhvr>
                                        <p:cTn id="68" dur="1000" fill="hold"/>
                                        <p:tgtEl>
                                          <p:spTgt spid="134154"/>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1341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grpId="0" nodeType="clickEffect">
                                  <p:stCondLst>
                                    <p:cond delay="0"/>
                                  </p:stCondLst>
                                  <p:childTnLst>
                                    <p:set>
                                      <p:cBhvr>
                                        <p:cTn id="73" dur="1" fill="hold">
                                          <p:stCondLst>
                                            <p:cond delay="0"/>
                                          </p:stCondLst>
                                        </p:cTn>
                                        <p:tgtEl>
                                          <p:spTgt spid="134156"/>
                                        </p:tgtEl>
                                        <p:attrNameLst>
                                          <p:attrName>style.visibility</p:attrName>
                                        </p:attrNameLst>
                                      </p:cBhvr>
                                      <p:to>
                                        <p:strVal val="visible"/>
                                      </p:to>
                                    </p:set>
                                    <p:anim calcmode="lin" valueType="num">
                                      <p:cBhvr>
                                        <p:cTn id="74" dur="1000" fill="hold"/>
                                        <p:tgtEl>
                                          <p:spTgt spid="134156"/>
                                        </p:tgtEl>
                                        <p:attrNameLst>
                                          <p:attrName>ppt_w</p:attrName>
                                        </p:attrNameLst>
                                      </p:cBhvr>
                                      <p:tavLst>
                                        <p:tav tm="0">
                                          <p:val>
                                            <p:fltVal val="0"/>
                                          </p:val>
                                        </p:tav>
                                        <p:tav tm="100000">
                                          <p:val>
                                            <p:strVal val="#ppt_w"/>
                                          </p:val>
                                        </p:tav>
                                      </p:tavLst>
                                    </p:anim>
                                    <p:anim calcmode="lin" valueType="num">
                                      <p:cBhvr>
                                        <p:cTn id="75" dur="1000" fill="hold"/>
                                        <p:tgtEl>
                                          <p:spTgt spid="134156"/>
                                        </p:tgtEl>
                                        <p:attrNameLst>
                                          <p:attrName>ppt_h</p:attrName>
                                        </p:attrNameLst>
                                      </p:cBhvr>
                                      <p:tavLst>
                                        <p:tav tm="0">
                                          <p:val>
                                            <p:fltVal val="0"/>
                                          </p:val>
                                        </p:tav>
                                        <p:tav tm="100000">
                                          <p:val>
                                            <p:strVal val="#ppt_h"/>
                                          </p:val>
                                        </p:tav>
                                      </p:tavLst>
                                    </p:anim>
                                    <p:anim calcmode="lin" valueType="num">
                                      <p:cBhvr>
                                        <p:cTn id="76" dur="1000" fill="hold"/>
                                        <p:tgtEl>
                                          <p:spTgt spid="134156"/>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1341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8" fill="hold">
                      <p:stCondLst>
                        <p:cond delay="indefinite"/>
                      </p:stCondLst>
                      <p:childTnLst>
                        <p:par>
                          <p:cTn id="79" fill="hold">
                            <p:stCondLst>
                              <p:cond delay="0"/>
                            </p:stCondLst>
                            <p:childTnLst>
                              <p:par>
                                <p:cTn id="80" presetID="41" presetClass="entr" presetSubtype="0" fill="hold" grpId="0" nodeType="clickEffect">
                                  <p:stCondLst>
                                    <p:cond delay="0"/>
                                  </p:stCondLst>
                                  <p:iterate type="lt">
                                    <p:tmPct val="10000"/>
                                  </p:iterate>
                                  <p:childTnLst>
                                    <p:set>
                                      <p:cBhvr>
                                        <p:cTn id="81" dur="1" fill="hold">
                                          <p:stCondLst>
                                            <p:cond delay="0"/>
                                          </p:stCondLst>
                                        </p:cTn>
                                        <p:tgtEl>
                                          <p:spTgt spid="2"/>
                                        </p:tgtEl>
                                        <p:attrNameLst>
                                          <p:attrName>style.visibility</p:attrName>
                                        </p:attrNameLst>
                                      </p:cBhvr>
                                      <p:to>
                                        <p:strVal val="visible"/>
                                      </p:to>
                                    </p:set>
                                    <p:anim calcmode="lin" valueType="num">
                                      <p:cBhvr>
                                        <p:cTn id="82"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83" dur="500" fill="hold"/>
                                        <p:tgtEl>
                                          <p:spTgt spid="2"/>
                                        </p:tgtEl>
                                        <p:attrNameLst>
                                          <p:attrName>ppt_y</p:attrName>
                                        </p:attrNameLst>
                                      </p:cBhvr>
                                      <p:tavLst>
                                        <p:tav tm="0">
                                          <p:val>
                                            <p:strVal val="#ppt_y"/>
                                          </p:val>
                                        </p:tav>
                                        <p:tav tm="100000">
                                          <p:val>
                                            <p:strVal val="#ppt_y"/>
                                          </p:val>
                                        </p:tav>
                                      </p:tavLst>
                                    </p:anim>
                                    <p:anim calcmode="lin" valueType="num">
                                      <p:cBhvr>
                                        <p:cTn id="84"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85"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86"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7" grpId="0"/>
      <p:bldP spid="134148" grpId="0" animBg="1"/>
      <p:bldP spid="134149" grpId="0"/>
      <p:bldP spid="134150" grpId="0"/>
      <p:bldP spid="134150" grpId="1"/>
      <p:bldP spid="134151" grpId="0"/>
      <p:bldP spid="134152" grpId="0"/>
      <p:bldP spid="134153" grpId="0"/>
      <p:bldP spid="134154" grpId="0"/>
      <p:bldP spid="134155" grpId="0"/>
      <p:bldP spid="134156" grpId="0"/>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1030"/>
          <p:cNvSpPr>
            <a:spLocks noGrp="1" noChangeArrowheads="1"/>
          </p:cNvSpPr>
          <p:nvPr>
            <p:ph type="title"/>
          </p:nvPr>
        </p:nvSpPr>
        <p:spPr>
          <a:xfrm>
            <a:off x="685800" y="304800"/>
            <a:ext cx="7772400" cy="1143000"/>
          </a:xfrm>
        </p:spPr>
        <p:txBody>
          <a:bodyPr/>
          <a:lstStyle/>
          <a:p>
            <a:r>
              <a:rPr lang="ar-JO" dirty="0">
                <a:ea typeface="ＭＳ Ｐゴシック" charset="0"/>
                <a:cs typeface="Arial" panose="020B0604020202020204" pitchFamily="34" charset="0"/>
              </a:rPr>
              <a:t>المسيح فقط هوالنور</a:t>
            </a:r>
            <a:endParaRPr lang="en-US" dirty="0">
              <a:ea typeface="ＭＳ Ｐゴシック" charset="0"/>
              <a:cs typeface="Arial" panose="020B0604020202020204" pitchFamily="34" charset="0"/>
            </a:endParaRPr>
          </a:p>
        </p:txBody>
      </p:sp>
      <p:sp>
        <p:nvSpPr>
          <p:cNvPr id="67586" name="Rectangle 1026"/>
          <p:cNvSpPr>
            <a:spLocks noChangeArrowheads="1"/>
          </p:cNvSpPr>
          <p:nvPr/>
        </p:nvSpPr>
        <p:spPr bwMode="auto">
          <a:xfrm>
            <a:off x="0" y="1600200"/>
            <a:ext cx="4357686"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 6-9)</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جاء إلى العالم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جاء إلى الوجود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إنسان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هد للنور (7-8)</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7587" name="Rectangle 1027"/>
          <p:cNvSpPr>
            <a:spLocks noChangeArrowheads="1"/>
          </p:cNvSpPr>
          <p:nvPr/>
        </p:nvSpPr>
        <p:spPr bwMode="auto">
          <a:xfrm>
            <a:off x="4788024" y="1600201"/>
            <a:ext cx="3563888"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 (1: 1-5)</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خلق العالم (3)</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في البدء (1أ)</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الكلمة أوالله (1ت)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هوالنور (9)</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Object 2">
            <a:hlinkClick r:id="" action="ppaction://ole?verb=0"/>
            <a:extLst>
              <a:ext uri="{FF2B5EF4-FFF2-40B4-BE49-F238E27FC236}">
                <a16:creationId xmlns:a16="http://schemas.microsoft.com/office/drawing/2014/main" id="{9EB77161-D383-A917-1D8B-20B98CC60783}"/>
              </a:ext>
            </a:extLst>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40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graphicFrame>
        <p:nvGraphicFramePr>
          <p:cNvPr id="57362" name="Group 1042"/>
          <p:cNvGraphicFramePr>
            <a:graphicFrameLocks noGrp="1"/>
          </p:cNvGraphicFramePr>
          <p:nvPr>
            <p:extLst>
              <p:ext uri="{D42A27DB-BD31-4B8C-83A1-F6EECF244321}">
                <p14:modId xmlns:p14="http://schemas.microsoft.com/office/powerpoint/2010/main" val="926881138"/>
              </p:ext>
            </p:extLst>
          </p:nvPr>
        </p:nvGraphicFramePr>
        <p:xfrm>
          <a:off x="0" y="0"/>
          <a:ext cx="9144000" cy="6842868"/>
        </p:xfrm>
        <a:graphic>
          <a:graphicData uri="http://schemas.openxmlformats.org/drawingml/2006/table">
            <a:tbl>
              <a:tblPr/>
              <a:tblGrid>
                <a:gridCol w="2771800">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131840">
                  <a:extLst>
                    <a:ext uri="{9D8B030D-6E8A-4147-A177-3AD203B41FA5}">
                      <a16:colId xmlns:a16="http://schemas.microsoft.com/office/drawing/2014/main" val="20002"/>
                    </a:ext>
                  </a:extLst>
                </a:gridCol>
              </a:tblGrid>
              <a:tr h="274333">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charset="0"/>
                          <a:ea typeface="ＭＳ Ｐゴシック" charset="0"/>
                          <a:cs typeface="Times New Roman" charset="0"/>
                        </a:rPr>
                        <a:t>حياة يسوع بترتيب أبجدي (مقتبس من تيري هول، بانوراما الكتاب المقدس، 139)</a:t>
                      </a:r>
                      <a:endParaRPr kumimoji="0" lang="en-US" sz="1400" b="1" i="0" u="none" strike="noStrike" cap="none" normalizeH="0" baseline="0" dirty="0">
                        <a:ln>
                          <a:noFill/>
                        </a:ln>
                        <a:solidFill>
                          <a:srgbClr val="FFFFFF"/>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ngels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ملائكة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1:5-38; Matthew 1:18-25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 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B</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irth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ولادة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2:1-20; Matthew 2:1-12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Bethlehem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بيت لحم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C</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arpenter</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نجار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2:19-23; Luke 2:39-52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D</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ove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حمامة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3:11-17; Luke 3:15-23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Jordan River</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نهر الأردن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E</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nemy</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عدو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4:1-11; Luke 4:1-13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Wild, northeast Judea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البرية شمال شرق يهوذا</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5"/>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F</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ollowers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أتباع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1:19-51; Mark 3:14-19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Perea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 Galilee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بيرية،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6"/>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G</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uest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ضيف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2:1-11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Cana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قانا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H</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ousecleaning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تطهير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2:13-22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8"/>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I</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nterview</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مقابلة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3:1-21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9"/>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J</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acob's well</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بئر يعقوب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4:5-42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Samaria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السامرة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K</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قريب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4:16-31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L</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ocation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موقع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4:13-22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2"/>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M</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essage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رسالة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5–7</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تخوم 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N</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ature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طبيعة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7:1-35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Galilea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O</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pposition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مقاومة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12:22-50</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5"/>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P</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arables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أمثال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13:1-53; Mark 4:1-34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تخوم 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6"/>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Q</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uestion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سؤال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16:13-28; Luke 9:22-36</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Caesarea Philippi</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قيصرية فيليبس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R</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evelation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إعلان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17:1-13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Iturea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 Mt.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Hermon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إيطورية، جبل حرمون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8"/>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S</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toning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رجم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10:22-39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9"/>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T</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omb</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قبر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11:1-54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Bethany near 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بيت عنيا قرب 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U</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pset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إحباط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1"/>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V</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ision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رؤية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24–25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Mt. Olivet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جبل الزيتون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W</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ashing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غسل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Upper Room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العلية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rgbClr val="0000FF"/>
                          </a:solidFill>
                          <a:effectLst/>
                          <a:latin typeface="Arial" charset="0"/>
                          <a:ea typeface="ＭＳ Ｐゴシック" charset="0"/>
                          <a:cs typeface="Times New Roman" charset="0"/>
                        </a:rPr>
                        <a:t>X</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ecution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قتل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26:30–27:56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4"/>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Y</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نعم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28; Luke 24:1-49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Judea,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Galile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يهوذا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5"/>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Z</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صهيون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24:50-53; Acts 1:1-12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Mt. Olivet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جبل الزيتون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6"/>
                  </a:ext>
                </a:extLst>
              </a:tr>
            </a:tbl>
          </a:graphicData>
        </a:graphic>
      </p:graphicFrame>
      <p:sp>
        <p:nvSpPr>
          <p:cNvPr id="28675" name="Text Box 3"/>
          <p:cNvSpPr txBox="1">
            <a:spLocks noChangeArrowheads="1"/>
          </p:cNvSpPr>
          <p:nvPr/>
        </p:nvSpPr>
        <p:spPr bwMode="auto">
          <a:xfrm>
            <a:off x="8655050" y="-76200"/>
            <a:ext cx="473206"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ar-JO" sz="2000" b="1" dirty="0">
                <a:solidFill>
                  <a:srgbClr val="FFFFFF"/>
                </a:solidFill>
                <a:latin typeface="Arial"/>
                <a:cs typeface="Arial"/>
              </a:rPr>
              <a:t>54</a:t>
            </a:r>
            <a:endParaRPr lang="en-US" sz="2000" b="1" dirty="0">
              <a:solidFill>
                <a:srgbClr val="FFFFFF"/>
              </a:solidFill>
              <a:latin typeface="Arial"/>
              <a:cs typeface="Arial"/>
            </a:endParaRPr>
          </a:p>
        </p:txBody>
      </p:sp>
      <p:sp>
        <p:nvSpPr>
          <p:cNvPr id="2" name="Title 1"/>
          <p:cNvSpPr>
            <a:spLocks noGrp="1"/>
          </p:cNvSpPr>
          <p:nvPr>
            <p:ph type="title" idx="4294967295"/>
          </p:nvPr>
        </p:nvSpPr>
        <p:spPr>
          <a:xfrm>
            <a:off x="685800" y="-387424"/>
            <a:ext cx="7772400" cy="432048"/>
          </a:xfrm>
        </p:spPr>
        <p:txBody>
          <a:bodyPr/>
          <a:lstStyle/>
          <a:p>
            <a:r>
              <a:rPr lang="en-US" sz="1600" b="1" i="0" kern="1200" baseline="0">
                <a:ln>
                  <a:noFill/>
                </a:ln>
                <a:solidFill>
                  <a:srgbClr val="FFFFFF"/>
                </a:solidFill>
                <a:effectLst/>
                <a:latin typeface="Arial"/>
                <a:ea typeface="ＭＳ Ｐゴシック"/>
                <a:cs typeface="Times New Roman"/>
              </a:rPr>
              <a:t>AN ALPHABETIZED LIFE OF JESUS</a:t>
            </a:r>
            <a:r>
              <a:rPr lang="en-US"/>
              <a:t> </a:t>
            </a:r>
          </a:p>
        </p:txBody>
      </p:sp>
    </p:spTree>
    <p:extLst>
      <p:ext uri="{BB962C8B-B14F-4D97-AF65-F5344CB8AC3E}">
        <p14:creationId xmlns:p14="http://schemas.microsoft.com/office/powerpoint/2010/main" val="49873892"/>
      </p:ext>
    </p:extLst>
  </p:cSld>
  <p:clrMapOvr>
    <a:overrideClrMapping bg1="dk2" tx1="lt1" bg2="dk1" tx2="lt2" accent1="accent1" accent2="accent2" accent3="accent3" accent4="accent4" accent5="accent5" accent6="accent6" hlink="hlink" folHlink="folHlink"/>
  </p:clrMapOvr>
</p:sld>
</file>

<file path=ppt/slides/slide40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ar-JO" sz="3600" i="0" dirty="0">
                <a:solidFill>
                  <a:srgbClr val="FFFFFF"/>
                </a:solidFill>
                <a:latin typeface="Arial" charset="0"/>
                <a:cs typeface="Arial" charset="0"/>
              </a:rPr>
              <a:t>فترات عظيمة في حياة المسيح</a:t>
            </a:r>
            <a:endParaRPr lang="en-US" sz="3600" i="0" dirty="0">
              <a:solidFill>
                <a:srgbClr val="FFFFFF"/>
              </a:solidFill>
              <a:latin typeface="Arial" charset="0"/>
              <a:cs typeface="Arial"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التحضير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السامري المبكر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البيري المبكر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اليهودي المبكر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التأكيد</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السامري المتأخر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البيري المتأخر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اليهودي المتأخر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0" name="Text Box 11"/>
            <p:cNvSpPr txBox="1">
              <a:spLocks noChangeArrowheads="1"/>
            </p:cNvSpPr>
            <p:nvPr/>
          </p:nvSpPr>
          <p:spPr bwMode="auto">
            <a:xfrm>
              <a:off x="2667000" y="2419351"/>
              <a:ext cx="3657600" cy="465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لأن ابن الإنسان أيضاً لم يأت ليُخدم بل ليخدم وليبذل نفسه فدية عن كثيرين (مرقس 10: 45)</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767368825"/>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0" tIns="32847" rIns="63180" bIns="32847" numCol="1" anchor="ctr" anchorCtr="0" compatLnSpc="1">
            <a:prstTxWarp prst="textNoShape">
              <a:avLst/>
            </a:prstTxWarp>
          </a:bodyPr>
          <a:lstStyle/>
          <a:p>
            <a:pPr defTabSz="320927"/>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36"/>
            <a:ext cx="4501008" cy="3216345"/>
          </a:xfrm>
          <a:prstGeom prst="rect">
            <a:avLst/>
          </a:prstGeom>
          <a:solidFill>
            <a:schemeClr val="bg1"/>
          </a:solidFill>
        </p:spPr>
        <p:txBody>
          <a:bodyPr wrap="square" lIns="91327" tIns="45664" rIns="91327" bIns="45664" rtlCol="0">
            <a:spAutoFit/>
          </a:bodyPr>
          <a:lstStyle/>
          <a:p>
            <a:pPr defTabSz="914310" eaLnBrk="0" hangingPunct="0">
              <a:lnSpc>
                <a:spcPct val="70000"/>
              </a:lnSpc>
            </a:pPr>
            <a:r>
              <a:rPr lang="ar-JO" altLang="zh-CN" sz="9600" spc="-250" dirty="0">
                <a:solidFill>
                  <a:srgbClr val="002060"/>
                </a:solidFill>
                <a:latin typeface="Avenir Black"/>
                <a:cs typeface="Avenir Black"/>
              </a:rPr>
              <a:t>صور </a:t>
            </a:r>
          </a:p>
          <a:p>
            <a:pPr defTabSz="914310" eaLnBrk="0" hangingPunct="0">
              <a:lnSpc>
                <a:spcPct val="70000"/>
              </a:lnSpc>
            </a:pPr>
            <a:r>
              <a:rPr lang="ar-JO" altLang="zh-CN" sz="9600" spc="-250" dirty="0">
                <a:solidFill>
                  <a:srgbClr val="002060"/>
                </a:solidFill>
                <a:latin typeface="Avenir Black"/>
                <a:cs typeface="Avenir Black"/>
              </a:rPr>
              <a:t>كتابية مجانية</a:t>
            </a:r>
            <a:endParaRPr lang="en-GB" sz="9600" spc="-250" dirty="0">
              <a:solidFill>
                <a:srgbClr val="002060"/>
              </a:solidFill>
              <a:latin typeface="Avenir Black"/>
              <a:cs typeface="Avenir Black"/>
            </a:endParaRPr>
          </a:p>
        </p:txBody>
      </p:sp>
      <p:sp>
        <p:nvSpPr>
          <p:cNvPr id="5" name="Title 1"/>
          <p:cNvSpPr txBox="1">
            <a:spLocks/>
          </p:cNvSpPr>
          <p:nvPr/>
        </p:nvSpPr>
        <p:spPr bwMode="auto">
          <a:xfrm>
            <a:off x="179512" y="116632"/>
            <a:ext cx="3744416"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9" tIns="45650" rIns="91299" bIns="45650" numCol="1" anchor="ctr" anchorCtr="0" compatLnSpc="1">
            <a:prstTxWarp prst="textNoShape">
              <a:avLst/>
            </a:prstTxWarp>
          </a:bodyPr>
          <a:lst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ar-JO" sz="2000" b="1" i="1" dirty="0">
                <a:latin typeface="Arial"/>
                <a:ea typeface="ＭＳ Ｐゴシック"/>
                <a:cs typeface="Times New Roman"/>
              </a:rPr>
              <a:t>صور يسوع من</a:t>
            </a:r>
            <a:endParaRPr lang="en-US" sz="5400" i="1" dirty="0"/>
          </a:p>
        </p:txBody>
      </p:sp>
    </p:spTree>
    <p:extLst>
      <p:ext uri="{BB962C8B-B14F-4D97-AF65-F5344CB8AC3E}">
        <p14:creationId xmlns:p14="http://schemas.microsoft.com/office/powerpoint/2010/main" val="4200078933"/>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CECC3B-CF11-E798-C979-0FF52C04FC0D}"/>
            </a:ext>
          </a:extLst>
        </p:cNvPr>
        <p:cNvGrpSpPr/>
        <p:nvPr/>
      </p:nvGrpSpPr>
      <p:grpSpPr>
        <a:xfrm>
          <a:off x="0" y="0"/>
          <a:ext cx="0" cy="0"/>
          <a:chOff x="0" y="0"/>
          <a:chExt cx="0" cy="0"/>
        </a:xfrm>
      </p:grpSpPr>
      <p:pic>
        <p:nvPicPr>
          <p:cNvPr id="220" name="image3.jpeg">
            <a:extLst>
              <a:ext uri="{FF2B5EF4-FFF2-40B4-BE49-F238E27FC236}">
                <a16:creationId xmlns:a16="http://schemas.microsoft.com/office/drawing/2014/main" id="{9ACB9DA4-0D8D-D1EC-A3C1-0FFA4CF6A970}"/>
              </a:ext>
            </a:extLst>
          </p:cNvPr>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a:extLst>
              <a:ext uri="{FF2B5EF4-FFF2-40B4-BE49-F238E27FC236}">
                <a16:creationId xmlns:a16="http://schemas.microsoft.com/office/drawing/2014/main" id="{A62F4123-FD5B-B802-FA48-C100AF15E1EB}"/>
              </a:ext>
            </a:extLst>
          </p:cNvPr>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a:extLst>
              <a:ext uri="{FF2B5EF4-FFF2-40B4-BE49-F238E27FC236}">
                <a16:creationId xmlns:a16="http://schemas.microsoft.com/office/drawing/2014/main" id="{BBE962A9-6082-32EC-4BB2-970A9EC84E19}"/>
              </a:ext>
            </a:extLst>
          </p:cNvPr>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a:extLst>
              <a:ext uri="{FF2B5EF4-FFF2-40B4-BE49-F238E27FC236}">
                <a16:creationId xmlns:a16="http://schemas.microsoft.com/office/drawing/2014/main" id="{978C9283-77A5-1F24-6CB0-BA398B346269}"/>
              </a:ext>
            </a:extLst>
          </p:cNvPr>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a:extLst>
              <a:ext uri="{FF2B5EF4-FFF2-40B4-BE49-F238E27FC236}">
                <a16:creationId xmlns:a16="http://schemas.microsoft.com/office/drawing/2014/main" id="{81543EC2-026D-F1A5-AAE9-F46276DD091B}"/>
              </a:ext>
            </a:extLst>
          </p:cNvPr>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a:extLst>
              <a:ext uri="{FF2B5EF4-FFF2-40B4-BE49-F238E27FC236}">
                <a16:creationId xmlns:a16="http://schemas.microsoft.com/office/drawing/2014/main" id="{8599C6BC-F583-969C-6717-65E493279F5C}"/>
              </a:ext>
            </a:extLst>
          </p:cNvPr>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a:extLst>
              <a:ext uri="{FF2B5EF4-FFF2-40B4-BE49-F238E27FC236}">
                <a16:creationId xmlns:a16="http://schemas.microsoft.com/office/drawing/2014/main" id="{BA1555BD-D772-1570-72DF-7DDBD3A519C9}"/>
              </a:ext>
            </a:extLst>
          </p:cNvPr>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a:extLst>
              <a:ext uri="{FF2B5EF4-FFF2-40B4-BE49-F238E27FC236}">
                <a16:creationId xmlns:a16="http://schemas.microsoft.com/office/drawing/2014/main" id="{6EC1CA05-7F3C-79FB-94A2-3C3C3C9BD85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a:extLst>
              <a:ext uri="{FF2B5EF4-FFF2-40B4-BE49-F238E27FC236}">
                <a16:creationId xmlns:a16="http://schemas.microsoft.com/office/drawing/2014/main" id="{92F402C2-B171-679D-C959-0E5B0C7DE0D6}"/>
              </a:ext>
            </a:extLst>
          </p:cNvPr>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a:extLst>
              <a:ext uri="{FF2B5EF4-FFF2-40B4-BE49-F238E27FC236}">
                <a16:creationId xmlns:a16="http://schemas.microsoft.com/office/drawing/2014/main" id="{D1BD9985-BE0F-D2BC-2842-B47BA6DBA866}"/>
              </a:ext>
            </a:extLst>
          </p:cNvPr>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a:extLst>
              <a:ext uri="{FF2B5EF4-FFF2-40B4-BE49-F238E27FC236}">
                <a16:creationId xmlns:a16="http://schemas.microsoft.com/office/drawing/2014/main" id="{F3655784-EC86-D462-2A7F-8195F193935F}"/>
              </a:ext>
            </a:extLst>
          </p:cNvPr>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4265755015"/>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b="1" dirty="0">
                <a:solidFill>
                  <a:srgbClr val="FFFFFF"/>
                </a:solidFill>
                <a:latin typeface="Arial" panose="020B0604020202020204" pitchFamily="34" charset="0"/>
                <a:ea typeface="ＭＳ Ｐゴシック" charset="0"/>
                <a:cs typeface="Arial" panose="020B0604020202020204" pitchFamily="34" charset="0"/>
              </a:rPr>
              <a:t>   حياة المسيح </a:t>
            </a:r>
            <a:r>
              <a:rPr lang="en-US" sz="2800" b="1" dirty="0">
                <a:solidFill>
                  <a:srgbClr val="FFFFFF"/>
                </a:solidFill>
                <a:latin typeface="Arial" panose="020B0604020202020204" pitchFamily="34" charset="0"/>
                <a:ea typeface="ＭＳ Ｐゴシック" charset="0"/>
                <a:cs typeface="Arial" panose="020B0604020202020204" pitchFamily="34" charset="0"/>
              </a:rPr>
              <a:t>at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solidFill>
                  <a:srgbClr val="FFFFFF"/>
                </a:solidFill>
                <a:latin typeface="Arial" charset="0"/>
                <a:cs typeface="Arial" charset="0"/>
              </a:rPr>
              <a:t>أحصل على العرض التقديمي مجاناً</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grpSp>
        <p:nvGrpSpPr>
          <p:cNvPr id="15" name="Group 14">
            <a:extLst>
              <a:ext uri="{FF2B5EF4-FFF2-40B4-BE49-F238E27FC236}">
                <a16:creationId xmlns:a16="http://schemas.microsoft.com/office/drawing/2014/main" id="{E1334BD6-B6A5-B5CD-F3EA-463066236C7A}"/>
              </a:ext>
            </a:extLst>
          </p:cNvPr>
          <p:cNvGrpSpPr/>
          <p:nvPr/>
        </p:nvGrpSpPr>
        <p:grpSpPr>
          <a:xfrm>
            <a:off x="-97580" y="2082775"/>
            <a:ext cx="3557530" cy="3557530"/>
            <a:chOff x="5909998" y="2052801"/>
            <a:chExt cx="3557530" cy="3557530"/>
          </a:xfrm>
        </p:grpSpPr>
        <p:pic>
          <p:nvPicPr>
            <p:cNvPr id="16" name="Graphic 15" descr="Clapping hands">
              <a:extLst>
                <a:ext uri="{FF2B5EF4-FFF2-40B4-BE49-F238E27FC236}">
                  <a16:creationId xmlns:a16="http://schemas.microsoft.com/office/drawing/2014/main" id="{EC74667D-D575-1785-F7E9-D1A6D1F391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7" name="Rectangle 16">
              <a:extLst>
                <a:ext uri="{FF2B5EF4-FFF2-40B4-BE49-F238E27FC236}">
                  <a16:creationId xmlns:a16="http://schemas.microsoft.com/office/drawing/2014/main" id="{8A04B7B0-D2F7-9426-E1C6-E158912DA1AD}"/>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إثبات</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8" name="Rectangle 17">
            <a:extLst>
              <a:ext uri="{FF2B5EF4-FFF2-40B4-BE49-F238E27FC236}">
                <a16:creationId xmlns:a16="http://schemas.microsoft.com/office/drawing/2014/main" id="{9C433E92-924A-207E-5078-B271857DEE7B}"/>
              </a:ext>
            </a:extLst>
          </p:cNvPr>
          <p:cNvSpPr>
            <a:spLocks noChangeArrowheads="1"/>
          </p:cNvSpPr>
          <p:nvPr/>
        </p:nvSpPr>
        <p:spPr bwMode="auto">
          <a:xfrm>
            <a:off x="0" y="4675605"/>
            <a:ext cx="3070972" cy="2132856"/>
          </a:xfrm>
          <a:prstGeom prst="rect">
            <a:avLst/>
          </a:prstGeom>
          <a:noFill/>
          <a:ln w="9525">
            <a:noFill/>
            <a:miter lim="800000"/>
            <a:headEnd/>
            <a:tailEnd/>
          </a:ln>
          <a:effectLst/>
        </p:spPr>
        <p:txBody>
          <a:bodyPr anchor="ctr"/>
          <a:lstStyle/>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في معموديته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من خلال تجربته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في إعلانه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980864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lang="en-US" sz="3200" b="1" kern="0" dirty="0">
              <a:solidFill>
                <a:srgbClr val="FFFFFF"/>
              </a:solidFill>
              <a:effectLst>
                <a:glow rad="228600">
                  <a:srgbClr val="000000"/>
                </a:glow>
              </a:effectLst>
              <a:latin typeface="Arial"/>
              <a:cs typeface="Arial"/>
            </a:endParaRPr>
          </a:p>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lang="en-US" sz="3200" b="1" kern="0" dirty="0">
              <a:solidFill>
                <a:srgbClr val="FFFFFF"/>
              </a:solidFill>
              <a:effectLst>
                <a:glow rad="228600">
                  <a:srgbClr val="000000"/>
                </a:glow>
              </a:effectLst>
              <a:latin typeface="Arial"/>
              <a:cs typeface="Arial"/>
            </a:endParaRPr>
          </a:p>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lang="en-US" sz="3200" b="1" kern="0" dirty="0">
              <a:solidFill>
                <a:srgbClr val="FFFFFF"/>
              </a:solidFill>
              <a:effectLst>
                <a:glow rad="228600">
                  <a:srgbClr val="000000"/>
                </a:glow>
              </a:effectLst>
              <a:latin typeface="Arial"/>
              <a:cs typeface="Arial"/>
            </a:endParaRPr>
          </a:p>
        </p:txBody>
      </p:sp>
      <p:sp>
        <p:nvSpPr>
          <p:cNvPr id="5" name="Title 1">
            <a:extLst>
              <a:ext uri="{FF2B5EF4-FFF2-40B4-BE49-F238E27FC236}">
                <a16:creationId xmlns:a16="http://schemas.microsoft.com/office/drawing/2014/main" id="{E1C88B1B-2414-3E88-05C0-3D0012043690}"/>
              </a:ext>
            </a:extLst>
          </p:cNvPr>
          <p:cNvSpPr txBox="1">
            <a:spLocks/>
          </p:cNvSpPr>
          <p:nvPr/>
        </p:nvSpPr>
        <p:spPr bwMode="auto">
          <a:xfrm>
            <a:off x="179512" y="3356992"/>
            <a:ext cx="5368879" cy="307738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7200" b="1">
                <a:solidFill>
                  <a:srgbClr val="FFFFFF"/>
                </a:solidFill>
                <a:effectLst>
                  <a:glow rad="228600">
                    <a:srgbClr val="000000"/>
                  </a:glow>
                </a:effectLst>
                <a:latin typeface="Arial"/>
                <a:ea typeface="+mj-ea"/>
                <a:cs typeface="Arial"/>
              </a:defRPr>
            </a:lvl1pPr>
            <a:lvl2pPr algn="ctr">
              <a:defRPr sz="4400">
                <a:solidFill>
                  <a:schemeClr val="tx2"/>
                </a:solidFill>
              </a:defRPr>
            </a:lvl2pPr>
            <a:lvl3pPr algn="ctr">
              <a:defRPr sz="4400">
                <a:solidFill>
                  <a:schemeClr val="tx2"/>
                </a:solidFill>
              </a:defRPr>
            </a:lvl3pPr>
            <a:lvl4pPr algn="ctr">
              <a:defRPr sz="4400">
                <a:solidFill>
                  <a:schemeClr val="tx2"/>
                </a:solidFill>
              </a:defRPr>
            </a:lvl4pPr>
            <a:lvl5pPr algn="ct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algn="r"/>
            <a:r>
              <a:rPr lang="ar-JO" sz="4400"/>
              <a:t>الهوية المسيانية ليسوع المسيح واضحة في مجيئه، شهادة يوحنا وقد تم تأكيدها في معموديته وتجربته</a:t>
            </a:r>
            <a:r>
              <a:rPr lang="en-US" sz="4400"/>
              <a:t> </a:t>
            </a:r>
            <a:endParaRPr lang="en-US" sz="4400" dirty="0"/>
          </a:p>
        </p:txBody>
      </p:sp>
    </p:spTree>
    <p:extLst>
      <p:ext uri="{BB962C8B-B14F-4D97-AF65-F5344CB8AC3E}">
        <p14:creationId xmlns:p14="http://schemas.microsoft.com/office/powerpoint/2010/main" val="531804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182301C-8C47-4210-9403-1FF63457E73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أ. وصول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i="1" kern="0" dirty="0">
                <a:solidFill>
                  <a:srgbClr val="FFFFFF"/>
                </a:solidFill>
                <a:effectLst>
                  <a:outerShdw blurRad="38100" dist="38100" dir="2700000" algn="tl">
                    <a:srgbClr val="000000"/>
                  </a:outerShdw>
                </a:effectLst>
                <a:latin typeface="Arial"/>
                <a:cs typeface="Arial"/>
              </a:rPr>
              <a:t>3-19</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نسب، ولادة، وطفولة المسيح تظهر أنه مسيا إسرائيل </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524518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F028706-4C34-4C06-AFF7-2EAD74F4B56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1. أسلافه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3</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1: 1-17، لوقا 3: 23ب-38</a:t>
            </a:r>
            <a:r>
              <a:rPr lang="en-US" sz="2800" b="1" kern="0" dirty="0">
                <a:solidFill>
                  <a:srgbClr val="FFFFFF"/>
                </a:solidFill>
                <a:effectLst>
                  <a:outerShdw blurRad="38100" dist="38100" dir="2700000" algn="tl">
                    <a:srgbClr val="000000"/>
                  </a:outerShdw>
                </a:effectLst>
                <a:latin typeface="Arial"/>
                <a:cs typeface="Arial"/>
              </a:rPr>
              <a:t> </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نسب المسيح يؤسس حقه القانوني والجسدي بعرش داود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في تتميمه للعهد الداوودي</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47474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Text Box 6"/>
          <p:cNvSpPr txBox="1">
            <a:spLocks noChangeArrowheads="1"/>
          </p:cNvSpPr>
          <p:nvPr/>
        </p:nvSpPr>
        <p:spPr bwMode="auto">
          <a:xfrm>
            <a:off x="136525" y="1341438"/>
            <a:ext cx="5197475" cy="52382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r">
              <a:lnSpc>
                <a:spcPct val="80000"/>
              </a:lnSpc>
              <a:spcBef>
                <a:spcPct val="20000"/>
              </a:spcBef>
              <a:defRPr/>
            </a:pPr>
            <a:r>
              <a:rPr lang="ar-SA" sz="2200" baseline="30000" dirty="0">
                <a:solidFill>
                  <a:schemeClr val="bg1"/>
                </a:solidFill>
                <a:latin typeface="Arial" panose="020B0604020202020204" pitchFamily="34" charset="0"/>
                <a:cs typeface="Arial" panose="020B0604020202020204" pitchFamily="34" charset="0"/>
              </a:rPr>
              <a:t>1</a:t>
            </a:r>
            <a:r>
              <a:rPr lang="ar-SA" sz="2200" dirty="0">
                <a:solidFill>
                  <a:schemeClr val="bg1"/>
                </a:solidFill>
                <a:latin typeface="Arial" panose="020B0604020202020204" pitchFamily="34" charset="0"/>
                <a:cs typeface="Arial" panose="020B0604020202020204" pitchFamily="34" charset="0"/>
              </a:rPr>
              <a:t>كِتَابُ مِيلاَدِ يَسُوعَ الْمَسِيحِ ابْنِ دَاوُدَ ابْنِ إِبْراهِيمَ: </a:t>
            </a:r>
            <a:r>
              <a:rPr lang="ar-SA" sz="2200" baseline="30000" dirty="0">
                <a:solidFill>
                  <a:schemeClr val="bg1"/>
                </a:solidFill>
                <a:latin typeface="Arial" panose="020B0604020202020204" pitchFamily="34" charset="0"/>
                <a:cs typeface="Arial" panose="020B0604020202020204" pitchFamily="34" charset="0"/>
              </a:rPr>
              <a:t>2</a:t>
            </a:r>
            <a:r>
              <a:rPr lang="ar-SA" sz="2200" dirty="0">
                <a:solidFill>
                  <a:schemeClr val="bg1"/>
                </a:solidFill>
                <a:latin typeface="Arial" panose="020B0604020202020204" pitchFamily="34" charset="0"/>
                <a:cs typeface="Arial" panose="020B0604020202020204" pitchFamily="34" charset="0"/>
              </a:rPr>
              <a:t>إِبْراهِيمُ وَلَدَ إِسْحاقَ. وَإِسْحاقُ وَلَدَ يَعْقُوبَ. وَيَعْقُوبُ وَلَدَ يَهُوذَا وَإِخْوَتَهُ. </a:t>
            </a:r>
            <a:r>
              <a:rPr lang="ar-SA" sz="2200" baseline="30000" dirty="0">
                <a:solidFill>
                  <a:schemeClr val="bg1"/>
                </a:solidFill>
                <a:latin typeface="Arial" panose="020B0604020202020204" pitchFamily="34" charset="0"/>
                <a:cs typeface="Arial" panose="020B0604020202020204" pitchFamily="34" charset="0"/>
              </a:rPr>
              <a:t>3</a:t>
            </a:r>
            <a:r>
              <a:rPr lang="ar-SA" sz="2200" dirty="0">
                <a:solidFill>
                  <a:schemeClr val="bg1"/>
                </a:solidFill>
                <a:latin typeface="Arial" panose="020B0604020202020204" pitchFamily="34" charset="0"/>
                <a:cs typeface="Arial" panose="020B0604020202020204" pitchFamily="34" charset="0"/>
              </a:rPr>
              <a:t>وَيَهُوذَا وَلَدَ فَارِصَ وَزَارَحَ مِنْ ثَامَارَ. وَفَارِصُ وَلَدَ حَصْرُونَ. وَحَصْرُونُ وَلَدَ أَرَامَ. </a:t>
            </a:r>
            <a:r>
              <a:rPr lang="ar-SA" sz="2200" baseline="30000" dirty="0">
                <a:solidFill>
                  <a:schemeClr val="bg1"/>
                </a:solidFill>
                <a:latin typeface="Arial" panose="020B0604020202020204" pitchFamily="34" charset="0"/>
                <a:cs typeface="Arial" panose="020B0604020202020204" pitchFamily="34" charset="0"/>
              </a:rPr>
              <a:t>4</a:t>
            </a:r>
            <a:r>
              <a:rPr lang="ar-SA" sz="2200" dirty="0">
                <a:solidFill>
                  <a:schemeClr val="bg1"/>
                </a:solidFill>
                <a:latin typeface="Arial" panose="020B0604020202020204" pitchFamily="34" charset="0"/>
                <a:cs typeface="Arial" panose="020B0604020202020204" pitchFamily="34" charset="0"/>
              </a:rPr>
              <a:t>وَأَرَامُ وَلَدَ عَمِّينَادَابَ. وَعَمِّينَادَابُ وَلَدَ نَحْشُونَ. وَنَحْشُونُ وَلَدَ سَلْمُونَ. </a:t>
            </a:r>
            <a:r>
              <a:rPr lang="ar-SA" sz="2200" baseline="30000" dirty="0">
                <a:solidFill>
                  <a:schemeClr val="bg1"/>
                </a:solidFill>
                <a:latin typeface="Arial" panose="020B0604020202020204" pitchFamily="34" charset="0"/>
                <a:cs typeface="Arial" panose="020B0604020202020204" pitchFamily="34" charset="0"/>
              </a:rPr>
              <a:t>5</a:t>
            </a:r>
            <a:r>
              <a:rPr lang="ar-SA" sz="2200" dirty="0">
                <a:solidFill>
                  <a:schemeClr val="bg1"/>
                </a:solidFill>
                <a:latin typeface="Arial" panose="020B0604020202020204" pitchFamily="34" charset="0"/>
                <a:cs typeface="Arial" panose="020B0604020202020204" pitchFamily="34" charset="0"/>
              </a:rPr>
              <a:t>وَسَلْمُونُ وَلَدَ بُوعَزَ مِنْ رَاحَابَ. وَبُوعَزُ وَلَدَ عُوبِيدَ مِنْ رَاعُوثَ. وَعُوبِيدُ وَلَدَ يَسَّى. </a:t>
            </a:r>
            <a:r>
              <a:rPr lang="ar-SA" sz="2200" baseline="30000" dirty="0">
                <a:solidFill>
                  <a:schemeClr val="bg1"/>
                </a:solidFill>
                <a:latin typeface="Arial" panose="020B0604020202020204" pitchFamily="34" charset="0"/>
                <a:cs typeface="Arial" panose="020B0604020202020204" pitchFamily="34" charset="0"/>
              </a:rPr>
              <a:t>6</a:t>
            </a:r>
            <a:r>
              <a:rPr lang="ar-SA" sz="2200" dirty="0">
                <a:solidFill>
                  <a:schemeClr val="bg1"/>
                </a:solidFill>
                <a:latin typeface="Arial" panose="020B0604020202020204" pitchFamily="34" charset="0"/>
                <a:cs typeface="Arial" panose="020B0604020202020204" pitchFamily="34" charset="0"/>
              </a:rPr>
              <a:t>وَيَسَّى وَلَدَ دَاوُدَ الْمَلِكَ. وَدَاوُدُ الْمَلِكُ وَلَدَ سُلَيْمَانَ مِنَ الَّتِي لأُورِيَّا. </a:t>
            </a:r>
            <a:r>
              <a:rPr lang="ar-SA" sz="2200" baseline="30000" dirty="0">
                <a:solidFill>
                  <a:schemeClr val="bg1"/>
                </a:solidFill>
                <a:latin typeface="Arial" panose="020B0604020202020204" pitchFamily="34" charset="0"/>
                <a:cs typeface="Arial" panose="020B0604020202020204" pitchFamily="34" charset="0"/>
              </a:rPr>
              <a:t>7</a:t>
            </a:r>
            <a:r>
              <a:rPr lang="ar-SA" sz="2200" dirty="0">
                <a:solidFill>
                  <a:schemeClr val="bg1"/>
                </a:solidFill>
                <a:latin typeface="Arial" panose="020B0604020202020204" pitchFamily="34" charset="0"/>
                <a:cs typeface="Arial" panose="020B0604020202020204" pitchFamily="34" charset="0"/>
              </a:rPr>
              <a:t>وَسُلَيْمَانُ وَلَدَ رَحَبْعَامَ. وَرَحَبْعَامُ وَلَدَ أَبِيَّا. وَأَبِيَّا وَلَدَ آسَا. </a:t>
            </a:r>
            <a:r>
              <a:rPr lang="ar-SA" sz="2200" baseline="30000" dirty="0">
                <a:solidFill>
                  <a:schemeClr val="bg1"/>
                </a:solidFill>
                <a:latin typeface="Arial" panose="020B0604020202020204" pitchFamily="34" charset="0"/>
                <a:cs typeface="Arial" panose="020B0604020202020204" pitchFamily="34" charset="0"/>
              </a:rPr>
              <a:t>8</a:t>
            </a:r>
            <a:r>
              <a:rPr lang="ar-SA" sz="2200" dirty="0">
                <a:solidFill>
                  <a:schemeClr val="bg1"/>
                </a:solidFill>
                <a:latin typeface="Arial" panose="020B0604020202020204" pitchFamily="34" charset="0"/>
                <a:cs typeface="Arial" panose="020B0604020202020204" pitchFamily="34" charset="0"/>
              </a:rPr>
              <a:t>وَآسَا وَلَدَ يَهُوشَافَاطَ. وَيَهُوشَافَاطُ وَلَدَ يُورَامَ. وَيُورَامُ وَلَدَ عُزِّيَّا. </a:t>
            </a:r>
            <a:r>
              <a:rPr lang="ar-SA" sz="2200" baseline="30000" dirty="0">
                <a:solidFill>
                  <a:schemeClr val="bg1"/>
                </a:solidFill>
                <a:latin typeface="Arial" panose="020B0604020202020204" pitchFamily="34" charset="0"/>
                <a:cs typeface="Arial" panose="020B0604020202020204" pitchFamily="34" charset="0"/>
              </a:rPr>
              <a:t>9</a:t>
            </a:r>
            <a:r>
              <a:rPr lang="ar-SA" sz="2200" dirty="0">
                <a:solidFill>
                  <a:schemeClr val="bg1"/>
                </a:solidFill>
                <a:latin typeface="Arial" panose="020B0604020202020204" pitchFamily="34" charset="0"/>
                <a:cs typeface="Arial" panose="020B0604020202020204" pitchFamily="34" charset="0"/>
              </a:rPr>
              <a:t>وَعُزِّيَّا وَلَدَ يُوثَامَ. وَيُوثَامُ وَلَدَ أَحَازَ. وَأَحَازُ وَلَدَ حِزْقِيَّا. </a:t>
            </a:r>
            <a:r>
              <a:rPr lang="ar-SA" sz="2200" baseline="30000" dirty="0">
                <a:solidFill>
                  <a:schemeClr val="bg1"/>
                </a:solidFill>
                <a:latin typeface="Arial" panose="020B0604020202020204" pitchFamily="34" charset="0"/>
                <a:cs typeface="Arial" panose="020B0604020202020204" pitchFamily="34" charset="0"/>
              </a:rPr>
              <a:t>10</a:t>
            </a:r>
            <a:r>
              <a:rPr lang="ar-SA" sz="2200" dirty="0">
                <a:solidFill>
                  <a:schemeClr val="bg1"/>
                </a:solidFill>
                <a:latin typeface="Arial" panose="020B0604020202020204" pitchFamily="34" charset="0"/>
                <a:cs typeface="Arial" panose="020B0604020202020204" pitchFamily="34" charset="0"/>
              </a:rPr>
              <a:t>وَحِزْقِيَّا وَلَدَ مَنَسَّى. وَمَنَسَّى وَلَدَ آمُونَ. وَآمُونُ وَلَدَ يُوشِيَّا. </a:t>
            </a:r>
            <a:r>
              <a:rPr lang="ar-SA" sz="2200" baseline="30000" dirty="0">
                <a:solidFill>
                  <a:schemeClr val="bg1"/>
                </a:solidFill>
                <a:latin typeface="Arial" panose="020B0604020202020204" pitchFamily="34" charset="0"/>
                <a:cs typeface="Arial" panose="020B0604020202020204" pitchFamily="34" charset="0"/>
              </a:rPr>
              <a:t>11</a:t>
            </a:r>
            <a:r>
              <a:rPr lang="ar-SA" sz="2200" dirty="0">
                <a:solidFill>
                  <a:schemeClr val="bg1"/>
                </a:solidFill>
                <a:latin typeface="Arial" panose="020B0604020202020204" pitchFamily="34" charset="0"/>
                <a:cs typeface="Arial" panose="020B0604020202020204" pitchFamily="34" charset="0"/>
              </a:rPr>
              <a:t>وَيُوشِيَّا وَلَدَ يَكُنْيَا وَإِخْوَتَهُ عِنْدَ سَبْيِ بَابِلَ. </a:t>
            </a:r>
            <a:r>
              <a:rPr lang="ar-SA" sz="2200" baseline="30000" dirty="0">
                <a:solidFill>
                  <a:schemeClr val="bg1"/>
                </a:solidFill>
                <a:latin typeface="Arial" panose="020B0604020202020204" pitchFamily="34" charset="0"/>
                <a:cs typeface="Arial" panose="020B0604020202020204" pitchFamily="34" charset="0"/>
              </a:rPr>
              <a:t>12</a:t>
            </a:r>
            <a:r>
              <a:rPr lang="ar-SA" sz="2200" dirty="0">
                <a:solidFill>
                  <a:schemeClr val="bg1"/>
                </a:solidFill>
                <a:latin typeface="Arial" panose="020B0604020202020204" pitchFamily="34" charset="0"/>
                <a:cs typeface="Arial" panose="020B0604020202020204" pitchFamily="34" charset="0"/>
              </a:rPr>
              <a:t>وَبَعْدَ سَبْيِ بَابِلَ يَكُنْيَا وَلَدَ شَأَلْتِئِيلَ. وَشَأَلْتِئِيلُ وَلَدَ زَرُبَّابِلَ. </a:t>
            </a:r>
            <a:r>
              <a:rPr lang="ar-SA" sz="2200" baseline="30000" dirty="0">
                <a:solidFill>
                  <a:schemeClr val="bg1"/>
                </a:solidFill>
                <a:latin typeface="Arial" panose="020B0604020202020204" pitchFamily="34" charset="0"/>
                <a:cs typeface="Arial" panose="020B0604020202020204" pitchFamily="34" charset="0"/>
              </a:rPr>
              <a:t>13</a:t>
            </a:r>
            <a:r>
              <a:rPr lang="ar-SA" sz="2200" dirty="0">
                <a:solidFill>
                  <a:schemeClr val="bg1"/>
                </a:solidFill>
                <a:latin typeface="Arial" panose="020B0604020202020204" pitchFamily="34" charset="0"/>
                <a:cs typeface="Arial" panose="020B0604020202020204" pitchFamily="34" charset="0"/>
              </a:rPr>
              <a:t>وَزَرُبَّابِلُ وَلَدَ أَبِيهُودَ. وَأَبِيهُودُ وَلَدَ أَلِيَاقِيمَ. وَأَلِيَاقِيمُ وَلَدَ عَازُورَ. </a:t>
            </a:r>
            <a:r>
              <a:rPr lang="ar-SA" sz="2200" baseline="30000" dirty="0">
                <a:solidFill>
                  <a:schemeClr val="bg1"/>
                </a:solidFill>
                <a:latin typeface="Arial" panose="020B0604020202020204" pitchFamily="34" charset="0"/>
                <a:cs typeface="Arial" panose="020B0604020202020204" pitchFamily="34" charset="0"/>
              </a:rPr>
              <a:t>14</a:t>
            </a:r>
            <a:r>
              <a:rPr lang="ar-SA" sz="2200" dirty="0">
                <a:solidFill>
                  <a:schemeClr val="bg1"/>
                </a:solidFill>
                <a:latin typeface="Arial" panose="020B0604020202020204" pitchFamily="34" charset="0"/>
                <a:cs typeface="Arial" panose="020B0604020202020204" pitchFamily="34" charset="0"/>
              </a:rPr>
              <a:t>وَعَازُورُ وَلَدَ صَادُوقَ. وَصَادُوقُ وَلَدَ أَخِيمَ. وَأَخِيمُ وَلَدَ أَلِيُودَ. </a:t>
            </a:r>
            <a:r>
              <a:rPr lang="ar-SA" sz="2200" baseline="30000" dirty="0">
                <a:solidFill>
                  <a:schemeClr val="bg1"/>
                </a:solidFill>
                <a:latin typeface="Arial" panose="020B0604020202020204" pitchFamily="34" charset="0"/>
                <a:cs typeface="Arial" panose="020B0604020202020204" pitchFamily="34" charset="0"/>
              </a:rPr>
              <a:t>15</a:t>
            </a:r>
            <a:r>
              <a:rPr lang="ar-SA" sz="2200" dirty="0">
                <a:solidFill>
                  <a:schemeClr val="bg1"/>
                </a:solidFill>
                <a:latin typeface="Arial" panose="020B0604020202020204" pitchFamily="34" charset="0"/>
                <a:cs typeface="Arial" panose="020B0604020202020204" pitchFamily="34" charset="0"/>
              </a:rPr>
              <a:t>وَأَلِيُودُ وَلَدَ أَلِيعَازَرَ. وَأَلِيعَازَرُ وَلَدَ مَتَّانَ. وَمَتَّانُ وَلَدَ يَعْقُوبَ. </a:t>
            </a:r>
            <a:r>
              <a:rPr lang="ar-SA" sz="2200" baseline="30000" dirty="0">
                <a:solidFill>
                  <a:schemeClr val="bg1"/>
                </a:solidFill>
                <a:latin typeface="Arial" panose="020B0604020202020204" pitchFamily="34" charset="0"/>
                <a:cs typeface="Arial" panose="020B0604020202020204" pitchFamily="34" charset="0"/>
              </a:rPr>
              <a:t>16</a:t>
            </a:r>
            <a:r>
              <a:rPr lang="ar-SA" sz="2200" dirty="0">
                <a:solidFill>
                  <a:schemeClr val="bg1"/>
                </a:solidFill>
                <a:latin typeface="Arial" panose="020B0604020202020204" pitchFamily="34" charset="0"/>
                <a:cs typeface="Arial" panose="020B0604020202020204" pitchFamily="34" charset="0"/>
              </a:rPr>
              <a:t>وَيَعْقُوبُ وَلَدَ يُوسُفَ رَجُلَ مَرْيَمَ الَّتِي وُلِدَ مِنْهَا يَسُوعُ الَّذِي يُدْعَى الْمَسِيحَ</a:t>
            </a:r>
            <a:endParaRPr kumimoji="0" lang="en-US" sz="22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29699" name="Rectangle 3"/>
          <p:cNvSpPr>
            <a:spLocks noGrp="1" noChangeArrowheads="1"/>
          </p:cNvSpPr>
          <p:nvPr>
            <p:ph type="title"/>
          </p:nvPr>
        </p:nvSpPr>
        <p:spPr>
          <a:xfrm>
            <a:off x="0" y="274638"/>
            <a:ext cx="9144000" cy="994122"/>
          </a:xfrm>
        </p:spPr>
        <p:txBody>
          <a:bodyPr/>
          <a:lstStyle/>
          <a:p>
            <a:pPr eaLnBrk="1" hangingPunct="1">
              <a:defRPr/>
            </a:pPr>
            <a:r>
              <a:rPr lang="ar-JO" sz="4000" b="1" dirty="0">
                <a:solidFill>
                  <a:srgbClr val="FFCC99"/>
                </a:solidFill>
                <a:latin typeface="Arial" panose="020B0604020202020204" pitchFamily="34" charset="0"/>
                <a:ea typeface="ＭＳ Ｐゴシック" charset="0"/>
                <a:cs typeface="Arial" panose="020B0604020202020204" pitchFamily="34" charset="0"/>
              </a:rPr>
              <a:t>طريقة مملة للبدء بكتاب؟</a:t>
            </a:r>
            <a:endParaRPr lang="en-US" sz="4000" b="1" dirty="0">
              <a:solidFill>
                <a:srgbClr val="FFCC99"/>
              </a:solidFill>
              <a:latin typeface="Arial" panose="020B0604020202020204" pitchFamily="34" charset="0"/>
              <a:ea typeface="ＭＳ Ｐゴシック" charset="0"/>
              <a:cs typeface="Arial" panose="020B0604020202020204" pitchFamily="34" charset="0"/>
            </a:endParaRPr>
          </a:p>
        </p:txBody>
      </p:sp>
      <p:pic>
        <p:nvPicPr>
          <p:cNvPr id="29700" name="Picture 4" descr="Jerry Benjamin"/>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472134" y="1557339"/>
            <a:ext cx="3062287" cy="4614862"/>
          </a:xfrm>
        </p:spPr>
      </p:pic>
      <p:sp>
        <p:nvSpPr>
          <p:cNvPr id="29701" name="Text Box 5"/>
          <p:cNvSpPr txBox="1">
            <a:spLocks noChangeArrowheads="1"/>
          </p:cNvSpPr>
          <p:nvPr/>
        </p:nvSpPr>
        <p:spPr bwMode="auto">
          <a:xfrm>
            <a:off x="785786" y="2590800"/>
            <a:ext cx="3500462" cy="2062004"/>
          </a:xfrm>
          <a:prstGeom prst="rect">
            <a:avLst/>
          </a:prstGeom>
          <a:solidFill>
            <a:srgbClr val="CC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3200" b="1" dirty="0">
                <a:solidFill>
                  <a:schemeClr val="bg1"/>
                </a:solidFill>
                <a:latin typeface="Arial" pitchFamily="34" charset="0"/>
                <a:cs typeface="Arial" pitchFamily="34" charset="0"/>
              </a:rPr>
              <a:t>يذكر جيري: لقد أذهلتني الآية الأولى. قال أن يسوع كان من أقرباء أجدادي.</a:t>
            </a:r>
            <a:endParaRPr kumimoji="0" lang="en-US" sz="3200" b="1" i="0" u="none" strike="noStrike" kern="1200" cap="none" spc="0" normalizeH="0" baseline="0" noProof="0" dirty="0">
              <a:ln>
                <a:noFill/>
              </a:ln>
              <a:solidFill>
                <a:schemeClr val="bg1"/>
              </a:solidFill>
              <a:effectLst/>
              <a:uLnTx/>
              <a:uFillTx/>
              <a:latin typeface="Arial" pitchFamily="34" charset="0"/>
              <a:cs typeface="Arial" pitchFamily="34" charset="0"/>
            </a:endParaRPr>
          </a:p>
        </p:txBody>
      </p:sp>
      <p:sp>
        <p:nvSpPr>
          <p:cNvPr id="6" name="Text Box 31"/>
          <p:cNvSpPr txBox="1">
            <a:spLocks noChangeArrowheads="1"/>
          </p:cNvSpPr>
          <p:nvPr/>
        </p:nvSpPr>
        <p:spPr bwMode="auto">
          <a:xfrm>
            <a:off x="5472134" y="1556813"/>
            <a:ext cx="3062287" cy="461566"/>
          </a:xfrm>
          <a:prstGeom prst="rect">
            <a:avLst/>
          </a:prstGeom>
          <a:solidFill>
            <a:schemeClr val="bg1"/>
          </a:solidFill>
          <a:ln w="9525">
            <a:noFill/>
            <a:miter lim="800000"/>
            <a:headEnd/>
            <a:tailEnd/>
          </a:ln>
          <a:effectLst/>
        </p:spPr>
        <p:txBody>
          <a:bodyPr wrap="squar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rPr>
              <a:t>إرميا بنيامين</a:t>
            </a:r>
            <a:endParaRPr kumimoji="0" lang="en-US"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9207714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29699"/>
                                        </p:tgtEl>
                                        <p:attrNameLst>
                                          <p:attrName>style.visibility</p:attrName>
                                        </p:attrNameLst>
                                      </p:cBhvr>
                                      <p:to>
                                        <p:strVal val="visible"/>
                                      </p:to>
                                    </p:set>
                                    <p:animEffect transition="in" filter="fade">
                                      <p:cBhvr>
                                        <p:cTn id="7" dur="1000"/>
                                        <p:tgtEl>
                                          <p:spTgt spid="29699"/>
                                        </p:tgtEl>
                                      </p:cBhvr>
                                    </p:animEffect>
                                    <p:anim calcmode="lin" valueType="num">
                                      <p:cBhvr>
                                        <p:cTn id="8" dur="1000" fill="hold"/>
                                        <p:tgtEl>
                                          <p:spTgt spid="29699"/>
                                        </p:tgtEl>
                                        <p:attrNameLst>
                                          <p:attrName>ppt_x</p:attrName>
                                        </p:attrNameLst>
                                      </p:cBhvr>
                                      <p:tavLst>
                                        <p:tav tm="0">
                                          <p:val>
                                            <p:strVal val="#ppt_x-.1"/>
                                          </p:val>
                                        </p:tav>
                                        <p:tav tm="100000">
                                          <p:val>
                                            <p:strVal val="#ppt_x"/>
                                          </p:val>
                                        </p:tav>
                                      </p:tavLst>
                                    </p:anim>
                                    <p:anim calcmode="lin" valueType="num">
                                      <p:cBhvr>
                                        <p:cTn id="9" dur="1000" fill="hold"/>
                                        <p:tgtEl>
                                          <p:spTgt spid="29699"/>
                                        </p:tgtEl>
                                        <p:attrNameLst>
                                          <p:attrName>ppt_y</p:attrName>
                                        </p:attrNameLst>
                                      </p:cBhvr>
                                      <p:tavLst>
                                        <p:tav tm="0">
                                          <p:val>
                                            <p:strVal val="#ppt_y"/>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nodeType="clickEffect">
                                  <p:stCondLst>
                                    <p:cond delay="0"/>
                                  </p:stCondLst>
                                  <p:childTnLst>
                                    <p:set>
                                      <p:cBhvr>
                                        <p:cTn id="13" dur="1" fill="hold">
                                          <p:stCondLst>
                                            <p:cond delay="0"/>
                                          </p:stCondLst>
                                        </p:cTn>
                                        <p:tgtEl>
                                          <p:spTgt spid="29700"/>
                                        </p:tgtEl>
                                        <p:attrNameLst>
                                          <p:attrName>style.visibility</p:attrName>
                                        </p:attrNameLst>
                                      </p:cBhvr>
                                      <p:to>
                                        <p:strVal val="visible"/>
                                      </p:to>
                                    </p:set>
                                    <p:animEffect transition="in" filter="dissolve">
                                      <p:cBhvr>
                                        <p:cTn id="14" dur="500"/>
                                        <p:tgtEl>
                                          <p:spTgt spid="2970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iterate type="lt">
                                    <p:tmPct val="0"/>
                                  </p:iterate>
                                  <p:childTnLst>
                                    <p:set>
                                      <p:cBhvr>
                                        <p:cTn id="21" dur="1" fill="hold">
                                          <p:stCondLst>
                                            <p:cond delay="0"/>
                                          </p:stCondLst>
                                        </p:cTn>
                                        <p:tgtEl>
                                          <p:spTgt spid="29701"/>
                                        </p:tgtEl>
                                        <p:attrNameLst>
                                          <p:attrName>style.visibility</p:attrName>
                                        </p:attrNameLst>
                                      </p:cBhvr>
                                      <p:to>
                                        <p:strVal val="visible"/>
                                      </p:to>
                                    </p:set>
                                    <p:animEffect transition="in" filter="dissolve">
                                      <p:cBhvr>
                                        <p:cTn id="22" dur="500"/>
                                        <p:tgtEl>
                                          <p:spTgt spid="29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p:bldP spid="29701" grpId="0" animBg="1"/>
      <p:bldP spid="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7410" name="Rectangle 2"/>
          <p:cNvSpPr>
            <a:spLocks noGrp="1" noChangeArrowheads="1"/>
          </p:cNvSpPr>
          <p:nvPr>
            <p:ph type="title"/>
          </p:nvPr>
        </p:nvSpPr>
        <p:spPr>
          <a:xfrm>
            <a:off x="4716016" y="620688"/>
            <a:ext cx="4426616" cy="3168352"/>
          </a:xfrm>
          <a:effectLst>
            <a:outerShdw blurRad="63500" dist="35921" dir="2700000" algn="ctr" rotWithShape="0">
              <a:schemeClr val="tx2">
                <a:alpha val="74998"/>
              </a:schemeClr>
            </a:outerShdw>
          </a:effectLst>
        </p:spPr>
        <p:txBody>
          <a:bodyPr/>
          <a:lstStyle/>
          <a:p>
            <a:pPr eaLnBrk="1" hangingPunct="1">
              <a:defRPr/>
            </a:pPr>
            <a:r>
              <a:rPr lang="ar-JO" sz="4800" b="1" dirty="0">
                <a:solidFill>
                  <a:schemeClr val="bg1"/>
                </a:solidFill>
                <a:latin typeface="Arial" panose="020B0604020202020204" pitchFamily="34" charset="0"/>
                <a:ea typeface="ＭＳ Ｐゴシック" charset="0"/>
                <a:cs typeface="Arial" panose="020B0604020202020204" pitchFamily="34" charset="0"/>
              </a:rPr>
              <a:t>أثبت أن </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يسوع ملك</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7780" y="0"/>
            <a:ext cx="4671788" cy="6914246"/>
          </a:xfrm>
          <a:prstGeom prst="rect">
            <a:avLst/>
          </a:prstGeom>
        </p:spPr>
      </p:pic>
    </p:spTree>
    <p:extLst>
      <p:ext uri="{BB962C8B-B14F-4D97-AF65-F5344CB8AC3E}">
        <p14:creationId xmlns:p14="http://schemas.microsoft.com/office/powerpoint/2010/main" val="2533380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a:gradFill flip="none" rotWithShape="1">
            <a:gsLst>
              <a:gs pos="0">
                <a:schemeClr val="bg1"/>
              </a:gs>
              <a:gs pos="100000">
                <a:srgbClr val="660066"/>
              </a:gs>
            </a:gsLst>
            <a:path path="rect">
              <a:fillToRect l="50000" t="50000" r="50000" b="50000"/>
            </a:path>
            <a:tileRect/>
          </a:gradFill>
        </p:spPr>
        <p:txBody>
          <a:bodyPr/>
          <a:lstStyle/>
          <a:p>
            <a:r>
              <a:rPr lang="ar-JO" b="1" dirty="0">
                <a:effectLst>
                  <a:outerShdw blurRad="38100" dist="38100" dir="2700000" algn="tl">
                    <a:srgbClr val="000000">
                      <a:alpha val="43137"/>
                    </a:srgbClr>
                  </a:outerShdw>
                </a:effectLst>
              </a:rPr>
              <a:t>ذكر داود قبل إبراهيم</a:t>
            </a:r>
            <a:endParaRPr lang="en-US" b="1" dirty="0">
              <a:effectLst>
                <a:outerShdw blurRad="38100" dist="38100" dir="2700000" algn="tl">
                  <a:srgbClr val="000000">
                    <a:alpha val="43137"/>
                  </a:srgbClr>
                </a:outerShdw>
              </a:effectLst>
            </a:endParaRPr>
          </a:p>
        </p:txBody>
      </p:sp>
      <p:sp>
        <p:nvSpPr>
          <p:cNvPr id="3" name="Title 1"/>
          <p:cNvSpPr txBox="1">
            <a:spLocks/>
          </p:cNvSpPr>
          <p:nvPr/>
        </p:nvSpPr>
        <p:spPr bwMode="auto">
          <a:xfrm>
            <a:off x="-23722" y="1628800"/>
            <a:ext cx="4883754" cy="50405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dirty="0">
                <a:solidFill>
                  <a:srgbClr val="E3EBF1"/>
                </a:solidFill>
              </a:rPr>
              <a:t>كتاب ميلاد                   يسوع المسيح                  </a:t>
            </a:r>
            <a:r>
              <a:rPr lang="ar-JO" sz="3600" b="1" dirty="0">
                <a:solidFill>
                  <a:srgbClr val="FFFF00"/>
                </a:solidFill>
              </a:rPr>
              <a:t>ابن داود                        </a:t>
            </a:r>
            <a:r>
              <a:rPr lang="ar-JO" sz="3600" b="1" dirty="0">
                <a:solidFill>
                  <a:srgbClr val="E3EBF1"/>
                </a:solidFill>
              </a:rPr>
              <a:t>ابن إبراهيم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(مت 1: 1)</a:t>
            </a:r>
            <a:endPar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endParaRPr>
          </a:p>
        </p:txBody>
      </p:sp>
      <p:pic>
        <p:nvPicPr>
          <p:cNvPr id="5" name="Picture 4"/>
          <p:cNvPicPr>
            <a:picLocks noChangeAspect="1"/>
          </p:cNvPicPr>
          <p:nvPr/>
        </p:nvPicPr>
        <p:blipFill>
          <a:blip r:embed="rId2"/>
          <a:stretch>
            <a:fillRect/>
          </a:stretch>
        </p:blipFill>
        <p:spPr>
          <a:xfrm>
            <a:off x="5004048" y="1556793"/>
            <a:ext cx="3959696" cy="4794338"/>
          </a:xfrm>
          <a:prstGeom prst="rect">
            <a:avLst/>
          </a:prstGeom>
        </p:spPr>
      </p:pic>
    </p:spTree>
    <p:extLst>
      <p:ext uri="{BB962C8B-B14F-4D97-AF65-F5344CB8AC3E}">
        <p14:creationId xmlns:p14="http://schemas.microsoft.com/office/powerpoint/2010/main" val="22476009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ext Box 2"/>
          <p:cNvSpPr txBox="1">
            <a:spLocks noChangeArrowheads="1"/>
          </p:cNvSpPr>
          <p:nvPr/>
        </p:nvSpPr>
        <p:spPr bwMode="auto">
          <a:xfrm>
            <a:off x="8481772" y="115305"/>
            <a:ext cx="530716"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69</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2227" name="Text Box 3"/>
          <p:cNvSpPr txBox="1">
            <a:spLocks noChangeArrowheads="1"/>
          </p:cNvSpPr>
          <p:nvPr/>
        </p:nvSpPr>
        <p:spPr bwMode="auto">
          <a:xfrm>
            <a:off x="228600" y="1108493"/>
            <a:ext cx="8686800" cy="3539332"/>
          </a:xfrm>
          <a:prstGeom prst="rect">
            <a:avLst/>
          </a:prstGeom>
          <a:solidFill>
            <a:srgbClr val="DDDDD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000000"/>
                </a:solidFill>
                <a:cs typeface="Times New Roman" charset="0"/>
              </a:rPr>
              <a:t>يقدم متى المسيح بصفته المسيا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000000"/>
                </a:solidFill>
                <a:cs typeface="Times New Roman" charset="0"/>
              </a:rPr>
              <a:t>في الأدوار الثلاثة المطلوبة:</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النبي: خطابات (الإصحاحات 5-7، 10، 13، 18، 23-25)</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الكاهن: الموت الكفاري (الإصحاحات 26-27)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endPar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الملك: ابن داود (1: 1، 9: 27، 23: 23... الخ)</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2228" name="Text Box 4"/>
          <p:cNvSpPr txBox="1">
            <a:spLocks noChangeArrowheads="1"/>
          </p:cNvSpPr>
          <p:nvPr/>
        </p:nvSpPr>
        <p:spPr bwMode="auto">
          <a:xfrm>
            <a:off x="0" y="5181621"/>
            <a:ext cx="9144000" cy="523121"/>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2800" b="1" dirty="0">
                <a:latin typeface="Arial" pitchFamily="34" charset="0"/>
                <a:cs typeface="Arial" pitchFamily="34" charset="0"/>
              </a:rPr>
              <a:t>دعم وجهة النظر الحرفية للملكوت واسع النطاق</a:t>
            </a:r>
            <a:endParaRPr kumimoji="0" lang="en-US" sz="2800" b="1" i="0" u="none" strike="noStrike" kern="1200" cap="none" spc="0" normalizeH="0" baseline="0" noProof="0" dirty="0">
              <a:ln>
                <a:noFill/>
              </a:ln>
              <a:solidFill>
                <a:srgbClr val="000000"/>
              </a:solidFill>
              <a:effectLst/>
              <a:uLnTx/>
              <a:uFillTx/>
              <a:latin typeface="Arial" pitchFamily="34" charset="0"/>
              <a:cs typeface="Arial" pitchFamily="34" charset="0"/>
            </a:endParaRPr>
          </a:p>
        </p:txBody>
      </p:sp>
      <p:sp>
        <p:nvSpPr>
          <p:cNvPr id="178181" name="Rectangle 5"/>
          <p:cNvSpPr>
            <a:spLocks noGrp="1" noChangeArrowheads="1"/>
          </p:cNvSpPr>
          <p:nvPr>
            <p:ph type="title" idx="4294967295"/>
          </p:nvPr>
        </p:nvSpPr>
        <p:spPr>
          <a:xfrm>
            <a:off x="2438421" y="148643"/>
            <a:ext cx="4271963" cy="709190"/>
          </a:xfrm>
          <a:solidFill>
            <a:srgbClr val="660066"/>
          </a:solidFill>
        </p:spPr>
        <p:txBody>
          <a:bodyPr>
            <a:spAutoFit/>
          </a:bodyPr>
          <a:lstStyle/>
          <a:p>
            <a:pPr eaLnBrk="1" hangingPunct="1">
              <a:defRPr/>
            </a:pPr>
            <a:r>
              <a:rPr lang="ar-JO" sz="4000" b="1" dirty="0">
                <a:solidFill>
                  <a:srgbClr val="FFFFFF"/>
                </a:solidFill>
                <a:effectLst>
                  <a:outerShdw blurRad="38100" dist="38100" dir="2700000" algn="tl">
                    <a:srgbClr val="000000"/>
                  </a:outerShdw>
                </a:effectLst>
                <a:latin typeface="Arial" charset="0"/>
                <a:ea typeface="ＭＳ Ｐゴシック" charset="0"/>
                <a:cs typeface="Arial" charset="0"/>
              </a:rPr>
              <a:t>ألقاب مسيانية</a:t>
            </a:r>
            <a:endParaRPr lang="en-US" sz="28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39866879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bg/>
                                          </p:spTgt>
                                        </p:tgtEl>
                                        <p:attrNameLst>
                                          <p:attrName>style.visibility</p:attrName>
                                        </p:attrNameLst>
                                      </p:cBhvr>
                                      <p:to>
                                        <p:strVal val="visible"/>
                                      </p:to>
                                    </p:set>
                                    <p:anim calcmode="lin" valueType="num">
                                      <p:cBhvr additive="base">
                                        <p:cTn id="7" dur="500" fill="hold"/>
                                        <p:tgtEl>
                                          <p:spTgt spid="52227">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52227">
                                            <p:bg/>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7">
                                            <p:txEl>
                                              <p:pRg st="0" end="0"/>
                                            </p:txEl>
                                          </p:spTgt>
                                        </p:tgtEl>
                                        <p:attrNameLst>
                                          <p:attrName>style.visibility</p:attrName>
                                        </p:attrNameLst>
                                      </p:cBhvr>
                                      <p:to>
                                        <p:strVal val="visible"/>
                                      </p:to>
                                    </p:set>
                                    <p:anim calcmode="lin" valueType="num">
                                      <p:cBhvr additive="base">
                                        <p:cTn id="13" dur="500" fill="hold"/>
                                        <p:tgtEl>
                                          <p:spTgt spid="5222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2227">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52227">
                                            <p:txEl>
                                              <p:pRg st="1" end="1"/>
                                            </p:txEl>
                                          </p:spTgt>
                                        </p:tgtEl>
                                        <p:attrNameLst>
                                          <p:attrName>style.visibility</p:attrName>
                                        </p:attrNameLst>
                                      </p:cBhvr>
                                      <p:to>
                                        <p:strVal val="visible"/>
                                      </p:to>
                                    </p:set>
                                    <p:anim calcmode="lin" valueType="num">
                                      <p:cBhvr additive="base">
                                        <p:cTn id="17" dur="500" fill="hold"/>
                                        <p:tgtEl>
                                          <p:spTgt spid="5222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22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2227">
                                            <p:txEl>
                                              <p:pRg st="3" end="3"/>
                                            </p:txEl>
                                          </p:spTgt>
                                        </p:tgtEl>
                                        <p:attrNameLst>
                                          <p:attrName>style.visibility</p:attrName>
                                        </p:attrNameLst>
                                      </p:cBhvr>
                                      <p:to>
                                        <p:strVal val="visible"/>
                                      </p:to>
                                    </p:set>
                                    <p:anim calcmode="lin" valueType="num">
                                      <p:cBhvr additive="base">
                                        <p:cTn id="23" dur="500" fill="hold"/>
                                        <p:tgtEl>
                                          <p:spTgt spid="52227">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22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2227">
                                            <p:txEl>
                                              <p:pRg st="5" end="5"/>
                                            </p:txEl>
                                          </p:spTgt>
                                        </p:tgtEl>
                                        <p:attrNameLst>
                                          <p:attrName>style.visibility</p:attrName>
                                        </p:attrNameLst>
                                      </p:cBhvr>
                                      <p:to>
                                        <p:strVal val="visible"/>
                                      </p:to>
                                    </p:set>
                                    <p:anim calcmode="lin" valueType="num">
                                      <p:cBhvr additive="base">
                                        <p:cTn id="29" dur="500" fill="hold"/>
                                        <p:tgtEl>
                                          <p:spTgt spid="52227">
                                            <p:txEl>
                                              <p:pRg st="5" end="5"/>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22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2227">
                                            <p:txEl>
                                              <p:pRg st="7" end="7"/>
                                            </p:txEl>
                                          </p:spTgt>
                                        </p:tgtEl>
                                        <p:attrNameLst>
                                          <p:attrName>style.visibility</p:attrName>
                                        </p:attrNameLst>
                                      </p:cBhvr>
                                      <p:to>
                                        <p:strVal val="visible"/>
                                      </p:to>
                                    </p:set>
                                    <p:anim calcmode="lin" valueType="num">
                                      <p:cBhvr additive="base">
                                        <p:cTn id="35" dur="500" fill="hold"/>
                                        <p:tgtEl>
                                          <p:spTgt spid="52227">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222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52228"/>
                                        </p:tgtEl>
                                        <p:attrNameLst>
                                          <p:attrName>style.visibility</p:attrName>
                                        </p:attrNameLst>
                                      </p:cBhvr>
                                      <p:to>
                                        <p:strVal val="visible"/>
                                      </p:to>
                                    </p:set>
                                    <p:anim calcmode="lin" valueType="num">
                                      <p:cBhvr additive="base">
                                        <p:cTn id="41" dur="500" fill="hold"/>
                                        <p:tgtEl>
                                          <p:spTgt spid="52228"/>
                                        </p:tgtEl>
                                        <p:attrNameLst>
                                          <p:attrName>ppt_x</p:attrName>
                                        </p:attrNameLst>
                                      </p:cBhvr>
                                      <p:tavLst>
                                        <p:tav tm="0">
                                          <p:val>
                                            <p:strVal val="1+#ppt_w/2"/>
                                          </p:val>
                                        </p:tav>
                                        <p:tav tm="100000">
                                          <p:val>
                                            <p:strVal val="#ppt_x"/>
                                          </p:val>
                                        </p:tav>
                                      </p:tavLst>
                                    </p:anim>
                                    <p:anim calcmode="lin" valueType="num">
                                      <p:cBhvr additive="base">
                                        <p:cTn id="42"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uiExpand="1" build="p" animBg="1" autoUpdateAnimBg="0"/>
      <p:bldP spid="52228"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3" name="Picture 64"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5075"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079" name="Rectangle 7"/>
          <p:cNvSpPr>
            <a:spLocks noChangeArrowheads="1"/>
          </p:cNvSpPr>
          <p:nvPr/>
        </p:nvSpPr>
        <p:spPr bwMode="auto">
          <a:xfrm>
            <a:off x="1398588" y="1206500"/>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081"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5082"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5084"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49164" name="Text Box 14"/>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49178" name="Text Box 43"/>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cs typeface="Arial" panose="020B0604020202020204" pitchFamily="34" charset="0"/>
              </a:rPr>
              <a:t> </a:t>
            </a:r>
          </a:p>
        </p:txBody>
      </p:sp>
      <p:sp>
        <p:nvSpPr>
          <p:cNvPr id="515116" name="Rectangle 44"/>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defRPr/>
            </a:pPr>
            <a:r>
              <a:rPr lang="en-US" sz="1400" dirty="0">
                <a:effectLst>
                  <a:outerShdw blurRad="38100" dist="38100" dir="2700000" algn="tl">
                    <a:srgbClr val="000000"/>
                  </a:outerShdw>
                </a:effectLst>
                <a:latin typeface="Arial" panose="020B0604020202020204" pitchFamily="34" charset="0"/>
                <a:cs typeface="Arial" panose="020B0604020202020204" pitchFamily="34" charset="0"/>
              </a:rPr>
              <a:t>  </a:t>
            </a:r>
          </a:p>
        </p:txBody>
      </p:sp>
      <p:sp>
        <p:nvSpPr>
          <p:cNvPr id="515119" name="Rectangle 4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algn="ctr">
              <a:defRPr/>
            </a:pPr>
            <a:r>
              <a:rPr lang="en-US" sz="1000" dirty="0">
                <a:effectLst>
                  <a:outerShdw blurRad="38100" dist="38100" dir="2700000" algn="tl">
                    <a:srgbClr val="000000"/>
                  </a:outerShdw>
                </a:effectLst>
                <a:latin typeface="Arial" panose="020B0604020202020204" pitchFamily="34" charset="0"/>
                <a:cs typeface="Arial" panose="020B0604020202020204" pitchFamily="34" charset="0"/>
              </a:rPr>
              <a:t>18</a:t>
            </a:r>
          </a:p>
        </p:txBody>
      </p:sp>
      <p:sp>
        <p:nvSpPr>
          <p:cNvPr id="49181" name="Text Box 49"/>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900" dirty="0">
                <a:solidFill>
                  <a:srgbClr val="FFFFFF"/>
                </a:solidFill>
                <a:latin typeface="Arial" panose="020B0604020202020204" pitchFamily="34" charset="0"/>
                <a:cs typeface="Arial" panose="020B0604020202020204" pitchFamily="34" charset="0"/>
              </a:rPr>
              <a:t>©2006 TBBMI</a:t>
            </a:r>
          </a:p>
        </p:txBody>
      </p:sp>
      <p:sp>
        <p:nvSpPr>
          <p:cNvPr id="515122" name="Rectangle 50"/>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algn="ctr">
              <a:defRPr/>
            </a:pPr>
            <a:r>
              <a:rPr lang="en-US" sz="1000" dirty="0">
                <a:effectLst>
                  <a:outerShdw blurRad="38100" dist="38100" dir="2700000" algn="tl">
                    <a:srgbClr val="000000"/>
                  </a:outerShdw>
                </a:effectLst>
                <a:latin typeface="Arial" panose="020B0604020202020204" pitchFamily="34" charset="0"/>
                <a:cs typeface="Arial" panose="020B0604020202020204" pitchFamily="34" charset="0"/>
              </a:rPr>
              <a:t>9.65.05B.</a:t>
            </a:r>
          </a:p>
        </p:txBody>
      </p:sp>
      <p:sp>
        <p:nvSpPr>
          <p:cNvPr id="515126" name="Rectangle 54"/>
          <p:cNvSpPr>
            <a:spLocks noChangeArrowheads="1"/>
          </p:cNvSpPr>
          <p:nvPr/>
        </p:nvSpPr>
        <p:spPr bwMode="auto">
          <a:xfrm>
            <a:off x="3805238" y="5248275"/>
            <a:ext cx="1543050" cy="515938"/>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lgn="ctr">
              <a:defRPr/>
            </a:pPr>
            <a:r>
              <a:rPr lang="ar-JO" sz="2800" dirty="0">
                <a:latin typeface="Arial" panose="020B0604020202020204" pitchFamily="34" charset="0"/>
                <a:ea typeface="+mn-ea"/>
                <a:cs typeface="Arial" panose="020B0604020202020204" pitchFamily="34" charset="0"/>
              </a:rPr>
              <a:t>الداوودي</a:t>
            </a:r>
            <a:endParaRPr lang="en-US" sz="2800" dirty="0">
              <a:latin typeface="Arial" panose="020B0604020202020204" pitchFamily="34" charset="0"/>
              <a:ea typeface="+mn-ea"/>
              <a:cs typeface="Arial" panose="020B0604020202020204" pitchFamily="34" charset="0"/>
            </a:endParaRPr>
          </a:p>
        </p:txBody>
      </p:sp>
      <p:sp>
        <p:nvSpPr>
          <p:cNvPr id="515127" name="Rectangle 55"/>
          <p:cNvSpPr>
            <a:spLocks noChangeArrowheads="1"/>
          </p:cNvSpPr>
          <p:nvPr/>
        </p:nvSpPr>
        <p:spPr bwMode="auto">
          <a:xfrm>
            <a:off x="3443288" y="5716588"/>
            <a:ext cx="2176462" cy="39754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2 صموئيل 7: 4-16</a:t>
            </a:r>
            <a:endParaRPr lang="en-US" sz="2000" dirty="0">
              <a:latin typeface="Arial" panose="020B0604020202020204" pitchFamily="34" charset="0"/>
              <a:ea typeface="+mn-ea"/>
              <a:cs typeface="Arial" panose="020B0604020202020204" pitchFamily="34" charset="0"/>
            </a:endParaRPr>
          </a:p>
        </p:txBody>
      </p:sp>
      <p:grpSp>
        <p:nvGrpSpPr>
          <p:cNvPr id="49187" name="Group 58"/>
          <p:cNvGrpSpPr>
            <a:grpSpLocks/>
          </p:cNvGrpSpPr>
          <p:nvPr/>
        </p:nvGrpSpPr>
        <p:grpSpPr bwMode="auto">
          <a:xfrm>
            <a:off x="133350" y="1200150"/>
            <a:ext cx="307975" cy="4598988"/>
            <a:chOff x="84" y="756"/>
            <a:chExt cx="194" cy="2897"/>
          </a:xfrm>
        </p:grpSpPr>
        <p:sp>
          <p:nvSpPr>
            <p:cNvPr id="515131" name="AutoShape 59"/>
            <p:cNvSpPr>
              <a:spLocks noChangeArrowheads="1"/>
            </p:cNvSpPr>
            <p:nvPr/>
          </p:nvSpPr>
          <p:spPr bwMode="auto">
            <a:xfrm>
              <a:off x="92" y="75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2" name="AutoShape 60"/>
            <p:cNvSpPr>
              <a:spLocks noChangeArrowheads="1"/>
            </p:cNvSpPr>
            <p:nvPr/>
          </p:nvSpPr>
          <p:spPr bwMode="auto">
            <a:xfrm>
              <a:off x="92" y="1688"/>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3" name="AutoShape 61"/>
            <p:cNvSpPr>
              <a:spLocks noChangeArrowheads="1"/>
            </p:cNvSpPr>
            <p:nvPr/>
          </p:nvSpPr>
          <p:spPr bwMode="auto">
            <a:xfrm>
              <a:off x="84" y="2401"/>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4" name="AutoShape 62"/>
            <p:cNvSpPr>
              <a:spLocks noChangeArrowheads="1"/>
            </p:cNvSpPr>
            <p:nvPr/>
          </p:nvSpPr>
          <p:spPr bwMode="auto">
            <a:xfrm>
              <a:off x="92" y="347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grpSp>
      <p:sp>
        <p:nvSpPr>
          <p:cNvPr id="515135" name="AutoShape 63"/>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02" name="Line 30"/>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46" name="Rectangle 4">
            <a:extLst>
              <a:ext uri="{FF2B5EF4-FFF2-40B4-BE49-F238E27FC236}">
                <a16:creationId xmlns:a16="http://schemas.microsoft.com/office/drawing/2014/main" id="{DDA6E76E-DBA7-47C0-BDF2-3B80AE2977BB}"/>
              </a:ext>
            </a:extLst>
          </p:cNvPr>
          <p:cNvSpPr>
            <a:spLocks noChangeArrowheads="1"/>
          </p:cNvSpPr>
          <p:nvPr/>
        </p:nvSpPr>
        <p:spPr bwMode="auto">
          <a:xfrm>
            <a:off x="2735263" y="715963"/>
            <a:ext cx="3636962" cy="107465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a:lnSpc>
                <a:spcPct val="80000"/>
              </a:lnSpc>
              <a:defRPr/>
            </a:pPr>
            <a:r>
              <a:rPr lang="ar-JO" sz="4000" dirty="0">
                <a:solidFill>
                  <a:schemeClr val="tx2"/>
                </a:solidFill>
                <a:latin typeface="Arial" panose="020B0604020202020204" pitchFamily="34" charset="0"/>
                <a:cs typeface="Arial" panose="020B0604020202020204" pitchFamily="34" charset="0"/>
              </a:rPr>
              <a:t>العهد</a:t>
            </a:r>
          </a:p>
          <a:p>
            <a:pPr algn="ctr">
              <a:lnSpc>
                <a:spcPct val="80000"/>
              </a:lnSpc>
              <a:defRPr/>
            </a:pPr>
            <a:r>
              <a:rPr lang="ar-JO" sz="4000" dirty="0">
                <a:solidFill>
                  <a:schemeClr val="tx2"/>
                </a:solidFill>
                <a:latin typeface="Arial" panose="020B0604020202020204" pitchFamily="34" charset="0"/>
                <a:cs typeface="Arial" panose="020B0604020202020204" pitchFamily="34" charset="0"/>
              </a:rPr>
              <a:t>الإبراهيمي</a:t>
            </a:r>
            <a:endParaRPr lang="en-US" sz="4400" dirty="0">
              <a:solidFill>
                <a:schemeClr val="tx2"/>
              </a:solidFill>
              <a:latin typeface="Arial" panose="020B0604020202020204" pitchFamily="34" charset="0"/>
              <a:cs typeface="Arial" panose="020B0604020202020204" pitchFamily="34" charset="0"/>
            </a:endParaRPr>
          </a:p>
        </p:txBody>
      </p:sp>
      <p:sp>
        <p:nvSpPr>
          <p:cNvPr id="47" name="Rectangle 5">
            <a:extLst>
              <a:ext uri="{FF2B5EF4-FFF2-40B4-BE49-F238E27FC236}">
                <a16:creationId xmlns:a16="http://schemas.microsoft.com/office/drawing/2014/main" id="{FBBE07FD-5454-4FC7-B3CF-B7349A2BD950}"/>
              </a:ext>
            </a:extLst>
          </p:cNvPr>
          <p:cNvSpPr>
            <a:spLocks noChangeArrowheads="1"/>
          </p:cNvSpPr>
          <p:nvPr/>
        </p:nvSpPr>
        <p:spPr bwMode="auto">
          <a:xfrm>
            <a:off x="650875" y="681038"/>
            <a:ext cx="1881188" cy="82843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a:defRPr/>
            </a:pPr>
            <a:r>
              <a:rPr lang="ar-JO" sz="2400" dirty="0">
                <a:solidFill>
                  <a:srgbClr val="FFFF00"/>
                </a:solidFill>
                <a:latin typeface="Arial" panose="020B0604020202020204" pitchFamily="34" charset="0"/>
                <a:ea typeface="+mn-ea"/>
                <a:cs typeface="Arial" panose="020B0604020202020204" pitchFamily="34" charset="0"/>
              </a:rPr>
              <a:t>دعوة إبراهيم</a:t>
            </a:r>
          </a:p>
          <a:p>
            <a:pPr algn="ctr">
              <a:defRPr/>
            </a:pPr>
            <a:r>
              <a:rPr lang="ar-JO" sz="2400" dirty="0">
                <a:latin typeface="Arial" panose="020B0604020202020204" pitchFamily="34" charset="0"/>
                <a:ea typeface="+mn-ea"/>
                <a:cs typeface="Arial" panose="020B0604020202020204" pitchFamily="34" charset="0"/>
              </a:rPr>
              <a:t>تك 12: 1-3</a:t>
            </a:r>
            <a:endParaRPr lang="en-US" sz="2400" dirty="0">
              <a:latin typeface="Arial" panose="020B0604020202020204" pitchFamily="34" charset="0"/>
              <a:ea typeface="+mn-ea"/>
              <a:cs typeface="Arial" panose="020B0604020202020204" pitchFamily="34" charset="0"/>
            </a:endParaRPr>
          </a:p>
        </p:txBody>
      </p:sp>
      <p:sp>
        <p:nvSpPr>
          <p:cNvPr id="48" name="Text Box 15">
            <a:extLst>
              <a:ext uri="{FF2B5EF4-FFF2-40B4-BE49-F238E27FC236}">
                <a16:creationId xmlns:a16="http://schemas.microsoft.com/office/drawing/2014/main" id="{44329F02-9D0D-46A8-BEA4-0A39ADFD33E2}"/>
              </a:ext>
            </a:extLst>
          </p:cNvPr>
          <p:cNvSpPr txBox="1">
            <a:spLocks noChangeArrowheads="1"/>
          </p:cNvSpPr>
          <p:nvPr/>
        </p:nvSpPr>
        <p:spPr bwMode="auto">
          <a:xfrm>
            <a:off x="6159500" y="649288"/>
            <a:ext cx="2670175" cy="830997"/>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rtl="1">
              <a:defRPr/>
            </a:pPr>
            <a:r>
              <a:rPr lang="ar-JO" sz="2400" dirty="0">
                <a:solidFill>
                  <a:srgbClr val="FFFF00"/>
                </a:solidFill>
                <a:latin typeface="Arial" panose="020B0604020202020204" pitchFamily="34" charset="0"/>
                <a:cs typeface="Arial" panose="020B0604020202020204" pitchFamily="34" charset="0"/>
              </a:rPr>
              <a:t>العهد</a:t>
            </a:r>
          </a:p>
          <a:p>
            <a:pPr algn="ctr" rtl="1">
              <a:defRPr/>
            </a:pPr>
            <a:r>
              <a:rPr lang="ar-JO" sz="2400" dirty="0">
                <a:latin typeface="Arial" panose="020B0604020202020204" pitchFamily="34" charset="0"/>
                <a:cs typeface="Arial" panose="020B0604020202020204" pitchFamily="34" charset="0"/>
              </a:rPr>
              <a:t>تك 15: 9-18</a:t>
            </a:r>
            <a:endParaRPr lang="en-US" sz="2000" dirty="0">
              <a:latin typeface="Arial" panose="020B0604020202020204" pitchFamily="34" charset="0"/>
              <a:cs typeface="Arial" panose="020B0604020202020204" pitchFamily="34" charset="0"/>
            </a:endParaRPr>
          </a:p>
        </p:txBody>
      </p:sp>
      <p:sp>
        <p:nvSpPr>
          <p:cNvPr id="49" name="Rectangle 6">
            <a:extLst>
              <a:ext uri="{FF2B5EF4-FFF2-40B4-BE49-F238E27FC236}">
                <a16:creationId xmlns:a16="http://schemas.microsoft.com/office/drawing/2014/main" id="{9A7EBC81-59FA-42C8-911C-A641529EB7F7}"/>
              </a:ext>
            </a:extLst>
          </p:cNvPr>
          <p:cNvSpPr>
            <a:spLocks noChangeArrowheads="1"/>
          </p:cNvSpPr>
          <p:nvPr/>
        </p:nvSpPr>
        <p:spPr bwMode="auto">
          <a:xfrm>
            <a:off x="1119981" y="3589337"/>
            <a:ext cx="15732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أرض</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0" name="Line 8">
            <a:extLst>
              <a:ext uri="{FF2B5EF4-FFF2-40B4-BE49-F238E27FC236}">
                <a16:creationId xmlns:a16="http://schemas.microsoft.com/office/drawing/2014/main" id="{0C2DED29-B151-4448-A0B9-84A98448AD14}"/>
              </a:ext>
            </a:extLst>
          </p:cNvPr>
          <p:cNvSpPr>
            <a:spLocks noChangeShapeType="1"/>
          </p:cNvSpPr>
          <p:nvPr/>
        </p:nvSpPr>
        <p:spPr bwMode="auto">
          <a:xfrm>
            <a:off x="1516856" y="3948112"/>
            <a:ext cx="6324600" cy="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 name="Line 9">
            <a:extLst>
              <a:ext uri="{FF2B5EF4-FFF2-40B4-BE49-F238E27FC236}">
                <a16:creationId xmlns:a16="http://schemas.microsoft.com/office/drawing/2014/main" id="{831B29B3-6439-4664-9CA2-C2DD0F8A3073}"/>
              </a:ext>
            </a:extLst>
          </p:cNvPr>
          <p:cNvSpPr>
            <a:spLocks noChangeShapeType="1"/>
          </p:cNvSpPr>
          <p:nvPr/>
        </p:nvSpPr>
        <p:spPr bwMode="auto">
          <a:xfrm>
            <a:off x="5631656" y="1814512"/>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2" name="Line 10">
            <a:extLst>
              <a:ext uri="{FF2B5EF4-FFF2-40B4-BE49-F238E27FC236}">
                <a16:creationId xmlns:a16="http://schemas.microsoft.com/office/drawing/2014/main" id="{317D4DA2-E76F-4221-8A83-5DA7A557DB75}"/>
              </a:ext>
            </a:extLst>
          </p:cNvPr>
          <p:cNvSpPr>
            <a:spLocks noChangeShapeType="1"/>
          </p:cNvSpPr>
          <p:nvPr/>
        </p:nvSpPr>
        <p:spPr bwMode="auto">
          <a:xfrm>
            <a:off x="3650456" y="1814512"/>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3" name="Line 11">
            <a:extLst>
              <a:ext uri="{FF2B5EF4-FFF2-40B4-BE49-F238E27FC236}">
                <a16:creationId xmlns:a16="http://schemas.microsoft.com/office/drawing/2014/main" id="{D3F8312A-3F6E-40E2-88C5-EC9F83AB27DF}"/>
              </a:ext>
            </a:extLst>
          </p:cNvPr>
          <p:cNvSpPr>
            <a:spLocks noChangeShapeType="1"/>
          </p:cNvSpPr>
          <p:nvPr/>
        </p:nvSpPr>
        <p:spPr bwMode="auto">
          <a:xfrm>
            <a:off x="1516856" y="2881312"/>
            <a:ext cx="6324600" cy="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4" name="Rectangle 18">
            <a:extLst>
              <a:ext uri="{FF2B5EF4-FFF2-40B4-BE49-F238E27FC236}">
                <a16:creationId xmlns:a16="http://schemas.microsoft.com/office/drawing/2014/main" id="{AA99B912-0414-41CC-9E9E-83244A8C2E8A}"/>
              </a:ext>
            </a:extLst>
          </p:cNvPr>
          <p:cNvSpPr>
            <a:spLocks noChangeArrowheads="1"/>
          </p:cNvSpPr>
          <p:nvPr/>
        </p:nvSpPr>
        <p:spPr bwMode="auto">
          <a:xfrm>
            <a:off x="3963194" y="3568700"/>
            <a:ext cx="1571625"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نسل</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5" name="Rectangle 19">
            <a:extLst>
              <a:ext uri="{FF2B5EF4-FFF2-40B4-BE49-F238E27FC236}">
                <a16:creationId xmlns:a16="http://schemas.microsoft.com/office/drawing/2014/main" id="{60EE1BD3-09A5-433A-8E55-30020B46559D}"/>
              </a:ext>
            </a:extLst>
          </p:cNvPr>
          <p:cNvSpPr>
            <a:spLocks noChangeArrowheads="1"/>
          </p:cNvSpPr>
          <p:nvPr/>
        </p:nvSpPr>
        <p:spPr bwMode="auto">
          <a:xfrm>
            <a:off x="6130131" y="3584575"/>
            <a:ext cx="2487613"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بركة</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6" name="Rectangle 20">
            <a:extLst>
              <a:ext uri="{FF2B5EF4-FFF2-40B4-BE49-F238E27FC236}">
                <a16:creationId xmlns:a16="http://schemas.microsoft.com/office/drawing/2014/main" id="{EFA19362-2D03-4F3B-A391-90C164A11D69}"/>
              </a:ext>
            </a:extLst>
          </p:cNvPr>
          <p:cNvSpPr>
            <a:spLocks noChangeArrowheads="1"/>
          </p:cNvSpPr>
          <p:nvPr/>
        </p:nvSpPr>
        <p:spPr bwMode="auto">
          <a:xfrm>
            <a:off x="1121569" y="2844800"/>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13: 15</a:t>
            </a:r>
          </a:p>
        </p:txBody>
      </p:sp>
      <p:sp>
        <p:nvSpPr>
          <p:cNvPr id="57" name="Rectangle 21">
            <a:extLst>
              <a:ext uri="{FF2B5EF4-FFF2-40B4-BE49-F238E27FC236}">
                <a16:creationId xmlns:a16="http://schemas.microsoft.com/office/drawing/2014/main" id="{5A5ABF42-35FB-4D7F-B6C6-0836E2303A0F}"/>
              </a:ext>
            </a:extLst>
          </p:cNvPr>
          <p:cNvSpPr>
            <a:spLocks noChangeArrowheads="1"/>
          </p:cNvSpPr>
          <p:nvPr/>
        </p:nvSpPr>
        <p:spPr bwMode="auto">
          <a:xfrm>
            <a:off x="1077119" y="4017962"/>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1</a:t>
            </a:r>
          </a:p>
        </p:txBody>
      </p:sp>
      <p:sp>
        <p:nvSpPr>
          <p:cNvPr id="58" name="Rectangle 25">
            <a:extLst>
              <a:ext uri="{FF2B5EF4-FFF2-40B4-BE49-F238E27FC236}">
                <a16:creationId xmlns:a16="http://schemas.microsoft.com/office/drawing/2014/main" id="{A3EEE9CC-6A2B-4B92-9110-1B053AD12FFD}"/>
              </a:ext>
            </a:extLst>
          </p:cNvPr>
          <p:cNvSpPr>
            <a:spLocks noChangeArrowheads="1"/>
          </p:cNvSpPr>
          <p:nvPr/>
        </p:nvSpPr>
        <p:spPr bwMode="auto">
          <a:xfrm>
            <a:off x="3896519" y="4021137"/>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2</a:t>
            </a:r>
          </a:p>
        </p:txBody>
      </p:sp>
      <p:sp>
        <p:nvSpPr>
          <p:cNvPr id="59" name="Rectangle 26">
            <a:extLst>
              <a:ext uri="{FF2B5EF4-FFF2-40B4-BE49-F238E27FC236}">
                <a16:creationId xmlns:a16="http://schemas.microsoft.com/office/drawing/2014/main" id="{46AE7BC3-5F77-40D5-92E0-6067521C8EE2}"/>
              </a:ext>
            </a:extLst>
          </p:cNvPr>
          <p:cNvSpPr>
            <a:spLocks noChangeArrowheads="1"/>
          </p:cNvSpPr>
          <p:nvPr/>
        </p:nvSpPr>
        <p:spPr bwMode="auto">
          <a:xfrm>
            <a:off x="6563519" y="4029075"/>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3</a:t>
            </a:r>
          </a:p>
        </p:txBody>
      </p:sp>
      <p:sp>
        <p:nvSpPr>
          <p:cNvPr id="60" name="Rectangle 27">
            <a:extLst>
              <a:ext uri="{FF2B5EF4-FFF2-40B4-BE49-F238E27FC236}">
                <a16:creationId xmlns:a16="http://schemas.microsoft.com/office/drawing/2014/main" id="{4115999F-2BC0-4183-A8C4-0809FCD4A603}"/>
              </a:ext>
            </a:extLst>
          </p:cNvPr>
          <p:cNvSpPr>
            <a:spLocks noChangeArrowheads="1"/>
          </p:cNvSpPr>
          <p:nvPr/>
        </p:nvSpPr>
        <p:spPr bwMode="auto">
          <a:xfrm>
            <a:off x="3585369" y="2836862"/>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13: 14-16</a:t>
            </a:r>
          </a:p>
        </p:txBody>
      </p:sp>
      <p:sp>
        <p:nvSpPr>
          <p:cNvPr id="61" name="Rectangle 28">
            <a:extLst>
              <a:ext uri="{FF2B5EF4-FFF2-40B4-BE49-F238E27FC236}">
                <a16:creationId xmlns:a16="http://schemas.microsoft.com/office/drawing/2014/main" id="{AB13606A-F7A1-4025-AB59-7F72F8D65F8B}"/>
              </a:ext>
            </a:extLst>
          </p:cNvPr>
          <p:cNvSpPr>
            <a:spLocks noChangeArrowheads="1"/>
          </p:cNvSpPr>
          <p:nvPr/>
        </p:nvSpPr>
        <p:spPr bwMode="auto">
          <a:xfrm>
            <a:off x="6447631" y="2846387"/>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15: 9-18</a:t>
            </a:r>
          </a:p>
        </p:txBody>
      </p:sp>
      <p:sp>
        <p:nvSpPr>
          <p:cNvPr id="62" name="Rectangle 34">
            <a:extLst>
              <a:ext uri="{FF2B5EF4-FFF2-40B4-BE49-F238E27FC236}">
                <a16:creationId xmlns:a16="http://schemas.microsoft.com/office/drawing/2014/main" id="{C306BB89-278C-4555-BB73-CB069B4778A7}"/>
              </a:ext>
            </a:extLst>
          </p:cNvPr>
          <p:cNvSpPr>
            <a:spLocks noChangeArrowheads="1"/>
          </p:cNvSpPr>
          <p:nvPr/>
        </p:nvSpPr>
        <p:spPr bwMode="auto">
          <a:xfrm>
            <a:off x="802481" y="2428875"/>
            <a:ext cx="2198688"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chemeClr val="folHlink"/>
                </a:solidFill>
                <a:latin typeface="Arial" panose="020B0604020202020204" pitchFamily="34" charset="0"/>
                <a:ea typeface="+mn-ea"/>
                <a:cs typeface="Arial" panose="020B0604020202020204" pitchFamily="34" charset="0"/>
              </a:rPr>
              <a:t>أبدي</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3" name="Rectangle 35">
            <a:extLst>
              <a:ext uri="{FF2B5EF4-FFF2-40B4-BE49-F238E27FC236}">
                <a16:creationId xmlns:a16="http://schemas.microsoft.com/office/drawing/2014/main" id="{DC2D06A1-D38E-4A5B-B8A9-04FE32B5F507}"/>
              </a:ext>
            </a:extLst>
          </p:cNvPr>
          <p:cNvSpPr>
            <a:spLocks noChangeArrowheads="1"/>
          </p:cNvSpPr>
          <p:nvPr/>
        </p:nvSpPr>
        <p:spPr bwMode="auto">
          <a:xfrm>
            <a:off x="3647281" y="2408237"/>
            <a:ext cx="21955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chemeClr val="folHlink"/>
                </a:solidFill>
                <a:latin typeface="Arial" panose="020B0604020202020204" pitchFamily="34" charset="0"/>
                <a:ea typeface="+mn-ea"/>
                <a:cs typeface="Arial" panose="020B0604020202020204" pitchFamily="34" charset="0"/>
              </a:rPr>
              <a:t>حرفي</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4" name="Rectangle 36">
            <a:extLst>
              <a:ext uri="{FF2B5EF4-FFF2-40B4-BE49-F238E27FC236}">
                <a16:creationId xmlns:a16="http://schemas.microsoft.com/office/drawing/2014/main" id="{CDB03142-1C82-48C1-B6B1-2C116A0934E8}"/>
              </a:ext>
            </a:extLst>
          </p:cNvPr>
          <p:cNvSpPr>
            <a:spLocks noChangeArrowheads="1"/>
          </p:cNvSpPr>
          <p:nvPr/>
        </p:nvSpPr>
        <p:spPr bwMode="auto">
          <a:xfrm>
            <a:off x="5680869" y="2424112"/>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rtl="1">
              <a:defRPr/>
            </a:pPr>
            <a:r>
              <a:rPr lang="ar-JO" sz="2800" dirty="0">
                <a:solidFill>
                  <a:schemeClr val="folHlink"/>
                </a:solidFill>
                <a:latin typeface="Arial" panose="020B0604020202020204" pitchFamily="34" charset="0"/>
                <a:ea typeface="+mn-ea"/>
                <a:cs typeface="Arial" panose="020B0604020202020204" pitchFamily="34" charset="0"/>
              </a:rPr>
              <a:t>غير مشروط</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5" name="Rectangle 33">
            <a:extLst>
              <a:ext uri="{FF2B5EF4-FFF2-40B4-BE49-F238E27FC236}">
                <a16:creationId xmlns:a16="http://schemas.microsoft.com/office/drawing/2014/main" id="{0C647264-2429-4C29-9E75-B641D53101F5}"/>
              </a:ext>
            </a:extLst>
          </p:cNvPr>
          <p:cNvSpPr>
            <a:spLocks noChangeArrowheads="1"/>
          </p:cNvSpPr>
          <p:nvPr/>
        </p:nvSpPr>
        <p:spPr bwMode="auto">
          <a:xfrm>
            <a:off x="2661444" y="4783137"/>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rtl="1">
              <a:defRPr/>
            </a:pPr>
            <a:r>
              <a:rPr lang="ar-JO" sz="2000" dirty="0">
                <a:solidFill>
                  <a:schemeClr val="folHlink"/>
                </a:solidFill>
                <a:latin typeface="Arial" panose="020B0604020202020204" pitchFamily="34" charset="0"/>
                <a:ea typeface="+mn-ea"/>
                <a:cs typeface="Arial" panose="020B0604020202020204" pitchFamily="34" charset="0"/>
              </a:rPr>
              <a:t>العهود الفرعية الموسّعة</a:t>
            </a:r>
            <a:endParaRPr lang="en-US" sz="2000" dirty="0">
              <a:solidFill>
                <a:schemeClr val="folHlink"/>
              </a:solidFill>
              <a:latin typeface="Arial" panose="020B0604020202020204" pitchFamily="34" charset="0"/>
              <a:ea typeface="+mn-ea"/>
              <a:cs typeface="Arial" panose="020B0604020202020204" pitchFamily="34" charset="0"/>
            </a:endParaRPr>
          </a:p>
        </p:txBody>
      </p:sp>
      <p:sp>
        <p:nvSpPr>
          <p:cNvPr id="66" name="Line 30">
            <a:extLst>
              <a:ext uri="{FF2B5EF4-FFF2-40B4-BE49-F238E27FC236}">
                <a16:creationId xmlns:a16="http://schemas.microsoft.com/office/drawing/2014/main" id="{D46E752D-4364-4B69-AFA1-1FD02851E9D2}"/>
              </a:ext>
            </a:extLst>
          </p:cNvPr>
          <p:cNvSpPr>
            <a:spLocks noChangeShapeType="1"/>
          </p:cNvSpPr>
          <p:nvPr/>
        </p:nvSpPr>
        <p:spPr bwMode="auto">
          <a:xfrm flipV="1">
            <a:off x="1680369" y="4413250"/>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67" name="Rectangle 56">
            <a:extLst>
              <a:ext uri="{FF2B5EF4-FFF2-40B4-BE49-F238E27FC236}">
                <a16:creationId xmlns:a16="http://schemas.microsoft.com/office/drawing/2014/main" id="{16044AEB-3428-4595-AE8F-2FD8AF4CE853}"/>
              </a:ext>
            </a:extLst>
          </p:cNvPr>
          <p:cNvSpPr>
            <a:spLocks noChangeArrowheads="1"/>
          </p:cNvSpPr>
          <p:nvPr/>
        </p:nvSpPr>
        <p:spPr bwMode="auto">
          <a:xfrm>
            <a:off x="882650" y="5259388"/>
            <a:ext cx="1570038" cy="515937"/>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defRPr/>
            </a:pPr>
            <a:r>
              <a:rPr lang="en-US" sz="2800" dirty="0">
                <a:latin typeface="Arial" panose="020B0604020202020204" pitchFamily="34" charset="0"/>
                <a:ea typeface="+mn-ea"/>
                <a:cs typeface="Arial" panose="020B0604020202020204" pitchFamily="34" charset="0"/>
              </a:rPr>
              <a:t>  </a:t>
            </a:r>
            <a:r>
              <a:rPr lang="ar-JO" sz="2800" dirty="0">
                <a:latin typeface="Arial" panose="020B0604020202020204" pitchFamily="34" charset="0"/>
                <a:ea typeface="+mn-ea"/>
                <a:cs typeface="Arial" panose="020B0604020202020204" pitchFamily="34" charset="0"/>
              </a:rPr>
              <a:t>الأرض</a:t>
            </a:r>
            <a:endParaRPr lang="en-US" sz="2800" dirty="0">
              <a:latin typeface="Arial" panose="020B0604020202020204" pitchFamily="34" charset="0"/>
              <a:ea typeface="+mn-ea"/>
              <a:cs typeface="Arial" panose="020B0604020202020204" pitchFamily="34" charset="0"/>
            </a:endParaRPr>
          </a:p>
        </p:txBody>
      </p:sp>
      <p:sp>
        <p:nvSpPr>
          <p:cNvPr id="68" name="Rectangle 57">
            <a:extLst>
              <a:ext uri="{FF2B5EF4-FFF2-40B4-BE49-F238E27FC236}">
                <a16:creationId xmlns:a16="http://schemas.microsoft.com/office/drawing/2014/main" id="{6115AF74-B357-43CF-9C3A-04B897AD8642}"/>
              </a:ext>
            </a:extLst>
          </p:cNvPr>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التثنية 30: 1-10</a:t>
            </a:r>
            <a:endParaRPr lang="en-US" sz="2000" dirty="0">
              <a:latin typeface="Arial" panose="020B0604020202020204" pitchFamily="34" charset="0"/>
              <a:ea typeface="+mn-ea"/>
              <a:cs typeface="Arial" panose="020B0604020202020204" pitchFamily="34" charset="0"/>
            </a:endParaRPr>
          </a:p>
        </p:txBody>
      </p:sp>
      <p:sp>
        <p:nvSpPr>
          <p:cNvPr id="69" name="AutoShape 59">
            <a:extLst>
              <a:ext uri="{FF2B5EF4-FFF2-40B4-BE49-F238E27FC236}">
                <a16:creationId xmlns:a16="http://schemas.microsoft.com/office/drawing/2014/main" id="{CB9B3A9B-694A-4FDD-8312-E0C66DEA8A5D}"/>
              </a:ext>
            </a:extLst>
          </p:cNvPr>
          <p:cNvSpPr>
            <a:spLocks noChangeArrowheads="1"/>
          </p:cNvSpPr>
          <p:nvPr/>
        </p:nvSpPr>
        <p:spPr bwMode="auto">
          <a:xfrm>
            <a:off x="609600" y="52578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70" name="Rectangle 29">
            <a:extLst>
              <a:ext uri="{FF2B5EF4-FFF2-40B4-BE49-F238E27FC236}">
                <a16:creationId xmlns:a16="http://schemas.microsoft.com/office/drawing/2014/main" id="{F121EC01-6FC2-4087-BE78-31A3B96A3E91}"/>
              </a:ext>
            </a:extLst>
          </p:cNvPr>
          <p:cNvSpPr>
            <a:spLocks noChangeArrowheads="1"/>
          </p:cNvSpPr>
          <p:nvPr/>
        </p:nvSpPr>
        <p:spPr bwMode="auto">
          <a:xfrm>
            <a:off x="336550" y="6327775"/>
            <a:ext cx="8634412" cy="458788"/>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algn="ctr">
              <a:defRPr/>
            </a:pPr>
            <a:r>
              <a:rPr lang="ar-JO" sz="2400" dirty="0">
                <a:solidFill>
                  <a:srgbClr val="FFFF39"/>
                </a:solidFill>
                <a:latin typeface="Arial" panose="020B0604020202020204" pitchFamily="34" charset="0"/>
                <a:ea typeface="+mn-ea"/>
                <a:cs typeface="Arial" panose="020B0604020202020204" pitchFamily="34" charset="0"/>
              </a:rPr>
              <a:t>العمود الفقري للإعلان الكتابي</a:t>
            </a:r>
            <a:endParaRPr lang="en-US" sz="2400" dirty="0">
              <a:solidFill>
                <a:srgbClr val="FFFF39"/>
              </a:solidFill>
              <a:latin typeface="Arial" panose="020B0604020202020204" pitchFamily="34" charset="0"/>
              <a:ea typeface="+mn-ea"/>
              <a:cs typeface="Arial" panose="020B0604020202020204" pitchFamily="34" charset="0"/>
            </a:endParaRPr>
          </a:p>
        </p:txBody>
      </p:sp>
      <p:sp>
        <p:nvSpPr>
          <p:cNvPr id="71" name="Line 31">
            <a:extLst>
              <a:ext uri="{FF2B5EF4-FFF2-40B4-BE49-F238E27FC236}">
                <a16:creationId xmlns:a16="http://schemas.microsoft.com/office/drawing/2014/main" id="{E3A06ADA-1F54-4B69-80EF-51DD18497E01}"/>
              </a:ext>
            </a:extLst>
          </p:cNvPr>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5126"/>
                                        </p:tgtEl>
                                        <p:attrNameLst>
                                          <p:attrName>style.visibility</p:attrName>
                                        </p:attrNameLst>
                                      </p:cBhvr>
                                      <p:to>
                                        <p:strVal val="visible"/>
                                      </p:to>
                                    </p:set>
                                    <p:animEffect transition="in" filter="fade">
                                      <p:cBhvr>
                                        <p:cTn id="7" dur="1000"/>
                                        <p:tgtEl>
                                          <p:spTgt spid="515126"/>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15127"/>
                                        </p:tgtEl>
                                        <p:attrNameLst>
                                          <p:attrName>style.visibility</p:attrName>
                                        </p:attrNameLst>
                                      </p:cBhvr>
                                      <p:to>
                                        <p:strVal val="visible"/>
                                      </p:to>
                                    </p:set>
                                    <p:animEffect transition="in" filter="fade">
                                      <p:cBhvr>
                                        <p:cTn id="11" dur="1000"/>
                                        <p:tgtEl>
                                          <p:spTgt spid="515127"/>
                                        </p:tgtEl>
                                      </p:cBhvr>
                                    </p:animEffect>
                                  </p:childTnLst>
                                </p:cTn>
                              </p:par>
                            </p:childTnLst>
                          </p:cTn>
                        </p:par>
                        <p:par>
                          <p:cTn id="12" fill="hold" nodeType="afterGroup">
                            <p:stCondLst>
                              <p:cond delay="2000"/>
                            </p:stCondLst>
                            <p:childTnLst>
                              <p:par>
                                <p:cTn id="13" presetID="23" presetClass="entr" presetSubtype="528" fill="hold" grpId="0" nodeType="afterEffect">
                                  <p:stCondLst>
                                    <p:cond delay="0"/>
                                  </p:stCondLst>
                                  <p:childTnLst>
                                    <p:set>
                                      <p:cBhvr>
                                        <p:cTn id="14" dur="1" fill="hold">
                                          <p:stCondLst>
                                            <p:cond delay="0"/>
                                          </p:stCondLst>
                                        </p:cTn>
                                        <p:tgtEl>
                                          <p:spTgt spid="515135"/>
                                        </p:tgtEl>
                                        <p:attrNameLst>
                                          <p:attrName>style.visibility</p:attrName>
                                        </p:attrNameLst>
                                      </p:cBhvr>
                                      <p:to>
                                        <p:strVal val="visible"/>
                                      </p:to>
                                    </p:set>
                                    <p:anim calcmode="lin" valueType="num">
                                      <p:cBhvr>
                                        <p:cTn id="15" dur="500" fill="hold"/>
                                        <p:tgtEl>
                                          <p:spTgt spid="515135"/>
                                        </p:tgtEl>
                                        <p:attrNameLst>
                                          <p:attrName>ppt_w</p:attrName>
                                        </p:attrNameLst>
                                      </p:cBhvr>
                                      <p:tavLst>
                                        <p:tav tm="0">
                                          <p:val>
                                            <p:fltVal val="0"/>
                                          </p:val>
                                        </p:tav>
                                        <p:tav tm="100000">
                                          <p:val>
                                            <p:strVal val="#ppt_w"/>
                                          </p:val>
                                        </p:tav>
                                      </p:tavLst>
                                    </p:anim>
                                    <p:anim calcmode="lin" valueType="num">
                                      <p:cBhvr>
                                        <p:cTn id="16" dur="500" fill="hold"/>
                                        <p:tgtEl>
                                          <p:spTgt spid="515135"/>
                                        </p:tgtEl>
                                        <p:attrNameLst>
                                          <p:attrName>ppt_h</p:attrName>
                                        </p:attrNameLst>
                                      </p:cBhvr>
                                      <p:tavLst>
                                        <p:tav tm="0">
                                          <p:val>
                                            <p:fltVal val="0"/>
                                          </p:val>
                                        </p:tav>
                                        <p:tav tm="100000">
                                          <p:val>
                                            <p:strVal val="#ppt_h"/>
                                          </p:val>
                                        </p:tav>
                                      </p:tavLst>
                                    </p:anim>
                                    <p:anim calcmode="lin" valueType="num">
                                      <p:cBhvr>
                                        <p:cTn id="17" dur="500" fill="hold"/>
                                        <p:tgtEl>
                                          <p:spTgt spid="515135"/>
                                        </p:tgtEl>
                                        <p:attrNameLst>
                                          <p:attrName>ppt_x</p:attrName>
                                        </p:attrNameLst>
                                      </p:cBhvr>
                                      <p:tavLst>
                                        <p:tav tm="0">
                                          <p:val>
                                            <p:fltVal val="0.5"/>
                                          </p:val>
                                        </p:tav>
                                        <p:tav tm="100000">
                                          <p:val>
                                            <p:strVal val="#ppt_x"/>
                                          </p:val>
                                        </p:tav>
                                      </p:tavLst>
                                    </p:anim>
                                    <p:anim calcmode="lin" valueType="num">
                                      <p:cBhvr>
                                        <p:cTn id="18" dur="500" fill="hold"/>
                                        <p:tgtEl>
                                          <p:spTgt spid="515135"/>
                                        </p:tgtEl>
                                        <p:attrNameLst>
                                          <p:attrName>ppt_y</p:attrName>
                                        </p:attrNameLst>
                                      </p:cBhvr>
                                      <p:tavLst>
                                        <p:tav tm="0">
                                          <p:val>
                                            <p:fltVal val="0.5"/>
                                          </p:val>
                                        </p:tav>
                                        <p:tav tm="100000">
                                          <p:val>
                                            <p:strVal val="#ppt_y"/>
                                          </p:val>
                                        </p:tav>
                                      </p:tavLst>
                                    </p:anim>
                                  </p:childTnLst>
                                </p:cTn>
                              </p:par>
                            </p:childTnLst>
                          </p:cTn>
                        </p:par>
                        <p:par>
                          <p:cTn id="19" fill="hold">
                            <p:stCondLst>
                              <p:cond delay="2500"/>
                            </p:stCondLst>
                            <p:childTnLst>
                              <p:par>
                                <p:cTn id="20" presetID="23" presetClass="entr" presetSubtype="272"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strVal val="2/3*#ppt_w"/>
                                          </p:val>
                                        </p:tav>
                                        <p:tav tm="100000">
                                          <p:val>
                                            <p:strVal val="#ppt_w"/>
                                          </p:val>
                                        </p:tav>
                                      </p:tavLst>
                                    </p:anim>
                                    <p:anim calcmode="lin" valueType="num">
                                      <p:cBhvr>
                                        <p:cTn id="23" dur="500" fill="hold"/>
                                        <p:tgtEl>
                                          <p:spTgt spid="54"/>
                                        </p:tgtEl>
                                        <p:attrNameLst>
                                          <p:attrName>ppt_h</p:attrName>
                                        </p:attrNameLst>
                                      </p:cBhvr>
                                      <p:tavLst>
                                        <p:tav tm="0">
                                          <p:val>
                                            <p:strVal val="2/3*#ppt_h"/>
                                          </p:val>
                                        </p:tav>
                                        <p:tav tm="100000">
                                          <p:val>
                                            <p:strVal val="#ppt_h"/>
                                          </p:val>
                                        </p:tav>
                                      </p:tavLst>
                                    </p:anim>
                                  </p:childTnLst>
                                </p:cTn>
                              </p:par>
                            </p:childTnLst>
                          </p:cTn>
                        </p:par>
                        <p:par>
                          <p:cTn id="24" fill="hold">
                            <p:stCondLst>
                              <p:cond delay="3000"/>
                            </p:stCondLst>
                            <p:childTnLst>
                              <p:par>
                                <p:cTn id="25" presetID="23" presetClass="entr" presetSubtype="272"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strVal val="2/3*#ppt_w"/>
                                          </p:val>
                                        </p:tav>
                                        <p:tav tm="100000">
                                          <p:val>
                                            <p:strVal val="#ppt_w"/>
                                          </p:val>
                                        </p:tav>
                                      </p:tavLst>
                                    </p:anim>
                                    <p:anim calcmode="lin" valueType="num">
                                      <p:cBhvr>
                                        <p:cTn id="28" dur="500" fill="hold"/>
                                        <p:tgtEl>
                                          <p:spTgt spid="55"/>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272" fill="hold" grpId="0" nodeType="clickEffect">
                                  <p:stCondLst>
                                    <p:cond delay="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strVal val="2/3*#ppt_w"/>
                                          </p:val>
                                        </p:tav>
                                        <p:tav tm="100000">
                                          <p:val>
                                            <p:strVal val="#ppt_w"/>
                                          </p:val>
                                        </p:tav>
                                      </p:tavLst>
                                    </p:anim>
                                    <p:anim calcmode="lin" valueType="num">
                                      <p:cBhvr>
                                        <p:cTn id="34" dur="500" fill="hold"/>
                                        <p:tgtEl>
                                          <p:spTgt spid="62"/>
                                        </p:tgtEl>
                                        <p:attrNameLst>
                                          <p:attrName>ppt_h</p:attrName>
                                        </p:attrNameLst>
                                      </p:cBhvr>
                                      <p:tavLst>
                                        <p:tav tm="0">
                                          <p:val>
                                            <p:strVal val="2/3*#ppt_h"/>
                                          </p:val>
                                        </p:tav>
                                        <p:tav tm="100000">
                                          <p:val>
                                            <p:strVal val="#ppt_h"/>
                                          </p:val>
                                        </p:tav>
                                      </p:tavLst>
                                    </p:anim>
                                  </p:childTnLst>
                                </p:cTn>
                              </p:par>
                            </p:childTnLst>
                          </p:cTn>
                        </p:par>
                        <p:par>
                          <p:cTn id="35" fill="hold">
                            <p:stCondLst>
                              <p:cond delay="500"/>
                            </p:stCondLst>
                            <p:childTnLst>
                              <p:par>
                                <p:cTn id="36" presetID="23" presetClass="entr" presetSubtype="272"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 calcmode="lin" valueType="num">
                                      <p:cBhvr>
                                        <p:cTn id="38" dur="500" fill="hold"/>
                                        <p:tgtEl>
                                          <p:spTgt spid="63"/>
                                        </p:tgtEl>
                                        <p:attrNameLst>
                                          <p:attrName>ppt_w</p:attrName>
                                        </p:attrNameLst>
                                      </p:cBhvr>
                                      <p:tavLst>
                                        <p:tav tm="0">
                                          <p:val>
                                            <p:strVal val="2/3*#ppt_w"/>
                                          </p:val>
                                        </p:tav>
                                        <p:tav tm="100000">
                                          <p:val>
                                            <p:strVal val="#ppt_w"/>
                                          </p:val>
                                        </p:tav>
                                      </p:tavLst>
                                    </p:anim>
                                    <p:anim calcmode="lin" valueType="num">
                                      <p:cBhvr>
                                        <p:cTn id="39" dur="500" fill="hold"/>
                                        <p:tgtEl>
                                          <p:spTgt spid="63"/>
                                        </p:tgtEl>
                                        <p:attrNameLst>
                                          <p:attrName>ppt_h</p:attrName>
                                        </p:attrNameLst>
                                      </p:cBhvr>
                                      <p:tavLst>
                                        <p:tav tm="0">
                                          <p:val>
                                            <p:strVal val="2/3*#ppt_h"/>
                                          </p:val>
                                        </p:tav>
                                        <p:tav tm="100000">
                                          <p:val>
                                            <p:strVal val="#ppt_h"/>
                                          </p:val>
                                        </p:tav>
                                      </p:tavLst>
                                    </p:anim>
                                  </p:childTnLst>
                                </p:cTn>
                              </p:par>
                            </p:childTnLst>
                          </p:cTn>
                        </p:par>
                        <p:par>
                          <p:cTn id="40" fill="hold">
                            <p:stCondLst>
                              <p:cond delay="1000"/>
                            </p:stCondLst>
                            <p:childTnLst>
                              <p:par>
                                <p:cTn id="41" presetID="23" presetClass="entr" presetSubtype="272"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strVal val="2/3*#ppt_w"/>
                                          </p:val>
                                        </p:tav>
                                        <p:tav tm="100000">
                                          <p:val>
                                            <p:strVal val="#ppt_w"/>
                                          </p:val>
                                        </p:tav>
                                      </p:tavLst>
                                    </p:anim>
                                    <p:anim calcmode="lin" valueType="num">
                                      <p:cBhvr>
                                        <p:cTn id="44" dur="500" fill="hold"/>
                                        <p:tgtEl>
                                          <p:spTgt spid="64"/>
                                        </p:tgtEl>
                                        <p:attrNameLst>
                                          <p:attrName>ppt_h</p:attrName>
                                        </p:attrNameLst>
                                      </p:cBhvr>
                                      <p:tavLst>
                                        <p:tav tm="0">
                                          <p:val>
                                            <p:strVal val="2/3*#ppt_h"/>
                                          </p:val>
                                        </p:tav>
                                        <p:tav tm="100000">
                                          <p:val>
                                            <p:strVal val="#ppt_h"/>
                                          </p:val>
                                        </p:tav>
                                      </p:tavLst>
                                    </p:anim>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1000"/>
                                        <p:tgtEl>
                                          <p:spTgt spid="66"/>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1000"/>
                                        <p:tgtEl>
                                          <p:spTgt spid="67"/>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4000"/>
                            </p:stCondLst>
                            <p:childTnLst>
                              <p:par>
                                <p:cTn id="57" presetID="23" presetClass="entr" presetSubtype="528" fill="hold" grpId="0" nodeType="after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 calcmode="lin" valueType="num">
                                      <p:cBhvr>
                                        <p:cTn id="61" dur="500" fill="hold"/>
                                        <p:tgtEl>
                                          <p:spTgt spid="69"/>
                                        </p:tgtEl>
                                        <p:attrNameLst>
                                          <p:attrName>ppt_x</p:attrName>
                                        </p:attrNameLst>
                                      </p:cBhvr>
                                      <p:tavLst>
                                        <p:tav tm="0">
                                          <p:val>
                                            <p:fltVal val="0.5"/>
                                          </p:val>
                                        </p:tav>
                                        <p:tav tm="100000">
                                          <p:val>
                                            <p:strVal val="#ppt_x"/>
                                          </p:val>
                                        </p:tav>
                                      </p:tavLst>
                                    </p:anim>
                                    <p:anim calcmode="lin" valueType="num">
                                      <p:cBhvr>
                                        <p:cTn id="62" dur="500" fill="hold"/>
                                        <p:tgtEl>
                                          <p:spTgt spid="69"/>
                                        </p:tgtEl>
                                        <p:attrNameLst>
                                          <p:attrName>ppt_y</p:attrName>
                                        </p:attrNameLst>
                                      </p:cBhvr>
                                      <p:tavLst>
                                        <p:tav tm="0">
                                          <p:val>
                                            <p:fltVal val="0.5"/>
                                          </p:val>
                                        </p:tav>
                                        <p:tav tm="100000">
                                          <p:val>
                                            <p:strVal val="#ppt_y"/>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71"/>
                                        </p:tgtEl>
                                        <p:attrNameLst>
                                          <p:attrName>style.visibility</p:attrName>
                                        </p:attrNameLst>
                                      </p:cBhvr>
                                      <p:to>
                                        <p:strVal val="visible"/>
                                      </p:to>
                                    </p:set>
                                    <p:animEffect transition="in" filter="fade">
                                      <p:cBhvr>
                                        <p:cTn id="66"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26" grpId="0" autoUpdateAnimBg="0"/>
      <p:bldP spid="515127" grpId="0" autoUpdateAnimBg="0"/>
      <p:bldP spid="515135" grpId="0" animBg="1"/>
      <p:bldP spid="49" grpId="0" autoUpdateAnimBg="0"/>
      <p:bldP spid="54" grpId="0" autoUpdateAnimBg="0"/>
      <p:bldP spid="55" grpId="0" autoUpdateAnimBg="0"/>
      <p:bldP spid="62" grpId="0" autoUpdateAnimBg="0"/>
      <p:bldP spid="63" grpId="0" autoUpdateAnimBg="0"/>
      <p:bldP spid="64" grpId="0" autoUpdateAnimBg="0"/>
      <p:bldP spid="67" grpId="0" autoUpdateAnimBg="0"/>
      <p:bldP spid="68" grpId="0" autoUpdateAnimBg="0"/>
      <p:bldP spid="69"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ar-JO" sz="3600"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465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5655244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87041" name="Rectangle 2"/>
          <p:cNvSpPr>
            <a:spLocks noGrp="1" noChangeArrowheads="1"/>
          </p:cNvSpPr>
          <p:nvPr>
            <p:ph type="title"/>
          </p:nvPr>
        </p:nvSpPr>
        <p:spPr>
          <a:xfrm>
            <a:off x="279408" y="152400"/>
            <a:ext cx="4435468" cy="1036638"/>
          </a:xfrm>
          <a:noFill/>
        </p:spPr>
        <p:txBody>
          <a:bodyPr/>
          <a:lstStyle/>
          <a:p>
            <a:pPr algn="r" eaLnBrk="1" hangingPunct="1"/>
            <a:r>
              <a:rPr lang="ar-JO" sz="4000" b="1" dirty="0">
                <a:solidFill>
                  <a:schemeClr val="bg1"/>
                </a:solidFill>
                <a:effectLst>
                  <a:glow rad="177800">
                    <a:schemeClr val="tx1"/>
                  </a:glow>
                </a:effectLst>
                <a:latin typeface="Arial"/>
                <a:ea typeface="ＭＳ Ｐゴシック" charset="0"/>
                <a:cs typeface="Arial"/>
              </a:rPr>
              <a:t>آية رئيسية</a:t>
            </a:r>
            <a:br>
              <a:rPr lang="en-US" sz="4000" b="1" dirty="0">
                <a:solidFill>
                  <a:schemeClr val="bg1"/>
                </a:solidFill>
                <a:effectLst>
                  <a:glow rad="177800">
                    <a:schemeClr val="tx1"/>
                  </a:glow>
                </a:effectLst>
                <a:latin typeface="Arial"/>
                <a:ea typeface="ＭＳ Ｐゴシック" charset="0"/>
                <a:cs typeface="Arial"/>
              </a:rPr>
            </a:br>
            <a:r>
              <a:rPr lang="ar-JO" sz="4000" b="1" dirty="0">
                <a:solidFill>
                  <a:schemeClr val="bg1"/>
                </a:solidFill>
                <a:effectLst>
                  <a:glow rad="177800">
                    <a:schemeClr val="tx1"/>
                  </a:glow>
                </a:effectLst>
                <a:latin typeface="Arial"/>
                <a:ea typeface="ＭＳ Ｐゴシック" charset="0"/>
                <a:cs typeface="Arial"/>
              </a:rPr>
              <a:t>2 صم 7: 12-13</a:t>
            </a:r>
            <a:endParaRPr lang="en-US" sz="4000" b="1" dirty="0">
              <a:solidFill>
                <a:schemeClr val="bg1"/>
              </a:solidFill>
              <a:effectLst>
                <a:glow rad="177800">
                  <a:schemeClr val="tx1"/>
                </a:glow>
              </a:effectLst>
              <a:latin typeface="Arial"/>
              <a:ea typeface="ＭＳ Ｐゴシック" charset="0"/>
              <a:cs typeface="Arial"/>
            </a:endParaRPr>
          </a:p>
        </p:txBody>
      </p:sp>
      <p:sp>
        <p:nvSpPr>
          <p:cNvPr id="87044" name="Text Box 8"/>
          <p:cNvSpPr txBox="1">
            <a:spLocks noChangeArrowheads="1"/>
          </p:cNvSpPr>
          <p:nvPr/>
        </p:nvSpPr>
        <p:spPr bwMode="auto">
          <a:xfrm>
            <a:off x="8305808" y="76206"/>
            <a:ext cx="703839"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209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6089" name="Rectangle 9"/>
          <p:cNvSpPr>
            <a:spLocks noChangeArrowheads="1"/>
          </p:cNvSpPr>
          <p:nvPr/>
        </p:nvSpPr>
        <p:spPr bwMode="auto">
          <a:xfrm>
            <a:off x="4572000" y="214290"/>
            <a:ext cx="4572000" cy="66437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342543" marR="0" lvl="0" indent="-342543"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متى كملت أيامك واضطجعت مع آبائك أقيم بعدك نسلك الذي يخرج من أحشائك وأثبت مملكته هويبني بيتاً لاسمي وأنا اثبت كرسي مملكته إلى الأبد</a:t>
            </a:r>
            <a:endParaRPr kumimoji="0" 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36813551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26" name="Rectangle 2"/>
          <p:cNvSpPr>
            <a:spLocks noChangeArrowheads="1"/>
          </p:cNvSpPr>
          <p:nvPr/>
        </p:nvSpPr>
        <p:spPr bwMode="auto">
          <a:xfrm>
            <a:off x="241300" y="3903663"/>
            <a:ext cx="8740775" cy="238270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36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صمؤيل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7</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ts val="60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 ويأمن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بيتك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ومملكتك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الأبد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أمامك.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كرسيك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ثابتاً إلى الأبد</a:t>
            </a:r>
            <a:endParaRPr kumimoji="0" lang="en-US" sz="4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2228" name="Rectangle 4"/>
          <p:cNvSpPr>
            <a:spLocks noChangeArrowheads="1"/>
          </p:cNvSpPr>
          <p:nvPr/>
        </p:nvSpPr>
        <p:spPr bwMode="auto">
          <a:xfrm>
            <a:off x="1006475" y="373063"/>
            <a:ext cx="7177088" cy="212109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الداوودي</a:t>
            </a:r>
            <a:endParaRPr kumimoji="0" lang="en-US"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Oval 5"/>
          <p:cNvSpPr>
            <a:spLocks noChangeArrowheads="1"/>
          </p:cNvSpPr>
          <p:nvPr/>
        </p:nvSpPr>
        <p:spPr bwMode="auto">
          <a:xfrm>
            <a:off x="4890053" y="4394040"/>
            <a:ext cx="2345248"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0" name="Oval 6"/>
          <p:cNvSpPr>
            <a:spLocks noChangeArrowheads="1"/>
          </p:cNvSpPr>
          <p:nvPr/>
        </p:nvSpPr>
        <p:spPr bwMode="auto">
          <a:xfrm>
            <a:off x="3392556" y="4367362"/>
            <a:ext cx="1322871"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1" name="Oval 7"/>
          <p:cNvSpPr>
            <a:spLocks noChangeArrowheads="1"/>
          </p:cNvSpPr>
          <p:nvPr/>
        </p:nvSpPr>
        <p:spPr bwMode="auto">
          <a:xfrm>
            <a:off x="5526157" y="5296045"/>
            <a:ext cx="1930060"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a:off x="2373438" y="5268982"/>
            <a:ext cx="20891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الأبد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2234" name="Text Box 10"/>
          <p:cNvSpPr txBox="1">
            <a:spLocks noChangeArrowheads="1"/>
          </p:cNvSpPr>
          <p:nvPr/>
        </p:nvSpPr>
        <p:spPr bwMode="auto">
          <a:xfrm>
            <a:off x="1908700" y="4394039"/>
            <a:ext cx="26633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الأبد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1211"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1212"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244" name="Rectangle 2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19</a:t>
            </a:r>
          </a:p>
        </p:txBody>
      </p:sp>
      <p:sp>
        <p:nvSpPr>
          <p:cNvPr id="51215" name="Text Box 22"/>
          <p:cNvSpPr txBox="1">
            <a:spLocks noChangeArrowheads="1"/>
          </p:cNvSpPr>
          <p:nvPr/>
        </p:nvSpPr>
        <p:spPr bwMode="auto">
          <a:xfrm>
            <a:off x="8586788" y="64531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16" name="Text Box 24"/>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2249" name="Rectangle 2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2250" name="Text Box 26"/>
          <p:cNvSpPr txBox="1">
            <a:spLocks noChangeArrowheads="1"/>
          </p:cNvSpPr>
          <p:nvPr/>
        </p:nvSpPr>
        <p:spPr bwMode="auto">
          <a:xfrm>
            <a:off x="1533525" y="2439988"/>
            <a:ext cx="5988050" cy="144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ضماناته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الثلاثة</a:t>
            </a:r>
            <a:endParaRPr kumimoji="0" lang="en-US"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2000"/>
                                        <p:tgtEl>
                                          <p:spTgt spid="52253"/>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2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10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10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10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2231"/>
                                        </p:tgtEl>
                                        <p:attrNameLst>
                                          <p:attrName>style.visibility</p:attrName>
                                        </p:attrNameLst>
                                      </p:cBhvr>
                                      <p:to>
                                        <p:strVal val="visible"/>
                                      </p:to>
                                    </p:set>
                                    <p:animEffect transition="in" filter="fade">
                                      <p:cBhvr>
                                        <p:cTn id="41" dur="1000"/>
                                        <p:tgtEl>
                                          <p:spTgt spid="5223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3" presetClass="entr" presetSubtype="272" fill="hold" grpId="0" nodeType="clickEffect">
                                  <p:stCondLst>
                                    <p:cond delay="0"/>
                                  </p:stCondLst>
                                  <p:childTnLst>
                                    <p:set>
                                      <p:cBhvr>
                                        <p:cTn id="45" dur="1" fill="hold">
                                          <p:stCondLst>
                                            <p:cond delay="0"/>
                                          </p:stCondLst>
                                        </p:cTn>
                                        <p:tgtEl>
                                          <p:spTgt spid="52234"/>
                                        </p:tgtEl>
                                        <p:attrNameLst>
                                          <p:attrName>style.visibility</p:attrName>
                                        </p:attrNameLst>
                                      </p:cBhvr>
                                      <p:to>
                                        <p:strVal val="visible"/>
                                      </p:to>
                                    </p:set>
                                    <p:anim calcmode="lin" valueType="num">
                                      <p:cBhvr>
                                        <p:cTn id="46" dur="500" fill="hold"/>
                                        <p:tgtEl>
                                          <p:spTgt spid="52234"/>
                                        </p:tgtEl>
                                        <p:attrNameLst>
                                          <p:attrName>ppt_w</p:attrName>
                                        </p:attrNameLst>
                                      </p:cBhvr>
                                      <p:tavLst>
                                        <p:tav tm="0">
                                          <p:val>
                                            <p:strVal val="2/3*#ppt_w"/>
                                          </p:val>
                                        </p:tav>
                                        <p:tav tm="100000">
                                          <p:val>
                                            <p:strVal val="#ppt_w"/>
                                          </p:val>
                                        </p:tav>
                                      </p:tavLst>
                                    </p:anim>
                                    <p:anim calcmode="lin" valueType="num">
                                      <p:cBhvr>
                                        <p:cTn id="47" dur="500" fill="hold"/>
                                        <p:tgtEl>
                                          <p:spTgt spid="52234"/>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500"/>
                            </p:stCondLst>
                            <p:childTnLst>
                              <p:par>
                                <p:cTn id="49" presetID="23" presetClass="entr" presetSubtype="272" fill="hold" grpId="0" nodeType="afterEffect">
                                  <p:stCondLst>
                                    <p:cond delay="0"/>
                                  </p:stCondLst>
                                  <p:childTnLst>
                                    <p:set>
                                      <p:cBhvr>
                                        <p:cTn id="50" dur="1" fill="hold">
                                          <p:stCondLst>
                                            <p:cond delay="0"/>
                                          </p:stCondLst>
                                        </p:cTn>
                                        <p:tgtEl>
                                          <p:spTgt spid="52233"/>
                                        </p:tgtEl>
                                        <p:attrNameLst>
                                          <p:attrName>style.visibility</p:attrName>
                                        </p:attrNameLst>
                                      </p:cBhvr>
                                      <p:to>
                                        <p:strVal val="visible"/>
                                      </p:to>
                                    </p:set>
                                    <p:anim calcmode="lin" valueType="num">
                                      <p:cBhvr>
                                        <p:cTn id="51" dur="500" fill="hold"/>
                                        <p:tgtEl>
                                          <p:spTgt spid="52233"/>
                                        </p:tgtEl>
                                        <p:attrNameLst>
                                          <p:attrName>ppt_w</p:attrName>
                                        </p:attrNameLst>
                                      </p:cBhvr>
                                      <p:tavLst>
                                        <p:tav tm="0">
                                          <p:val>
                                            <p:strVal val="2/3*#ppt_w"/>
                                          </p:val>
                                        </p:tav>
                                        <p:tav tm="100000">
                                          <p:val>
                                            <p:strVal val="#ppt_w"/>
                                          </p:val>
                                        </p:tav>
                                      </p:tavLst>
                                    </p:anim>
                                    <p:anim calcmode="lin" valueType="num">
                                      <p:cBhvr>
                                        <p:cTn id="52" dur="500" fill="hold"/>
                                        <p:tgtEl>
                                          <p:spTgt spid="5223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33" grpId="0" autoUpdateAnimBg="0"/>
      <p:bldP spid="52234" grpId="0" autoUpdateAnimBg="0"/>
      <p:bldP spid="52250"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Times New Roman" charset="0"/>
                <a:ea typeface="ＭＳ Ｐゴシック" charset="0"/>
                <a:cs typeface="+mn-cs"/>
              </a:rPr>
              <a:t>                            </a:t>
            </a:r>
          </a:p>
        </p:txBody>
      </p:sp>
      <p:sp>
        <p:nvSpPr>
          <p:cNvPr id="53251" name="Text Box 18"/>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grpSp>
        <p:nvGrpSpPr>
          <p:cNvPr id="2" name="Group 36"/>
          <p:cNvGrpSpPr>
            <a:grpSpLocks/>
          </p:cNvGrpSpPr>
          <p:nvPr/>
        </p:nvGrpSpPr>
        <p:grpSpPr bwMode="auto">
          <a:xfrm>
            <a:off x="539750" y="1239838"/>
            <a:ext cx="8526463" cy="4743450"/>
            <a:chOff x="340" y="781"/>
            <a:chExt cx="5371" cy="2988"/>
          </a:xfrm>
        </p:grpSpPr>
        <p:sp>
          <p:nvSpPr>
            <p:cNvPr id="53258" name="Text Box 19"/>
            <p:cNvSpPr txBox="1">
              <a:spLocks noChangeArrowheads="1"/>
            </p:cNvSpPr>
            <p:nvPr/>
          </p:nvSpPr>
          <p:spPr bwMode="auto">
            <a:xfrm>
              <a:off x="5595" y="3356"/>
              <a:ext cx="116"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483352" name="AutoShape 24"/>
            <p:cNvSpPr>
              <a:spLocks noChangeArrowheads="1"/>
            </p:cNvSpPr>
            <p:nvPr/>
          </p:nvSpPr>
          <p:spPr bwMode="auto">
            <a:xfrm>
              <a:off x="340" y="781"/>
              <a:ext cx="5088" cy="2988"/>
            </a:xfrm>
            <a:prstGeom prst="roundRect">
              <a:avLst>
                <a:gd name="adj" fmla="val 16667"/>
              </a:avLst>
            </a:prstGeom>
            <a:gradFill rotWithShape="0">
              <a:gsLst>
                <a:gs pos="0">
                  <a:srgbClr val="000099">
                    <a:gamma/>
                    <a:shade val="0"/>
                    <a:invGamma/>
                  </a:srgbClr>
                </a:gs>
                <a:gs pos="50000">
                  <a:srgbClr val="000099"/>
                </a:gs>
                <a:gs pos="100000">
                  <a:srgbClr val="000099">
                    <a:gamma/>
                    <a:shade val="0"/>
                    <a:invGamma/>
                  </a:srgbClr>
                </a:gs>
              </a:gsLst>
              <a:lin ang="5400000" scaled="1"/>
            </a:gradFill>
            <a:ln w="57150">
              <a:solidFill>
                <a:srgbClr val="FF3300"/>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mn-cs"/>
              </a:endParaRPr>
            </a:p>
          </p:txBody>
        </p:sp>
        <p:sp>
          <p:nvSpPr>
            <p:cNvPr id="53261" name="Text Box 26"/>
            <p:cNvSpPr txBox="1">
              <a:spLocks noChangeArrowheads="1"/>
            </p:cNvSpPr>
            <p:nvPr/>
          </p:nvSpPr>
          <p:spPr bwMode="auto">
            <a:xfrm>
              <a:off x="465" y="1262"/>
              <a:ext cx="4838" cy="1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480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إذن، بعد ذلك يجب طرح السؤال: من المؤهل للجلوس على عرش داود؟</a:t>
              </a:r>
            </a:p>
          </p:txBody>
        </p:sp>
      </p:grpSp>
      <p:sp>
        <p:nvSpPr>
          <p:cNvPr id="53253" name="Text Box 2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83359" name="Rectangle 31"/>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20</a:t>
            </a:r>
          </a:p>
        </p:txBody>
      </p:sp>
      <p:sp>
        <p:nvSpPr>
          <p:cNvPr id="53256" name="Text Box 34"/>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©2006 TBBMI</a:t>
            </a:r>
          </a:p>
        </p:txBody>
      </p:sp>
      <p:sp>
        <p:nvSpPr>
          <p:cNvPr id="483363" name="Rectangle 35"/>
          <p:cNvSpPr>
            <a:spLocks noChangeArrowheads="1"/>
          </p:cNvSpPr>
          <p:nvPr/>
        </p:nvSpPr>
        <p:spPr bwMode="auto">
          <a:xfrm>
            <a:off x="7518400" y="6526213"/>
            <a:ext cx="817563"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7" name="Rectangle 3"/>
          <p:cNvSpPr>
            <a:spLocks noChangeArrowheads="1"/>
          </p:cNvSpPr>
          <p:nvPr/>
        </p:nvSpPr>
        <p:spPr bwMode="auto">
          <a:xfrm>
            <a:off x="377825" y="4445000"/>
            <a:ext cx="8255000" cy="881652"/>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السلالة الداوودية</a:t>
            </a:r>
            <a:endParaRPr kumimoji="0" lang="en-US" sz="60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النسب الملوكي ليسوع المسيح</a:t>
            </a:r>
            <a:endParaRPr kumimoji="0" lang="en-US" sz="16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0820" name="Text Box 5"/>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290821" name="Text Box 6"/>
          <p:cNvSpPr txBox="1">
            <a:spLocks noChangeArrowheads="1"/>
          </p:cNvSpPr>
          <p:nvPr/>
        </p:nvSpPr>
        <p:spPr bwMode="auto">
          <a:xfrm>
            <a:off x="8902700" y="44132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290822" name="Text Box 8"/>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2473" name="Rectangle 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62474" name="Rectangle 10"/>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290825" name="Text Box 11"/>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©2004 TBBMI</a:t>
            </a:r>
          </a:p>
        </p:txBody>
      </p:sp>
      <p:sp>
        <p:nvSpPr>
          <p:cNvPr id="62476" name="Rectangle 12"/>
          <p:cNvSpPr>
            <a:spLocks noChangeArrowheads="1"/>
          </p:cNvSpPr>
          <p:nvPr/>
        </p:nvSpPr>
        <p:spPr bwMode="auto">
          <a:xfrm>
            <a:off x="7593604" y="6526927"/>
            <a:ext cx="665567"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8.0.05B.</a:t>
            </a:r>
          </a:p>
        </p:txBody>
      </p:sp>
      <p:sp>
        <p:nvSpPr>
          <p:cNvPr id="290827" name="Text Box 13"/>
          <p:cNvSpPr txBox="1">
            <a:spLocks noChangeArrowheads="1"/>
          </p:cNvSpPr>
          <p:nvPr/>
        </p:nvSpPr>
        <p:spPr bwMode="auto">
          <a:xfrm>
            <a:off x="8731250" y="6426200"/>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268538" y="5940425"/>
            <a:ext cx="4319587" cy="584200"/>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spcBef>
                <a:spcPct val="50000"/>
              </a:spcBef>
              <a:defRPr/>
            </a:pPr>
            <a:r>
              <a:rPr lang="ar-JO" sz="3200" b="1" kern="1200" dirty="0">
                <a:solidFill>
                  <a:srgbClr val="FFFF00"/>
                </a:solidFill>
                <a:latin typeface="Arial" panose="020B0604020202020204" pitchFamily="34" charset="0"/>
                <a:cs typeface="Arial" panose="020B0604020202020204" pitchFamily="34" charset="0"/>
              </a:rPr>
              <a:t>الدراسة المساعدة #16</a:t>
            </a:r>
            <a:endParaRPr lang="en-US" sz="3200" b="1" kern="1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342018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0"/>
            <a:ext cx="9144000" cy="423706"/>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0802" name="Text Box 50"/>
          <p:cNvSpPr txBox="1">
            <a:spLocks noChangeArrowheads="1"/>
          </p:cNvSpPr>
          <p:nvPr/>
        </p:nvSpPr>
        <p:spPr bwMode="auto">
          <a:xfrm>
            <a:off x="6253162" y="30337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جداً</a:t>
            </a:r>
            <a:endParaRPr kumimoji="0" lang="en-US"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7347" name="Text Box 53"/>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7348" name="Text Box 54"/>
          <p:cNvSpPr txBox="1">
            <a:spLocks noChangeArrowheads="1"/>
          </p:cNvSpPr>
          <p:nvPr/>
        </p:nvSpPr>
        <p:spPr bwMode="auto">
          <a:xfrm>
            <a:off x="8902700" y="48704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57349" name="Text Box 5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0813" name="Rectangle 61"/>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22</a:t>
            </a:r>
          </a:p>
        </p:txBody>
      </p:sp>
      <p:sp>
        <p:nvSpPr>
          <p:cNvPr id="57352" name="Text Box 64"/>
          <p:cNvSpPr txBox="1">
            <a:spLocks noChangeArrowheads="1"/>
          </p:cNvSpPr>
          <p:nvPr/>
        </p:nvSpPr>
        <p:spPr bwMode="auto">
          <a:xfrm>
            <a:off x="8589963" y="64627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Comic Sans MS" charset="0"/>
                <a:ea typeface="ＭＳ Ｐゴシック" charset="0"/>
              </a:rPr>
              <a:t>1</a:t>
            </a:r>
            <a:endPar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748548" y="679293"/>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آدم</a:t>
            </a:r>
            <a:r>
              <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حواء</a:t>
            </a:r>
            <a:endPar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50" name="Rectangle 6"/>
          <p:cNvSpPr>
            <a:spLocks noChangeArrowheads="1"/>
          </p:cNvSpPr>
          <p:nvPr/>
        </p:nvSpPr>
        <p:spPr bwMode="auto">
          <a:xfrm>
            <a:off x="0" y="177800"/>
            <a:ext cx="9144000" cy="423706"/>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61" name="Text Box 17"/>
          <p:cNvSpPr txBox="1">
            <a:spLocks noChangeArrowheads="1"/>
          </p:cNvSpPr>
          <p:nvPr/>
        </p:nvSpPr>
        <p:spPr bwMode="auto">
          <a:xfrm>
            <a:off x="6245225" y="30860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جداً</a:t>
            </a:r>
            <a:endParaRPr kumimoji="0" lang="en-US"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65" name="Text Box 21"/>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تكوين 3: 20</a:t>
            </a:r>
            <a:endParaRPr kumimoji="0" lang="en-US" sz="16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9398" name="Text Box 23"/>
          <p:cNvSpPr txBox="1">
            <a:spLocks noChangeArrowheads="1"/>
          </p:cNvSpPr>
          <p:nvPr/>
        </p:nvSpPr>
        <p:spPr bwMode="auto">
          <a:xfrm>
            <a:off x="8732270" y="104746"/>
            <a:ext cx="24878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9399"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74"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مكان النص:</a:t>
            </a:r>
            <a:endParaRPr kumimoji="0" lang="en-US" sz="16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75" name="Rectangle 31"/>
          <p:cNvSpPr>
            <a:spLocks noChangeArrowheads="1"/>
          </p:cNvSpPr>
          <p:nvPr/>
        </p:nvSpPr>
        <p:spPr bwMode="auto">
          <a:xfrm>
            <a:off x="8104897" y="6523752"/>
            <a:ext cx="312906"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23</a:t>
            </a:r>
          </a:p>
        </p:txBody>
      </p:sp>
    </p:spTree>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782136" y="688976"/>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1" name="Text Box 3"/>
          <p:cNvSpPr txBox="1">
            <a:spLocks noChangeArrowheads="1"/>
          </p:cNvSpPr>
          <p:nvPr/>
        </p:nvSpPr>
        <p:spPr bwMode="auto">
          <a:xfrm>
            <a:off x="2100138" y="1287327"/>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74"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5" name="Text Box 17"/>
          <p:cNvSpPr txBox="1">
            <a:spLocks noChangeArrowheads="1"/>
          </p:cNvSpPr>
          <p:nvPr/>
        </p:nvSpPr>
        <p:spPr bwMode="auto">
          <a:xfrm>
            <a:off x="6318276" y="2981929"/>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450"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1451"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8"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99" name="Text Box 31"/>
          <p:cNvSpPr txBox="1">
            <a:spLocks noChangeArrowheads="1"/>
          </p:cNvSpPr>
          <p:nvPr/>
        </p:nvSpPr>
        <p:spPr bwMode="auto">
          <a:xfrm>
            <a:off x="5029200" y="1111584"/>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1-2؛ 4: 8</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0" name="Rectangle 32"/>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1" name="Rectangle 33"/>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24</a:t>
            </a:r>
          </a:p>
        </p:txBody>
      </p:sp>
      <p:sp>
        <p:nvSpPr>
          <p:cNvPr id="61457" name="Text Box 35"/>
          <p:cNvSpPr txBox="1">
            <a:spLocks noChangeArrowheads="1"/>
          </p:cNvSpPr>
          <p:nvPr/>
        </p:nvSpPr>
        <p:spPr bwMode="auto">
          <a:xfrm>
            <a:off x="8593909" y="6461711"/>
            <a:ext cx="3000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4" name="Line 36"/>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5" name="Line 37"/>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25</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Tree>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5: 29</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1723653"/>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11: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826961" y="2416498"/>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745105"/>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5332952C-AB4C-74BD-D6C0-2A77CBD8477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10028" b="13904"/>
          <a:stretch/>
        </p:blipFill>
        <p:spPr bwMode="auto">
          <a:xfrm>
            <a:off x="32698" y="44624"/>
            <a:ext cx="9063665" cy="681337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panose="020B0604020202020204" pitchFamily="34" charset="0"/>
                <a:cs typeface="Arial" panose="020B0604020202020204" pitchFamily="34" charset="0"/>
              </a:rPr>
              <a:t>مقدمة</a:t>
            </a:r>
            <a:endParaRPr lang="en-US" sz="60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1-2</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قدم كتبة الأناجيل شخص المسيح من خلال التأكيد على مصادرهم وألوهيته لتأكيد صحة ادعاءاتهم</a:t>
            </a:r>
            <a:r>
              <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97163544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209130" y="2395537"/>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إبراهيم(سارة)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8" name="Text Box 50">
            <a:extLst>
              <a:ext uri="{FF2B5EF4-FFF2-40B4-BE49-F238E27FC236}">
                <a16:creationId xmlns:a16="http://schemas.microsoft.com/office/drawing/2014/main" id="{EA3CD877-CFCD-4128-86E9-9794A4DF269F}"/>
              </a:ext>
            </a:extLst>
          </p:cNvPr>
          <p:cNvSpPr txBox="1">
            <a:spLocks noChangeArrowheads="1"/>
          </p:cNvSpPr>
          <p:nvPr/>
        </p:nvSpPr>
        <p:spPr bwMode="auto">
          <a:xfrm>
            <a:off x="3894263" y="2932572"/>
            <a:ext cx="2869949"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داود</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39883470"/>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12: 24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712065187"/>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5: 14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40767470"/>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وغيرها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38" name="Text Box 26">
            <a:extLst>
              <a:ext uri="{FF2B5EF4-FFF2-40B4-BE49-F238E27FC236}">
                <a16:creationId xmlns:a16="http://schemas.microsoft.com/office/drawing/2014/main" id="{8A710E05-59ED-496C-BFAA-E3122FE50B5E}"/>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9" name="Line 37">
            <a:extLst>
              <a:ext uri="{FF2B5EF4-FFF2-40B4-BE49-F238E27FC236}">
                <a16:creationId xmlns:a16="http://schemas.microsoft.com/office/drawing/2014/main" id="{0F59C4CB-CDBB-49A5-B457-B4621BF3ED99}"/>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0" name="Line 38">
            <a:extLst>
              <a:ext uri="{FF2B5EF4-FFF2-40B4-BE49-F238E27FC236}">
                <a16:creationId xmlns:a16="http://schemas.microsoft.com/office/drawing/2014/main" id="{D13815D2-18F3-4061-84AB-47DAA9B40E10}"/>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1" name="AutoShape 50">
            <a:extLst>
              <a:ext uri="{FF2B5EF4-FFF2-40B4-BE49-F238E27FC236}">
                <a16:creationId xmlns:a16="http://schemas.microsoft.com/office/drawing/2014/main" id="{559A14F1-6E03-4D74-B4D8-07A32FFF7087}"/>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2" name="Text Box 55">
            <a:extLst>
              <a:ext uri="{FF2B5EF4-FFF2-40B4-BE49-F238E27FC236}">
                <a16:creationId xmlns:a16="http://schemas.microsoft.com/office/drawing/2014/main" id="{7DDE8176-9E51-4CC9-8AA2-6585C581B31D}"/>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extLst>
      <p:ext uri="{BB962C8B-B14F-4D97-AF65-F5344CB8AC3E}">
        <p14:creationId xmlns:p14="http://schemas.microsoft.com/office/powerpoint/2010/main" val="3769465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ox(out)">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415" name="Text Box 31"/>
          <p:cNvSpPr txBox="1">
            <a:spLocks noChangeArrowheads="1"/>
          </p:cNvSpPr>
          <p:nvPr/>
        </p:nvSpPr>
        <p:spPr bwMode="auto">
          <a:xfrm>
            <a:off x="3598863" y="546100"/>
            <a:ext cx="5387975"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77827" name="Text Box 34"/>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77828" name="Text Box 35"/>
          <p:cNvSpPr txBox="1">
            <a:spLocks noChangeArrowheads="1"/>
          </p:cNvSpPr>
          <p:nvPr/>
        </p:nvSpPr>
        <p:spPr bwMode="auto">
          <a:xfrm>
            <a:off x="8882063" y="55308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01"/>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13 لما ابتدأ يسوع كان له نحو ثلاثين سنة، وهو </a:t>
              </a:r>
              <a:r>
                <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على ما كان يظن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ابن يوسف.</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528422" name="Text Box 38"/>
          <p:cNvSpPr txBox="1">
            <a:spLocks noChangeArrowheads="1"/>
          </p:cNvSpPr>
          <p:nvPr/>
        </p:nvSpPr>
        <p:spPr bwMode="auto">
          <a:xfrm>
            <a:off x="836613" y="2719388"/>
            <a:ext cx="7727950" cy="2677656"/>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endPar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كان لوقا يتتبع سلالة مريم</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يجادل العديد من المترجمين [من بين مواقف مختلفة ...] بأن لوقا كان يعطي سلسلة نسب مريم، موضحاً أنها كانت أيضاً من سلالة داود، وبالتالي تم تصنيف يسوع على أنه المسيح، ليس فقط من خلال يوسف (منذ أن كان أكبر وريث </a:t>
            </a: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شرعي</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ولكن أيضاً من خلال مريم.</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1600" b="1" i="0"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rPr>
              <a:t>لويس باربيري، تفسير الكتاب المقدس المعرفي، محرران. جون والفورد وروي زوك (فيكتور بوكس، 1983)، 212.</a:t>
            </a:r>
            <a:endParaRPr kumimoji="0" lang="en-US" sz="1600" b="1" i="1"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31" name="Text Box 40"/>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8428" name="Rectangle 44"/>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t>
            </a:r>
          </a:p>
        </p:txBody>
      </p:sp>
      <p:sp>
        <p:nvSpPr>
          <p:cNvPr id="77834" name="Text Box 46"/>
          <p:cNvSpPr txBox="1">
            <a:spLocks noChangeArrowheads="1"/>
          </p:cNvSpPr>
          <p:nvPr/>
        </p:nvSpPr>
        <p:spPr bwMode="auto">
          <a:xfrm>
            <a:off x="8589963" y="64627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4">
            <a:extLst>
              <a:ext uri="{FF2B5EF4-FFF2-40B4-BE49-F238E27FC236}">
                <a16:creationId xmlns:a16="http://schemas.microsoft.com/office/drawing/2014/main" id="{90265725-0F16-44B0-9062-2EA61AD9D043}"/>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5" name="Line 31"/>
          <p:cNvSpPr>
            <a:spLocks noChangeShapeType="1"/>
          </p:cNvSpPr>
          <p:nvPr/>
        </p:nvSpPr>
        <p:spPr bwMode="auto">
          <a:xfrm flipV="1">
            <a:off x="5655469" y="42732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9459" name="AutoShape 35"/>
          <p:cNvSpPr>
            <a:spLocks noChangeArrowheads="1"/>
          </p:cNvSpPr>
          <p:nvPr/>
        </p:nvSpPr>
        <p:spPr bwMode="auto">
          <a:xfrm>
            <a:off x="5477669" y="4668528"/>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59462" name="Line 38"/>
          <p:cNvSpPr>
            <a:spLocks noChangeShapeType="1"/>
          </p:cNvSpPr>
          <p:nvPr/>
        </p:nvSpPr>
        <p:spPr bwMode="auto">
          <a:xfrm flipV="1">
            <a:off x="5693569" y="56448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905"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9479"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33</a:t>
            </a:r>
          </a:p>
        </p:txBody>
      </p:sp>
      <p:sp>
        <p:nvSpPr>
          <p:cNvPr id="44" name="Text Box 2">
            <a:extLst>
              <a:ext uri="{FF2B5EF4-FFF2-40B4-BE49-F238E27FC236}">
                <a16:creationId xmlns:a16="http://schemas.microsoft.com/office/drawing/2014/main" id="{4B196C27-45DB-47E3-9833-9DD15DB0ACC8}"/>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 name="Text Box 3">
            <a:extLst>
              <a:ext uri="{FF2B5EF4-FFF2-40B4-BE49-F238E27FC236}">
                <a16:creationId xmlns:a16="http://schemas.microsoft.com/office/drawing/2014/main" id="{14883490-F0F4-4B87-9C44-A1703049B7E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 name="Rectangle 4">
            <a:extLst>
              <a:ext uri="{FF2B5EF4-FFF2-40B4-BE49-F238E27FC236}">
                <a16:creationId xmlns:a16="http://schemas.microsoft.com/office/drawing/2014/main" id="{4C7BB5FA-E0A5-42DD-9EBA-43FBB8213E27}"/>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7" name="Line 5">
            <a:extLst>
              <a:ext uri="{FF2B5EF4-FFF2-40B4-BE49-F238E27FC236}">
                <a16:creationId xmlns:a16="http://schemas.microsoft.com/office/drawing/2014/main" id="{DF3824C2-DEEA-4D7D-AC0B-DCCF6558013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8" name="Line 6">
            <a:extLst>
              <a:ext uri="{FF2B5EF4-FFF2-40B4-BE49-F238E27FC236}">
                <a16:creationId xmlns:a16="http://schemas.microsoft.com/office/drawing/2014/main" id="{22C7443C-480F-4AC5-8486-ABB02F51180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Line 7">
            <a:extLst>
              <a:ext uri="{FF2B5EF4-FFF2-40B4-BE49-F238E27FC236}">
                <a16:creationId xmlns:a16="http://schemas.microsoft.com/office/drawing/2014/main" id="{0CDB8B7E-3D2E-4DD1-BB2E-C5C8954664B6}"/>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Line 8">
            <a:extLst>
              <a:ext uri="{FF2B5EF4-FFF2-40B4-BE49-F238E27FC236}">
                <a16:creationId xmlns:a16="http://schemas.microsoft.com/office/drawing/2014/main" id="{C6903852-B474-4039-8B29-BE707D0F0B9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9">
            <a:extLst>
              <a:ext uri="{FF2B5EF4-FFF2-40B4-BE49-F238E27FC236}">
                <a16:creationId xmlns:a16="http://schemas.microsoft.com/office/drawing/2014/main" id="{BE25D8C8-5C81-4BC3-8540-CF70D16E0D33}"/>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10">
            <a:extLst>
              <a:ext uri="{FF2B5EF4-FFF2-40B4-BE49-F238E27FC236}">
                <a16:creationId xmlns:a16="http://schemas.microsoft.com/office/drawing/2014/main" id="{F144DABE-C8DA-415F-883F-0073FC106D7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11">
            <a:extLst>
              <a:ext uri="{FF2B5EF4-FFF2-40B4-BE49-F238E27FC236}">
                <a16:creationId xmlns:a16="http://schemas.microsoft.com/office/drawing/2014/main" id="{DA628DA2-D96E-4853-9129-93938475F64C}"/>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12">
            <a:extLst>
              <a:ext uri="{FF2B5EF4-FFF2-40B4-BE49-F238E27FC236}">
                <a16:creationId xmlns:a16="http://schemas.microsoft.com/office/drawing/2014/main" id="{F48BAC3A-3685-4ECC-9565-CC123C096CDB}"/>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Text Box 13">
            <a:extLst>
              <a:ext uri="{FF2B5EF4-FFF2-40B4-BE49-F238E27FC236}">
                <a16:creationId xmlns:a16="http://schemas.microsoft.com/office/drawing/2014/main" id="{AEA97BE7-C2D2-4F1E-B422-24B8DC937528}"/>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Text Box 26">
            <a:extLst>
              <a:ext uri="{FF2B5EF4-FFF2-40B4-BE49-F238E27FC236}">
                <a16:creationId xmlns:a16="http://schemas.microsoft.com/office/drawing/2014/main" id="{7FB57352-51A2-494B-8522-7263F87004EB}"/>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Text Box 27">
            <a:extLst>
              <a:ext uri="{FF2B5EF4-FFF2-40B4-BE49-F238E27FC236}">
                <a16:creationId xmlns:a16="http://schemas.microsoft.com/office/drawing/2014/main" id="{AF2CFAF5-1179-4257-9DA6-B529DE5E46F8}"/>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Rectangle 28">
            <a:extLst>
              <a:ext uri="{FF2B5EF4-FFF2-40B4-BE49-F238E27FC236}">
                <a16:creationId xmlns:a16="http://schemas.microsoft.com/office/drawing/2014/main" id="{3D99E7BA-F1B5-48DE-B5CD-EC8DEF22DC47}"/>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Text Box 4">
            <a:extLst>
              <a:ext uri="{FF2B5EF4-FFF2-40B4-BE49-F238E27FC236}">
                <a16:creationId xmlns:a16="http://schemas.microsoft.com/office/drawing/2014/main" id="{23217B58-3B70-4609-B624-FA10A1A3E18E}"/>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0">
            <a:extLst>
              <a:ext uri="{FF2B5EF4-FFF2-40B4-BE49-F238E27FC236}">
                <a16:creationId xmlns:a16="http://schemas.microsoft.com/office/drawing/2014/main" id="{6284403F-11F6-4B67-B061-2249ECBD4F0A}"/>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1">
            <a:extLst>
              <a:ext uri="{FF2B5EF4-FFF2-40B4-BE49-F238E27FC236}">
                <a16:creationId xmlns:a16="http://schemas.microsoft.com/office/drawing/2014/main" id="{89B4A2EA-B7AF-44D8-B9A1-BCF517406E72}"/>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4">
            <a:extLst>
              <a:ext uri="{FF2B5EF4-FFF2-40B4-BE49-F238E27FC236}">
                <a16:creationId xmlns:a16="http://schemas.microsoft.com/office/drawing/2014/main" id="{5B95564E-12DF-4ACE-8755-FD43FDAB6A20}"/>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5">
            <a:extLst>
              <a:ext uri="{FF2B5EF4-FFF2-40B4-BE49-F238E27FC236}">
                <a16:creationId xmlns:a16="http://schemas.microsoft.com/office/drawing/2014/main" id="{1FFBA681-6224-48ED-AF81-E66E564AF06E}"/>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6">
            <a:extLst>
              <a:ext uri="{FF2B5EF4-FFF2-40B4-BE49-F238E27FC236}">
                <a16:creationId xmlns:a16="http://schemas.microsoft.com/office/drawing/2014/main" id="{B2E1B685-004D-46D7-A4D5-C2A3E840347A}"/>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7">
            <a:extLst>
              <a:ext uri="{FF2B5EF4-FFF2-40B4-BE49-F238E27FC236}">
                <a16:creationId xmlns:a16="http://schemas.microsoft.com/office/drawing/2014/main" id="{51382DD2-FAE8-4B05-91C5-4684D15FAE2C}"/>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21">
            <a:extLst>
              <a:ext uri="{FF2B5EF4-FFF2-40B4-BE49-F238E27FC236}">
                <a16:creationId xmlns:a16="http://schemas.microsoft.com/office/drawing/2014/main" id="{3C16C858-E5AC-4A2F-A508-E37B1CB2F64B}"/>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26">
            <a:extLst>
              <a:ext uri="{FF2B5EF4-FFF2-40B4-BE49-F238E27FC236}">
                <a16:creationId xmlns:a16="http://schemas.microsoft.com/office/drawing/2014/main" id="{FC7E8DE0-915C-4F24-B426-5F41EFA6B996}"/>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8" name="Line 27">
            <a:extLst>
              <a:ext uri="{FF2B5EF4-FFF2-40B4-BE49-F238E27FC236}">
                <a16:creationId xmlns:a16="http://schemas.microsoft.com/office/drawing/2014/main" id="{D604B67C-C715-48AB-B1DD-A7826239F93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69" name="Group 47">
            <a:extLst>
              <a:ext uri="{FF2B5EF4-FFF2-40B4-BE49-F238E27FC236}">
                <a16:creationId xmlns:a16="http://schemas.microsoft.com/office/drawing/2014/main" id="{403160E9-7C7D-4E39-AC37-8B0ACF89F91B}"/>
              </a:ext>
            </a:extLst>
          </p:cNvPr>
          <p:cNvGrpSpPr>
            <a:grpSpLocks/>
          </p:cNvGrpSpPr>
          <p:nvPr/>
        </p:nvGrpSpPr>
        <p:grpSpPr bwMode="auto">
          <a:xfrm>
            <a:off x="3945731" y="3617632"/>
            <a:ext cx="1684338" cy="182563"/>
            <a:chOff x="2796" y="2106"/>
            <a:chExt cx="1061" cy="115"/>
          </a:xfrm>
        </p:grpSpPr>
        <p:sp>
          <p:nvSpPr>
            <p:cNvPr id="70" name="Line 23">
              <a:extLst>
                <a:ext uri="{FF2B5EF4-FFF2-40B4-BE49-F238E27FC236}">
                  <a16:creationId xmlns:a16="http://schemas.microsoft.com/office/drawing/2014/main" id="{5247F266-D13E-4A5F-A737-3A99AE40C029}"/>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1" name="Line 24">
              <a:extLst>
                <a:ext uri="{FF2B5EF4-FFF2-40B4-BE49-F238E27FC236}">
                  <a16:creationId xmlns:a16="http://schemas.microsoft.com/office/drawing/2014/main" id="{A1563431-CE22-4853-9D6D-AC0B1D8FC917}"/>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5">
              <a:extLst>
                <a:ext uri="{FF2B5EF4-FFF2-40B4-BE49-F238E27FC236}">
                  <a16:creationId xmlns:a16="http://schemas.microsoft.com/office/drawing/2014/main" id="{8D69E341-0D69-4A3C-B285-9BBC0648708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3" name="Text Box 26">
            <a:extLst>
              <a:ext uri="{FF2B5EF4-FFF2-40B4-BE49-F238E27FC236}">
                <a16:creationId xmlns:a16="http://schemas.microsoft.com/office/drawing/2014/main" id="{C588FA63-66BD-4CC9-B698-FAB9ABDFF98A}"/>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74" name="Line 37">
            <a:extLst>
              <a:ext uri="{FF2B5EF4-FFF2-40B4-BE49-F238E27FC236}">
                <a16:creationId xmlns:a16="http://schemas.microsoft.com/office/drawing/2014/main" id="{595F7D19-F33F-436F-9D00-4459FC29DA03}"/>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38">
            <a:extLst>
              <a:ext uri="{FF2B5EF4-FFF2-40B4-BE49-F238E27FC236}">
                <a16:creationId xmlns:a16="http://schemas.microsoft.com/office/drawing/2014/main" id="{6BA96410-7C7C-47A8-80D9-565D66B8F53E}"/>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AutoShape 50">
            <a:extLst>
              <a:ext uri="{FF2B5EF4-FFF2-40B4-BE49-F238E27FC236}">
                <a16:creationId xmlns:a16="http://schemas.microsoft.com/office/drawing/2014/main" id="{FDEBF312-E9D9-4AF2-892F-A33BE51F6B79}"/>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 name="Text Box 55">
            <a:extLst>
              <a:ext uri="{FF2B5EF4-FFF2-40B4-BE49-F238E27FC236}">
                <a16:creationId xmlns:a16="http://schemas.microsoft.com/office/drawing/2014/main" id="{4427D294-7F06-451D-A4AF-95FBB60BB2FC}"/>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box(ou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P spid="7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91" name="Line 35"/>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951"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29104"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29111"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34</a:t>
            </a:r>
          </a:p>
        </p:txBody>
      </p:sp>
      <p:sp>
        <p:nvSpPr>
          <p:cNvPr id="81957" name="Text Box 57"/>
          <p:cNvSpPr txBox="1">
            <a:spLocks noChangeArrowheads="1"/>
          </p:cNvSpPr>
          <p:nvPr/>
        </p:nvSpPr>
        <p:spPr bwMode="auto">
          <a:xfrm>
            <a:off x="8801100" y="64262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31">
            <a:extLst>
              <a:ext uri="{FF2B5EF4-FFF2-40B4-BE49-F238E27FC236}">
                <a16:creationId xmlns:a16="http://schemas.microsoft.com/office/drawing/2014/main" id="{1711960A-DD5B-48E1-B60C-3A4ECEC75207}"/>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9" name="AutoShape 35">
            <a:extLst>
              <a:ext uri="{FF2B5EF4-FFF2-40B4-BE49-F238E27FC236}">
                <a16:creationId xmlns:a16="http://schemas.microsoft.com/office/drawing/2014/main" id="{0A419B07-C069-424F-A888-648F1147D62C}"/>
              </a:ext>
            </a:extLst>
          </p:cNvPr>
          <p:cNvSpPr>
            <a:spLocks noChangeArrowheads="1"/>
          </p:cNvSpPr>
          <p:nvPr/>
        </p:nvSpPr>
        <p:spPr bwMode="auto">
          <a:xfrm>
            <a:off x="5394992" y="442784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38">
            <a:extLst>
              <a:ext uri="{FF2B5EF4-FFF2-40B4-BE49-F238E27FC236}">
                <a16:creationId xmlns:a16="http://schemas.microsoft.com/office/drawing/2014/main" id="{F78D214D-C238-4350-AFA1-A3E3CCE63691}"/>
              </a:ext>
            </a:extLst>
          </p:cNvPr>
          <p:cNvSpPr>
            <a:spLocks noChangeShapeType="1"/>
          </p:cNvSpPr>
          <p:nvPr/>
        </p:nvSpPr>
        <p:spPr bwMode="auto">
          <a:xfrm flipV="1">
            <a:off x="5604542" y="541617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2">
            <a:extLst>
              <a:ext uri="{FF2B5EF4-FFF2-40B4-BE49-F238E27FC236}">
                <a16:creationId xmlns:a16="http://schemas.microsoft.com/office/drawing/2014/main" id="{84F3648B-FBB7-4AD8-8970-DA8C1211C8A7}"/>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Text Box 3">
            <a:extLst>
              <a:ext uri="{FF2B5EF4-FFF2-40B4-BE49-F238E27FC236}">
                <a16:creationId xmlns:a16="http://schemas.microsoft.com/office/drawing/2014/main" id="{68029224-198B-4673-8E5F-C5D9D5F90366}"/>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Rectangle 4">
            <a:extLst>
              <a:ext uri="{FF2B5EF4-FFF2-40B4-BE49-F238E27FC236}">
                <a16:creationId xmlns:a16="http://schemas.microsoft.com/office/drawing/2014/main" id="{BF548F10-5AD7-4C32-B56D-8685B5BD5046}"/>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5">
            <a:extLst>
              <a:ext uri="{FF2B5EF4-FFF2-40B4-BE49-F238E27FC236}">
                <a16:creationId xmlns:a16="http://schemas.microsoft.com/office/drawing/2014/main" id="{EFC3A281-6458-4AA5-8BDC-30F2CA4310B9}"/>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6">
            <a:extLst>
              <a:ext uri="{FF2B5EF4-FFF2-40B4-BE49-F238E27FC236}">
                <a16:creationId xmlns:a16="http://schemas.microsoft.com/office/drawing/2014/main" id="{63965418-1205-44F2-8CB2-96861DDF3605}"/>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7">
            <a:extLst>
              <a:ext uri="{FF2B5EF4-FFF2-40B4-BE49-F238E27FC236}">
                <a16:creationId xmlns:a16="http://schemas.microsoft.com/office/drawing/2014/main" id="{72A8DF0A-1025-40AF-82AD-119C0FC063EF}"/>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8">
            <a:extLst>
              <a:ext uri="{FF2B5EF4-FFF2-40B4-BE49-F238E27FC236}">
                <a16:creationId xmlns:a16="http://schemas.microsoft.com/office/drawing/2014/main" id="{4E8D102A-1F14-419D-AA88-DDFE0CAE55EE}"/>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9">
            <a:extLst>
              <a:ext uri="{FF2B5EF4-FFF2-40B4-BE49-F238E27FC236}">
                <a16:creationId xmlns:a16="http://schemas.microsoft.com/office/drawing/2014/main" id="{0E267587-A021-4D8A-931F-04AB36124671}"/>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10">
            <a:extLst>
              <a:ext uri="{FF2B5EF4-FFF2-40B4-BE49-F238E27FC236}">
                <a16:creationId xmlns:a16="http://schemas.microsoft.com/office/drawing/2014/main" id="{393C8C13-6379-4899-886D-69AECC95E28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1">
            <a:extLst>
              <a:ext uri="{FF2B5EF4-FFF2-40B4-BE49-F238E27FC236}">
                <a16:creationId xmlns:a16="http://schemas.microsoft.com/office/drawing/2014/main" id="{295B82C4-BC58-44BD-88A4-8E95880BA9CE}"/>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2">
            <a:extLst>
              <a:ext uri="{FF2B5EF4-FFF2-40B4-BE49-F238E27FC236}">
                <a16:creationId xmlns:a16="http://schemas.microsoft.com/office/drawing/2014/main" id="{C8666E3C-EE0F-4353-9534-9E75E6022052}"/>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13">
            <a:extLst>
              <a:ext uri="{FF2B5EF4-FFF2-40B4-BE49-F238E27FC236}">
                <a16:creationId xmlns:a16="http://schemas.microsoft.com/office/drawing/2014/main" id="{F58A56C4-ACB8-45E6-B47A-C53613404855}"/>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26">
            <a:extLst>
              <a:ext uri="{FF2B5EF4-FFF2-40B4-BE49-F238E27FC236}">
                <a16:creationId xmlns:a16="http://schemas.microsoft.com/office/drawing/2014/main" id="{421424BB-7EA5-432C-85AB-8E2E987E59B7}"/>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27">
            <a:extLst>
              <a:ext uri="{FF2B5EF4-FFF2-40B4-BE49-F238E27FC236}">
                <a16:creationId xmlns:a16="http://schemas.microsoft.com/office/drawing/2014/main" id="{6B16BDC6-24A3-4410-A6AE-F55F7C1F7AE4}"/>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Rectangle 28">
            <a:extLst>
              <a:ext uri="{FF2B5EF4-FFF2-40B4-BE49-F238E27FC236}">
                <a16:creationId xmlns:a16="http://schemas.microsoft.com/office/drawing/2014/main" id="{883C8FA2-C2BD-491D-A0FE-55D4C4B239D0}"/>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4">
            <a:extLst>
              <a:ext uri="{FF2B5EF4-FFF2-40B4-BE49-F238E27FC236}">
                <a16:creationId xmlns:a16="http://schemas.microsoft.com/office/drawing/2014/main" id="{ECE5DCA0-8447-4ADA-96A9-BAAC362AE754}"/>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0">
            <a:extLst>
              <a:ext uri="{FF2B5EF4-FFF2-40B4-BE49-F238E27FC236}">
                <a16:creationId xmlns:a16="http://schemas.microsoft.com/office/drawing/2014/main" id="{FB0174CB-1F40-41F4-8AFE-2F632A903F5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11">
            <a:extLst>
              <a:ext uri="{FF2B5EF4-FFF2-40B4-BE49-F238E27FC236}">
                <a16:creationId xmlns:a16="http://schemas.microsoft.com/office/drawing/2014/main" id="{A4F2363D-0C4E-44BC-A015-5FCA3CB9246A}"/>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4">
            <a:extLst>
              <a:ext uri="{FF2B5EF4-FFF2-40B4-BE49-F238E27FC236}">
                <a16:creationId xmlns:a16="http://schemas.microsoft.com/office/drawing/2014/main" id="{87D5D454-7A00-487D-B7A4-19E3DAC0022C}"/>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Text Box 5">
            <a:extLst>
              <a:ext uri="{FF2B5EF4-FFF2-40B4-BE49-F238E27FC236}">
                <a16:creationId xmlns:a16="http://schemas.microsoft.com/office/drawing/2014/main" id="{3E5F5ECE-B2B3-47C5-9CF0-CED5622CBAE3}"/>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Text Box 6">
            <a:extLst>
              <a:ext uri="{FF2B5EF4-FFF2-40B4-BE49-F238E27FC236}">
                <a16:creationId xmlns:a16="http://schemas.microsoft.com/office/drawing/2014/main" id="{3057780C-5C52-466B-875C-6F5DAC587188}"/>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Line 7">
            <a:extLst>
              <a:ext uri="{FF2B5EF4-FFF2-40B4-BE49-F238E27FC236}">
                <a16:creationId xmlns:a16="http://schemas.microsoft.com/office/drawing/2014/main" id="{C88072C2-3839-4A2B-9F9E-619EB7E6AB4F}"/>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21">
            <a:extLst>
              <a:ext uri="{FF2B5EF4-FFF2-40B4-BE49-F238E27FC236}">
                <a16:creationId xmlns:a16="http://schemas.microsoft.com/office/drawing/2014/main" id="{6736CC75-ED3A-4270-8846-4E64DD3594B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26">
            <a:extLst>
              <a:ext uri="{FF2B5EF4-FFF2-40B4-BE49-F238E27FC236}">
                <a16:creationId xmlns:a16="http://schemas.microsoft.com/office/drawing/2014/main" id="{6565E56B-EFC5-485C-934F-6F7831A7CCAF}"/>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7">
            <a:extLst>
              <a:ext uri="{FF2B5EF4-FFF2-40B4-BE49-F238E27FC236}">
                <a16:creationId xmlns:a16="http://schemas.microsoft.com/office/drawing/2014/main" id="{C9B3B689-ED53-46E7-AFA9-85F68F969553}"/>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6" name="Group 47">
            <a:extLst>
              <a:ext uri="{FF2B5EF4-FFF2-40B4-BE49-F238E27FC236}">
                <a16:creationId xmlns:a16="http://schemas.microsoft.com/office/drawing/2014/main" id="{9930E014-8796-42A3-87F9-0BED7D3E9307}"/>
              </a:ext>
            </a:extLst>
          </p:cNvPr>
          <p:cNvGrpSpPr>
            <a:grpSpLocks/>
          </p:cNvGrpSpPr>
          <p:nvPr/>
        </p:nvGrpSpPr>
        <p:grpSpPr bwMode="auto">
          <a:xfrm>
            <a:off x="3955340" y="3352567"/>
            <a:ext cx="1684338" cy="182563"/>
            <a:chOff x="2796" y="2106"/>
            <a:chExt cx="1061" cy="115"/>
          </a:xfrm>
        </p:grpSpPr>
        <p:sp>
          <p:nvSpPr>
            <p:cNvPr id="77" name="Line 23">
              <a:extLst>
                <a:ext uri="{FF2B5EF4-FFF2-40B4-BE49-F238E27FC236}">
                  <a16:creationId xmlns:a16="http://schemas.microsoft.com/office/drawing/2014/main" id="{1C10152B-D743-418A-94AD-235A9B7CFC3A}"/>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24">
              <a:extLst>
                <a:ext uri="{FF2B5EF4-FFF2-40B4-BE49-F238E27FC236}">
                  <a16:creationId xmlns:a16="http://schemas.microsoft.com/office/drawing/2014/main" id="{28242D53-D56D-4FC4-80A3-84919EDAEB61}"/>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5">
              <a:extLst>
                <a:ext uri="{FF2B5EF4-FFF2-40B4-BE49-F238E27FC236}">
                  <a16:creationId xmlns:a16="http://schemas.microsoft.com/office/drawing/2014/main" id="{39265304-81F5-4C26-8732-BD6F083D73B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0" name="Text Box 26">
            <a:extLst>
              <a:ext uri="{FF2B5EF4-FFF2-40B4-BE49-F238E27FC236}">
                <a16:creationId xmlns:a16="http://schemas.microsoft.com/office/drawing/2014/main" id="{3F39FBE4-8358-4B20-AFF1-326147FEF181}"/>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1" name="Line 37">
            <a:extLst>
              <a:ext uri="{FF2B5EF4-FFF2-40B4-BE49-F238E27FC236}">
                <a16:creationId xmlns:a16="http://schemas.microsoft.com/office/drawing/2014/main" id="{FEABD381-C2EE-474A-AB7B-A08B332EB785}"/>
              </a:ext>
            </a:extLst>
          </p:cNvPr>
          <p:cNvSpPr>
            <a:spLocks noChangeShapeType="1"/>
          </p:cNvSpPr>
          <p:nvPr/>
        </p:nvSpPr>
        <p:spPr bwMode="auto">
          <a:xfrm flipV="1">
            <a:off x="3912895" y="539501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Line 38">
            <a:extLst>
              <a:ext uri="{FF2B5EF4-FFF2-40B4-BE49-F238E27FC236}">
                <a16:creationId xmlns:a16="http://schemas.microsoft.com/office/drawing/2014/main" id="{7459C82C-05AC-43DB-9EC0-B8692E7127B6}"/>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AutoShape 50">
            <a:extLst>
              <a:ext uri="{FF2B5EF4-FFF2-40B4-BE49-F238E27FC236}">
                <a16:creationId xmlns:a16="http://schemas.microsoft.com/office/drawing/2014/main" id="{9ED17DAA-E8EE-4974-8C4B-6A011DC7AC61}"/>
              </a:ext>
            </a:extLst>
          </p:cNvPr>
          <p:cNvSpPr>
            <a:spLocks noChangeArrowheads="1"/>
          </p:cNvSpPr>
          <p:nvPr/>
        </p:nvSpPr>
        <p:spPr bwMode="auto">
          <a:xfrm>
            <a:off x="3703345" y="444251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4" name="Text Box 55">
            <a:extLst>
              <a:ext uri="{FF2B5EF4-FFF2-40B4-BE49-F238E27FC236}">
                <a16:creationId xmlns:a16="http://schemas.microsoft.com/office/drawing/2014/main" id="{6BDB0E2B-28C9-4770-B3C8-F2CB258EA49F}"/>
              </a:ext>
            </a:extLst>
          </p:cNvPr>
          <p:cNvSpPr txBox="1">
            <a:spLocks noChangeArrowheads="1"/>
          </p:cNvSpPr>
          <p:nvPr/>
        </p:nvSpPr>
        <p:spPr bwMode="auto">
          <a:xfrm>
            <a:off x="58612" y="3818875"/>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85" name="Line 30">
            <a:extLst>
              <a:ext uri="{FF2B5EF4-FFF2-40B4-BE49-F238E27FC236}">
                <a16:creationId xmlns:a16="http://schemas.microsoft.com/office/drawing/2014/main" id="{577E15A3-9D95-474E-9792-B4675F8EE850}"/>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 name="Text Box 36">
            <a:extLst>
              <a:ext uri="{FF2B5EF4-FFF2-40B4-BE49-F238E27FC236}">
                <a16:creationId xmlns:a16="http://schemas.microsoft.com/office/drawing/2014/main" id="{EBEBF81D-7E4C-499F-9A28-B997D4D73A6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box(out)">
                                      <p:cBhvr>
                                        <p:cTn id="1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8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3"/>
          <p:cNvGrpSpPr>
            <a:grpSpLocks/>
          </p:cNvGrpSpPr>
          <p:nvPr/>
        </p:nvGrpSpPr>
        <p:grpSpPr bwMode="auto">
          <a:xfrm>
            <a:off x="1651794" y="431211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44"/>
          <p:cNvGrpSpPr>
            <a:grpSpLocks/>
          </p:cNvGrpSpPr>
          <p:nvPr/>
        </p:nvGrpSpPr>
        <p:grpSpPr bwMode="auto">
          <a:xfrm>
            <a:off x="4842861" y="4312115"/>
            <a:ext cx="2925762" cy="847725"/>
            <a:chOff x="3285" y="2701"/>
            <a:chExt cx="1843" cy="534"/>
          </a:xfrm>
        </p:grpSpPr>
        <p:sp>
          <p:nvSpPr>
            <p:cNvPr id="358428" name="Text Box 28"/>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358433" name="Line 33"/>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0" name="Line 40"/>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5" name="Text Box 45"/>
          <p:cNvSpPr txBox="1">
            <a:spLocks noChangeArrowheads="1"/>
          </p:cNvSpPr>
          <p:nvPr/>
        </p:nvSpPr>
        <p:spPr bwMode="auto">
          <a:xfrm>
            <a:off x="-420741" y="3903763"/>
            <a:ext cx="40894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نسب الدم</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358446" name="Text Box 46"/>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83999" name="Text Box 50"/>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84000" name="Text Box 5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8452" name="Rectangle 5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8457" name="Rectangle 5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35</a:t>
            </a:r>
          </a:p>
        </p:txBody>
      </p:sp>
      <p:sp>
        <p:nvSpPr>
          <p:cNvPr id="84003" name="Text Box 59"/>
          <p:cNvSpPr txBox="1">
            <a:spLocks noChangeArrowheads="1"/>
          </p:cNvSpPr>
          <p:nvPr/>
        </p:nvSpPr>
        <p:spPr bwMode="auto">
          <a:xfrm>
            <a:off x="8589963" y="64531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Text Box 2">
            <a:extLst>
              <a:ext uri="{FF2B5EF4-FFF2-40B4-BE49-F238E27FC236}">
                <a16:creationId xmlns:a16="http://schemas.microsoft.com/office/drawing/2014/main" id="{14B47DE1-875D-4CDA-8E67-95284DA4C616}"/>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Text Box 3">
            <a:extLst>
              <a:ext uri="{FF2B5EF4-FFF2-40B4-BE49-F238E27FC236}">
                <a16:creationId xmlns:a16="http://schemas.microsoft.com/office/drawing/2014/main" id="{B7D363DA-E64C-4304-B461-436ADD85D822}"/>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Rectangle 4">
            <a:extLst>
              <a:ext uri="{FF2B5EF4-FFF2-40B4-BE49-F238E27FC236}">
                <a16:creationId xmlns:a16="http://schemas.microsoft.com/office/drawing/2014/main" id="{AC70A565-2A30-4B8E-BF72-CED9F8B0C149}"/>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5">
            <a:extLst>
              <a:ext uri="{FF2B5EF4-FFF2-40B4-BE49-F238E27FC236}">
                <a16:creationId xmlns:a16="http://schemas.microsoft.com/office/drawing/2014/main" id="{C55D468F-D2A9-49ED-A55E-8621E639E7E1}"/>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6">
            <a:extLst>
              <a:ext uri="{FF2B5EF4-FFF2-40B4-BE49-F238E27FC236}">
                <a16:creationId xmlns:a16="http://schemas.microsoft.com/office/drawing/2014/main" id="{AECE589E-7052-4F78-8E95-91BE57D9038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7">
            <a:extLst>
              <a:ext uri="{FF2B5EF4-FFF2-40B4-BE49-F238E27FC236}">
                <a16:creationId xmlns:a16="http://schemas.microsoft.com/office/drawing/2014/main" id="{EC26F0D7-06F3-450C-B9CB-F6EB62746C7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8">
            <a:extLst>
              <a:ext uri="{FF2B5EF4-FFF2-40B4-BE49-F238E27FC236}">
                <a16:creationId xmlns:a16="http://schemas.microsoft.com/office/drawing/2014/main" id="{80B220DF-4F12-4E39-9EA1-EB26CD63513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9">
            <a:extLst>
              <a:ext uri="{FF2B5EF4-FFF2-40B4-BE49-F238E27FC236}">
                <a16:creationId xmlns:a16="http://schemas.microsoft.com/office/drawing/2014/main" id="{DC7A3046-CB04-43B1-B23F-F43993105828}"/>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10">
            <a:extLst>
              <a:ext uri="{FF2B5EF4-FFF2-40B4-BE49-F238E27FC236}">
                <a16:creationId xmlns:a16="http://schemas.microsoft.com/office/drawing/2014/main" id="{D175075A-A8DF-40A3-99A3-C224C1919833}"/>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11">
            <a:extLst>
              <a:ext uri="{FF2B5EF4-FFF2-40B4-BE49-F238E27FC236}">
                <a16:creationId xmlns:a16="http://schemas.microsoft.com/office/drawing/2014/main" id="{BF1D3AF7-0FF3-438B-9246-14A1BFAC1496}"/>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12">
            <a:extLst>
              <a:ext uri="{FF2B5EF4-FFF2-40B4-BE49-F238E27FC236}">
                <a16:creationId xmlns:a16="http://schemas.microsoft.com/office/drawing/2014/main" id="{0A2BDB48-46FF-4DDC-ADCA-97D0B57C4B51}"/>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4">
            <a:extLst>
              <a:ext uri="{FF2B5EF4-FFF2-40B4-BE49-F238E27FC236}">
                <a16:creationId xmlns:a16="http://schemas.microsoft.com/office/drawing/2014/main" id="{A443E14C-D7C6-4D49-ABFF-EABF6473D058}"/>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0">
            <a:extLst>
              <a:ext uri="{FF2B5EF4-FFF2-40B4-BE49-F238E27FC236}">
                <a16:creationId xmlns:a16="http://schemas.microsoft.com/office/drawing/2014/main" id="{1E1C62C2-D3C3-4FC0-AFBA-D8BA63730B48}"/>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11">
            <a:extLst>
              <a:ext uri="{FF2B5EF4-FFF2-40B4-BE49-F238E27FC236}">
                <a16:creationId xmlns:a16="http://schemas.microsoft.com/office/drawing/2014/main" id="{51075569-7495-4847-946E-F6E314020FFD}"/>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4">
            <a:extLst>
              <a:ext uri="{FF2B5EF4-FFF2-40B4-BE49-F238E27FC236}">
                <a16:creationId xmlns:a16="http://schemas.microsoft.com/office/drawing/2014/main" id="{3FFA0C0D-10F9-434B-83F2-A046D104724F}"/>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5">
            <a:extLst>
              <a:ext uri="{FF2B5EF4-FFF2-40B4-BE49-F238E27FC236}">
                <a16:creationId xmlns:a16="http://schemas.microsoft.com/office/drawing/2014/main" id="{0A04E13B-B817-4660-BB1A-2BF5DC9DCA7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Text Box 6">
            <a:extLst>
              <a:ext uri="{FF2B5EF4-FFF2-40B4-BE49-F238E27FC236}">
                <a16:creationId xmlns:a16="http://schemas.microsoft.com/office/drawing/2014/main" id="{7536DAAD-B799-460B-8EBE-F0123CE28F9E}"/>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7">
            <a:extLst>
              <a:ext uri="{FF2B5EF4-FFF2-40B4-BE49-F238E27FC236}">
                <a16:creationId xmlns:a16="http://schemas.microsoft.com/office/drawing/2014/main" id="{A34B9D70-089B-43BF-BFD8-6491B37D6146}"/>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26">
            <a:extLst>
              <a:ext uri="{FF2B5EF4-FFF2-40B4-BE49-F238E27FC236}">
                <a16:creationId xmlns:a16="http://schemas.microsoft.com/office/drawing/2014/main" id="{0B66E3DF-52C2-4E03-942E-74CC569DC60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0" name="Line 27">
            <a:extLst>
              <a:ext uri="{FF2B5EF4-FFF2-40B4-BE49-F238E27FC236}">
                <a16:creationId xmlns:a16="http://schemas.microsoft.com/office/drawing/2014/main" id="{9CB59283-71AA-4DBB-8A64-ADE748BFCE4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1" name="Group 47">
            <a:extLst>
              <a:ext uri="{FF2B5EF4-FFF2-40B4-BE49-F238E27FC236}">
                <a16:creationId xmlns:a16="http://schemas.microsoft.com/office/drawing/2014/main" id="{ABD99BD7-C2BE-4AB3-A7BA-F89F830AA9EE}"/>
              </a:ext>
            </a:extLst>
          </p:cNvPr>
          <p:cNvGrpSpPr>
            <a:grpSpLocks/>
          </p:cNvGrpSpPr>
          <p:nvPr/>
        </p:nvGrpSpPr>
        <p:grpSpPr bwMode="auto">
          <a:xfrm>
            <a:off x="3955340" y="3352567"/>
            <a:ext cx="1684338" cy="182563"/>
            <a:chOff x="2796" y="2106"/>
            <a:chExt cx="1061" cy="115"/>
          </a:xfrm>
        </p:grpSpPr>
        <p:sp>
          <p:nvSpPr>
            <p:cNvPr id="72" name="Line 23">
              <a:extLst>
                <a:ext uri="{FF2B5EF4-FFF2-40B4-BE49-F238E27FC236}">
                  <a16:creationId xmlns:a16="http://schemas.microsoft.com/office/drawing/2014/main" id="{C0EC3596-7369-489B-A551-63B5651067FB}"/>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3" name="Line 24">
              <a:extLst>
                <a:ext uri="{FF2B5EF4-FFF2-40B4-BE49-F238E27FC236}">
                  <a16:creationId xmlns:a16="http://schemas.microsoft.com/office/drawing/2014/main" id="{27CF4D46-B1D1-4B5B-8234-EBF90B4BE10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4" name="Line 25">
              <a:extLst>
                <a:ext uri="{FF2B5EF4-FFF2-40B4-BE49-F238E27FC236}">
                  <a16:creationId xmlns:a16="http://schemas.microsoft.com/office/drawing/2014/main" id="{6D7641D6-5A51-4709-A589-1E3F63EB9CCE}"/>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5" name="Line 31">
            <a:extLst>
              <a:ext uri="{FF2B5EF4-FFF2-40B4-BE49-F238E27FC236}">
                <a16:creationId xmlns:a16="http://schemas.microsoft.com/office/drawing/2014/main" id="{C0726D66-C2D5-4964-A8AD-BCBA2C16100B}"/>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Text Box 21">
            <a:extLst>
              <a:ext uri="{FF2B5EF4-FFF2-40B4-BE49-F238E27FC236}">
                <a16:creationId xmlns:a16="http://schemas.microsoft.com/office/drawing/2014/main" id="{E2490FC7-80E8-493D-A5AF-973D3B1FCA6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 name="Line 27">
            <a:extLst>
              <a:ext uri="{FF2B5EF4-FFF2-40B4-BE49-F238E27FC236}">
                <a16:creationId xmlns:a16="http://schemas.microsoft.com/office/drawing/2014/main" id="{1ED71F6A-3460-46F3-A8A2-097F402C3BEA}"/>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38">
            <a:extLst>
              <a:ext uri="{FF2B5EF4-FFF2-40B4-BE49-F238E27FC236}">
                <a16:creationId xmlns:a16="http://schemas.microsoft.com/office/drawing/2014/main" id="{AD5F2789-2973-4955-A265-7328A7FC1F72}"/>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Text Box 26">
            <a:extLst>
              <a:ext uri="{FF2B5EF4-FFF2-40B4-BE49-F238E27FC236}">
                <a16:creationId xmlns:a16="http://schemas.microsoft.com/office/drawing/2014/main" id="{5D010984-78A5-486A-964B-81B825AD0E8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grpSp>
        <p:nvGrpSpPr>
          <p:cNvPr id="81" name="Group 42">
            <a:extLst>
              <a:ext uri="{FF2B5EF4-FFF2-40B4-BE49-F238E27FC236}">
                <a16:creationId xmlns:a16="http://schemas.microsoft.com/office/drawing/2014/main" id="{EA1B44E6-118E-4534-B857-69B70B657198}"/>
              </a:ext>
            </a:extLst>
          </p:cNvPr>
          <p:cNvGrpSpPr>
            <a:grpSpLocks/>
          </p:cNvGrpSpPr>
          <p:nvPr/>
        </p:nvGrpSpPr>
        <p:grpSpPr bwMode="auto">
          <a:xfrm>
            <a:off x="3886701" y="5788260"/>
            <a:ext cx="3429000" cy="963612"/>
            <a:chOff x="2762" y="3679"/>
            <a:chExt cx="2160" cy="607"/>
          </a:xfrm>
        </p:grpSpPr>
        <p:sp>
          <p:nvSpPr>
            <p:cNvPr id="82" name="Line 35">
              <a:extLst>
                <a:ext uri="{FF2B5EF4-FFF2-40B4-BE49-F238E27FC236}">
                  <a16:creationId xmlns:a16="http://schemas.microsoft.com/office/drawing/2014/main" id="{3E15530C-E084-4225-A423-833035847975}"/>
                </a:ext>
              </a:extLst>
            </p:cNvPr>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758F7C44-6A2B-4154-9EC4-D25C68871317}"/>
                </a:ext>
              </a:extLst>
            </p:cNvPr>
            <p:cNvSpPr txBox="1">
              <a:spLocks noChangeArrowheads="1"/>
            </p:cNvSpPr>
            <p:nvPr/>
          </p:nvSpPr>
          <p:spPr bwMode="auto">
            <a:xfrm>
              <a:off x="2762" y="395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4" name="Line 30">
            <a:extLst>
              <a:ext uri="{FF2B5EF4-FFF2-40B4-BE49-F238E27FC236}">
                <a16:creationId xmlns:a16="http://schemas.microsoft.com/office/drawing/2014/main" id="{4AF71C77-709B-4763-BF77-E654A29EC9DF}"/>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313" name="Text Box 33"/>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6048" name="Text Box 56"/>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3337" name="Rectangle 5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3340" name="Rectangle 6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3" name="Group 43">
            <a:extLst>
              <a:ext uri="{FF2B5EF4-FFF2-40B4-BE49-F238E27FC236}">
                <a16:creationId xmlns:a16="http://schemas.microsoft.com/office/drawing/2014/main" id="{D018BDAB-C5FF-4579-BB29-C59D2EF4EE3D}"/>
              </a:ext>
            </a:extLst>
          </p:cNvPr>
          <p:cNvGrpSpPr>
            <a:grpSpLocks/>
          </p:cNvGrpSpPr>
          <p:nvPr/>
        </p:nvGrpSpPr>
        <p:grpSpPr bwMode="auto">
          <a:xfrm>
            <a:off x="1651794" y="4312115"/>
            <a:ext cx="3138487" cy="847725"/>
            <a:chOff x="1287" y="2701"/>
            <a:chExt cx="1977" cy="534"/>
          </a:xfrm>
        </p:grpSpPr>
        <p:sp>
          <p:nvSpPr>
            <p:cNvPr id="44" name="Text Box 27">
              <a:extLst>
                <a:ext uri="{FF2B5EF4-FFF2-40B4-BE49-F238E27FC236}">
                  <a16:creationId xmlns:a16="http://schemas.microsoft.com/office/drawing/2014/main" id="{EE61015E-3FE6-4A0E-AC50-0811CB9C8F52}"/>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ectangle 29">
              <a:extLst>
                <a:ext uri="{FF2B5EF4-FFF2-40B4-BE49-F238E27FC236}">
                  <a16:creationId xmlns:a16="http://schemas.microsoft.com/office/drawing/2014/main" id="{41E77CDF-BD6A-4E13-A43D-BF8C83EB9281}"/>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6" name="Group 44">
            <a:extLst>
              <a:ext uri="{FF2B5EF4-FFF2-40B4-BE49-F238E27FC236}">
                <a16:creationId xmlns:a16="http://schemas.microsoft.com/office/drawing/2014/main" id="{46A8F022-674B-4CC4-978B-E1CF1A76487C}"/>
              </a:ext>
            </a:extLst>
          </p:cNvPr>
          <p:cNvGrpSpPr>
            <a:grpSpLocks/>
          </p:cNvGrpSpPr>
          <p:nvPr/>
        </p:nvGrpSpPr>
        <p:grpSpPr bwMode="auto">
          <a:xfrm>
            <a:off x="4842861" y="4312115"/>
            <a:ext cx="2925762" cy="847725"/>
            <a:chOff x="3285" y="2701"/>
            <a:chExt cx="1843" cy="534"/>
          </a:xfrm>
        </p:grpSpPr>
        <p:sp>
          <p:nvSpPr>
            <p:cNvPr id="47" name="Text Box 28">
              <a:extLst>
                <a:ext uri="{FF2B5EF4-FFF2-40B4-BE49-F238E27FC236}">
                  <a16:creationId xmlns:a16="http://schemas.microsoft.com/office/drawing/2014/main" id="{46C67797-9267-4884-8438-B2205A3E6B72}"/>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32">
              <a:extLst>
                <a:ext uri="{FF2B5EF4-FFF2-40B4-BE49-F238E27FC236}">
                  <a16:creationId xmlns:a16="http://schemas.microsoft.com/office/drawing/2014/main" id="{6A5C8CA0-4C60-451F-BEBE-966B21D1D603}"/>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49" name="Line 33">
            <a:extLst>
              <a:ext uri="{FF2B5EF4-FFF2-40B4-BE49-F238E27FC236}">
                <a16:creationId xmlns:a16="http://schemas.microsoft.com/office/drawing/2014/main" id="{923ED892-F6F3-4DB6-93C6-21715C3C0040}"/>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40">
            <a:extLst>
              <a:ext uri="{FF2B5EF4-FFF2-40B4-BE49-F238E27FC236}">
                <a16:creationId xmlns:a16="http://schemas.microsoft.com/office/drawing/2014/main" id="{6C26152F-E241-4BF5-B254-C48DFB32D5F4}"/>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46">
            <a:extLst>
              <a:ext uri="{FF2B5EF4-FFF2-40B4-BE49-F238E27FC236}">
                <a16:creationId xmlns:a16="http://schemas.microsoft.com/office/drawing/2014/main" id="{E74603E1-3D9F-460C-85F7-FB878F2DE638}"/>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 Box 50">
            <a:extLst>
              <a:ext uri="{FF2B5EF4-FFF2-40B4-BE49-F238E27FC236}">
                <a16:creationId xmlns:a16="http://schemas.microsoft.com/office/drawing/2014/main" id="{3F85BEE7-A0D0-48E6-A58D-5A2A23085AAD}"/>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2">
            <a:extLst>
              <a:ext uri="{FF2B5EF4-FFF2-40B4-BE49-F238E27FC236}">
                <a16:creationId xmlns:a16="http://schemas.microsoft.com/office/drawing/2014/main" id="{B266286B-16BD-4F05-8AF8-71237A94B64F}"/>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Text Box 3">
            <a:extLst>
              <a:ext uri="{FF2B5EF4-FFF2-40B4-BE49-F238E27FC236}">
                <a16:creationId xmlns:a16="http://schemas.microsoft.com/office/drawing/2014/main" id="{015A6D50-95BA-45A2-B2B8-FF6704538A3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Rectangle 4">
            <a:extLst>
              <a:ext uri="{FF2B5EF4-FFF2-40B4-BE49-F238E27FC236}">
                <a16:creationId xmlns:a16="http://schemas.microsoft.com/office/drawing/2014/main" id="{34554C60-D7AE-4FC5-B3FB-83C03A62D3DF}"/>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5">
            <a:extLst>
              <a:ext uri="{FF2B5EF4-FFF2-40B4-BE49-F238E27FC236}">
                <a16:creationId xmlns:a16="http://schemas.microsoft.com/office/drawing/2014/main" id="{255375FF-28D8-4438-8149-D6CC1CAD3043}"/>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6">
            <a:extLst>
              <a:ext uri="{FF2B5EF4-FFF2-40B4-BE49-F238E27FC236}">
                <a16:creationId xmlns:a16="http://schemas.microsoft.com/office/drawing/2014/main" id="{FB95F5D5-74D0-4B13-824C-83F43AF7E4A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7">
            <a:extLst>
              <a:ext uri="{FF2B5EF4-FFF2-40B4-BE49-F238E27FC236}">
                <a16:creationId xmlns:a16="http://schemas.microsoft.com/office/drawing/2014/main" id="{782C7CD7-3BA7-4F28-B5FC-488885E0AE5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8">
            <a:extLst>
              <a:ext uri="{FF2B5EF4-FFF2-40B4-BE49-F238E27FC236}">
                <a16:creationId xmlns:a16="http://schemas.microsoft.com/office/drawing/2014/main" id="{37D26D7D-AD2F-4382-96CC-FA2CBB53C8A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9">
            <a:extLst>
              <a:ext uri="{FF2B5EF4-FFF2-40B4-BE49-F238E27FC236}">
                <a16:creationId xmlns:a16="http://schemas.microsoft.com/office/drawing/2014/main" id="{D0E67E72-DA0E-4154-ADCA-33B53D34471C}"/>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0">
            <a:extLst>
              <a:ext uri="{FF2B5EF4-FFF2-40B4-BE49-F238E27FC236}">
                <a16:creationId xmlns:a16="http://schemas.microsoft.com/office/drawing/2014/main" id="{D0651DBE-FA34-4818-902E-B32E72C16E9A}"/>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1">
            <a:extLst>
              <a:ext uri="{FF2B5EF4-FFF2-40B4-BE49-F238E27FC236}">
                <a16:creationId xmlns:a16="http://schemas.microsoft.com/office/drawing/2014/main" id="{C5539EF5-AD01-46CF-B371-C5D76222C65A}"/>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2">
            <a:extLst>
              <a:ext uri="{FF2B5EF4-FFF2-40B4-BE49-F238E27FC236}">
                <a16:creationId xmlns:a16="http://schemas.microsoft.com/office/drawing/2014/main" id="{85D69DEE-6615-4841-AC18-F6F8D2841D38}"/>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4">
            <a:extLst>
              <a:ext uri="{FF2B5EF4-FFF2-40B4-BE49-F238E27FC236}">
                <a16:creationId xmlns:a16="http://schemas.microsoft.com/office/drawing/2014/main" id="{290A46F5-B5D6-4731-8DE9-795EF6CAD00C}"/>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7B1808ED-3073-4DF5-8159-9159F2C030EC}"/>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AFC8E5C0-A14C-4A0E-ADAE-7FAED1FBA55F}"/>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4">
            <a:extLst>
              <a:ext uri="{FF2B5EF4-FFF2-40B4-BE49-F238E27FC236}">
                <a16:creationId xmlns:a16="http://schemas.microsoft.com/office/drawing/2014/main" id="{B78AFCB5-1F30-4272-96D3-CC3E517F407B}"/>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5">
            <a:extLst>
              <a:ext uri="{FF2B5EF4-FFF2-40B4-BE49-F238E27FC236}">
                <a16:creationId xmlns:a16="http://schemas.microsoft.com/office/drawing/2014/main" id="{DDD7721F-2A7B-41B3-9109-C1F0F41DBA47}"/>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Text Box 6">
            <a:extLst>
              <a:ext uri="{FF2B5EF4-FFF2-40B4-BE49-F238E27FC236}">
                <a16:creationId xmlns:a16="http://schemas.microsoft.com/office/drawing/2014/main" id="{AD8BF254-205A-4812-AFA6-DC9D26F04B17}"/>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7">
            <a:extLst>
              <a:ext uri="{FF2B5EF4-FFF2-40B4-BE49-F238E27FC236}">
                <a16:creationId xmlns:a16="http://schemas.microsoft.com/office/drawing/2014/main" id="{A1BD177A-C5C9-4B61-8816-C4EE51D3EBEC}"/>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26">
            <a:extLst>
              <a:ext uri="{FF2B5EF4-FFF2-40B4-BE49-F238E27FC236}">
                <a16:creationId xmlns:a16="http://schemas.microsoft.com/office/drawing/2014/main" id="{1D9FBE9D-3A95-4A30-8A67-C4F321A4ED1D}"/>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7">
            <a:extLst>
              <a:ext uri="{FF2B5EF4-FFF2-40B4-BE49-F238E27FC236}">
                <a16:creationId xmlns:a16="http://schemas.microsoft.com/office/drawing/2014/main" id="{10B0EAA4-D72D-4B3F-B97D-3FB220B0694C}"/>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3" name="Group 47">
            <a:extLst>
              <a:ext uri="{FF2B5EF4-FFF2-40B4-BE49-F238E27FC236}">
                <a16:creationId xmlns:a16="http://schemas.microsoft.com/office/drawing/2014/main" id="{DFF6EE26-E2EE-470A-A10A-D3A8D9F1FF56}"/>
              </a:ext>
            </a:extLst>
          </p:cNvPr>
          <p:cNvGrpSpPr>
            <a:grpSpLocks/>
          </p:cNvGrpSpPr>
          <p:nvPr/>
        </p:nvGrpSpPr>
        <p:grpSpPr bwMode="auto">
          <a:xfrm>
            <a:off x="3955340" y="3352567"/>
            <a:ext cx="1684338" cy="182563"/>
            <a:chOff x="2796" y="2106"/>
            <a:chExt cx="1061" cy="115"/>
          </a:xfrm>
        </p:grpSpPr>
        <p:sp>
          <p:nvSpPr>
            <p:cNvPr id="74" name="Line 23">
              <a:extLst>
                <a:ext uri="{FF2B5EF4-FFF2-40B4-BE49-F238E27FC236}">
                  <a16:creationId xmlns:a16="http://schemas.microsoft.com/office/drawing/2014/main" id="{DD3A7AA5-BC2E-45FD-A310-D0A850C4BF86}"/>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4">
              <a:extLst>
                <a:ext uri="{FF2B5EF4-FFF2-40B4-BE49-F238E27FC236}">
                  <a16:creationId xmlns:a16="http://schemas.microsoft.com/office/drawing/2014/main" id="{2AF4DB46-6D78-43BB-94F8-4788A0DDCA3D}"/>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5">
              <a:extLst>
                <a:ext uri="{FF2B5EF4-FFF2-40B4-BE49-F238E27FC236}">
                  <a16:creationId xmlns:a16="http://schemas.microsoft.com/office/drawing/2014/main" id="{1C665074-EE08-4445-BA2A-951D94F1BB2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7" name="Line 31">
            <a:extLst>
              <a:ext uri="{FF2B5EF4-FFF2-40B4-BE49-F238E27FC236}">
                <a16:creationId xmlns:a16="http://schemas.microsoft.com/office/drawing/2014/main" id="{40656043-9A20-41BF-864D-6183CA9740EF}"/>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Text Box 21">
            <a:extLst>
              <a:ext uri="{FF2B5EF4-FFF2-40B4-BE49-F238E27FC236}">
                <a16:creationId xmlns:a16="http://schemas.microsoft.com/office/drawing/2014/main" id="{DCCF0B25-FA43-482D-AFA7-A4E22085FA7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9" name="Line 27">
            <a:extLst>
              <a:ext uri="{FF2B5EF4-FFF2-40B4-BE49-F238E27FC236}">
                <a16:creationId xmlns:a16="http://schemas.microsoft.com/office/drawing/2014/main" id="{A5118C85-7CE8-4B63-9D8D-4D1E072B255B}"/>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38">
            <a:extLst>
              <a:ext uri="{FF2B5EF4-FFF2-40B4-BE49-F238E27FC236}">
                <a16:creationId xmlns:a16="http://schemas.microsoft.com/office/drawing/2014/main" id="{0EB943C3-FB90-49B3-A181-C7B9BDD914F8}"/>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 name="Text Box 26">
            <a:extLst>
              <a:ext uri="{FF2B5EF4-FFF2-40B4-BE49-F238E27FC236}">
                <a16:creationId xmlns:a16="http://schemas.microsoft.com/office/drawing/2014/main" id="{47237893-A8EC-4420-82EA-8D1694EC576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2" name="Line 30">
            <a:extLst>
              <a:ext uri="{FF2B5EF4-FFF2-40B4-BE49-F238E27FC236}">
                <a16:creationId xmlns:a16="http://schemas.microsoft.com/office/drawing/2014/main" id="{84551733-D5D6-4A8D-BD24-1318302BA89C}"/>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00F4778A-0669-46F7-98E3-CD5114DB5F52}"/>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5" name="Line 35">
            <a:extLst>
              <a:ext uri="{FF2B5EF4-FFF2-40B4-BE49-F238E27FC236}">
                <a16:creationId xmlns:a16="http://schemas.microsoft.com/office/drawing/2014/main" id="{6EA1BB0D-808B-42C6-9F6D-AD022951FB39}"/>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p:cTn id="21" dur="500" fill="hold"/>
                                        <p:tgtEl>
                                          <p:spTgt spid="43"/>
                                        </p:tgtEl>
                                        <p:attrNameLst>
                                          <p:attrName>ppt_x</p:attrName>
                                        </p:attrNameLst>
                                      </p:cBhvr>
                                      <p:tavLst>
                                        <p:tav tm="0">
                                          <p:val>
                                            <p:strVal val="#ppt_x+#ppt_w/2"/>
                                          </p:val>
                                        </p:tav>
                                        <p:tav tm="100000">
                                          <p:val>
                                            <p:strVal val="#ppt_x"/>
                                          </p:val>
                                        </p:tav>
                                      </p:tavLst>
                                    </p:anim>
                                    <p:anim calcmode="lin" valueType="num">
                                      <p:cBhvr>
                                        <p:cTn id="22" dur="500" fill="hold"/>
                                        <p:tgtEl>
                                          <p:spTgt spid="43"/>
                                        </p:tgtEl>
                                        <p:attrNameLst>
                                          <p:attrName>ppt_y</p:attrName>
                                        </p:attrNameLst>
                                      </p:cBhvr>
                                      <p:tavLst>
                                        <p:tav tm="0">
                                          <p:val>
                                            <p:strVal val="#ppt_y"/>
                                          </p:val>
                                        </p:tav>
                                        <p:tav tm="100000">
                                          <p:val>
                                            <p:strVal val="#ppt_y"/>
                                          </p:val>
                                        </p:tav>
                                      </p:tavLst>
                                    </p:anim>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p:cTn id="29" dur="500" fill="hold"/>
                                        <p:tgtEl>
                                          <p:spTgt spid="46"/>
                                        </p:tgtEl>
                                        <p:attrNameLst>
                                          <p:attrName>ppt_x</p:attrName>
                                        </p:attrNameLst>
                                      </p:cBhvr>
                                      <p:tavLst>
                                        <p:tav tm="0">
                                          <p:val>
                                            <p:strVal val="#ppt_x-#ppt_w/2"/>
                                          </p:val>
                                        </p:tav>
                                        <p:tav tm="100000">
                                          <p:val>
                                            <p:strVal val="#ppt_x"/>
                                          </p:val>
                                        </p:tav>
                                      </p:tavLst>
                                    </p:anim>
                                    <p:anim calcmode="lin" valueType="num">
                                      <p:cBhvr>
                                        <p:cTn id="30" dur="500" fill="hold"/>
                                        <p:tgtEl>
                                          <p:spTgt spid="46"/>
                                        </p:tgtEl>
                                        <p:attrNameLst>
                                          <p:attrName>ppt_y</p:attrName>
                                        </p:attrNameLst>
                                      </p:cBhvr>
                                      <p:tavLst>
                                        <p:tav tm="0">
                                          <p:val>
                                            <p:strVal val="#ppt_y"/>
                                          </p:val>
                                        </p:tav>
                                        <p:tav tm="100000">
                                          <p:val>
                                            <p:strVal val="#ppt_y"/>
                                          </p:val>
                                        </p:tav>
                                      </p:tavLst>
                                    </p:anim>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P spid="51"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76" name="Text Box 72"/>
          <p:cNvSpPr txBox="1">
            <a:spLocks noChangeArrowheads="1"/>
          </p:cNvSpPr>
          <p:nvPr/>
        </p:nvSpPr>
        <p:spPr bwMode="auto">
          <a:xfrm>
            <a:off x="6245100" y="5400085"/>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Text Box 33">
            <a:extLst>
              <a:ext uri="{FF2B5EF4-FFF2-40B4-BE49-F238E27FC236}">
                <a16:creationId xmlns:a16="http://schemas.microsoft.com/office/drawing/2014/main" id="{062191EE-0DB7-4E1E-95B5-FC2615CE228F}"/>
              </a:ext>
            </a:extLst>
          </p:cNvPr>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56">
            <a:extLst>
              <a:ext uri="{FF2B5EF4-FFF2-40B4-BE49-F238E27FC236}">
                <a16:creationId xmlns:a16="http://schemas.microsoft.com/office/drawing/2014/main" id="{C169C0F1-B045-495B-A659-DB6CEAAE5D82}"/>
              </a:ext>
            </a:extLst>
          </p:cNvPr>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5" name="Rectangle 57">
            <a:extLst>
              <a:ext uri="{FF2B5EF4-FFF2-40B4-BE49-F238E27FC236}">
                <a16:creationId xmlns:a16="http://schemas.microsoft.com/office/drawing/2014/main" id="{F742D163-5774-499D-871A-847F6A4E2FCD}"/>
              </a:ext>
            </a:extLst>
          </p:cNvPr>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6" name="Rectangle 60">
            <a:extLst>
              <a:ext uri="{FF2B5EF4-FFF2-40B4-BE49-F238E27FC236}">
                <a16:creationId xmlns:a16="http://schemas.microsoft.com/office/drawing/2014/main" id="{1A67B764-8F60-4006-8F7A-6B9E6FE462F4}"/>
              </a:ext>
            </a:extLst>
          </p:cNvPr>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7" name="Group 43">
            <a:extLst>
              <a:ext uri="{FF2B5EF4-FFF2-40B4-BE49-F238E27FC236}">
                <a16:creationId xmlns:a16="http://schemas.microsoft.com/office/drawing/2014/main" id="{E6DA1D70-4F41-4783-85EF-DF43508F29BF}"/>
              </a:ext>
            </a:extLst>
          </p:cNvPr>
          <p:cNvGrpSpPr>
            <a:grpSpLocks/>
          </p:cNvGrpSpPr>
          <p:nvPr/>
        </p:nvGrpSpPr>
        <p:grpSpPr bwMode="auto">
          <a:xfrm>
            <a:off x="1651794" y="4312115"/>
            <a:ext cx="3138487" cy="847725"/>
            <a:chOff x="1287" y="2701"/>
            <a:chExt cx="1977" cy="534"/>
          </a:xfrm>
        </p:grpSpPr>
        <p:sp>
          <p:nvSpPr>
            <p:cNvPr id="48" name="Text Box 27">
              <a:extLst>
                <a:ext uri="{FF2B5EF4-FFF2-40B4-BE49-F238E27FC236}">
                  <a16:creationId xmlns:a16="http://schemas.microsoft.com/office/drawing/2014/main" id="{91341995-60ED-43AE-A9F2-172AC98F82A5}"/>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29">
              <a:extLst>
                <a:ext uri="{FF2B5EF4-FFF2-40B4-BE49-F238E27FC236}">
                  <a16:creationId xmlns:a16="http://schemas.microsoft.com/office/drawing/2014/main" id="{671B6002-C307-407D-826C-B98C3AB1A8EF}"/>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0" name="Group 44">
            <a:extLst>
              <a:ext uri="{FF2B5EF4-FFF2-40B4-BE49-F238E27FC236}">
                <a16:creationId xmlns:a16="http://schemas.microsoft.com/office/drawing/2014/main" id="{AD224728-67C2-4165-B96B-DC02F1A69D34}"/>
              </a:ext>
            </a:extLst>
          </p:cNvPr>
          <p:cNvGrpSpPr>
            <a:grpSpLocks/>
          </p:cNvGrpSpPr>
          <p:nvPr/>
        </p:nvGrpSpPr>
        <p:grpSpPr bwMode="auto">
          <a:xfrm>
            <a:off x="4842861" y="4312115"/>
            <a:ext cx="2925762" cy="847725"/>
            <a:chOff x="3285" y="2701"/>
            <a:chExt cx="1843" cy="534"/>
          </a:xfrm>
        </p:grpSpPr>
        <p:sp>
          <p:nvSpPr>
            <p:cNvPr id="51" name="Text Box 28">
              <a:extLst>
                <a:ext uri="{FF2B5EF4-FFF2-40B4-BE49-F238E27FC236}">
                  <a16:creationId xmlns:a16="http://schemas.microsoft.com/office/drawing/2014/main" id="{95F6D262-3E47-4C46-808A-0F29E41B6D10}"/>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32">
              <a:extLst>
                <a:ext uri="{FF2B5EF4-FFF2-40B4-BE49-F238E27FC236}">
                  <a16:creationId xmlns:a16="http://schemas.microsoft.com/office/drawing/2014/main" id="{6A469F20-4106-4248-AA90-1320F3FCBADE}"/>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53" name="Line 33">
            <a:extLst>
              <a:ext uri="{FF2B5EF4-FFF2-40B4-BE49-F238E27FC236}">
                <a16:creationId xmlns:a16="http://schemas.microsoft.com/office/drawing/2014/main" id="{4CB0B6F3-016C-4057-9458-D3AC1D25D367}"/>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4" name="Line 40">
            <a:extLst>
              <a:ext uri="{FF2B5EF4-FFF2-40B4-BE49-F238E27FC236}">
                <a16:creationId xmlns:a16="http://schemas.microsoft.com/office/drawing/2014/main" id="{1F175549-2CBD-400A-846D-FAAEDD5DDC69}"/>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ext Box 46">
            <a:extLst>
              <a:ext uri="{FF2B5EF4-FFF2-40B4-BE49-F238E27FC236}">
                <a16:creationId xmlns:a16="http://schemas.microsoft.com/office/drawing/2014/main" id="{3CCCEA3E-759D-4612-A727-7D4240D4048B}"/>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50">
            <a:extLst>
              <a:ext uri="{FF2B5EF4-FFF2-40B4-BE49-F238E27FC236}">
                <a16:creationId xmlns:a16="http://schemas.microsoft.com/office/drawing/2014/main" id="{52AA01E2-DD80-4601-AA5E-C584599EEAEB}"/>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 Box 2">
            <a:extLst>
              <a:ext uri="{FF2B5EF4-FFF2-40B4-BE49-F238E27FC236}">
                <a16:creationId xmlns:a16="http://schemas.microsoft.com/office/drawing/2014/main" id="{E599DEDD-CEA3-4307-8D93-D7FFAAAEC15E}"/>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Text Box 3">
            <a:extLst>
              <a:ext uri="{FF2B5EF4-FFF2-40B4-BE49-F238E27FC236}">
                <a16:creationId xmlns:a16="http://schemas.microsoft.com/office/drawing/2014/main" id="{FCDC2510-BFB2-4912-9145-85CEBD068711}"/>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Rectangle 4">
            <a:extLst>
              <a:ext uri="{FF2B5EF4-FFF2-40B4-BE49-F238E27FC236}">
                <a16:creationId xmlns:a16="http://schemas.microsoft.com/office/drawing/2014/main" id="{BD478C0B-4793-40E1-91BE-F62808CEE85E}"/>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5">
            <a:extLst>
              <a:ext uri="{FF2B5EF4-FFF2-40B4-BE49-F238E27FC236}">
                <a16:creationId xmlns:a16="http://schemas.microsoft.com/office/drawing/2014/main" id="{3E034700-3930-40C2-A251-0507C737842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6">
            <a:extLst>
              <a:ext uri="{FF2B5EF4-FFF2-40B4-BE49-F238E27FC236}">
                <a16:creationId xmlns:a16="http://schemas.microsoft.com/office/drawing/2014/main" id="{9C113D6A-EDBC-4108-81C5-141B5A10944E}"/>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7">
            <a:extLst>
              <a:ext uri="{FF2B5EF4-FFF2-40B4-BE49-F238E27FC236}">
                <a16:creationId xmlns:a16="http://schemas.microsoft.com/office/drawing/2014/main" id="{C25E0F09-D793-428B-B588-330A44A443B3}"/>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8">
            <a:extLst>
              <a:ext uri="{FF2B5EF4-FFF2-40B4-BE49-F238E27FC236}">
                <a16:creationId xmlns:a16="http://schemas.microsoft.com/office/drawing/2014/main" id="{BEE460C2-D658-416A-9210-9967BA16FC05}"/>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9">
            <a:extLst>
              <a:ext uri="{FF2B5EF4-FFF2-40B4-BE49-F238E27FC236}">
                <a16:creationId xmlns:a16="http://schemas.microsoft.com/office/drawing/2014/main" id="{B0776117-7E39-4AA3-968A-3298C7CBE329}"/>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9C329B4E-D6AB-4F3A-A4DE-805A1971A235}"/>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B2263E87-A5CB-457A-BB71-A594D610D359}"/>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2">
            <a:extLst>
              <a:ext uri="{FF2B5EF4-FFF2-40B4-BE49-F238E27FC236}">
                <a16:creationId xmlns:a16="http://schemas.microsoft.com/office/drawing/2014/main" id="{0759DF3E-809C-43FD-ABF4-BE2F7F4B8C45}"/>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4">
            <a:extLst>
              <a:ext uri="{FF2B5EF4-FFF2-40B4-BE49-F238E27FC236}">
                <a16:creationId xmlns:a16="http://schemas.microsoft.com/office/drawing/2014/main" id="{C19B1546-3465-49B7-AC31-C47929B3C41B}"/>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0">
            <a:extLst>
              <a:ext uri="{FF2B5EF4-FFF2-40B4-BE49-F238E27FC236}">
                <a16:creationId xmlns:a16="http://schemas.microsoft.com/office/drawing/2014/main" id="{49F8C5D2-038A-48B9-90DD-3518A4A8CD7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11">
            <a:extLst>
              <a:ext uri="{FF2B5EF4-FFF2-40B4-BE49-F238E27FC236}">
                <a16:creationId xmlns:a16="http://schemas.microsoft.com/office/drawing/2014/main" id="{7E557562-A481-4FF6-A782-E8C8BEA02C56}"/>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14">
            <a:extLst>
              <a:ext uri="{FF2B5EF4-FFF2-40B4-BE49-F238E27FC236}">
                <a16:creationId xmlns:a16="http://schemas.microsoft.com/office/drawing/2014/main" id="{439D99E6-5DE6-4F80-8277-36015035FA93}"/>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Text Box 5">
            <a:extLst>
              <a:ext uri="{FF2B5EF4-FFF2-40B4-BE49-F238E27FC236}">
                <a16:creationId xmlns:a16="http://schemas.microsoft.com/office/drawing/2014/main" id="{E237E150-D275-4C9B-AA6F-9493718BF14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6">
            <a:extLst>
              <a:ext uri="{FF2B5EF4-FFF2-40B4-BE49-F238E27FC236}">
                <a16:creationId xmlns:a16="http://schemas.microsoft.com/office/drawing/2014/main" id="{3DC3D4D2-AD0B-4FC8-A000-8084278704DB}"/>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7">
            <a:extLst>
              <a:ext uri="{FF2B5EF4-FFF2-40B4-BE49-F238E27FC236}">
                <a16:creationId xmlns:a16="http://schemas.microsoft.com/office/drawing/2014/main" id="{0CF154E2-A49C-41D4-ADDD-E93F56D25AB0}"/>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5" name="Line 26">
            <a:extLst>
              <a:ext uri="{FF2B5EF4-FFF2-40B4-BE49-F238E27FC236}">
                <a16:creationId xmlns:a16="http://schemas.microsoft.com/office/drawing/2014/main" id="{0E3BA962-3674-4EF3-8356-DDE6551CF75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7">
            <a:extLst>
              <a:ext uri="{FF2B5EF4-FFF2-40B4-BE49-F238E27FC236}">
                <a16:creationId xmlns:a16="http://schemas.microsoft.com/office/drawing/2014/main" id="{D2E2D79B-F236-4097-948C-ABE9B2167EA4}"/>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7" name="Group 47">
            <a:extLst>
              <a:ext uri="{FF2B5EF4-FFF2-40B4-BE49-F238E27FC236}">
                <a16:creationId xmlns:a16="http://schemas.microsoft.com/office/drawing/2014/main" id="{E97078BA-5CBE-4135-B056-D7D3EDDAC1BA}"/>
              </a:ext>
            </a:extLst>
          </p:cNvPr>
          <p:cNvGrpSpPr>
            <a:grpSpLocks/>
          </p:cNvGrpSpPr>
          <p:nvPr/>
        </p:nvGrpSpPr>
        <p:grpSpPr bwMode="auto">
          <a:xfrm>
            <a:off x="3955340" y="3352567"/>
            <a:ext cx="1684338" cy="182563"/>
            <a:chOff x="2796" y="2106"/>
            <a:chExt cx="1061" cy="115"/>
          </a:xfrm>
        </p:grpSpPr>
        <p:sp>
          <p:nvSpPr>
            <p:cNvPr id="78" name="Line 23">
              <a:extLst>
                <a:ext uri="{FF2B5EF4-FFF2-40B4-BE49-F238E27FC236}">
                  <a16:creationId xmlns:a16="http://schemas.microsoft.com/office/drawing/2014/main" id="{E6F4DB53-C588-4236-BAC2-59B98B1072C8}"/>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4">
              <a:extLst>
                <a:ext uri="{FF2B5EF4-FFF2-40B4-BE49-F238E27FC236}">
                  <a16:creationId xmlns:a16="http://schemas.microsoft.com/office/drawing/2014/main" id="{3C98EE81-8D7E-44A1-B9D6-00822E8D0C8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25">
              <a:extLst>
                <a:ext uri="{FF2B5EF4-FFF2-40B4-BE49-F238E27FC236}">
                  <a16:creationId xmlns:a16="http://schemas.microsoft.com/office/drawing/2014/main" id="{9ACAA217-1BB9-4989-8EF9-CFBD6C3B765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1" name="Line 31">
            <a:extLst>
              <a:ext uri="{FF2B5EF4-FFF2-40B4-BE49-F238E27FC236}">
                <a16:creationId xmlns:a16="http://schemas.microsoft.com/office/drawing/2014/main" id="{971DB9C6-9765-41E5-AE49-6333387EA4FD}"/>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Text Box 21">
            <a:extLst>
              <a:ext uri="{FF2B5EF4-FFF2-40B4-BE49-F238E27FC236}">
                <a16:creationId xmlns:a16="http://schemas.microsoft.com/office/drawing/2014/main" id="{6309FEC5-970C-4B95-AA4D-91042D4D5B1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3" name="Line 27">
            <a:extLst>
              <a:ext uri="{FF2B5EF4-FFF2-40B4-BE49-F238E27FC236}">
                <a16:creationId xmlns:a16="http://schemas.microsoft.com/office/drawing/2014/main" id="{4EBC920F-0B94-4255-91A3-F6A41A706A6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4" name="Line 38">
            <a:extLst>
              <a:ext uri="{FF2B5EF4-FFF2-40B4-BE49-F238E27FC236}">
                <a16:creationId xmlns:a16="http://schemas.microsoft.com/office/drawing/2014/main" id="{77B7CC02-49CB-4A75-854E-7631AA2F549C}"/>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5" name="Text Box 26">
            <a:extLst>
              <a:ext uri="{FF2B5EF4-FFF2-40B4-BE49-F238E27FC236}">
                <a16:creationId xmlns:a16="http://schemas.microsoft.com/office/drawing/2014/main" id="{26869FA4-14FA-4525-957A-188C1CD600A9}"/>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6" name="Line 30">
            <a:extLst>
              <a:ext uri="{FF2B5EF4-FFF2-40B4-BE49-F238E27FC236}">
                <a16:creationId xmlns:a16="http://schemas.microsoft.com/office/drawing/2014/main" id="{E7DBF653-B617-4E84-977B-856B6FF33BF9}"/>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7" name="Text Box 36">
            <a:extLst>
              <a:ext uri="{FF2B5EF4-FFF2-40B4-BE49-F238E27FC236}">
                <a16:creationId xmlns:a16="http://schemas.microsoft.com/office/drawing/2014/main" id="{30A101D6-D686-496F-A742-95FBC29A99B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35">
            <a:extLst>
              <a:ext uri="{FF2B5EF4-FFF2-40B4-BE49-F238E27FC236}">
                <a16:creationId xmlns:a16="http://schemas.microsoft.com/office/drawing/2014/main" id="{090D4A3A-0B33-4090-9976-B37907515E1A}"/>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p:cTn id="14" dur="500" fill="hold"/>
                                        <p:tgtEl>
                                          <p:spTgt spid="43"/>
                                        </p:tgtEl>
                                        <p:attrNameLst>
                                          <p:attrName>ppt_x</p:attrName>
                                        </p:attrNameLst>
                                      </p:cBhvr>
                                      <p:tavLst>
                                        <p:tav tm="0">
                                          <p:val>
                                            <p:strVal val="#ppt_x+#ppt_w/2"/>
                                          </p:val>
                                        </p:tav>
                                        <p:tav tm="100000">
                                          <p:val>
                                            <p:strVal val="#ppt_x"/>
                                          </p:val>
                                        </p:tav>
                                      </p:tavLst>
                                    </p:anim>
                                    <p:anim calcmode="lin" valueType="num">
                                      <p:cBhvr>
                                        <p:cTn id="15" dur="500" fill="hold"/>
                                        <p:tgtEl>
                                          <p:spTgt spid="43"/>
                                        </p:tgtEl>
                                        <p:attrNameLst>
                                          <p:attrName>ppt_y</p:attrName>
                                        </p:attrNameLst>
                                      </p:cBhvr>
                                      <p:tavLst>
                                        <p:tav tm="0">
                                          <p:val>
                                            <p:strVal val="#ppt_y"/>
                                          </p:val>
                                        </p:tav>
                                        <p:tav tm="100000">
                                          <p:val>
                                            <p:strVal val="#ppt_y"/>
                                          </p:val>
                                        </p:tav>
                                      </p:tavLst>
                                    </p:anim>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2" fill="hold" nodeType="click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ppt_x</p:attrName>
                                        </p:attrNameLst>
                                      </p:cBhvr>
                                      <p:tavLst>
                                        <p:tav tm="0">
                                          <p:val>
                                            <p:strVal val="#ppt_x+#ppt_w/2"/>
                                          </p:val>
                                        </p:tav>
                                        <p:tav tm="100000">
                                          <p:val>
                                            <p:strVal val="#ppt_x"/>
                                          </p:val>
                                        </p:tav>
                                      </p:tavLst>
                                    </p:anim>
                                    <p:anim calcmode="lin" valueType="num">
                                      <p:cBhvr>
                                        <p:cTn id="29" dur="500" fill="hold"/>
                                        <p:tgtEl>
                                          <p:spTgt spid="47"/>
                                        </p:tgtEl>
                                        <p:attrNameLst>
                                          <p:attrName>ppt_y</p:attrName>
                                        </p:attrNameLst>
                                      </p:cBhvr>
                                      <p:tavLst>
                                        <p:tav tm="0">
                                          <p:val>
                                            <p:strVal val="#ppt_y"/>
                                          </p:val>
                                        </p:tav>
                                        <p:tav tm="100000">
                                          <p:val>
                                            <p:strVal val="#ppt_y"/>
                                          </p:val>
                                        </p:tav>
                                      </p:tavLst>
                                    </p:anim>
                                    <p:anim calcmode="lin" valueType="num">
                                      <p:cBhvr>
                                        <p:cTn id="30" dur="500" fill="hold"/>
                                        <p:tgtEl>
                                          <p:spTgt spid="47"/>
                                        </p:tgtEl>
                                        <p:attrNameLst>
                                          <p:attrName>ppt_w</p:attrName>
                                        </p:attrNameLst>
                                      </p:cBhvr>
                                      <p:tavLst>
                                        <p:tav tm="0">
                                          <p:val>
                                            <p:fltVal val="0"/>
                                          </p:val>
                                        </p:tav>
                                        <p:tav tm="100000">
                                          <p:val>
                                            <p:strVal val="#ppt_w"/>
                                          </p:val>
                                        </p:tav>
                                      </p:tavLst>
                                    </p:anim>
                                    <p:anim calcmode="lin" valueType="num">
                                      <p:cBhvr>
                                        <p:cTn id="31" dur="500" fill="hold"/>
                                        <p:tgtEl>
                                          <p:spTgt spid="47"/>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ppt_x</p:attrName>
                                        </p:attrNameLst>
                                      </p:cBhvr>
                                      <p:tavLst>
                                        <p:tav tm="0">
                                          <p:val>
                                            <p:strVal val="#ppt_x-#ppt_w/2"/>
                                          </p:val>
                                        </p:tav>
                                        <p:tav tm="100000">
                                          <p:val>
                                            <p:strVal val="#ppt_x"/>
                                          </p:val>
                                        </p:tav>
                                      </p:tavLst>
                                    </p:anim>
                                    <p:anim calcmode="lin" valueType="num">
                                      <p:cBhvr>
                                        <p:cTn id="37" dur="500" fill="hold"/>
                                        <p:tgtEl>
                                          <p:spTgt spid="50"/>
                                        </p:tgtEl>
                                        <p:attrNameLst>
                                          <p:attrName>ppt_y</p:attrName>
                                        </p:attrNameLst>
                                      </p:cBhvr>
                                      <p:tavLst>
                                        <p:tav tm="0">
                                          <p:val>
                                            <p:strVal val="#ppt_y"/>
                                          </p:val>
                                        </p:tav>
                                        <p:tav tm="100000">
                                          <p:val>
                                            <p:strVal val="#ppt_y"/>
                                          </p:val>
                                        </p:tav>
                                      </p:tavLst>
                                    </p:anim>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P spid="43" grpId="0"/>
      <p:bldP spid="55"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3422D8AE-B3B3-FD16-C158-D31E0A12A7F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9474" b="13904"/>
          <a:stretch/>
        </p:blipFill>
        <p:spPr bwMode="auto">
          <a:xfrm>
            <a:off x="18634" y="19423"/>
            <a:ext cx="9159929" cy="683857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أ. مصدر المعلومات</a:t>
            </a:r>
            <a:endParaRPr lang="en-US" sz="54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a:t>
            </a:r>
            <a:endParaRPr kumimoji="0" lang="mr-IN"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لوقا </a:t>
            </a: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1-4</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3501008"/>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لوقا قصته من خلال بحث دقيق وذي سلطة </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ليؤكد لقرائه صحة ما سمعوه</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389195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59"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AF40C"/>
              </a:solidFill>
              <a:effectLst/>
              <a:uLnTx/>
              <a:uFillTx/>
              <a:latin typeface="Comic Sans MS" charset="0"/>
              <a:ea typeface="ＭＳ Ｐゴシック" charset="0"/>
            </a:endParaRPr>
          </a:p>
        </p:txBody>
      </p:sp>
      <p:sp>
        <p:nvSpPr>
          <p:cNvPr id="559107" name="Text Box 3"/>
          <p:cNvSpPr txBox="1">
            <a:spLocks noChangeArrowheads="1"/>
          </p:cNvSpPr>
          <p:nvPr/>
        </p:nvSpPr>
        <p:spPr bwMode="auto">
          <a:xfrm>
            <a:off x="652464" y="265113"/>
            <a:ext cx="7780337" cy="1077119"/>
          </a:xfrm>
          <a:prstGeom prst="rect">
            <a:avLst/>
          </a:prstGeom>
          <a:noFill/>
          <a:ln w="38100">
            <a:noFill/>
            <a:miter lim="800000"/>
            <a:headEnd/>
            <a:tailEnd/>
          </a:ln>
          <a:effectLst/>
        </p:spPr>
        <p:txBody>
          <a:bodyPr lIns="91341" tIns="45671" rIns="91341" bIns="45671">
            <a:spAutoFit/>
          </a:bodyPr>
          <a:lstStyle/>
          <a:p>
            <a:pPr lvl="0" algn="ctr" eaLnBrk="0" hangingPunct="0">
              <a:spcBef>
                <a:spcPct val="50000"/>
              </a:spcBef>
              <a:defRPr/>
            </a:pPr>
            <a:r>
              <a:rPr lang="ar-JO" sz="3200" b="1" dirty="0">
                <a:solidFill>
                  <a:srgbClr val="FFFF00"/>
                </a:solidFill>
                <a:latin typeface="Arial" pitchFamily="34" charset="0"/>
                <a:cs typeface="Arial" pitchFamily="34" charset="0"/>
              </a:rPr>
              <a:t>هل فكرت يومًا في الاحتمالات التي لا تصدق            لولادة يسوع المسيح وحياته؟</a:t>
            </a:r>
            <a:endParaRPr kumimoji="0" lang="en-US" sz="3200" b="1" u="none" strike="noStrike" kern="1200" cap="none" spc="0" normalizeH="0" baseline="0" noProof="0" dirty="0">
              <a:ln>
                <a:noFill/>
              </a:ln>
              <a:solidFill>
                <a:srgbClr val="FFFF00"/>
              </a:solidFill>
              <a:effectLst>
                <a:outerShdw blurRad="50800" dist="76200" dir="2700000" algn="tl" rotWithShape="0">
                  <a:srgbClr val="000000">
                    <a:alpha val="98000"/>
                  </a:srgbClr>
                </a:outerShdw>
              </a:effectLst>
              <a:uLnTx/>
              <a:uFillTx/>
              <a:latin typeface="Arial" pitchFamily="34" charset="0"/>
              <a:cs typeface="Arial" pitchFamily="34" charset="0"/>
            </a:endParaRPr>
          </a:p>
        </p:txBody>
      </p:sp>
      <p:sp>
        <p:nvSpPr>
          <p:cNvPr id="559111" name="Text Box 7"/>
          <p:cNvSpPr txBox="1">
            <a:spLocks noChangeArrowheads="1"/>
          </p:cNvSpPr>
          <p:nvPr/>
        </p:nvSpPr>
        <p:spPr bwMode="auto">
          <a:xfrm>
            <a:off x="1730375" y="1477965"/>
            <a:ext cx="5948363" cy="3785553"/>
          </a:xfrm>
          <a:prstGeom prst="rect">
            <a:avLst/>
          </a:prstGeom>
          <a:noFill/>
          <a:ln w="38100">
            <a:noFill/>
            <a:miter lim="800000"/>
            <a:headEnd/>
            <a:tailEnd/>
          </a:ln>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rPr>
              <a:t>مجرد         حادثة          ولادة؟</a:t>
            </a:r>
            <a:endParaRPr kumimoji="0" lang="en-US"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endParaRPr>
          </a:p>
        </p:txBody>
      </p:sp>
      <p:sp>
        <p:nvSpPr>
          <p:cNvPr id="559127" name="Text Box 23"/>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Comic Sans MS" charset="0"/>
                <a:ea typeface="ＭＳ Ｐゴシック" charset="0"/>
              </a:rPr>
              <a:t>دراسة مساعدة رقم 17</a:t>
            </a:r>
            <a:endParaRPr kumimoji="0" lang="en-US" sz="2400" b="1" u="none" strike="noStrike" kern="1200" cap="none" spc="0" normalizeH="0" baseline="0" noProof="0" dirty="0">
              <a:ln>
                <a:noFill/>
              </a:ln>
              <a:solidFill>
                <a:srgbClr val="FFFF00"/>
              </a:solidFill>
              <a:effectLst/>
              <a:uLnTx/>
              <a:uFillTx/>
              <a:latin typeface="Comic Sans MS" charset="0"/>
              <a:ea typeface="ＭＳ Ｐゴシック" charset="0"/>
            </a:endParaRPr>
          </a:p>
        </p:txBody>
      </p:sp>
      <p:sp>
        <p:nvSpPr>
          <p:cNvPr id="92166" name="Text Box 24"/>
          <p:cNvSpPr txBox="1">
            <a:spLocks noChangeArrowheads="1"/>
          </p:cNvSpPr>
          <p:nvPr/>
        </p:nvSpPr>
        <p:spPr bwMode="auto">
          <a:xfrm>
            <a:off x="542597" y="6525391"/>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59129" name="Rectangle 25"/>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59133" name="Rectangle 29"/>
          <p:cNvSpPr>
            <a:spLocks noChangeArrowheads="1"/>
          </p:cNvSpPr>
          <p:nvPr/>
        </p:nvSpPr>
        <p:spPr bwMode="auto">
          <a:xfrm>
            <a:off x="8088988" y="6523823"/>
            <a:ext cx="344767"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39</a:t>
            </a:r>
          </a:p>
        </p:txBody>
      </p:sp>
      <p:sp>
        <p:nvSpPr>
          <p:cNvPr id="92169" name="Text Box 31"/>
          <p:cNvSpPr txBox="1">
            <a:spLocks noChangeArrowheads="1"/>
          </p:cNvSpPr>
          <p:nvPr/>
        </p:nvSpPr>
        <p:spPr bwMode="auto">
          <a:xfrm>
            <a:off x="8583630" y="6464938"/>
            <a:ext cx="314310" cy="338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2</a:t>
            </a:r>
          </a:p>
        </p:txBody>
      </p:sp>
      <p:sp>
        <p:nvSpPr>
          <p:cNvPr id="92170" name="Text Box 33"/>
          <p:cNvSpPr txBox="1">
            <a:spLocks noChangeArrowheads="1"/>
          </p:cNvSpPr>
          <p:nvPr/>
        </p:nvSpPr>
        <p:spPr bwMode="auto">
          <a:xfrm>
            <a:off x="469652"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u="none" strike="noStrike" kern="1200" cap="none" spc="0" normalizeH="0" baseline="0" noProof="0">
                <a:ln>
                  <a:noFill/>
                </a:ln>
                <a:solidFill>
                  <a:srgbClr val="FFFFFF"/>
                </a:solidFill>
                <a:effectLst/>
                <a:uLnTx/>
                <a:uFillTx/>
                <a:latin typeface="Arial" charset="0"/>
                <a:ea typeface="ＭＳ Ｐゴシック" charset="0"/>
              </a:rPr>
              <a:t>©2006 TBBMI</a:t>
            </a:r>
          </a:p>
        </p:txBody>
      </p:sp>
      <p:sp>
        <p:nvSpPr>
          <p:cNvPr id="559138" name="Rectangle 34"/>
          <p:cNvSpPr>
            <a:spLocks noChangeArrowheads="1"/>
          </p:cNvSpPr>
          <p:nvPr/>
        </p:nvSpPr>
        <p:spPr bwMode="auto">
          <a:xfrm>
            <a:off x="7492373" y="6525411"/>
            <a:ext cx="774371"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extLst>
      <p:ext uri="{BB962C8B-B14F-4D97-AF65-F5344CB8AC3E}">
        <p14:creationId xmlns:p14="http://schemas.microsoft.com/office/powerpoint/2010/main" val="266606579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59" y="6072263"/>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AF40C"/>
              </a:solidFill>
              <a:effectLst/>
              <a:uLnTx/>
              <a:uFillTx/>
              <a:latin typeface="Arial" panose="020B0604020202020204" pitchFamily="34" charset="0"/>
              <a:cs typeface="Arial" panose="020B0604020202020204" pitchFamily="34" charset="0"/>
            </a:endParaRPr>
          </a:p>
        </p:txBody>
      </p:sp>
      <p:sp>
        <p:nvSpPr>
          <p:cNvPr id="585732" name="Text Box 4"/>
          <p:cNvSpPr txBox="1">
            <a:spLocks noChangeArrowheads="1"/>
          </p:cNvSpPr>
          <p:nvPr/>
        </p:nvSpPr>
        <p:spPr bwMode="auto">
          <a:xfrm>
            <a:off x="1011238" y="2028920"/>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مجرد حادثة ولادة؟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85733" name="Text Box 5"/>
          <p:cNvSpPr txBox="1">
            <a:spLocks noChangeArrowheads="1"/>
          </p:cNvSpPr>
          <p:nvPr/>
        </p:nvSpPr>
        <p:spPr bwMode="auto">
          <a:xfrm>
            <a:off x="306388" y="2781374"/>
            <a:ext cx="8462962" cy="1220748"/>
          </a:xfrm>
          <a:prstGeom prst="rect">
            <a:avLst/>
          </a:prstGeom>
          <a:noFill/>
          <a:ln w="9525">
            <a:noFill/>
            <a:miter lim="800000"/>
            <a:headEnd/>
            <a:tailEnd/>
          </a:ln>
          <a:effectLst>
            <a:outerShdw blurRad="63500" dist="63500" dir="2212194"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4400" baseline="-25000" dirty="0">
                <a:solidFill>
                  <a:srgbClr val="FAF40C"/>
                </a:solidFill>
                <a:latin typeface="Arial" panose="020B0604020202020204" pitchFamily="34" charset="0"/>
                <a:cs typeface="Arial" panose="020B0604020202020204" pitchFamily="34" charset="0"/>
              </a:rPr>
              <a:t>في العهد القديم: أكثر من </a:t>
            </a:r>
            <a:r>
              <a:rPr lang="ar-JO" sz="4400" baseline="-25000" dirty="0">
                <a:solidFill>
                  <a:srgbClr val="99FF99"/>
                </a:solidFill>
                <a:latin typeface="Arial" panose="020B0604020202020204" pitchFamily="34" charset="0"/>
                <a:cs typeface="Arial" panose="020B0604020202020204" pitchFamily="34" charset="0"/>
              </a:rPr>
              <a:t>300 مرجع </a:t>
            </a:r>
            <a:r>
              <a:rPr lang="ar-JO" sz="4400" baseline="-25000" dirty="0">
                <a:solidFill>
                  <a:srgbClr val="FAF40C"/>
                </a:solidFill>
                <a:latin typeface="Arial" panose="020B0604020202020204" pitchFamily="34" charset="0"/>
                <a:cs typeface="Arial" panose="020B0604020202020204" pitchFamily="34" charset="0"/>
              </a:rPr>
              <a:t>لمسيا قادم تممت في ولادة،</a:t>
            </a:r>
            <a:r>
              <a:rPr lang="ar-JO" sz="4400" dirty="0">
                <a:solidFill>
                  <a:srgbClr val="FAF40C"/>
                </a:solidFill>
                <a:latin typeface="Arial" panose="020B0604020202020204" pitchFamily="34" charset="0"/>
                <a:cs typeface="Arial" panose="020B0604020202020204" pitchFamily="34" charset="0"/>
              </a:rPr>
              <a:t> حياة وصلب يسوع المسيح </a:t>
            </a:r>
            <a:endParaRPr kumimoji="0" lang="en-US" sz="4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85734" name="Text Box 6"/>
          <p:cNvSpPr txBox="1">
            <a:spLocks noChangeArrowheads="1"/>
          </p:cNvSpPr>
          <p:nvPr/>
        </p:nvSpPr>
        <p:spPr bwMode="auto">
          <a:xfrm>
            <a:off x="546102" y="5764333"/>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دراسة مساعدة رقم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4213" name="Text Box 7"/>
          <p:cNvSpPr txBox="1">
            <a:spLocks noChangeArrowheads="1"/>
          </p:cNvSpPr>
          <p:nvPr/>
        </p:nvSpPr>
        <p:spPr bwMode="auto">
          <a:xfrm>
            <a:off x="542597" y="6614365"/>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85736" name="Rectangle 8"/>
          <p:cNvSpPr>
            <a:spLocks noChangeArrowheads="1"/>
          </p:cNvSpPr>
          <p:nvPr/>
        </p:nvSpPr>
        <p:spPr bwMode="auto">
          <a:xfrm>
            <a:off x="8033700" y="6569298"/>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85737" name="Text Box 9"/>
          <p:cNvSpPr txBox="1">
            <a:spLocks noChangeArrowheads="1"/>
          </p:cNvSpPr>
          <p:nvPr/>
        </p:nvSpPr>
        <p:spPr bwMode="auto">
          <a:xfrm>
            <a:off x="619125" y="6404070"/>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85738" name="Rectangle 10"/>
          <p:cNvSpPr>
            <a:spLocks noChangeArrowheads="1"/>
          </p:cNvSpPr>
          <p:nvPr/>
        </p:nvSpPr>
        <p:spPr bwMode="auto">
          <a:xfrm>
            <a:off x="8098606" y="6612797"/>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40</a:t>
            </a:r>
          </a:p>
        </p:txBody>
      </p:sp>
      <p:sp>
        <p:nvSpPr>
          <p:cNvPr id="94217" name="Text Box 11"/>
          <p:cNvSpPr txBox="1">
            <a:spLocks noChangeArrowheads="1"/>
          </p:cNvSpPr>
          <p:nvPr/>
        </p:nvSpPr>
        <p:spPr bwMode="auto">
          <a:xfrm>
            <a:off x="8800845" y="6511678"/>
            <a:ext cx="184660"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85740" name="Text Box 12"/>
          <p:cNvSpPr txBox="1">
            <a:spLocks noChangeArrowheads="1"/>
          </p:cNvSpPr>
          <p:nvPr/>
        </p:nvSpPr>
        <p:spPr bwMode="auto">
          <a:xfrm>
            <a:off x="7515226" y="1868575"/>
            <a:ext cx="547688" cy="769342"/>
          </a:xfrm>
          <a:prstGeom prst="rect">
            <a:avLst/>
          </a:prstGeom>
          <a:noFill/>
          <a:ln w="9525">
            <a:noFill/>
            <a:miter lim="800000"/>
            <a:headEnd/>
            <a:tailEnd/>
          </a:ln>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AF40C"/>
                </a:solidFill>
                <a:effectLst/>
                <a:uLnTx/>
                <a:uFillTx/>
                <a:latin typeface="Arial" panose="020B0604020202020204" pitchFamily="34" charset="0"/>
                <a:cs typeface="Arial" panose="020B0604020202020204" pitchFamily="34"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85741" name="Text Box 13"/>
          <p:cNvSpPr txBox="1">
            <a:spLocks noChangeArrowheads="1"/>
          </p:cNvSpPr>
          <p:nvPr/>
        </p:nvSpPr>
        <p:spPr bwMode="auto">
          <a:xfrm>
            <a:off x="652464" y="354087"/>
            <a:ext cx="7780337" cy="1077119"/>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lvl="0" algn="ctr" eaLnBrk="0" hangingPunct="0">
              <a:spcBef>
                <a:spcPct val="50000"/>
              </a:spcBef>
              <a:defRPr/>
            </a:pPr>
            <a:r>
              <a:rPr lang="ar-JO" sz="3200" b="1" dirty="0">
                <a:solidFill>
                  <a:srgbClr val="FFFF00"/>
                </a:solidFill>
                <a:latin typeface="Arial" panose="020B0604020202020204" pitchFamily="34" charset="0"/>
                <a:cs typeface="Arial" pitchFamily="34" charset="0"/>
              </a:rPr>
              <a:t>هل فكرت يومًا في الاحتمالات التي لا تصدق لولادة يسوع المسيح وحياته؟</a:t>
            </a:r>
            <a:endParaRPr lang="en-US" sz="3200" b="1" dirty="0">
              <a:solidFill>
                <a:srgbClr val="FFFF00"/>
              </a:solidFill>
              <a:effectLst>
                <a:outerShdw blurRad="50800" dist="76200" dir="2700000" algn="tl" rotWithShape="0">
                  <a:srgbClr val="000000">
                    <a:alpha val="98000"/>
                  </a:srgbClr>
                </a:outerShdw>
              </a:effectLst>
              <a:latin typeface="Arial" panose="020B0604020202020204" pitchFamily="34" charset="0"/>
              <a:cs typeface="Arial" pitchFamily="34" charset="0"/>
            </a:endParaRPr>
          </a:p>
        </p:txBody>
      </p:sp>
    </p:spTree>
    <p:extLst>
      <p:ext uri="{BB962C8B-B14F-4D97-AF65-F5344CB8AC3E}">
        <p14:creationId xmlns:p14="http://schemas.microsoft.com/office/powerpoint/2010/main" val="391468746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546101" y="863600"/>
            <a:ext cx="8061325" cy="1446451"/>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lvl="0" algn="ctr" eaLnBrk="0" hangingPunct="0">
              <a:spcBef>
                <a:spcPct val="50000"/>
              </a:spcBef>
              <a:defRPr/>
            </a:pPr>
            <a:r>
              <a:rPr lang="ar-JO" sz="4400" dirty="0">
                <a:solidFill>
                  <a:srgbClr val="FFFF00"/>
                </a:solidFill>
                <a:latin typeface="Arial" panose="020B0604020202020204" pitchFamily="34" charset="0"/>
                <a:cs typeface="Arial" panose="020B0604020202020204" pitchFamily="34" charset="0"/>
              </a:rPr>
              <a:t>ما هي فرص </a:t>
            </a:r>
            <a:r>
              <a:rPr lang="ar-JO" sz="4400" dirty="0">
                <a:solidFill>
                  <a:srgbClr val="99FFCC"/>
                </a:solidFill>
                <a:latin typeface="Arial" panose="020B0604020202020204" pitchFamily="34" charset="0"/>
                <a:cs typeface="Arial" panose="020B0604020202020204" pitchFamily="34" charset="0"/>
              </a:rPr>
              <a:t>8</a:t>
            </a:r>
            <a:r>
              <a:rPr lang="ar-JO" sz="4400" dirty="0">
                <a:solidFill>
                  <a:srgbClr val="FFFF00"/>
                </a:solidFill>
                <a:latin typeface="Arial" panose="020B0604020202020204" pitchFamily="34" charset="0"/>
                <a:cs typeface="Arial" panose="020B0604020202020204" pitchFamily="34" charset="0"/>
              </a:rPr>
              <a:t> تنبؤات فقط يتم الوفاء بها في حياة أي فرد واحد بين ذلك الحين والآن؟</a:t>
            </a:r>
            <a:endParaRPr kumimoji="0" lang="en-US" sz="4400" b="1" u="none" strike="noStrike" kern="1200" cap="none" spc="0" normalizeH="0" baseline="-2500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68327" name="Text Box 7"/>
          <p:cNvSpPr txBox="1">
            <a:spLocks noChangeArrowheads="1"/>
          </p:cNvSpPr>
          <p:nvPr/>
        </p:nvSpPr>
        <p:spPr bwMode="auto">
          <a:xfrm>
            <a:off x="1393826" y="3651270"/>
            <a:ext cx="6227763" cy="1163105"/>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lvl="0" algn="ctr" eaLnBrk="0" hangingPunct="0">
              <a:lnSpc>
                <a:spcPct val="60000"/>
              </a:lnSpc>
              <a:spcBef>
                <a:spcPct val="50000"/>
              </a:spcBef>
              <a:defRPr/>
            </a:pPr>
            <a:r>
              <a:rPr lang="ar-JO" sz="4000" dirty="0">
                <a:solidFill>
                  <a:srgbClr val="00B050"/>
                </a:solidFill>
                <a:latin typeface="Arial" panose="020B0604020202020204" pitchFamily="34" charset="0"/>
                <a:cs typeface="Arial" panose="020B0604020202020204" pitchFamily="34" charset="0"/>
              </a:rPr>
              <a:t>الإجابة: فرصة واحدة لكل 100 </a:t>
            </a:r>
          </a:p>
          <a:p>
            <a:pPr lvl="0" algn="ctr" eaLnBrk="0" hangingPunct="0">
              <a:lnSpc>
                <a:spcPct val="60000"/>
              </a:lnSpc>
              <a:spcBef>
                <a:spcPct val="50000"/>
              </a:spcBef>
              <a:defRPr/>
            </a:pPr>
            <a:r>
              <a:rPr lang="ar-JO" sz="4000" dirty="0">
                <a:solidFill>
                  <a:srgbClr val="00B050"/>
                </a:solidFill>
                <a:latin typeface="Arial" panose="020B0604020202020204" pitchFamily="34" charset="0"/>
                <a:cs typeface="Arial" panose="020B0604020202020204" pitchFamily="34" charset="0"/>
              </a:rPr>
              <a:t>كوادريليون (10 أس 17)</a:t>
            </a:r>
            <a:endParaRPr kumimoji="0" lang="en-US" sz="4000" b="1" u="none" strike="noStrike" kern="1200" cap="none" spc="0" normalizeH="0" baseline="-25000" noProof="0" dirty="0">
              <a:ln>
                <a:noFill/>
              </a:ln>
              <a:solidFill>
                <a:srgbClr val="00B050"/>
              </a:solidFill>
              <a:effectLst/>
              <a:uLnTx/>
              <a:uFillTx/>
              <a:latin typeface="Arial" panose="020B0604020202020204" pitchFamily="34" charset="0"/>
              <a:cs typeface="Arial" panose="020B0604020202020204" pitchFamily="34" charset="0"/>
            </a:endParaRPr>
          </a:p>
        </p:txBody>
      </p:sp>
      <p:sp>
        <p:nvSpPr>
          <p:cNvPr id="568328" name="Text Box 8"/>
          <p:cNvSpPr txBox="1">
            <a:spLocks noChangeArrowheads="1"/>
          </p:cNvSpPr>
          <p:nvPr/>
        </p:nvSpPr>
        <p:spPr bwMode="auto">
          <a:xfrm>
            <a:off x="976313" y="4640263"/>
            <a:ext cx="7169150" cy="90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lang="ar-JO" sz="6000" b="0" baseline="-25000" dirty="0">
                <a:solidFill>
                  <a:srgbClr val="FFFFFF"/>
                </a:solidFill>
                <a:latin typeface="Arial" panose="020B0604020202020204" pitchFamily="34" charset="0"/>
                <a:cs typeface="Arial" panose="020B0604020202020204" pitchFamily="34" charset="0"/>
              </a:rPr>
              <a:t>1: 100000000000000000</a:t>
            </a:r>
            <a:endParaRPr kumimoji="0" lang="en-US" sz="6000" b="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8331" name="Oval 11"/>
          <p:cNvSpPr>
            <a:spLocks noChangeArrowheads="1"/>
          </p:cNvSpPr>
          <p:nvPr/>
        </p:nvSpPr>
        <p:spPr bwMode="auto">
          <a:xfrm>
            <a:off x="5429257" y="1000108"/>
            <a:ext cx="571504" cy="781067"/>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6261" name="Text Box 12"/>
          <p:cNvSpPr txBox="1">
            <a:spLocks noChangeArrowheads="1"/>
          </p:cNvSpPr>
          <p:nvPr/>
        </p:nvSpPr>
        <p:spPr bwMode="auto">
          <a:xfrm>
            <a:off x="542597" y="6525391"/>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8333" name="Rectangle 13"/>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8337" name="Text Box 17"/>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8338" name="Rectangle 18"/>
          <p:cNvSpPr>
            <a:spLocks noChangeArrowheads="1"/>
          </p:cNvSpPr>
          <p:nvPr/>
        </p:nvSpPr>
        <p:spPr bwMode="auto">
          <a:xfrm>
            <a:off x="8098606" y="6523823"/>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41</a:t>
            </a:r>
          </a:p>
        </p:txBody>
      </p:sp>
      <p:sp>
        <p:nvSpPr>
          <p:cNvPr id="96265" name="Text Box 20"/>
          <p:cNvSpPr txBox="1">
            <a:spLocks noChangeArrowheads="1"/>
          </p:cNvSpPr>
          <p:nvPr/>
        </p:nvSpPr>
        <p:spPr bwMode="auto">
          <a:xfrm>
            <a:off x="8585934" y="6461761"/>
            <a:ext cx="309701" cy="338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p>
        </p:txBody>
      </p:sp>
      <p:sp>
        <p:nvSpPr>
          <p:cNvPr id="568341" name="Text Box 21"/>
          <p:cNvSpPr txBox="1">
            <a:spLocks noChangeArrowheads="1"/>
          </p:cNvSpPr>
          <p:nvPr/>
        </p:nvSpPr>
        <p:spPr bwMode="auto">
          <a:xfrm>
            <a:off x="1041400" y="415946"/>
            <a:ext cx="7137400" cy="370323"/>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هكذا قالوا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91583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709613" y="879475"/>
            <a:ext cx="7702550" cy="1323340"/>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6000" baseline="-25000" dirty="0">
                <a:solidFill>
                  <a:srgbClr val="FAF40C"/>
                </a:solidFill>
                <a:latin typeface="Arial" panose="020B0604020202020204" pitchFamily="34" charset="0"/>
                <a:cs typeface="Arial" panose="020B0604020202020204" pitchFamily="34" charset="0"/>
              </a:rPr>
              <a:t>مع مجرد </a:t>
            </a:r>
            <a:r>
              <a:rPr lang="ar-JO" sz="6000" baseline="-25000" dirty="0">
                <a:solidFill>
                  <a:srgbClr val="00B0F0"/>
                </a:solidFill>
                <a:latin typeface="Arial" panose="020B0604020202020204" pitchFamily="34" charset="0"/>
                <a:cs typeface="Arial" panose="020B0604020202020204" pitchFamily="34" charset="0"/>
              </a:rPr>
              <a:t>48</a:t>
            </a:r>
            <a:r>
              <a:rPr lang="ar-JO" sz="6000" baseline="-25000" dirty="0">
                <a:solidFill>
                  <a:srgbClr val="FAF40C"/>
                </a:solidFill>
                <a:latin typeface="Arial" panose="020B0604020202020204" pitchFamily="34" charset="0"/>
                <a:cs typeface="Arial" panose="020B0604020202020204" pitchFamily="34" charset="0"/>
              </a:rPr>
              <a:t> (</a:t>
            </a:r>
            <a:r>
              <a:rPr lang="ar-JO" sz="6000" u="sng" baseline="-25000" dirty="0">
                <a:solidFill>
                  <a:srgbClr val="FAF40C"/>
                </a:solidFill>
                <a:latin typeface="Arial" panose="020B0604020202020204" pitchFamily="34" charset="0"/>
                <a:cs typeface="Arial" panose="020B0604020202020204" pitchFamily="34" charset="0"/>
              </a:rPr>
              <a:t>من أصل 300</a:t>
            </a:r>
            <a:r>
              <a:rPr lang="ar-JO" sz="6000" baseline="-25000" dirty="0">
                <a:solidFill>
                  <a:srgbClr val="FAF40C"/>
                </a:solidFill>
                <a:latin typeface="Arial" panose="020B0604020202020204" pitchFamily="34" charset="0"/>
                <a:cs typeface="Arial" panose="020B0604020202020204" pitchFamily="34" charset="0"/>
              </a:rPr>
              <a:t>) نبوة تمت في حياة أي شخص من ذلك الوقت حتى الآن</a:t>
            </a:r>
            <a:endParaRPr kumimoji="0" lang="en-US" sz="60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38" name="Text Box 10"/>
          <p:cNvSpPr txBox="1">
            <a:spLocks noChangeArrowheads="1"/>
          </p:cNvSpPr>
          <p:nvPr/>
        </p:nvSpPr>
        <p:spPr bwMode="auto">
          <a:xfrm>
            <a:off x="1009650" y="3416300"/>
            <a:ext cx="7169150" cy="707787"/>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4000" dirty="0">
                <a:solidFill>
                  <a:srgbClr val="33CC33"/>
                </a:solidFill>
                <a:latin typeface="Arial" panose="020B0604020202020204" pitchFamily="34" charset="0"/>
                <a:cs typeface="Arial" panose="020B0604020202020204" pitchFamily="34" charset="0"/>
              </a:rPr>
              <a:t>الإجابة: فرصة واحدة إلى 10 أس 57</a:t>
            </a:r>
            <a:endParaRPr kumimoji="0" lang="en-US" sz="4000" b="1" u="none" strike="noStrike" kern="1200" cap="none" spc="0" normalizeH="0" baseline="-2500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560148" name="Text Box 20"/>
          <p:cNvSpPr txBox="1">
            <a:spLocks noChangeArrowheads="1"/>
          </p:cNvSpPr>
          <p:nvPr/>
        </p:nvSpPr>
        <p:spPr bwMode="auto">
          <a:xfrm>
            <a:off x="171451" y="4408497"/>
            <a:ext cx="8893175" cy="17542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1000000000000000000000000000000000000000000000000000000000</a:t>
            </a:r>
            <a:endParaRPr kumimoji="0" lang="en-US" sz="5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1" name="Oval 23"/>
          <p:cNvSpPr>
            <a:spLocks noChangeArrowheads="1"/>
          </p:cNvSpPr>
          <p:nvPr/>
        </p:nvSpPr>
        <p:spPr bwMode="auto">
          <a:xfrm>
            <a:off x="5929322" y="1066800"/>
            <a:ext cx="785818"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8309" name="Text Box 24"/>
          <p:cNvSpPr txBox="1">
            <a:spLocks noChangeArrowheads="1"/>
          </p:cNvSpPr>
          <p:nvPr/>
        </p:nvSpPr>
        <p:spPr bwMode="auto">
          <a:xfrm>
            <a:off x="542597" y="6525391"/>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0153" name="Rectangle 25"/>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0156" name="Text Box 28"/>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0158" name="Rectangle 30"/>
          <p:cNvSpPr>
            <a:spLocks noChangeArrowheads="1"/>
          </p:cNvSpPr>
          <p:nvPr/>
        </p:nvSpPr>
        <p:spPr bwMode="auto">
          <a:xfrm>
            <a:off x="8098606" y="6523823"/>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42</a:t>
            </a:r>
          </a:p>
        </p:txBody>
      </p:sp>
      <p:sp>
        <p:nvSpPr>
          <p:cNvPr id="98313" name="Text Box 32"/>
          <p:cNvSpPr txBox="1">
            <a:spLocks noChangeArrowheads="1"/>
          </p:cNvSpPr>
          <p:nvPr/>
        </p:nvSpPr>
        <p:spPr bwMode="auto">
          <a:xfrm>
            <a:off x="8585934" y="6458588"/>
            <a:ext cx="309701" cy="338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a:t>
            </a:r>
          </a:p>
        </p:txBody>
      </p:sp>
      <p:sp>
        <p:nvSpPr>
          <p:cNvPr id="560161" name="Text Box 33"/>
          <p:cNvSpPr txBox="1">
            <a:spLocks noChangeArrowheads="1"/>
          </p:cNvSpPr>
          <p:nvPr/>
        </p:nvSpPr>
        <p:spPr bwMode="auto">
          <a:xfrm>
            <a:off x="1041400" y="415946"/>
            <a:ext cx="7137400" cy="370323"/>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خذ خطوة أعمق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520925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r" defTabSz="914400" rtl="0" eaLnBrk="1" fontAlgn="base" latinLnBrk="0" hangingPunct="1">
              <a:lnSpc>
                <a:spcPct val="100000"/>
              </a:lnSpc>
              <a:spcBef>
                <a:spcPct val="20000"/>
              </a:spcBef>
              <a:spcAft>
                <a:spcPct val="0"/>
              </a:spcAft>
              <a:buClrTx/>
              <a:buSzTx/>
              <a:tabLst/>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 من إبراهيم إلى داود</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tabLst/>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 من داود إلى سبي بابل</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ar-JO" sz="2800" b="1" i="0" u="none" strike="noStrike" kern="1200" cap="none" spc="0" normalizeH="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tabLst/>
              <a:defRPr/>
            </a:pPr>
            <a:r>
              <a:rPr lang="ar-JO" sz="2800" b="1" baseline="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a:t>
            </a: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من السبي إلى المسيح</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ar-JO" sz="2800" b="1" i="0" u="none" strike="noStrike" kern="1200" cap="none" spc="0" normalizeH="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نسب ذوثلاث أجزاء للمسيح </a:t>
            </a:r>
            <a:b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b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من جهة يوسف (1: 1-17)</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3" end="3"/>
                                            </p:txEl>
                                          </p:spTgt>
                                        </p:tgtEl>
                                        <p:attrNameLst>
                                          <p:attrName>style.visibility</p:attrName>
                                        </p:attrNameLst>
                                      </p:cBhvr>
                                      <p:to>
                                        <p:strVal val="visible"/>
                                      </p:to>
                                    </p:set>
                                    <p:anim calcmode="lin" valueType="num">
                                      <p:cBhvr additive="base">
                                        <p:cTn id="31"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4" end="4"/>
                                            </p:txEl>
                                          </p:spTgt>
                                        </p:tgtEl>
                                        <p:attrNameLst>
                                          <p:attrName>style.visibility</p:attrName>
                                        </p:attrNameLst>
                                      </p:cBhvr>
                                      <p:to>
                                        <p:strVal val="visible"/>
                                      </p:to>
                                    </p:set>
                                    <p:anim calcmode="lin" valueType="num">
                                      <p:cBhvr additive="base">
                                        <p:cTn id="37" dur="500" fill="hold"/>
                                        <p:tgtEl>
                                          <p:spTgt spid="1136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3667">
                                            <p:txEl>
                                              <p:pRg st="5" end="5"/>
                                            </p:txEl>
                                          </p:spTgt>
                                        </p:tgtEl>
                                        <p:attrNameLst>
                                          <p:attrName>style.visibility</p:attrName>
                                        </p:attrNameLst>
                                      </p:cBhvr>
                                      <p:to>
                                        <p:strVal val="visible"/>
                                      </p:to>
                                    </p:set>
                                    <p:anim calcmode="lin" valueType="num">
                                      <p:cBhvr additive="base">
                                        <p:cTn id="43" dur="500" fill="hold"/>
                                        <p:tgtEl>
                                          <p:spTgt spid="1136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6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4322" name="Title 1"/>
          <p:cNvSpPr>
            <a:spLocks noGrp="1"/>
          </p:cNvSpPr>
          <p:nvPr>
            <p:ph type="title" idx="4294967295"/>
          </p:nvPr>
        </p:nvSpPr>
        <p:spPr>
          <a:xfrm>
            <a:off x="0" y="5949280"/>
            <a:ext cx="9144000" cy="730250"/>
          </a:xfrm>
        </p:spPr>
        <p:txBody>
          <a:bodyPr/>
          <a:lstStyle/>
          <a:p>
            <a:pPr>
              <a:defRPr/>
            </a:pPr>
            <a:r>
              <a:rPr lang="en-US" b="1" dirty="0">
                <a:solidFill>
                  <a:srgbClr val="FFFFFF"/>
                </a:solidFill>
                <a:effectLst>
                  <a:glow rad="177800">
                    <a:schemeClr val="tx1"/>
                  </a:glow>
                </a:effectLst>
                <a:latin typeface="Arial" charset="0"/>
                <a:ea typeface="ＭＳ Ｐゴシック" charset="0"/>
              </a:rPr>
              <a:t>Chronological Overlaps</a:t>
            </a:r>
          </a:p>
        </p:txBody>
      </p:sp>
      <p:pic>
        <p:nvPicPr>
          <p:cNvPr id="4" name="Picture 3" descr="Judges Chronology Steve Rudd bible.ca -1350-1004bc.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1438" y="-10856"/>
            <a:ext cx="8875059" cy="6858000"/>
          </a:xfrm>
          <a:prstGeom prst="rect">
            <a:avLst/>
          </a:prstGeom>
        </p:spPr>
      </p:pic>
      <p:sp>
        <p:nvSpPr>
          <p:cNvPr id="6" name="Title 1"/>
          <p:cNvSpPr txBox="1">
            <a:spLocks/>
          </p:cNvSpPr>
          <p:nvPr/>
        </p:nvSpPr>
        <p:spPr bwMode="auto">
          <a:xfrm>
            <a:off x="293001" y="44624"/>
            <a:ext cx="8599479" cy="730250"/>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charset="0"/>
                <a:ea typeface="ＭＳ Ｐゴシック" charset="0"/>
                <a:cs typeface="Arial"/>
              </a:rPr>
              <a:t>الخط الزمني لتسلسل القضاة</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 name="Title 1"/>
          <p:cNvSpPr txBox="1">
            <a:spLocks/>
          </p:cNvSpPr>
          <p:nvPr/>
        </p:nvSpPr>
        <p:spPr bwMode="auto">
          <a:xfrm>
            <a:off x="289350" y="764704"/>
            <a:ext cx="8599479" cy="730250"/>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0000"/>
                </a:solidFill>
                <a:effectLst/>
                <a:uLnTx/>
                <a:uFillTx/>
                <a:latin typeface="Arial" charset="0"/>
                <a:ea typeface="ＭＳ Ｐゴシック" charset="0"/>
                <a:cs typeface="Arial"/>
              </a:rPr>
              <a:t>خمس وحدات غير قابلة للتجزئة في التسلسل الزمني</a:t>
            </a:r>
            <a:endParaRPr kumimoji="0" lang="en-US" sz="3200" b="1"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2" name="Oval 1"/>
          <p:cNvSpPr/>
          <p:nvPr/>
        </p:nvSpPr>
        <p:spPr>
          <a:xfrm>
            <a:off x="1547664" y="3789040"/>
            <a:ext cx="1944216" cy="1008112"/>
          </a:xfrm>
          <a:prstGeom prst="ellipse">
            <a:avLst/>
          </a:prstGeom>
          <a:noFill/>
          <a:ln w="38100" cmpd="sng">
            <a:solidFill>
              <a:srgbClr val="FF0000"/>
            </a:solidFill>
          </a:ln>
          <a:effectLst/>
        </p:spPr>
        <p:style>
          <a:lnRef idx="1">
            <a:schemeClr val="accent1"/>
          </a:lnRef>
          <a:fillRef idx="3">
            <a:schemeClr val="accent1"/>
          </a:fillRef>
          <a:effectRef idx="2">
            <a:schemeClr val="accent1"/>
          </a:effectRef>
          <a:fontRef idx="minor">
            <a:schemeClr val="lt1"/>
          </a:fontRef>
        </p:style>
        <p:txBody>
          <a:bodyPr lIns="91341" tIns="45671" rIns="91341" bIns="45671"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798360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299" name="Text Box 4"/>
          <p:cNvSpPr txBox="1">
            <a:spLocks noChangeArrowheads="1"/>
          </p:cNvSpPr>
          <p:nvPr/>
        </p:nvSpPr>
        <p:spPr bwMode="auto">
          <a:xfrm>
            <a:off x="9468545" y="0"/>
            <a:ext cx="914400" cy="76470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a:cs typeface="Arial"/>
              </a:rPr>
              <a:t>م ع ق</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186</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ar-JO" sz="4000" b="1" dirty="0">
                <a:solidFill>
                  <a:schemeClr val="bg1"/>
                </a:solidFill>
                <a:ea typeface="ＭＳ Ｐゴシック" charset="0"/>
              </a:rPr>
              <a:t>التاريخ</a:t>
            </a:r>
            <a:endParaRPr lang="en-US" sz="4000" b="1" dirty="0">
              <a:solidFill>
                <a:schemeClr val="bg1"/>
              </a:solidFill>
              <a:ea typeface="ＭＳ Ｐゴシック" charset="0"/>
            </a:endParaRP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algn="r" rtl="1" eaLnBrk="1" hangingPunct="1">
              <a:lnSpc>
                <a:spcPct val="90000"/>
              </a:lnSpc>
              <a:defRPr/>
            </a:pPr>
            <a:r>
              <a:rPr lang="ar-JO" sz="1800" b="1" dirty="0">
                <a:solidFill>
                  <a:schemeClr val="bg1"/>
                </a:solidFill>
              </a:rPr>
              <a:t>بما أن سلسلة النسب (4: 18-21) تنتهي بداود (وليس سليمان) ، فمن المحتمل أنها صُيغت بعد مسحة داود (حوالي 1030 ق.م) ، وعلى أبعد تقدير ، قبل تتويج سليمان ملكًا (971 ق.م)</a:t>
            </a:r>
            <a:endParaRPr lang="en-US" altLang="zh-CN" sz="1800" b="1" dirty="0">
              <a:solidFill>
                <a:schemeClr val="bg1"/>
              </a:solidFill>
              <a:ea typeface="宋体" pitchFamily="-111" charset="-122"/>
            </a:endParaRPr>
          </a:p>
          <a:p>
            <a:pPr algn="r" rtl="1" eaLnBrk="1" hangingPunct="1">
              <a:lnSpc>
                <a:spcPct val="90000"/>
              </a:lnSpc>
              <a:defRPr/>
            </a:pPr>
            <a:r>
              <a:rPr lang="ar-JO" altLang="zh-CN" sz="1800" b="1" dirty="0">
                <a:solidFill>
                  <a:schemeClr val="bg1"/>
                </a:solidFill>
                <a:ea typeface="宋体" pitchFamily="-111" charset="-122"/>
              </a:rPr>
              <a:t>التأليف من قبل صموئيل يدفع التاريخ رجوعاً إلى 1030-1020 ق.م</a:t>
            </a:r>
            <a:r>
              <a:rPr lang="en-US" altLang="zh-CN" sz="1800" b="1" dirty="0">
                <a:solidFill>
                  <a:schemeClr val="bg1"/>
                </a:solidFill>
                <a:ea typeface="宋体" pitchFamily="-111" charset="-122"/>
              </a:rPr>
              <a:t> </a:t>
            </a:r>
          </a:p>
          <a:p>
            <a:pPr algn="r" rtl="1" eaLnBrk="1" hangingPunct="1">
              <a:lnSpc>
                <a:spcPct val="90000"/>
              </a:lnSpc>
              <a:defRPr/>
            </a:pPr>
            <a:r>
              <a:rPr lang="ar-JO" altLang="zh-CN" sz="1800" b="1" dirty="0">
                <a:solidFill>
                  <a:schemeClr val="bg1"/>
                </a:solidFill>
                <a:ea typeface="宋体" pitchFamily="-111" charset="-122"/>
              </a:rPr>
              <a:t>تحدث القصة في الفترة السابقة للقضاة (1: 1، 1373-1049 ق.م)</a:t>
            </a:r>
            <a:endParaRPr lang="en-US" altLang="zh-CN" sz="1800" b="1" dirty="0">
              <a:solidFill>
                <a:schemeClr val="bg1"/>
              </a:solidFill>
              <a:ea typeface="宋体" pitchFamily="-111" charset="-122"/>
            </a:endParaRPr>
          </a:p>
          <a:p>
            <a:pPr algn="r" rtl="1" eaLnBrk="1" hangingPunct="1">
              <a:lnSpc>
                <a:spcPct val="90000"/>
              </a:lnSpc>
              <a:defRPr/>
            </a:pPr>
            <a:r>
              <a:rPr lang="ar-JO" altLang="zh-CN" sz="1800" b="1" dirty="0">
                <a:solidFill>
                  <a:schemeClr val="bg1"/>
                </a:solidFill>
                <a:ea typeface="宋体" pitchFamily="-111" charset="-122"/>
              </a:rPr>
              <a:t>بما أن راعوث هي جدة داود الكبرى (4: 17) وقد بدأ حكمه حوالي 1010 ق.م فالبعض يعتقد أن راعوث عاشت في الجزء الأخير من القرن الثاني عشر قبل الميلاد</a:t>
            </a:r>
            <a:r>
              <a:rPr lang="en-US" altLang="zh-CN" sz="1800" b="1" dirty="0">
                <a:solidFill>
                  <a:schemeClr val="bg1"/>
                </a:solidFill>
                <a:ea typeface="宋体" pitchFamily="-111" charset="-122"/>
              </a:rPr>
              <a:t> </a:t>
            </a:r>
          </a:p>
          <a:p>
            <a:pPr algn="r" rtl="1" eaLnBrk="1" hangingPunct="1">
              <a:lnSpc>
                <a:spcPct val="90000"/>
              </a:lnSpc>
              <a:defRPr/>
            </a:pPr>
            <a:r>
              <a:rPr lang="ar-JO" altLang="zh-CN" sz="1800" b="1" dirty="0">
                <a:solidFill>
                  <a:schemeClr val="bg1"/>
                </a:solidFill>
                <a:ea typeface="宋体" pitchFamily="-111" charset="-122"/>
              </a:rPr>
              <a:t>لهذا السبب يسجل صموئيل الأحداث التي حدثت قبل حياته بحوالي 100 سنة</a:t>
            </a:r>
            <a:endParaRPr lang="en-US" altLang="zh-CN" sz="1800" b="1" dirty="0">
              <a:solidFill>
                <a:schemeClr val="bg1"/>
              </a:solidFill>
              <a:ea typeface="宋体" pitchFamily="-111" charset="-122"/>
            </a:endParaRP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a14="http://schemas.microsoft.com/office/drawing/2010/main" xmlns="">
                <a:noFill/>
              </a14:hiddenFill>
            </a:ext>
          </a:extLst>
        </p:spPr>
        <p:txBody>
          <a:bodyPr wrap="none"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5303" name="Text Box 11"/>
          <p:cNvSpPr txBox="1">
            <a:spLocks noChangeArrowheads="1"/>
          </p:cNvSpPr>
          <p:nvPr/>
        </p:nvSpPr>
        <p:spPr bwMode="auto">
          <a:xfrm>
            <a:off x="32092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1373</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4" name="Text Box 12"/>
          <p:cNvSpPr txBox="1">
            <a:spLocks noChangeArrowheads="1"/>
          </p:cNvSpPr>
          <p:nvPr/>
        </p:nvSpPr>
        <p:spPr bwMode="auto">
          <a:xfrm>
            <a:off x="284822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1049</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5" name="Text Box 13"/>
          <p:cNvSpPr txBox="1">
            <a:spLocks noChangeArrowheads="1"/>
          </p:cNvSpPr>
          <p:nvPr/>
        </p:nvSpPr>
        <p:spPr bwMode="auto">
          <a:xfrm>
            <a:off x="432777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1030</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6" name="Text Box 18"/>
          <p:cNvSpPr txBox="1">
            <a:spLocks noChangeArrowheads="1"/>
          </p:cNvSpPr>
          <p:nvPr/>
        </p:nvSpPr>
        <p:spPr bwMode="auto">
          <a:xfrm>
            <a:off x="539457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1010</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7" name="Text Box 23"/>
          <p:cNvSpPr txBox="1">
            <a:spLocks noChangeArrowheads="1"/>
          </p:cNvSpPr>
          <p:nvPr/>
        </p:nvSpPr>
        <p:spPr bwMode="auto">
          <a:xfrm>
            <a:off x="8165457" y="1752600"/>
            <a:ext cx="617277"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971</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08" name="Text Box 28"/>
          <p:cNvSpPr txBox="1">
            <a:spLocks noChangeArrowheads="1"/>
          </p:cNvSpPr>
          <p:nvPr/>
        </p:nvSpPr>
        <p:spPr bwMode="auto">
          <a:xfrm>
            <a:off x="1308617" y="762000"/>
            <a:ext cx="119435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حقبة القضاة</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09" name="Text Box 29"/>
          <p:cNvSpPr txBox="1">
            <a:spLocks noChangeArrowheads="1"/>
          </p:cNvSpPr>
          <p:nvPr/>
        </p:nvSpPr>
        <p:spPr bwMode="auto">
          <a:xfrm>
            <a:off x="1879368" y="0"/>
            <a:ext cx="69261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النسب</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0" name="Text Box 30"/>
          <p:cNvSpPr txBox="1">
            <a:spLocks noChangeArrowheads="1"/>
          </p:cNvSpPr>
          <p:nvPr/>
        </p:nvSpPr>
        <p:spPr bwMode="auto">
          <a:xfrm>
            <a:off x="4476750" y="396875"/>
            <a:ext cx="1619250" cy="707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داود كشخص معين</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1" name="Text Box 31"/>
          <p:cNvSpPr txBox="1">
            <a:spLocks noChangeArrowheads="1"/>
          </p:cNvSpPr>
          <p:nvPr/>
        </p:nvSpPr>
        <p:spPr bwMode="auto">
          <a:xfrm>
            <a:off x="6457950" y="396875"/>
            <a:ext cx="1619250"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داود كملك</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2" name="Text Box 32"/>
          <p:cNvSpPr txBox="1">
            <a:spLocks noChangeArrowheads="1"/>
          </p:cNvSpPr>
          <p:nvPr/>
        </p:nvSpPr>
        <p:spPr bwMode="auto">
          <a:xfrm>
            <a:off x="192110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1105</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حياة صموئيل</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4" name="Text Box 34"/>
          <p:cNvSpPr txBox="1">
            <a:spLocks noChangeArrowheads="1"/>
          </p:cNvSpPr>
          <p:nvPr/>
        </p:nvSpPr>
        <p:spPr bwMode="auto">
          <a:xfrm>
            <a:off x="1295400" y="3200401"/>
            <a:ext cx="1066800" cy="707787"/>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حياة راعوث</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5" name="Text Box 35"/>
          <p:cNvSpPr txBox="1">
            <a:spLocks noChangeArrowheads="1"/>
          </p:cNvSpPr>
          <p:nvPr/>
        </p:nvSpPr>
        <p:spPr bwMode="auto">
          <a:xfrm>
            <a:off x="550208" y="2286000"/>
            <a:ext cx="783990"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عثنيئيل</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6" name="Text Box 36"/>
          <p:cNvSpPr txBox="1">
            <a:spLocks noChangeArrowheads="1"/>
          </p:cNvSpPr>
          <p:nvPr/>
        </p:nvSpPr>
        <p:spPr bwMode="auto">
          <a:xfrm>
            <a:off x="2458014" y="2286000"/>
            <a:ext cx="856125"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شمشون</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25" name="Text Box 45"/>
          <p:cNvSpPr txBox="1">
            <a:spLocks noChangeArrowheads="1"/>
          </p:cNvSpPr>
          <p:nvPr/>
        </p:nvSpPr>
        <p:spPr bwMode="auto">
          <a:xfrm>
            <a:off x="4038600" y="3200401"/>
            <a:ext cx="1600200" cy="400011"/>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91341" tIns="45671" rIns="91341" bIns="45671">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كتابة راعوث</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1146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0518"/>
                                        </p:tgtEl>
                                        <p:attrNameLst>
                                          <p:attrName>style.visibility</p:attrName>
                                        </p:attrNameLst>
                                      </p:cBhvr>
                                      <p:to>
                                        <p:strVal val="visible"/>
                                      </p:to>
                                    </p:set>
                                    <p:animEffect transition="in" filter="wipe(up)">
                                      <p:cBhvr>
                                        <p:cTn id="7" dur="2000"/>
                                        <p:tgtEl>
                                          <p:spTgt spid="205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0509"/>
                                        </p:tgtEl>
                                        <p:attrNameLst>
                                          <p:attrName>style.visibility</p:attrName>
                                        </p:attrNameLst>
                                      </p:cBhvr>
                                      <p:to>
                                        <p:strVal val="visible"/>
                                      </p:to>
                                    </p:set>
                                    <p:animEffect transition="in" filter="wipe(up)">
                                      <p:cBhvr>
                                        <p:cTn id="10" dur="2000"/>
                                        <p:tgtEl>
                                          <p:spTgt spid="20509"/>
                                        </p:tgtEl>
                                      </p:cBhvr>
                                    </p:animEffect>
                                  </p:childTnLst>
                                </p:cTn>
                              </p:par>
                            </p:childTnLst>
                          </p:cTn>
                        </p:par>
                        <p:par>
                          <p:cTn id="11" fill="hold" nodeType="afterGroup">
                            <p:stCondLst>
                              <p:cond delay="2000"/>
                            </p:stCondLst>
                            <p:childTnLst>
                              <p:par>
                                <p:cTn id="12" presetID="22" presetClass="entr" presetSubtype="4" fill="hold" grpId="0" nodeType="afterEffect">
                                  <p:stCondLst>
                                    <p:cond delay="0"/>
                                  </p:stCondLst>
                                  <p:childTnLst>
                                    <p:set>
                                      <p:cBhvr>
                                        <p:cTn id="13" dur="1" fill="hold">
                                          <p:stCondLst>
                                            <p:cond delay="0"/>
                                          </p:stCondLst>
                                        </p:cTn>
                                        <p:tgtEl>
                                          <p:spTgt spid="20510"/>
                                        </p:tgtEl>
                                        <p:attrNameLst>
                                          <p:attrName>style.visibility</p:attrName>
                                        </p:attrNameLst>
                                      </p:cBhvr>
                                      <p:to>
                                        <p:strVal val="visible"/>
                                      </p:to>
                                    </p:set>
                                    <p:animEffect transition="in" filter="wipe(down)">
                                      <p:cBhvr>
                                        <p:cTn id="14" dur="2000"/>
                                        <p:tgtEl>
                                          <p:spTgt spid="20510"/>
                                        </p:tgtEl>
                                      </p:cBhvr>
                                    </p:animEffect>
                                  </p:childTnLst>
                                </p:cTn>
                              </p:par>
                            </p:childTnLst>
                          </p:cTn>
                        </p:par>
                        <p:par>
                          <p:cTn id="15" fill="hold" nodeType="afterGroup">
                            <p:stCondLst>
                              <p:cond delay="4000"/>
                            </p:stCondLst>
                            <p:childTnLst>
                              <p:par>
                                <p:cTn id="16" presetID="22" presetClass="entr" presetSubtype="4" fill="hold" grpId="0" nodeType="afterEffect">
                                  <p:stCondLst>
                                    <p:cond delay="0"/>
                                  </p:stCondLst>
                                  <p:childTnLst>
                                    <p:set>
                                      <p:cBhvr>
                                        <p:cTn id="17" dur="1" fill="hold">
                                          <p:stCondLst>
                                            <p:cond delay="0"/>
                                          </p:stCondLst>
                                        </p:cTn>
                                        <p:tgtEl>
                                          <p:spTgt spid="20519"/>
                                        </p:tgtEl>
                                        <p:attrNameLst>
                                          <p:attrName>style.visibility</p:attrName>
                                        </p:attrNameLst>
                                      </p:cBhvr>
                                      <p:to>
                                        <p:strVal val="visible"/>
                                      </p:to>
                                    </p:set>
                                    <p:animEffect transition="in" filter="wipe(down)">
                                      <p:cBhvr>
                                        <p:cTn id="18" dur="2000"/>
                                        <p:tgtEl>
                                          <p:spTgt spid="20519"/>
                                        </p:tgtEl>
                                      </p:cBhvr>
                                    </p:animEffect>
                                  </p:childTnLst>
                                </p:cTn>
                              </p:par>
                            </p:childTnLst>
                          </p:cTn>
                        </p:par>
                        <p:par>
                          <p:cTn id="19" fill="hold" nodeType="afterGroup">
                            <p:stCondLst>
                              <p:cond delay="6000"/>
                            </p:stCondLst>
                            <p:childTnLst>
                              <p:par>
                                <p:cTn id="20" presetID="22" presetClass="entr" presetSubtype="4" fill="hold" grpId="0" nodeType="afterEffect">
                                  <p:stCondLst>
                                    <p:cond delay="0"/>
                                  </p:stCondLst>
                                  <p:childTnLst>
                                    <p:set>
                                      <p:cBhvr>
                                        <p:cTn id="21" dur="1" fill="hold">
                                          <p:stCondLst>
                                            <p:cond delay="0"/>
                                          </p:stCondLst>
                                        </p:cTn>
                                        <p:tgtEl>
                                          <p:spTgt spid="20511"/>
                                        </p:tgtEl>
                                        <p:attrNameLst>
                                          <p:attrName>style.visibility</p:attrName>
                                        </p:attrNameLst>
                                      </p:cBhvr>
                                      <p:to>
                                        <p:strVal val="visible"/>
                                      </p:to>
                                    </p:set>
                                    <p:animEffect transition="in" filter="wipe(down)">
                                      <p:cBhvr>
                                        <p:cTn id="22" dur="2000"/>
                                        <p:tgtEl>
                                          <p:spTgt spid="20511"/>
                                        </p:tgtEl>
                                      </p:cBhvr>
                                    </p:animEffect>
                                  </p:childTnLst>
                                </p:cTn>
                              </p:par>
                            </p:childTnLst>
                          </p:cTn>
                        </p:par>
                        <p:par>
                          <p:cTn id="23" fill="hold" nodeType="afterGroup">
                            <p:stCondLst>
                              <p:cond delay="8000"/>
                            </p:stCondLst>
                            <p:childTnLst>
                              <p:par>
                                <p:cTn id="24" presetID="22" presetClass="entr" presetSubtype="4" fill="hold" grpId="0" nodeType="afterEffect">
                                  <p:stCondLst>
                                    <p:cond delay="0"/>
                                  </p:stCondLst>
                                  <p:childTnLst>
                                    <p:set>
                                      <p:cBhvr>
                                        <p:cTn id="25" dur="1" fill="hold">
                                          <p:stCondLst>
                                            <p:cond delay="0"/>
                                          </p:stCondLst>
                                        </p:cTn>
                                        <p:tgtEl>
                                          <p:spTgt spid="20522"/>
                                        </p:tgtEl>
                                        <p:attrNameLst>
                                          <p:attrName>style.visibility</p:attrName>
                                        </p:attrNameLst>
                                      </p:cBhvr>
                                      <p:to>
                                        <p:strVal val="visible"/>
                                      </p:to>
                                    </p:set>
                                    <p:animEffect transition="in" filter="wipe(down)">
                                      <p:cBhvr>
                                        <p:cTn id="26" dur="2000"/>
                                        <p:tgtEl>
                                          <p:spTgt spid="2052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0488">
                                            <p:txEl>
                                              <p:pRg st="0" end="0"/>
                                            </p:txEl>
                                          </p:spTgt>
                                        </p:tgtEl>
                                        <p:attrNameLst>
                                          <p:attrName>style.visibility</p:attrName>
                                        </p:attrNameLst>
                                      </p:cBhvr>
                                      <p:to>
                                        <p:strVal val="visible"/>
                                      </p:to>
                                    </p:set>
                                    <p:anim calcmode="lin" valueType="num">
                                      <p:cBhvr additive="base">
                                        <p:cTn id="31"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4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0488">
                                            <p:txEl>
                                              <p:pRg st="1" end="1"/>
                                            </p:txEl>
                                          </p:spTgt>
                                        </p:tgtEl>
                                        <p:attrNameLst>
                                          <p:attrName>style.visibility</p:attrName>
                                        </p:attrNameLst>
                                      </p:cBhvr>
                                      <p:to>
                                        <p:strVal val="visible"/>
                                      </p:to>
                                    </p:set>
                                    <p:anim calcmode="lin" valueType="num">
                                      <p:cBhvr additive="base">
                                        <p:cTn id="37"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9" presetID="4" presetClass="entr" presetSubtype="16" fill="hold" grpId="0" nodeType="withEffect">
                                  <p:stCondLst>
                                    <p:cond delay="0"/>
                                  </p:stCondLst>
                                  <p:childTnLst>
                                    <p:set>
                                      <p:cBhvr>
                                        <p:cTn id="40" dur="1" fill="hold">
                                          <p:stCondLst>
                                            <p:cond delay="0"/>
                                          </p:stCondLst>
                                        </p:cTn>
                                        <p:tgtEl>
                                          <p:spTgt spid="20513"/>
                                        </p:tgtEl>
                                        <p:attrNameLst>
                                          <p:attrName>style.visibility</p:attrName>
                                        </p:attrNameLst>
                                      </p:cBhvr>
                                      <p:to>
                                        <p:strVal val="visible"/>
                                      </p:to>
                                    </p:set>
                                    <p:animEffect transition="in" filter="box(in)">
                                      <p:cBhvr>
                                        <p:cTn id="41" dur="500"/>
                                        <p:tgtEl>
                                          <p:spTgt spid="20513"/>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0488">
                                            <p:txEl>
                                              <p:pRg st="2" end="2"/>
                                            </p:txEl>
                                          </p:spTgt>
                                        </p:tgtEl>
                                        <p:attrNameLst>
                                          <p:attrName>style.visibility</p:attrName>
                                        </p:attrNameLst>
                                      </p:cBhvr>
                                      <p:to>
                                        <p:strVal val="visible"/>
                                      </p:to>
                                    </p:set>
                                    <p:anim calcmode="lin" valueType="num">
                                      <p:cBhvr additive="base">
                                        <p:cTn id="46"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8" presetID="22" presetClass="entr" presetSubtype="1" fill="hold" grpId="0" nodeType="withEffect">
                                  <p:stCondLst>
                                    <p:cond delay="0"/>
                                  </p:stCondLst>
                                  <p:childTnLst>
                                    <p:set>
                                      <p:cBhvr>
                                        <p:cTn id="49" dur="1" fill="hold">
                                          <p:stCondLst>
                                            <p:cond delay="0"/>
                                          </p:stCondLst>
                                        </p:cTn>
                                        <p:tgtEl>
                                          <p:spTgt spid="20508"/>
                                        </p:tgtEl>
                                        <p:attrNameLst>
                                          <p:attrName>style.visibility</p:attrName>
                                        </p:attrNameLst>
                                      </p:cBhvr>
                                      <p:to>
                                        <p:strVal val="visible"/>
                                      </p:to>
                                    </p:set>
                                    <p:animEffect transition="in" filter="wipe(up)">
                                      <p:cBhvr>
                                        <p:cTn id="50" dur="500"/>
                                        <p:tgtEl>
                                          <p:spTgt spid="20508"/>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20517"/>
                                        </p:tgtEl>
                                        <p:attrNameLst>
                                          <p:attrName>style.visibility</p:attrName>
                                        </p:attrNameLst>
                                      </p:cBhvr>
                                      <p:to>
                                        <p:strVal val="visible"/>
                                      </p:to>
                                    </p:set>
                                    <p:animEffect transition="in" filter="wipe(up)">
                                      <p:cBhvr>
                                        <p:cTn id="53" dur="500"/>
                                        <p:tgtEl>
                                          <p:spTgt spid="20517"/>
                                        </p:tgtEl>
                                      </p:cBhvr>
                                    </p:animEffect>
                                  </p:childTnLst>
                                </p:cTn>
                              </p:par>
                            </p:childTnLst>
                          </p:cTn>
                        </p:par>
                      </p:childTnLst>
                    </p:cTn>
                  </p:par>
                  <p:par>
                    <p:cTn id="54" fill="hold">
                      <p:stCondLst>
                        <p:cond delay="indefinite"/>
                      </p:stCondLst>
                      <p:childTnLst>
                        <p:par>
                          <p:cTn id="55" fill="hold">
                            <p:stCondLst>
                              <p:cond delay="0"/>
                            </p:stCondLst>
                            <p:childTnLst>
                              <p:par>
                                <p:cTn id="56" presetID="2" presetClass="entr" presetSubtype="8" fill="hold" grpId="0" nodeType="clickEffect">
                                  <p:stCondLst>
                                    <p:cond delay="0"/>
                                  </p:stCondLst>
                                  <p:childTnLst>
                                    <p:set>
                                      <p:cBhvr>
                                        <p:cTn id="57" dur="1" fill="hold">
                                          <p:stCondLst>
                                            <p:cond delay="0"/>
                                          </p:stCondLst>
                                        </p:cTn>
                                        <p:tgtEl>
                                          <p:spTgt spid="20488">
                                            <p:txEl>
                                              <p:pRg st="3" end="3"/>
                                            </p:txEl>
                                          </p:spTgt>
                                        </p:tgtEl>
                                        <p:attrNameLst>
                                          <p:attrName>style.visibility</p:attrName>
                                        </p:attrNameLst>
                                      </p:cBhvr>
                                      <p:to>
                                        <p:strVal val="visible"/>
                                      </p:to>
                                    </p:set>
                                    <p:anim calcmode="lin" valueType="num">
                                      <p:cBhvr additive="base">
                                        <p:cTn id="58"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60" presetID="5" presetClass="entr" presetSubtype="10" fill="hold" grpId="0" nodeType="withEffect">
                                  <p:stCondLst>
                                    <p:cond delay="0"/>
                                  </p:stCondLst>
                                  <p:childTnLst>
                                    <p:set>
                                      <p:cBhvr>
                                        <p:cTn id="61" dur="1" fill="hold">
                                          <p:stCondLst>
                                            <p:cond delay="0"/>
                                          </p:stCondLst>
                                        </p:cTn>
                                        <p:tgtEl>
                                          <p:spTgt spid="20514"/>
                                        </p:tgtEl>
                                        <p:attrNameLst>
                                          <p:attrName>style.visibility</p:attrName>
                                        </p:attrNameLst>
                                      </p:cBhvr>
                                      <p:to>
                                        <p:strVal val="visible"/>
                                      </p:to>
                                    </p:set>
                                    <p:animEffect transition="in" filter="checkerboard(across)">
                                      <p:cBhvr>
                                        <p:cTn id="62" dur="500"/>
                                        <p:tgtEl>
                                          <p:spTgt spid="20514"/>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0488">
                                            <p:txEl>
                                              <p:pRg st="4" end="4"/>
                                            </p:txEl>
                                          </p:spTgt>
                                        </p:tgtEl>
                                        <p:attrNameLst>
                                          <p:attrName>style.visibility</p:attrName>
                                        </p:attrNameLst>
                                      </p:cBhvr>
                                      <p:to>
                                        <p:strVal val="visible"/>
                                      </p:to>
                                    </p:set>
                                    <p:anim calcmode="lin" valueType="num">
                                      <p:cBhvr additive="base">
                                        <p:cTn id="67"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9" presetID="3" presetClass="entr" presetSubtype="10" fill="hold" grpId="0" nodeType="withEffect">
                                  <p:stCondLst>
                                    <p:cond delay="0"/>
                                  </p:stCondLst>
                                  <p:childTnLst>
                                    <p:set>
                                      <p:cBhvr>
                                        <p:cTn id="70" dur="1" fill="hold">
                                          <p:stCondLst>
                                            <p:cond delay="0"/>
                                          </p:stCondLst>
                                        </p:cTn>
                                        <p:tgtEl>
                                          <p:spTgt spid="20525"/>
                                        </p:tgtEl>
                                        <p:attrNameLst>
                                          <p:attrName>style.visibility</p:attrName>
                                        </p:attrNameLst>
                                      </p:cBhvr>
                                      <p:to>
                                        <p:strVal val="visible"/>
                                      </p:to>
                                    </p:set>
                                    <p:animEffect transition="in" filter="blinds(horizontal)">
                                      <p:cBhvr>
                                        <p:cTn id="71" dur="500"/>
                                        <p:tgtEl>
                                          <p:spTgt spid="20525"/>
                                        </p:tgtEl>
                                      </p:cBhvr>
                                    </p:animEffect>
                                  </p:childTnLst>
                                </p:cTn>
                              </p:par>
                              <p:par>
                                <p:cTn id="72" presetID="3" presetClass="entr" presetSubtype="10" fill="hold" nodeType="withEffect">
                                  <p:stCondLst>
                                    <p:cond delay="0"/>
                                  </p:stCondLst>
                                  <p:childTnLst>
                                    <p:set>
                                      <p:cBhvr>
                                        <p:cTn id="73" dur="1" fill="hold">
                                          <p:stCondLst>
                                            <p:cond delay="0"/>
                                          </p:stCondLst>
                                        </p:cTn>
                                        <p:tgtEl>
                                          <p:spTgt spid="20523"/>
                                        </p:tgtEl>
                                        <p:attrNameLst>
                                          <p:attrName>style.visibility</p:attrName>
                                        </p:attrNameLst>
                                      </p:cBhvr>
                                      <p:to>
                                        <p:strVal val="visible"/>
                                      </p:to>
                                    </p:set>
                                    <p:animEffect transition="in" filter="blinds(horizontal)">
                                      <p:cBhvr>
                                        <p:cTn id="74"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9" name="Rectangle 3"/>
          <p:cNvSpPr>
            <a:spLocks noGrp="1" noChangeArrowheads="1"/>
          </p:cNvSpPr>
          <p:nvPr>
            <p:ph type="title"/>
          </p:nvPr>
        </p:nvSpPr>
        <p:spPr>
          <a:xfrm>
            <a:off x="0" y="533401"/>
            <a:ext cx="8763000" cy="8382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80900" name="Rectangle 4"/>
          <p:cNvSpPr>
            <a:spLocks noGrp="1" noChangeArrowheads="1"/>
          </p:cNvSpPr>
          <p:nvPr>
            <p:ph type="body" idx="1"/>
          </p:nvPr>
        </p:nvSpPr>
        <p:spPr>
          <a:xfrm>
            <a:off x="152400" y="1600200"/>
            <a:ext cx="8915400" cy="4525963"/>
          </a:xfrm>
        </p:spPr>
        <p:txBody>
          <a:bodyPr/>
          <a:lstStyle/>
          <a:p>
            <a:pPr marL="461480" indent="-461480" algn="r" eaLnBrk="1" hangingPunct="1">
              <a:buNone/>
              <a:defRPr/>
            </a:pPr>
            <a:r>
              <a:rPr lang="ar-JO" sz="2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بماذا وعد الله داود في 2 صموئيل 7: 12-16؟</a:t>
            </a:r>
            <a:endParaRPr lang="en-US" sz="2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80901" name="Text Box 5"/>
          <p:cNvSpPr txBox="1">
            <a:spLocks noChangeArrowheads="1"/>
          </p:cNvSpPr>
          <p:nvPr/>
        </p:nvSpPr>
        <p:spPr bwMode="auto">
          <a:xfrm>
            <a:off x="9537138" y="114463"/>
            <a:ext cx="530716"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469"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 Box 105"/>
          <p:cNvSpPr txBox="1">
            <a:spLocks noChangeArrowheads="1"/>
          </p:cNvSpPr>
          <p:nvPr/>
        </p:nvSpPr>
        <p:spPr bwMode="auto">
          <a:xfrm>
            <a:off x="8464133" y="116653"/>
            <a:ext cx="535524" cy="461566"/>
          </a:xfrm>
          <a:prstGeom prst="rect">
            <a:avLst/>
          </a:prstGeom>
          <a:noFill/>
          <a:ln w="12700">
            <a:noFill/>
            <a:miter lim="800000"/>
            <a:headEnd/>
            <a:tailEnd/>
          </a:ln>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9خ</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563500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Effect transition="in" filter="circle(in)">
                                      <p:cBhvr>
                                        <p:cTn id="7" dur="2000"/>
                                        <p:tgtEl>
                                          <p:spTgt spid="8090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0"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1"/>
            <a:ext cx="8763000" cy="838200"/>
          </a:xfrm>
        </p:spPr>
        <p:txBody>
          <a:bodyPr/>
          <a:lstStyle/>
          <a:p>
            <a:pPr eaLnBrk="1" hangingPunct="1">
              <a:defRPr/>
            </a:pPr>
            <a:r>
              <a:rPr lang="ar-JO" sz="4000" b="1" dirty="0">
                <a:effectLst>
                  <a:glow rad="101600">
                    <a:schemeClr val="bg1">
                      <a:alpha val="75000"/>
                    </a:schemeClr>
                  </a:glow>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effectLst>
                <a:glow rad="101600">
                  <a:schemeClr val="bg1">
                    <a:alpha val="75000"/>
                  </a:schemeClr>
                </a:glow>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65539" name="Text Box 5"/>
          <p:cNvSpPr txBox="1">
            <a:spLocks noChangeArrowheads="1"/>
          </p:cNvSpPr>
          <p:nvPr/>
        </p:nvSpPr>
        <p:spPr bwMode="auto">
          <a:xfrm>
            <a:off x="9373304" y="74031"/>
            <a:ext cx="530716"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65540"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0"/>
            <a:ext cx="8915400" cy="4525963"/>
          </a:xfrm>
          <a:prstGeom prst="rect">
            <a:avLst/>
          </a:prstGeom>
          <a:noFill/>
          <a:ln w="9525">
            <a:noFill/>
            <a:miter lim="800000"/>
            <a:headEnd/>
            <a:tailEnd/>
          </a:ln>
          <a:effectLst/>
        </p:spPr>
        <p:txBody>
          <a:bodyPr lIns="91341" tIns="45671" rIns="91341" bIns="45671"/>
          <a:lstStyle/>
          <a:p>
            <a:pPr marL="461480" marR="0" lvl="0" indent="-461480" algn="r" defTabSz="914400" rtl="0" eaLnBrk="1" fontAlgn="base" latinLnBrk="0" hangingPunct="1">
              <a:lnSpc>
                <a:spcPct val="100000"/>
              </a:lnSpc>
              <a:spcBef>
                <a:spcPct val="20000"/>
              </a:spcBef>
              <a:spcAft>
                <a:spcPct val="0"/>
              </a:spcAft>
              <a:buClrTx/>
              <a:buSzTx/>
              <a:buFontTx/>
              <a:buNone/>
              <a:tabLst/>
              <a:defRPr/>
            </a:pP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بماذا وعد الله داود في 2 صموئيل 7: 12-16؟</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أولاد</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بيت لا يفنى أبداً</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مملكة</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سلالة سياسية (كل ملك على أورشليم سيكون من نسله المباشر)</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عرش</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بصفته عهداً أبدياً (ع 16) فإن الحق بالحكم سيقى مع عائلته للأبد</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هيكل</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سيقوم سليمان ببنائه</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تأديب</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سيعاقب الله الملوك العصاة لكنه سيحفظ وعوده غير المشروطة</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7" name="Text Box 105"/>
          <p:cNvSpPr txBox="1">
            <a:spLocks noChangeArrowheads="1"/>
          </p:cNvSpPr>
          <p:nvPr/>
        </p:nvSpPr>
        <p:spPr bwMode="auto">
          <a:xfrm>
            <a:off x="8536142" y="44843"/>
            <a:ext cx="535524" cy="461566"/>
          </a:xfrm>
          <a:prstGeom prst="rect">
            <a:avLst/>
          </a:prstGeom>
          <a:noFill/>
          <a:ln>
            <a:noFill/>
          </a:ln>
        </p:spPr>
        <p:txBody>
          <a:bodyPr wrap="none" lIns="91341" tIns="45671" rIns="91341" bIns="45671" anchor="ctr">
            <a:spAutoFit/>
          </a:bodyPr>
          <a:lstStyle>
            <a:defPPr>
              <a:defRPr lang="en-US"/>
            </a:defPPr>
            <a:lvl1pPr algn="ctr" eaLnBrk="1" hangingPunct="1">
              <a:defRPr b="1">
                <a:solidFill>
                  <a:srgbClr val="000000"/>
                </a:solidFill>
                <a:effectLst>
                  <a:glow rad="101600">
                    <a:srgbClr val="FFFFFF">
                      <a:alpha val="75000"/>
                    </a:srgbClr>
                  </a:glow>
                </a:effectLst>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9خ</a:t>
            </a:r>
            <a:endParaRPr kumimoji="0" lang="en-US"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546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t>من هولوقا؟</a:t>
            </a:r>
            <a:endParaRPr kumimoji="0" lang="en-US" b="1" dirty="0"/>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طبيب</a:t>
            </a:r>
            <a:endParaRPr kumimoji="0" lang="en-US" sz="3200" b="1" i="0" u="none" strike="noStrike" kern="0" cap="none" spc="0" normalizeH="0" baseline="0" noProof="0" dirty="0">
              <a:ln>
                <a:noFill/>
              </a:ln>
              <a:solidFill>
                <a:srgbClr val="FFFFFF"/>
              </a:solidFill>
              <a:effectLst/>
              <a:uLnTx/>
              <a:uFillTx/>
              <a:latin typeface="Helvetica"/>
              <a:ea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رفيق سفر مع بولس</a:t>
            </a:r>
            <a:endParaRPr kumimoji="0" lang="en-US" sz="3200" b="1" i="0" u="none" strike="noStrike" kern="0" cap="none" spc="0" normalizeH="0" baseline="0" noProof="0" dirty="0">
              <a:ln>
                <a:noFill/>
              </a:ln>
              <a:solidFill>
                <a:srgbClr val="FFFFFF"/>
              </a:solidFill>
              <a:effectLst/>
              <a:uLnTx/>
              <a:uFillTx/>
              <a:latin typeface="Helvetica"/>
              <a:ea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مؤرخ وكاتب واضح</a:t>
            </a:r>
            <a:endParaRPr kumimoji="0" lang="en-US" sz="3200" b="1" i="0" u="none" strike="noStrike" kern="0" cap="none" spc="0" normalizeH="0" baseline="0" noProof="0" dirty="0">
              <a:ln>
                <a:noFill/>
              </a:ln>
              <a:solidFill>
                <a:srgbClr val="FFFFFF"/>
              </a:solidFill>
              <a:effectLst/>
              <a:uLnTx/>
              <a:uFillTx/>
              <a:latin typeface="Helvetica"/>
              <a:ea typeface="Osaka"/>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4"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مريم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917"/>
            <a:ext cx="1981200" cy="21697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t</a:t>
            </a: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فجميع</a:t>
            </a:r>
            <a:r>
              <a:rPr kumimoji="0" lang="ar-JO" sz="1800" b="1" u="none" strike="noStrike" kern="1200" cap="none" spc="0" normalizeH="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 الأجيال من إبراهيم إلى داود أربعة عشر جيلاً ومن داود إلى سبي بابل أربعة عشر جيلاً ومن سبي بابل إلى المسيح أربعة عشر جيلاً</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متى 1: 17</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117763" name="Group 1028"/>
          <p:cNvGrpSpPr>
            <a:grpSpLocks/>
          </p:cNvGrpSpPr>
          <p:nvPr/>
        </p:nvGrpSpPr>
        <p:grpSpPr bwMode="auto">
          <a:xfrm>
            <a:off x="228600" y="682626"/>
            <a:ext cx="5086350" cy="5903914"/>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إبراهيم</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117826" name="Group 1030"/>
            <p:cNvGrpSpPr>
              <a:grpSpLocks/>
            </p:cNvGrpSpPr>
            <p:nvPr/>
          </p:nvGrpSpPr>
          <p:grpSpPr bwMode="auto">
            <a:xfrm>
              <a:off x="364" y="524"/>
              <a:ext cx="2840" cy="3531"/>
              <a:chOff x="608" y="92"/>
              <a:chExt cx="2500" cy="3531"/>
            </a:xfrm>
          </p:grpSpPr>
          <p:cxnSp>
            <p:nvCxnSpPr>
              <p:cNvPr id="117827"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إسحق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29"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1"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يهوذا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3"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فارص</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5"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حصرون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7"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9"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عميناداب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1"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نحشون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3"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بوعز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7"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عوبيد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4"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6"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الملك</a:t>
                </a:r>
                <a:r>
                  <a:rPr kumimoji="0" lang="ar-JO" sz="1600" b="1" u="none" strike="noStrike" kern="1200" cap="none" spc="0" normalizeH="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 داود</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21" y="835025"/>
            <a:ext cx="12604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سليمان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5"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6" name="Text Box 1059"/>
          <p:cNvSpPr txBox="1">
            <a:spLocks noChangeArrowheads="1"/>
          </p:cNvSpPr>
          <p:nvPr/>
        </p:nvSpPr>
        <p:spPr bwMode="auto">
          <a:xfrm>
            <a:off x="3584596" y="1104900"/>
            <a:ext cx="12557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رحبعام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7" name="AutoShape 1060"/>
          <p:cNvCxnSpPr>
            <a:cxnSpLocks noChangeShapeType="1"/>
          </p:cNvCxnSpPr>
          <p:nvPr/>
        </p:nvCxnSpPr>
        <p:spPr bwMode="auto">
          <a:xfrm rot="16200000" flipH="1">
            <a:off x="3795713"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8" name="Text Box 1061"/>
          <p:cNvSpPr txBox="1">
            <a:spLocks noChangeArrowheads="1"/>
          </p:cNvSpPr>
          <p:nvPr/>
        </p:nvSpPr>
        <p:spPr bwMode="auto">
          <a:xfrm>
            <a:off x="3781446" y="1543050"/>
            <a:ext cx="129222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أبيا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9"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0" name="Text Box 1063"/>
          <p:cNvSpPr txBox="1">
            <a:spLocks noChangeArrowheads="1"/>
          </p:cNvSpPr>
          <p:nvPr/>
        </p:nvSpPr>
        <p:spPr bwMode="auto">
          <a:xfrm>
            <a:off x="3990977" y="1981200"/>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آسا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1"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2" name="Text Box 1065"/>
          <p:cNvSpPr txBox="1">
            <a:spLocks noChangeArrowheads="1"/>
          </p:cNvSpPr>
          <p:nvPr/>
        </p:nvSpPr>
        <p:spPr bwMode="auto">
          <a:xfrm>
            <a:off x="4175146" y="2428875"/>
            <a:ext cx="13954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يهوشافاط</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3"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4" name="Text Box 1067"/>
          <p:cNvSpPr txBox="1">
            <a:spLocks noChangeArrowheads="1"/>
          </p:cNvSpPr>
          <p:nvPr/>
        </p:nvSpPr>
        <p:spPr bwMode="auto">
          <a:xfrm>
            <a:off x="4384696" y="2867025"/>
            <a:ext cx="13620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5"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6" name="Text Box 1069"/>
          <p:cNvSpPr txBox="1">
            <a:spLocks noChangeArrowheads="1"/>
          </p:cNvSpPr>
          <p:nvPr/>
        </p:nvSpPr>
        <p:spPr bwMode="auto">
          <a:xfrm>
            <a:off x="4594225" y="3305175"/>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عزيا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7"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8" name="Text Box 1071"/>
          <p:cNvSpPr txBox="1">
            <a:spLocks noChangeArrowheads="1"/>
          </p:cNvSpPr>
          <p:nvPr/>
        </p:nvSpPr>
        <p:spPr bwMode="auto">
          <a:xfrm>
            <a:off x="4803775" y="37338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يوثام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9"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0" name="Text Box 1073"/>
          <p:cNvSpPr txBox="1">
            <a:spLocks noChangeArrowheads="1"/>
          </p:cNvSpPr>
          <p:nvPr/>
        </p:nvSpPr>
        <p:spPr bwMode="auto">
          <a:xfrm>
            <a:off x="5032375" y="417195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آحاز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1"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2" name="Text Box 1075"/>
          <p:cNvSpPr txBox="1">
            <a:spLocks noChangeArrowheads="1"/>
          </p:cNvSpPr>
          <p:nvPr/>
        </p:nvSpPr>
        <p:spPr bwMode="auto">
          <a:xfrm>
            <a:off x="5222875" y="46005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حزقيا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3" name="AutoShape 1076"/>
          <p:cNvCxnSpPr>
            <a:cxnSpLocks noChangeShapeType="1"/>
          </p:cNvCxnSpPr>
          <p:nvPr/>
        </p:nvCxnSpPr>
        <p:spPr bwMode="auto">
          <a:xfrm rot="16200000" flipH="1">
            <a:off x="5427663"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4" name="Text Box 1077"/>
          <p:cNvSpPr txBox="1">
            <a:spLocks noChangeArrowheads="1"/>
          </p:cNvSpPr>
          <p:nvPr/>
        </p:nvSpPr>
        <p:spPr bwMode="auto">
          <a:xfrm>
            <a:off x="5413375" y="50292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منسى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5"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6" name="Text Box 1079"/>
          <p:cNvSpPr txBox="1">
            <a:spLocks noChangeArrowheads="1"/>
          </p:cNvSpPr>
          <p:nvPr/>
        </p:nvSpPr>
        <p:spPr bwMode="auto">
          <a:xfrm>
            <a:off x="5622925" y="545782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7" name="AutoShape 1080"/>
          <p:cNvCxnSpPr>
            <a:cxnSpLocks noChangeShapeType="1"/>
          </p:cNvCxnSpPr>
          <p:nvPr/>
        </p:nvCxnSpPr>
        <p:spPr bwMode="auto">
          <a:xfrm rot="16200000" flipH="1">
            <a:off x="5856289"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8" name="Text Box 1081"/>
          <p:cNvSpPr txBox="1">
            <a:spLocks noChangeArrowheads="1"/>
          </p:cNvSpPr>
          <p:nvPr/>
        </p:nvSpPr>
        <p:spPr bwMode="auto">
          <a:xfrm>
            <a:off x="5842000" y="58959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يوشيا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9"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يكنيا (السبي)</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96" y="911225"/>
            <a:ext cx="12604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شألتئيل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2" name="AutoShape 1085"/>
          <p:cNvCxnSpPr>
            <a:cxnSpLocks noChangeShapeType="1"/>
          </p:cNvCxnSpPr>
          <p:nvPr/>
        </p:nvCxnSpPr>
        <p:spPr bwMode="auto">
          <a:xfrm>
            <a:off x="5616576"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3" name="Text Box 1086"/>
          <p:cNvSpPr txBox="1">
            <a:spLocks noChangeArrowheads="1"/>
          </p:cNvSpPr>
          <p:nvPr/>
        </p:nvSpPr>
        <p:spPr bwMode="auto">
          <a:xfrm>
            <a:off x="5899171" y="1104900"/>
            <a:ext cx="12557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زربابل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4" name="AutoShape 1087"/>
          <p:cNvCxnSpPr>
            <a:cxnSpLocks noChangeShapeType="1"/>
          </p:cNvCxnSpPr>
          <p:nvPr/>
        </p:nvCxnSpPr>
        <p:spPr bwMode="auto">
          <a:xfrm rot="16200000" flipH="1">
            <a:off x="6110288"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5" name="Text Box 1088"/>
          <p:cNvSpPr txBox="1">
            <a:spLocks noChangeArrowheads="1"/>
          </p:cNvSpPr>
          <p:nvPr/>
        </p:nvSpPr>
        <p:spPr bwMode="auto">
          <a:xfrm>
            <a:off x="6096021" y="1543050"/>
            <a:ext cx="129222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ابيهود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6"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7" name="Text Box 1090"/>
          <p:cNvSpPr txBox="1">
            <a:spLocks noChangeArrowheads="1"/>
          </p:cNvSpPr>
          <p:nvPr/>
        </p:nvSpPr>
        <p:spPr bwMode="auto">
          <a:xfrm>
            <a:off x="6305551" y="1981200"/>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ألياقيم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8"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9" name="Text Box 1092"/>
          <p:cNvSpPr txBox="1">
            <a:spLocks noChangeArrowheads="1"/>
          </p:cNvSpPr>
          <p:nvPr/>
        </p:nvSpPr>
        <p:spPr bwMode="auto">
          <a:xfrm>
            <a:off x="6489721" y="2428875"/>
            <a:ext cx="13954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عازور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0"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1" name="Text Box 1094"/>
          <p:cNvSpPr txBox="1">
            <a:spLocks noChangeArrowheads="1"/>
          </p:cNvSpPr>
          <p:nvPr/>
        </p:nvSpPr>
        <p:spPr bwMode="auto">
          <a:xfrm>
            <a:off x="6699271" y="2867025"/>
            <a:ext cx="13620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صادوق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2"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3" name="Text Box 1096"/>
          <p:cNvSpPr txBox="1">
            <a:spLocks noChangeArrowheads="1"/>
          </p:cNvSpPr>
          <p:nvPr/>
        </p:nvSpPr>
        <p:spPr bwMode="auto">
          <a:xfrm>
            <a:off x="6908801" y="3305175"/>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أخيم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4"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5" name="Text Box 1098"/>
          <p:cNvSpPr txBox="1">
            <a:spLocks noChangeArrowheads="1"/>
          </p:cNvSpPr>
          <p:nvPr/>
        </p:nvSpPr>
        <p:spPr bwMode="auto">
          <a:xfrm>
            <a:off x="7118350" y="37338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اليود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6"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7" name="Text Box 1100"/>
          <p:cNvSpPr txBox="1">
            <a:spLocks noChangeArrowheads="1"/>
          </p:cNvSpPr>
          <p:nvPr/>
        </p:nvSpPr>
        <p:spPr bwMode="auto">
          <a:xfrm>
            <a:off x="7346950" y="417195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أليعازر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8"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9" name="Text Box 1102"/>
          <p:cNvSpPr txBox="1">
            <a:spLocks noChangeArrowheads="1"/>
          </p:cNvSpPr>
          <p:nvPr/>
        </p:nvSpPr>
        <p:spPr bwMode="auto">
          <a:xfrm>
            <a:off x="7537450" y="46005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0"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1" name="Text Box 1104"/>
          <p:cNvSpPr txBox="1">
            <a:spLocks noChangeArrowheads="1"/>
          </p:cNvSpPr>
          <p:nvPr/>
        </p:nvSpPr>
        <p:spPr bwMode="auto">
          <a:xfrm>
            <a:off x="7727950" y="50292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2"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3" name="Text Box 1106"/>
          <p:cNvSpPr txBox="1">
            <a:spLocks noChangeArrowheads="1"/>
          </p:cNvSpPr>
          <p:nvPr/>
        </p:nvSpPr>
        <p:spPr bwMode="auto">
          <a:xfrm>
            <a:off x="7543800" y="5483225"/>
            <a:ext cx="946150" cy="3076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يوسف</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يسوع المسيح</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5" name="AutoShape 1108"/>
          <p:cNvCxnSpPr>
            <a:cxnSpLocks noChangeShapeType="1"/>
          </p:cNvCxnSpPr>
          <p:nvPr/>
        </p:nvCxnSpPr>
        <p:spPr bwMode="auto">
          <a:xfrm rot="16200000" flipH="1">
            <a:off x="8168482"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5" name="Text Box 1109"/>
          <p:cNvSpPr txBox="1">
            <a:spLocks noChangeArrowheads="1"/>
          </p:cNvSpPr>
          <p:nvPr/>
        </p:nvSpPr>
        <p:spPr bwMode="auto">
          <a:xfrm>
            <a:off x="6629400" y="377831"/>
            <a:ext cx="2514600" cy="1200230"/>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تأسيس            المملكة             الأبدية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8"/>
            <a:ext cx="17526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قيام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31"/>
            <a:ext cx="39624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سقوط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5" y="106364"/>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algn="ctr" eaLnBrk="1" hangingPunct="1"/>
            <a:r>
              <a:rPr lang="ar-JO"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الملكوت في متى 1</a:t>
            </a:r>
            <a:endParaRPr lang="en-US"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grpSp>
        <p:nvGrpSpPr>
          <p:cNvPr id="95" name="Group 94"/>
          <p:cNvGrpSpPr/>
          <p:nvPr/>
        </p:nvGrpSpPr>
        <p:grpSpPr>
          <a:xfrm>
            <a:off x="7668344" y="2636912"/>
            <a:ext cx="1778000" cy="1174552"/>
            <a:chOff x="7390341" y="1916832"/>
            <a:chExt cx="1778000" cy="1174552"/>
          </a:xfrm>
        </p:grpSpPr>
        <p:sp>
          <p:nvSpPr>
            <p:cNvPr id="96" name="Text Box 43"/>
            <p:cNvSpPr txBox="1">
              <a:spLocks noChangeArrowheads="1"/>
            </p:cNvSpPr>
            <p:nvPr/>
          </p:nvSpPr>
          <p:spPr bwMode="auto">
            <a:xfrm>
              <a:off x="7390341" y="1916832"/>
              <a:ext cx="1362075" cy="307777"/>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أخزيا</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97" name="AutoShape 44"/>
            <p:cNvCxnSpPr>
              <a:cxnSpLocks noChangeShapeType="1"/>
            </p:cNvCxnSpPr>
            <p:nvPr/>
          </p:nvCxnSpPr>
          <p:spPr bwMode="auto">
            <a:xfrm rot="16200000" flipH="1">
              <a:off x="7614178" y="2207345"/>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a14="http://schemas.microsoft.com/office/drawing/2010/main" xmlns="">
                  <a:noFill/>
                </a14:hiddenFill>
              </a:ext>
            </a:extLst>
          </p:spPr>
        </p:cxnSp>
        <p:sp>
          <p:nvSpPr>
            <p:cNvPr id="98" name="Text Box 45"/>
            <p:cNvSpPr txBox="1">
              <a:spLocks noChangeArrowheads="1"/>
            </p:cNvSpPr>
            <p:nvPr/>
          </p:nvSpPr>
          <p:spPr bwMode="auto">
            <a:xfrm>
              <a:off x="7599891" y="2354982"/>
              <a:ext cx="968375" cy="307777"/>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يؤاش</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99" name="AutoShape 46"/>
            <p:cNvCxnSpPr>
              <a:cxnSpLocks noChangeShapeType="1"/>
            </p:cNvCxnSpPr>
            <p:nvPr/>
          </p:nvCxnSpPr>
          <p:spPr bwMode="auto">
            <a:xfrm rot="16200000" flipH="1">
              <a:off x="7823728" y="2635970"/>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a14="http://schemas.microsoft.com/office/drawing/2010/main" xmlns="">
                  <a:noFill/>
                </a14:hiddenFill>
              </a:ext>
            </a:extLst>
          </p:spPr>
        </p:cxnSp>
        <p:sp>
          <p:nvSpPr>
            <p:cNvPr id="100" name="Text Box 47"/>
            <p:cNvSpPr txBox="1">
              <a:spLocks noChangeArrowheads="1"/>
            </p:cNvSpPr>
            <p:nvPr/>
          </p:nvSpPr>
          <p:spPr bwMode="auto">
            <a:xfrm>
              <a:off x="7809441" y="2783607"/>
              <a:ext cx="1358900" cy="307777"/>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1400" dirty="0">
                  <a:solidFill>
                    <a:srgbClr val="FFFFFF"/>
                  </a:solidFill>
                  <a:latin typeface="Arial" panose="020B0604020202020204" pitchFamily="34" charset="0"/>
                  <a:cs typeface="Arial" panose="020B0604020202020204" pitchFamily="34" charset="0"/>
                </a:rPr>
                <a:t>عمسيا</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01" name="Left Arrow 100"/>
          <p:cNvSpPr/>
          <p:nvPr/>
        </p:nvSpPr>
        <p:spPr bwMode="auto">
          <a:xfrm>
            <a:off x="4860032" y="2996952"/>
            <a:ext cx="3024336" cy="504056"/>
          </a:xfrm>
          <a:prstGeom prst="leftArrow">
            <a:avLst/>
          </a:prstGeom>
          <a:solidFill>
            <a:schemeClr val="tx2"/>
          </a:solidFill>
          <a:ln w="9525" cap="flat" cmpd="sng" algn="ctr">
            <a:solidFill>
              <a:schemeClr val="bg1"/>
            </a:solidFill>
            <a:prstDash val="solid"/>
            <a:round/>
            <a:headEnd type="none" w="med" len="med"/>
            <a:tailEnd type="none" w="med" len="med"/>
          </a:ln>
          <a:effectLst/>
        </p:spPr>
        <p:txBody>
          <a:bodyPr vert="horz" wrap="square" lIns="91341" tIns="45671" rIns="91341" bIns="45671"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CC00"/>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2304944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5" presetClass="entr" presetSubtype="0" fill="hold" nodeType="clickEffect">
                                  <p:stCondLst>
                                    <p:cond delay="0"/>
                                  </p:stCondLst>
                                  <p:childTnLst>
                                    <p:set>
                                      <p:cBhvr>
                                        <p:cTn id="42" dur="1" fill="hold">
                                          <p:stCondLst>
                                            <p:cond delay="0"/>
                                          </p:stCondLst>
                                        </p:cTn>
                                        <p:tgtEl>
                                          <p:spTgt spid="95"/>
                                        </p:tgtEl>
                                        <p:attrNameLst>
                                          <p:attrName>style.visibility</p:attrName>
                                        </p:attrNameLst>
                                      </p:cBhvr>
                                      <p:to>
                                        <p:strVal val="visible"/>
                                      </p:to>
                                    </p:set>
                                    <p:anim calcmode="lin" valueType="num">
                                      <p:cBhvr>
                                        <p:cTn id="43" dur="1000" fill="hold"/>
                                        <p:tgtEl>
                                          <p:spTgt spid="95"/>
                                        </p:tgtEl>
                                        <p:attrNameLst>
                                          <p:attrName>ppt_w</p:attrName>
                                        </p:attrNameLst>
                                      </p:cBhvr>
                                      <p:tavLst>
                                        <p:tav tm="0">
                                          <p:val>
                                            <p:strVal val="#ppt_w*0.70"/>
                                          </p:val>
                                        </p:tav>
                                        <p:tav tm="100000">
                                          <p:val>
                                            <p:strVal val="#ppt_w"/>
                                          </p:val>
                                        </p:tav>
                                      </p:tavLst>
                                    </p:anim>
                                    <p:anim calcmode="lin" valueType="num">
                                      <p:cBhvr>
                                        <p:cTn id="44" dur="1000" fill="hold"/>
                                        <p:tgtEl>
                                          <p:spTgt spid="95"/>
                                        </p:tgtEl>
                                        <p:attrNameLst>
                                          <p:attrName>ppt_h</p:attrName>
                                        </p:attrNameLst>
                                      </p:cBhvr>
                                      <p:tavLst>
                                        <p:tav tm="0">
                                          <p:val>
                                            <p:strVal val="#ppt_h"/>
                                          </p:val>
                                        </p:tav>
                                        <p:tav tm="100000">
                                          <p:val>
                                            <p:strVal val="#ppt_h"/>
                                          </p:val>
                                        </p:tav>
                                      </p:tavLst>
                                    </p:anim>
                                    <p:animEffect transition="in" filter="fade">
                                      <p:cBhvr>
                                        <p:cTn id="45" dur="1000"/>
                                        <p:tgtEl>
                                          <p:spTgt spid="95"/>
                                        </p:tgtEl>
                                      </p:cBhvr>
                                    </p:animEffect>
                                  </p:childTnLst>
                                </p:cTn>
                              </p:par>
                            </p:childTnLst>
                          </p:cTn>
                        </p:par>
                        <p:par>
                          <p:cTn id="46" fill="hold">
                            <p:stCondLst>
                              <p:cond delay="1000"/>
                            </p:stCondLst>
                            <p:childTnLst>
                              <p:par>
                                <p:cTn id="47" presetID="22" presetClass="entr" presetSubtype="2" fill="hold" grpId="0" nodeType="afterEffect">
                                  <p:stCondLst>
                                    <p:cond delay="0"/>
                                  </p:stCondLst>
                                  <p:childTnLst>
                                    <p:set>
                                      <p:cBhvr>
                                        <p:cTn id="48" dur="1" fill="hold">
                                          <p:stCondLst>
                                            <p:cond delay="0"/>
                                          </p:stCondLst>
                                        </p:cTn>
                                        <p:tgtEl>
                                          <p:spTgt spid="101"/>
                                        </p:tgtEl>
                                        <p:attrNameLst>
                                          <p:attrName>style.visibility</p:attrName>
                                        </p:attrNameLst>
                                      </p:cBhvr>
                                      <p:to>
                                        <p:strVal val="visible"/>
                                      </p:to>
                                    </p:set>
                                    <p:animEffect transition="in" filter="wipe(right)">
                                      <p:cBhvr>
                                        <p:cTn id="4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45" grpId="0"/>
      <p:bldP spid="117848" grpId="0"/>
      <p:bldP spid="117849" grpId="0"/>
      <p:bldP spid="117850" grpId="0" animBg="1"/>
      <p:bldP spid="117851" grpId="0" animBg="1"/>
      <p:bldP spid="117852" grpId="0" animBg="1"/>
      <p:bldP spid="10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4"/>
            <a:ext cx="9170988" cy="681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6" name="Picture 1"/>
          <p:cNvSpPr>
            <a:spLocks noChangeAspect="1"/>
          </p:cNvSpPr>
          <p:nvPr/>
        </p:nvSpPr>
        <p:spPr bwMode="auto">
          <a:xfrm>
            <a:off x="0" y="36832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يقول متى أن يسوع ملك</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949736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97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730"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1" name="Line 4"/>
          <p:cNvSpPr>
            <a:spLocks noChangeShapeType="1"/>
          </p:cNvSpPr>
          <p:nvPr/>
        </p:nvSpPr>
        <p:spPr bwMode="auto">
          <a:xfrm>
            <a:off x="1504950" y="39624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2" name="Line 5"/>
          <p:cNvSpPr>
            <a:spLocks noChangeShapeType="1"/>
          </p:cNvSpPr>
          <p:nvPr/>
        </p:nvSpPr>
        <p:spPr bwMode="auto">
          <a:xfrm>
            <a:off x="56197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3" name="Line 6"/>
          <p:cNvSpPr>
            <a:spLocks noChangeShapeType="1"/>
          </p:cNvSpPr>
          <p:nvPr/>
        </p:nvSpPr>
        <p:spPr bwMode="auto">
          <a:xfrm>
            <a:off x="36385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4" name="Line 7"/>
          <p:cNvSpPr>
            <a:spLocks noChangeShapeType="1"/>
          </p:cNvSpPr>
          <p:nvPr/>
        </p:nvSpPr>
        <p:spPr bwMode="auto">
          <a:xfrm>
            <a:off x="1504950" y="28956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5" name="Line 8"/>
          <p:cNvSpPr>
            <a:spLocks noChangeShapeType="1"/>
          </p:cNvSpPr>
          <p:nvPr/>
        </p:nvSpPr>
        <p:spPr bwMode="auto">
          <a:xfrm>
            <a:off x="3638550" y="3962400"/>
            <a:ext cx="0" cy="19812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7289" name="Text Box 9"/>
          <p:cNvSpPr txBox="1">
            <a:spLocks noChangeArrowheads="1"/>
          </p:cNvSpPr>
          <p:nvPr/>
        </p:nvSpPr>
        <p:spPr bwMode="auto">
          <a:xfrm>
            <a:off x="4768850" y="144463"/>
            <a:ext cx="3368675" cy="6680200"/>
          </a:xfrm>
          <a:prstGeom prst="rect">
            <a:avLst/>
          </a:prstGeom>
          <a:noFill/>
          <a:ln w="9525">
            <a:noFill/>
            <a:miter lim="800000"/>
            <a:headEnd/>
            <a:tailEnd/>
          </a:ln>
          <a:effectLst>
            <a:outerShdw blurRad="63500" dist="89803" dir="2700000" algn="ctr" rotWithShape="0">
              <a:schemeClr val="bg2">
                <a:alpha val="74998"/>
              </a:schemeClr>
            </a:outerShdw>
          </a:effec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Criswell, W.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Danker, Frederick</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Ellis, E. Earle</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Fitzmeyer, Joseph</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Godet,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Hendricksen, William</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Hoehner, Harold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Ironside,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Marshall, I. Howard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McGee, J. Vernon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Morgan, G. Campbell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MacArthur,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Scofield, C. I.</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Swindoll, Charles</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Unger, Merrill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Walvoord,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Zuck, Roy</a:t>
            </a:r>
            <a:endParaRPr kumimoji="0" lang="en-US" sz="2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7" name="Text Box 11"/>
          <p:cNvSpPr txBox="1">
            <a:spLocks noChangeArrowheads="1"/>
          </p:cNvSpPr>
          <p:nvPr/>
        </p:nvSpPr>
        <p:spPr bwMode="auto">
          <a:xfrm>
            <a:off x="542597" y="6525391"/>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97292" name="Rectangle 12"/>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97293" name="Rectangle 13"/>
          <p:cNvSpPr>
            <a:spLocks noChangeArrowheads="1"/>
          </p:cNvSpPr>
          <p:nvPr/>
        </p:nvSpPr>
        <p:spPr bwMode="auto">
          <a:xfrm>
            <a:off x="8098606" y="6525411"/>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38</a:t>
            </a:r>
          </a:p>
        </p:txBody>
      </p:sp>
      <p:sp>
        <p:nvSpPr>
          <p:cNvPr id="329740" name="Text Box 14"/>
          <p:cNvSpPr txBox="1">
            <a:spLocks noChangeArrowheads="1"/>
          </p:cNvSpPr>
          <p:nvPr/>
        </p:nvSpPr>
        <p:spPr bwMode="auto">
          <a:xfrm>
            <a:off x="471240"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©2004 TBBMI</a:t>
            </a:r>
          </a:p>
        </p:txBody>
      </p:sp>
      <p:sp>
        <p:nvSpPr>
          <p:cNvPr id="97295" name="Rectangle 15"/>
          <p:cNvSpPr>
            <a:spLocks noChangeArrowheads="1"/>
          </p:cNvSpPr>
          <p:nvPr/>
        </p:nvSpPr>
        <p:spPr bwMode="auto">
          <a:xfrm>
            <a:off x="7593704" y="6526998"/>
            <a:ext cx="665367"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8.0.05B.</a:t>
            </a:r>
          </a:p>
        </p:txBody>
      </p:sp>
      <p:sp>
        <p:nvSpPr>
          <p:cNvPr id="2" name="Title 1"/>
          <p:cNvSpPr>
            <a:spLocks noGrp="1"/>
          </p:cNvSpPr>
          <p:nvPr>
            <p:ph type="ctrTitle"/>
          </p:nvPr>
        </p:nvSpPr>
        <p:spPr>
          <a:xfrm>
            <a:off x="1187450" y="1484313"/>
            <a:ext cx="2808288" cy="3457575"/>
          </a:xfrm>
        </p:spPr>
        <p:txBody>
          <a:bodyPr/>
          <a:lstStyle/>
          <a:p>
            <a:pPr>
              <a:defRPr/>
            </a:pPr>
            <a:r>
              <a:rPr lang="ar-JO" sz="2800" b="1" kern="1200" dirty="0">
                <a:solidFill>
                  <a:srgbClr val="FFFF00"/>
                </a:solidFill>
                <a:latin typeface="Arial" panose="020B0604020202020204" pitchFamily="34" charset="0"/>
                <a:ea typeface="ＭＳ Ｐゴシック"/>
                <a:cs typeface="Arial" panose="020B0604020202020204" pitchFamily="34" charset="0"/>
              </a:rPr>
              <a:t>بعض الكتاب</a:t>
            </a:r>
            <a:br>
              <a:rPr lang="ar-JO" sz="2800" b="1" kern="1200" dirty="0">
                <a:solidFill>
                  <a:srgbClr val="FFFF00"/>
                </a:solidFill>
                <a:latin typeface="Arial" panose="020B0604020202020204" pitchFamily="34" charset="0"/>
                <a:ea typeface="ＭＳ Ｐゴシック"/>
                <a:cs typeface="Arial" panose="020B0604020202020204" pitchFamily="34" charset="0"/>
              </a:rPr>
            </a:br>
            <a:r>
              <a:rPr lang="ar-JO" sz="2800" b="1" kern="1200" dirty="0">
                <a:solidFill>
                  <a:srgbClr val="FFFF00"/>
                </a:solidFill>
                <a:latin typeface="Arial" panose="020B0604020202020204" pitchFamily="34" charset="0"/>
                <a:ea typeface="ＭＳ Ｐゴシック"/>
                <a:cs typeface="Arial" panose="020B0604020202020204" pitchFamily="34" charset="0"/>
              </a:rPr>
              <a:t> الذين تحدثوا</a:t>
            </a:r>
            <a:br>
              <a:rPr lang="ar-JO" sz="2800" b="1" kern="1200" dirty="0">
                <a:solidFill>
                  <a:srgbClr val="FFFF00"/>
                </a:solidFill>
                <a:latin typeface="Arial" panose="020B0604020202020204" pitchFamily="34" charset="0"/>
                <a:ea typeface="ＭＳ Ｐゴシック"/>
                <a:cs typeface="Arial" panose="020B0604020202020204" pitchFamily="34" charset="0"/>
              </a:rPr>
            </a:br>
            <a:r>
              <a:rPr lang="ar-JO" sz="2800" b="1" kern="1200" dirty="0">
                <a:solidFill>
                  <a:srgbClr val="FFFF00"/>
                </a:solidFill>
                <a:latin typeface="Arial" panose="020B0604020202020204" pitchFamily="34" charset="0"/>
                <a:ea typeface="ＭＳ Ｐゴシック"/>
                <a:cs typeface="Arial" panose="020B0604020202020204" pitchFamily="34" charset="0"/>
              </a:rPr>
              <a:t> عن نسب يسوع</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0940558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7289"/>
                                        </p:tgtEl>
                                        <p:attrNameLst>
                                          <p:attrName>style.visibility</p:attrName>
                                        </p:attrNameLst>
                                      </p:cBhvr>
                                      <p:to>
                                        <p:strVal val="visible"/>
                                      </p:to>
                                    </p:set>
                                    <p:anim calcmode="lin" valueType="num">
                                      <p:cBhvr additive="base">
                                        <p:cTn id="7" dur="5000" fill="hold"/>
                                        <p:tgtEl>
                                          <p:spTgt spid="97289"/>
                                        </p:tgtEl>
                                        <p:attrNameLst>
                                          <p:attrName>ppt_x</p:attrName>
                                        </p:attrNameLst>
                                      </p:cBhvr>
                                      <p:tavLst>
                                        <p:tav tm="0">
                                          <p:val>
                                            <p:strVal val="#ppt_x"/>
                                          </p:val>
                                        </p:tav>
                                        <p:tav tm="100000">
                                          <p:val>
                                            <p:strVal val="#ppt_x"/>
                                          </p:val>
                                        </p:tav>
                                      </p:tavLst>
                                    </p:anim>
                                    <p:anim calcmode="lin" valueType="num">
                                      <p:cBhvr additive="base">
                                        <p:cTn id="8" dur="5000" fill="hold"/>
                                        <p:tgtEl>
                                          <p:spTgt spid="972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lang="ar-JO" sz="2000" b="1" kern="0" dirty="0">
                <a:solidFill>
                  <a:srgbClr val="FFFFFF"/>
                </a:solidFill>
                <a:effectLst>
                  <a:outerShdw blurRad="38100" dist="38100" dir="2700000" algn="tl">
                    <a:srgbClr val="000000"/>
                  </a:outerShdw>
                </a:effectLst>
                <a:latin typeface="Arial"/>
                <a:cs typeface="Arial"/>
              </a:rPr>
              <a:t>مقتبس من محاضرة صفية عام 2006 للسيد كوني تونغ فور</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lang="ar-JO" sz="2000" b="1" kern="0" dirty="0">
                <a:solidFill>
                  <a:srgbClr val="FFFFFF"/>
                </a:solidFill>
                <a:effectLst>
                  <a:outerShdw blurRad="38100" dist="38100" dir="2700000" algn="tl">
                    <a:srgbClr val="000000"/>
                  </a:outerShdw>
                </a:effectLst>
                <a:latin typeface="Arial"/>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Tree>
    <p:extLst>
      <p:ext uri="{BB962C8B-B14F-4D97-AF65-F5344CB8AC3E}">
        <p14:creationId xmlns:p14="http://schemas.microsoft.com/office/powerpoint/2010/main" val="312437722"/>
      </p:ext>
    </p:extLst>
  </p:cSld>
  <p:clrMapOvr>
    <a:masterClrMapping/>
  </p:clrMapOvr>
  <p:transition>
    <p:comb/>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5842" name="Rectangle 2"/>
          <p:cNvSpPr>
            <a:spLocks noGrp="1" noChangeArrowheads="1"/>
          </p:cNvSpPr>
          <p:nvPr>
            <p:ph type="body" sz="half" idx="1"/>
          </p:nvPr>
        </p:nvSpPr>
        <p:spPr>
          <a:xfrm>
            <a:off x="35814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buNone/>
            </a:pPr>
            <a:endParaRPr lang="ar-JO" sz="4000" b="1" dirty="0">
              <a:solidFill>
                <a:srgbClr val="FFFFFF"/>
              </a:solidFill>
              <a:effectLst>
                <a:outerShdw blurRad="38100" dist="38100" dir="2700000" algn="tl">
                  <a:srgbClr val="000000"/>
                </a:outerShdw>
              </a:effectLst>
            </a:endParaRPr>
          </a:p>
          <a:p>
            <a:pPr algn="ctr">
              <a:buNone/>
            </a:pPr>
            <a:r>
              <a:rPr lang="ar-JO" sz="4000" b="1" dirty="0">
                <a:solidFill>
                  <a:srgbClr val="FFFFFF"/>
                </a:solidFill>
                <a:effectLst>
                  <a:outerShdw blurRad="38100" dist="38100" dir="2700000" algn="tl">
                    <a:srgbClr val="000000"/>
                  </a:outerShdw>
                </a:effectLst>
              </a:rPr>
              <a:t>من          إبراهيم       إلى       يسوع</a:t>
            </a:r>
            <a:endParaRPr lang="en-US" sz="4000" b="1" dirty="0">
              <a:solidFill>
                <a:srgbClr val="FFFFFF"/>
              </a:solidFill>
              <a:effectLst>
                <a:outerShdw blurRad="38100" dist="38100" dir="2700000" algn="tl">
                  <a:srgbClr val="000000"/>
                </a:outerShdw>
              </a:effectLst>
            </a:endParaRPr>
          </a:p>
        </p:txBody>
      </p:sp>
      <p:sp>
        <p:nvSpPr>
          <p:cNvPr id="35843" name="Text Box 3"/>
          <p:cNvSpPr txBox="1">
            <a:spLocks noChangeArrowheads="1"/>
          </p:cNvSpPr>
          <p:nvPr/>
        </p:nvSpPr>
        <p:spPr bwMode="auto">
          <a:xfrm>
            <a:off x="33528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35844" name="Rectangle 4"/>
          <p:cNvSpPr>
            <a:spLocks noGrp="1" noChangeArrowheads="1"/>
          </p:cNvSpPr>
          <p:nvPr>
            <p:ph type="title"/>
          </p:nvPr>
        </p:nvSpPr>
        <p:spPr>
          <a:xfrm>
            <a:off x="-152400" y="274638"/>
            <a:ext cx="94488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35845" name="AutoShape 5"/>
          <p:cNvSpPr>
            <a:spLocks noChangeArrowheads="1"/>
          </p:cNvSpPr>
          <p:nvPr/>
        </p:nvSpPr>
        <p:spPr bwMode="auto">
          <a:xfrm>
            <a:off x="1905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09940930"/>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bg/>
                                          </p:spTgt>
                                        </p:tgtEl>
                                        <p:attrNameLst>
                                          <p:attrName>style.visibility</p:attrName>
                                        </p:attrNameLst>
                                      </p:cBhvr>
                                      <p:to>
                                        <p:strVal val="visible"/>
                                      </p:to>
                                    </p:set>
                                    <p:animEffect transition="in" filter="fade">
                                      <p:cBhvr>
                                        <p:cTn id="7" dur="1000"/>
                                        <p:tgtEl>
                                          <p:spTgt spid="3584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843">
                                            <p:txEl>
                                              <p:pRg st="0" end="0"/>
                                            </p:txEl>
                                          </p:spTgt>
                                        </p:tgtEl>
                                        <p:attrNameLst>
                                          <p:attrName>style.visibility</p:attrName>
                                        </p:attrNameLst>
                                      </p:cBhvr>
                                      <p:to>
                                        <p:strVal val="visible"/>
                                      </p:to>
                                    </p:set>
                                    <p:animEffect transition="in" filter="fade">
                                      <p:cBhvr>
                                        <p:cTn id="10" dur="1000"/>
                                        <p:tgtEl>
                                          <p:spTgt spid="35843">
                                            <p:txEl>
                                              <p:pRg st="0" end="0"/>
                                            </p:txEl>
                                          </p:spTgt>
                                        </p:tgtEl>
                                      </p:cBhvr>
                                    </p:animEffect>
                                  </p:childTnLst>
                                </p:cTn>
                              </p:par>
                            </p:childTnLst>
                          </p:cTn>
                        </p:par>
                        <p:par>
                          <p:cTn id="11" fill="hold" nodeType="afterGroup">
                            <p:stCondLst>
                              <p:cond delay="1000"/>
                            </p:stCondLst>
                            <p:childTnLst>
                              <p:par>
                                <p:cTn id="12" presetID="2" presetClass="entr" presetSubtype="1" fill="hold" grpId="0" nodeType="afterEffect">
                                  <p:stCondLst>
                                    <p:cond delay="0"/>
                                  </p:stCondLst>
                                  <p:childTnLst>
                                    <p:set>
                                      <p:cBhvr>
                                        <p:cTn id="13" dur="1" fill="hold">
                                          <p:stCondLst>
                                            <p:cond delay="0"/>
                                          </p:stCondLst>
                                        </p:cTn>
                                        <p:tgtEl>
                                          <p:spTgt spid="35842">
                                            <p:bg/>
                                          </p:spTgt>
                                        </p:tgtEl>
                                        <p:attrNameLst>
                                          <p:attrName>style.visibility</p:attrName>
                                        </p:attrNameLst>
                                      </p:cBhvr>
                                      <p:to>
                                        <p:strVal val="visible"/>
                                      </p:to>
                                    </p:set>
                                    <p:anim calcmode="lin" valueType="num">
                                      <p:cBhvr additive="base">
                                        <p:cTn id="14" dur="500" fill="hold"/>
                                        <p:tgtEl>
                                          <p:spTgt spid="35842">
                                            <p:bg/>
                                          </p:spTgt>
                                        </p:tgtEl>
                                        <p:attrNameLst>
                                          <p:attrName>ppt_x</p:attrName>
                                        </p:attrNameLst>
                                      </p:cBhvr>
                                      <p:tavLst>
                                        <p:tav tm="0">
                                          <p:val>
                                            <p:strVal val="#ppt_x"/>
                                          </p:val>
                                        </p:tav>
                                        <p:tav tm="100000">
                                          <p:val>
                                            <p:strVal val="#ppt_x"/>
                                          </p:val>
                                        </p:tav>
                                      </p:tavLst>
                                    </p:anim>
                                    <p:anim calcmode="lin" valueType="num">
                                      <p:cBhvr additive="base">
                                        <p:cTn id="15" dur="500" fill="hold"/>
                                        <p:tgtEl>
                                          <p:spTgt spid="35842">
                                            <p:bg/>
                                          </p:spTgt>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0"/>
                                  </p:stCondLst>
                                  <p:childTnLst>
                                    <p:set>
                                      <p:cBhvr>
                                        <p:cTn id="17" dur="1" fill="hold">
                                          <p:stCondLst>
                                            <p:cond delay="0"/>
                                          </p:stCondLst>
                                        </p:cTn>
                                        <p:tgtEl>
                                          <p:spTgt spid="35845"/>
                                        </p:tgtEl>
                                        <p:attrNameLst>
                                          <p:attrName>style.visibility</p:attrName>
                                        </p:attrNameLst>
                                      </p:cBhvr>
                                      <p:to>
                                        <p:strVal val="visible"/>
                                      </p:to>
                                    </p:set>
                                    <p:anim calcmode="lin" valueType="num">
                                      <p:cBhvr additive="base">
                                        <p:cTn id="18" dur="500" fill="hold"/>
                                        <p:tgtEl>
                                          <p:spTgt spid="35845"/>
                                        </p:tgtEl>
                                        <p:attrNameLst>
                                          <p:attrName>ppt_x</p:attrName>
                                        </p:attrNameLst>
                                      </p:cBhvr>
                                      <p:tavLst>
                                        <p:tav tm="0">
                                          <p:val>
                                            <p:strVal val="#ppt_x"/>
                                          </p:val>
                                        </p:tav>
                                        <p:tav tm="100000">
                                          <p:val>
                                            <p:strVal val="#ppt_x"/>
                                          </p:val>
                                        </p:tav>
                                      </p:tavLst>
                                    </p:anim>
                                    <p:anim calcmode="lin" valueType="num">
                                      <p:cBhvr additive="base">
                                        <p:cTn id="19" dur="500" fill="hold"/>
                                        <p:tgtEl>
                                          <p:spTgt spid="358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build="p" animBg="1"/>
      <p:bldP spid="35843" grpId="0" build="allAtOnce" animBg="1"/>
      <p:bldP spid="3584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3"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4"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5"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6"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7"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8"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9"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0"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1" name="AutoShape 11"/>
          <p:cNvSpPr>
            <a:spLocks noChangeArrowheads="1"/>
          </p:cNvSpPr>
          <p:nvPr/>
        </p:nvSpPr>
        <p:spPr bwMode="auto">
          <a:xfrm>
            <a:off x="228600" y="4818856"/>
            <a:ext cx="4267200" cy="914400"/>
          </a:xfrm>
          <a:prstGeom prst="flowChartPreparation">
            <a:avLst/>
          </a:prstGeom>
          <a:solidFill>
            <a:srgbClr val="660033"/>
          </a:solidFill>
          <a:ln w="57150">
            <a:solidFill>
              <a:srgbClr val="3399FF"/>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2"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3"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4"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أ. 14 * 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5" name="Text Box 15"/>
          <p:cNvSpPr txBox="1">
            <a:spLocks noChangeArrowheads="1"/>
          </p:cNvSpPr>
          <p:nvPr/>
        </p:nvSpPr>
        <p:spPr bwMode="auto">
          <a:xfrm>
            <a:off x="533400" y="6096000"/>
            <a:ext cx="3276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ت. 13 * 5</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6" name="Text Box 16"/>
          <p:cNvSpPr txBox="1">
            <a:spLocks noChangeArrowheads="1"/>
          </p:cNvSpPr>
          <p:nvPr/>
        </p:nvSpPr>
        <p:spPr bwMode="auto">
          <a:xfrm>
            <a:off x="5410200" y="5029200"/>
            <a:ext cx="2895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ب. 14 * 4</a:t>
            </a:r>
            <a:endParaRPr kumimoji="0" lang="en-US"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endParaRPr>
          </a:p>
        </p:txBody>
      </p:sp>
      <p:sp>
        <p:nvSpPr>
          <p:cNvPr id="71697" name="Text Box 17"/>
          <p:cNvSpPr txBox="1">
            <a:spLocks noChangeArrowheads="1"/>
          </p:cNvSpPr>
          <p:nvPr/>
        </p:nvSpPr>
        <p:spPr bwMode="auto">
          <a:xfrm>
            <a:off x="5105400" y="6019800"/>
            <a:ext cx="3276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ث. 15 * 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8"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9"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0"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1"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2"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3"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04"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5"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6"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7"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8"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09" name="Rectangle 29"/>
          <p:cNvSpPr>
            <a:spLocks noChangeArrowheads="1"/>
          </p:cNvSpPr>
          <p:nvPr/>
        </p:nvSpPr>
        <p:spPr bwMode="auto">
          <a:xfrm>
            <a:off x="6731000" y="3403600"/>
            <a:ext cx="2413000" cy="322263"/>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10"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1"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2"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3"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4"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15"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6"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7"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8"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9"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مليون دينار</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20"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1"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250000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2"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125000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3"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4"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32000 د</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25"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16000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6"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7"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8"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9"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1000 د</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30"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1"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2"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3"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4"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5"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6"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7"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8"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9"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0"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1"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2"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3"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1744"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5"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6"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7"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8"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1749"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1750"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1"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2"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3"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4"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5"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6" name="Text Box 76"/>
          <p:cNvSpPr txBox="1">
            <a:spLocks noChangeArrowheads="1"/>
          </p:cNvSpPr>
          <p:nvPr/>
        </p:nvSpPr>
        <p:spPr bwMode="auto">
          <a:xfrm>
            <a:off x="685800" y="609600"/>
            <a:ext cx="518160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كم جيلاً يوجد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من إبراهيم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إلى يسوع؟</a:t>
            </a:r>
            <a:endParaRPr kumimoji="0" lang="en-US" sz="40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59"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0"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1"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2"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43676718"/>
      </p:ext>
    </p:extLst>
  </p:cSld>
  <p:clrMapOvr>
    <a:masterClrMapping/>
  </p:clrMapOvr>
  <p:transition>
    <p:cov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2000"/>
                                  </p:stCondLst>
                                  <p:childTnLst>
                                    <p:set>
                                      <p:cBhvr>
                                        <p:cTn id="6" dur="1" fill="hold">
                                          <p:stCondLst>
                                            <p:cond delay="0"/>
                                          </p:stCondLst>
                                        </p:cTn>
                                        <p:tgtEl>
                                          <p:spTgt spid="71756"/>
                                        </p:tgtEl>
                                        <p:attrNameLst>
                                          <p:attrName>style.visibility</p:attrName>
                                        </p:attrNameLst>
                                      </p:cBhvr>
                                      <p:to>
                                        <p:strVal val="visible"/>
                                      </p:to>
                                    </p:set>
                                    <p:animEffect transition="in" filter="dissolve">
                                      <p:cBhvr>
                                        <p:cTn id="7" dur="500"/>
                                        <p:tgtEl>
                                          <p:spTgt spid="71756"/>
                                        </p:tgtEl>
                                      </p:cBhvr>
                                    </p:animEffect>
                                  </p:childTnLst>
                                </p:cTn>
                              </p:par>
                              <p:par>
                                <p:cTn id="8" presetID="1" presetClass="entr" presetSubtype="0" fill="hold" grpId="0" nodeType="withEffect">
                                  <p:stCondLst>
                                    <p:cond delay="2000"/>
                                  </p:stCondLst>
                                  <p:childTnLst>
                                    <p:set>
                                      <p:cBhvr>
                                        <p:cTn id="9" dur="1" fill="hold">
                                          <p:stCondLst>
                                            <p:cond delay="499"/>
                                          </p:stCondLst>
                                        </p:cTn>
                                        <p:tgtEl>
                                          <p:spTgt spid="71694"/>
                                        </p:tgtEl>
                                        <p:attrNameLst>
                                          <p:attrName>style.visibility</p:attrName>
                                        </p:attrNameLst>
                                      </p:cBhvr>
                                      <p:to>
                                        <p:strVal val="visible"/>
                                      </p:to>
                                    </p:set>
                                  </p:childTnLst>
                                </p:cTn>
                              </p:par>
                            </p:childTnLst>
                          </p:cTn>
                        </p:par>
                        <p:par>
                          <p:cTn id="10" fill="hold" nodeType="afterGroup">
                            <p:stCondLst>
                              <p:cond delay="2500"/>
                            </p:stCondLst>
                            <p:childTnLst>
                              <p:par>
                                <p:cTn id="11" presetID="1" presetClass="entr" presetSubtype="0" fill="hold" grpId="0" nodeType="afterEffect">
                                  <p:stCondLst>
                                    <p:cond delay="2000"/>
                                  </p:stCondLst>
                                  <p:childTnLst>
                                    <p:set>
                                      <p:cBhvr>
                                        <p:cTn id="12" dur="1" fill="hold">
                                          <p:stCondLst>
                                            <p:cond delay="499"/>
                                          </p:stCondLst>
                                        </p:cTn>
                                        <p:tgtEl>
                                          <p:spTgt spid="71696"/>
                                        </p:tgtEl>
                                        <p:attrNameLst>
                                          <p:attrName>style.visibility</p:attrName>
                                        </p:attrNameLst>
                                      </p:cBhvr>
                                      <p:to>
                                        <p:strVal val="visible"/>
                                      </p:to>
                                    </p:set>
                                  </p:childTnLst>
                                </p:cTn>
                              </p:par>
                            </p:childTnLst>
                          </p:cTn>
                        </p:par>
                        <p:par>
                          <p:cTn id="13" fill="hold" nodeType="afterGroup">
                            <p:stCondLst>
                              <p:cond delay="5000"/>
                            </p:stCondLst>
                            <p:childTnLst>
                              <p:par>
                                <p:cTn id="14" presetID="1" presetClass="entr" presetSubtype="0" fill="hold" grpId="0" nodeType="afterEffect">
                                  <p:stCondLst>
                                    <p:cond delay="2000"/>
                                  </p:stCondLst>
                                  <p:childTnLst>
                                    <p:set>
                                      <p:cBhvr>
                                        <p:cTn id="15" dur="1" fill="hold">
                                          <p:stCondLst>
                                            <p:cond delay="499"/>
                                          </p:stCondLst>
                                        </p:cTn>
                                        <p:tgtEl>
                                          <p:spTgt spid="71695"/>
                                        </p:tgtEl>
                                        <p:attrNameLst>
                                          <p:attrName>style.visibility</p:attrName>
                                        </p:attrNameLst>
                                      </p:cBhvr>
                                      <p:to>
                                        <p:strVal val="visible"/>
                                      </p:to>
                                    </p:set>
                                  </p:childTnLst>
                                </p:cTn>
                              </p:par>
                            </p:childTnLst>
                          </p:cTn>
                        </p:par>
                        <p:par>
                          <p:cTn id="16" fill="hold" nodeType="afterGroup">
                            <p:stCondLst>
                              <p:cond delay="7500"/>
                            </p:stCondLst>
                            <p:childTnLst>
                              <p:par>
                                <p:cTn id="17" presetID="1" presetClass="entr" presetSubtype="0" fill="hold" grpId="0" nodeType="afterEffect">
                                  <p:stCondLst>
                                    <p:cond delay="2000"/>
                                  </p:stCondLst>
                                  <p:childTnLst>
                                    <p:set>
                                      <p:cBhvr>
                                        <p:cTn id="18" dur="1" fill="hold">
                                          <p:stCondLst>
                                            <p:cond delay="499"/>
                                          </p:stCondLst>
                                        </p:cTn>
                                        <p:tgtEl>
                                          <p:spTgt spid="7169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16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1" grpId="0" animBg="1"/>
      <p:bldP spid="71694" grpId="0" autoUpdateAnimBg="0"/>
      <p:bldP spid="71695" grpId="0" autoUpdateAnimBg="0"/>
      <p:bldP spid="71696" grpId="0" autoUpdateAnimBg="0"/>
      <p:bldP spid="71697" grpId="0" autoUpdateAnimBg="0"/>
      <p:bldP spid="7175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7900" name="Picture 12" descr="BL00012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16800" y="3675063"/>
            <a:ext cx="1574800" cy="1887537"/>
          </a:xfrm>
          <a:prstGeom prst="rect">
            <a:avLst/>
          </a:prstGeom>
          <a:noFill/>
          <a:extLst>
            <a:ext uri="{909E8E84-426E-40dd-AFC4-6F175D3DCCD1}">
              <a14:hiddenFill xmlns:a14="http://schemas.microsoft.com/office/drawing/2010/main" xmlns="">
                <a:solidFill>
                  <a:srgbClr val="FFFFFF"/>
                </a:solidFill>
              </a14:hiddenFill>
            </a:ext>
          </a:extLst>
        </p:spPr>
      </p:pic>
      <p:sp>
        <p:nvSpPr>
          <p:cNvPr id="37890" name="Rectangle 2"/>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lnSpc>
                <a:spcPct val="80000"/>
              </a:lnSpc>
            </a:pPr>
            <a:endParaRPr lang="en-US" sz="3600" b="1" dirty="0">
              <a:solidFill>
                <a:srgbClr val="FFFFFF"/>
              </a:solidFill>
              <a:effectLst>
                <a:outerShdw blurRad="38100" dist="38100" dir="2700000" algn="tl">
                  <a:srgbClr val="000000"/>
                </a:outerShdw>
              </a:effectLst>
            </a:endParaRPr>
          </a:p>
          <a:p>
            <a:pPr algn="ctr">
              <a:lnSpc>
                <a:spcPct val="80000"/>
              </a:lnSpc>
              <a:buFontTx/>
              <a:buNone/>
            </a:pPr>
            <a:r>
              <a:rPr lang="en-US" sz="3600" b="1" dirty="0">
                <a:solidFill>
                  <a:srgbClr val="FFFFFF"/>
                </a:solidFill>
                <a:effectLst>
                  <a:outerShdw blurRad="38100" dist="38100" dir="2700000" algn="tl">
                    <a:srgbClr val="000000"/>
                  </a:outerShdw>
                </a:effectLst>
              </a:rPr>
              <a:t>	</a:t>
            </a:r>
          </a:p>
          <a:p>
            <a:pPr algn="ctr">
              <a:lnSpc>
                <a:spcPct val="80000"/>
              </a:lnSpc>
              <a:buFontTx/>
              <a:buNone/>
            </a:pPr>
            <a:r>
              <a:rPr lang="en-US" sz="3600" b="1" dirty="0">
                <a:solidFill>
                  <a:srgbClr val="FFFFFF"/>
                </a:solidFill>
                <a:effectLst>
                  <a:outerShdw blurRad="38100" dist="38100" dir="2700000" algn="tl">
                    <a:srgbClr val="000000"/>
                  </a:outerShdw>
                </a:effectLst>
              </a:rPr>
              <a:t>	</a:t>
            </a:r>
            <a:r>
              <a:rPr lang="ar-JO" sz="3600" b="1" dirty="0">
                <a:solidFill>
                  <a:srgbClr val="FFFFFF"/>
                </a:solidFill>
                <a:effectLst>
                  <a:outerShdw blurRad="38100" dist="38100" dir="2700000" algn="tl">
                    <a:srgbClr val="000000"/>
                  </a:outerShdw>
                </a:effectLst>
              </a:rPr>
              <a:t>من </a:t>
            </a:r>
          </a:p>
          <a:p>
            <a:pPr algn="ctr">
              <a:lnSpc>
                <a:spcPct val="80000"/>
              </a:lnSpc>
              <a:buFontTx/>
              <a:buNone/>
            </a:pPr>
            <a:r>
              <a:rPr lang="ar-JO" sz="3600" b="1" dirty="0">
                <a:solidFill>
                  <a:srgbClr val="FFFFFF"/>
                </a:solidFill>
                <a:effectLst>
                  <a:outerShdw blurRad="38100" dist="38100" dir="2700000" algn="tl">
                    <a:srgbClr val="000000"/>
                  </a:outerShdw>
                </a:effectLst>
              </a:rPr>
              <a:t>إبراهيم</a:t>
            </a:r>
          </a:p>
          <a:p>
            <a:pPr algn="ctr">
              <a:lnSpc>
                <a:spcPct val="80000"/>
              </a:lnSpc>
              <a:buFontTx/>
              <a:buNone/>
            </a:pPr>
            <a:r>
              <a:rPr lang="ar-JO" sz="3600" b="1" dirty="0">
                <a:solidFill>
                  <a:srgbClr val="FFFFFF"/>
                </a:solidFill>
                <a:effectLst>
                  <a:outerShdw blurRad="38100" dist="38100" dir="2700000" algn="tl">
                    <a:srgbClr val="000000"/>
                  </a:outerShdw>
                </a:effectLst>
              </a:rPr>
              <a:t>إلى </a:t>
            </a:r>
          </a:p>
          <a:p>
            <a:pPr algn="ctr">
              <a:lnSpc>
                <a:spcPct val="80000"/>
              </a:lnSpc>
              <a:buFontTx/>
              <a:buNone/>
            </a:pPr>
            <a:r>
              <a:rPr lang="ar-JO" sz="3600" b="1" dirty="0">
                <a:solidFill>
                  <a:srgbClr val="FFFFFF"/>
                </a:solidFill>
                <a:effectLst>
                  <a:outerShdw blurRad="38100" dist="38100" dir="2700000" algn="tl">
                    <a:srgbClr val="000000"/>
                  </a:outerShdw>
                </a:effectLst>
              </a:rPr>
              <a:t>يسوع</a:t>
            </a:r>
            <a:endParaRPr lang="en-US" sz="3600" b="1" dirty="0">
              <a:solidFill>
                <a:srgbClr val="FFFFFF"/>
              </a:solidFill>
              <a:effectLst>
                <a:outerShdw blurRad="38100" dist="38100" dir="2700000" algn="tl">
                  <a:srgbClr val="000000"/>
                </a:outerShdw>
              </a:effectLst>
            </a:endParaRPr>
          </a:p>
        </p:txBody>
      </p:sp>
      <p:sp>
        <p:nvSpPr>
          <p:cNvPr id="37891" name="Text Box 3"/>
          <p:cNvSpPr txBox="1">
            <a:spLocks noChangeArrowheads="1"/>
          </p:cNvSpPr>
          <p:nvPr/>
        </p:nvSpPr>
        <p:spPr bwMode="auto">
          <a:xfrm>
            <a:off x="11430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37892" name="Rectangle 4"/>
          <p:cNvSpPr>
            <a:spLocks noGrp="1" noChangeArrowheads="1"/>
          </p:cNvSpPr>
          <p:nvPr>
            <p:ph type="title"/>
          </p:nvPr>
        </p:nvSpPr>
        <p:spPr>
          <a:xfrm>
            <a:off x="0" y="274638"/>
            <a:ext cx="9144000" cy="1143000"/>
          </a:xfrm>
          <a:gradFill rotWithShape="1">
            <a:gsLst>
              <a:gs pos="0">
                <a:schemeClr val="bg1"/>
              </a:gs>
              <a:gs pos="100000">
                <a:srgbClr val="FF0066"/>
              </a:gs>
            </a:gsLst>
            <a:path path="shape">
              <a:fillToRect l="50000" t="50000" r="50000" b="50000"/>
            </a:path>
          </a:gradFill>
          <a:effectLst>
            <a:outerShdw blurRad="63500" dist="63500" dir="2212194"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37893" name="AutoShape 5"/>
          <p:cNvSpPr>
            <a:spLocks noChangeArrowheads="1"/>
          </p:cNvSpPr>
          <p:nvPr/>
        </p:nvSpPr>
        <p:spPr bwMode="auto">
          <a:xfrm>
            <a:off x="381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37894" name="Rectangle 6"/>
          <p:cNvSpPr>
            <a:spLocks noGrp="1" noChangeArrowheads="1"/>
          </p:cNvSpPr>
          <p:nvPr>
            <p:ph type="body" sz="half" idx="2"/>
          </p:nvPr>
        </p:nvSpPr>
        <p:spPr>
          <a:xfrm>
            <a:off x="4876800" y="1874838"/>
            <a:ext cx="4038600" cy="4525962"/>
          </a:xfrm>
        </p:spPr>
        <p:txBody>
          <a:bodyPr/>
          <a:lstStyle/>
          <a:p>
            <a:pPr>
              <a:lnSpc>
                <a:spcPct val="80000"/>
              </a:lnSpc>
              <a:buFontTx/>
              <a:buNone/>
            </a:pPr>
            <a:r>
              <a:rPr lang="ar-JO" sz="2400" b="1" dirty="0">
                <a:solidFill>
                  <a:schemeClr val="accent2"/>
                </a:solidFill>
                <a:effectLst>
                  <a:outerShdw blurRad="38100" dist="38100" dir="2700000" algn="tl">
                    <a:srgbClr val="000000"/>
                  </a:outerShdw>
                </a:effectLst>
              </a:rPr>
              <a:t>إبراهيم</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داود    </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endParaRPr lang="en-US" sz="2400" b="1" dirty="0">
              <a:solidFill>
                <a:schemeClr val="accent2"/>
              </a:solidFill>
              <a:effectLst>
                <a:outerShdw blurRad="38100" dist="38100" dir="2700000" algn="tl">
                  <a:srgbClr val="000000"/>
                </a:outerShdw>
              </a:effectLst>
            </a:endParaRPr>
          </a:p>
          <a:p>
            <a:pPr>
              <a:lnSpc>
                <a:spcPct val="80000"/>
              </a:lnSpc>
              <a:buFontTx/>
              <a:buNone/>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سبي بابل</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p>
          <a:p>
            <a:pPr>
              <a:lnSpc>
                <a:spcPct val="80000"/>
              </a:lnSpc>
              <a:buFontTx/>
              <a:buNone/>
            </a:pPr>
            <a:r>
              <a:rPr lang="en-US" sz="2400" b="1" dirty="0">
                <a:solidFill>
                  <a:schemeClr val="accent2"/>
                </a:solidFill>
                <a:effectLst>
                  <a:outerShdw blurRad="38100" dist="38100" dir="2700000" algn="tl">
                    <a:srgbClr val="000000"/>
                  </a:outerShdw>
                </a:effectLst>
              </a:rPr>
              <a:t>                             </a:t>
            </a: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يسوع   </a:t>
            </a:r>
            <a:endParaRPr lang="en-US" sz="2400" b="1" dirty="0">
              <a:solidFill>
                <a:schemeClr val="accent2"/>
              </a:solidFill>
              <a:effectLst>
                <a:outerShdw blurRad="38100" dist="38100" dir="2700000" algn="tl">
                  <a:srgbClr val="000000"/>
                </a:outerShdw>
              </a:effectLst>
            </a:endParaRPr>
          </a:p>
        </p:txBody>
      </p:sp>
      <p:sp>
        <p:nvSpPr>
          <p:cNvPr id="37895" name="AutoShape 7"/>
          <p:cNvSpPr>
            <a:spLocks noChangeArrowheads="1"/>
          </p:cNvSpPr>
          <p:nvPr/>
        </p:nvSpPr>
        <p:spPr bwMode="auto">
          <a:xfrm>
            <a:off x="5638800" y="2362200"/>
            <a:ext cx="304800" cy="595313"/>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1" name="AutoShape 13"/>
          <p:cNvSpPr>
            <a:spLocks noChangeArrowheads="1"/>
          </p:cNvSpPr>
          <p:nvPr/>
        </p:nvSpPr>
        <p:spPr bwMode="auto">
          <a:xfrm>
            <a:off x="6172200" y="3671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2" name="AutoShape 14"/>
          <p:cNvSpPr>
            <a:spLocks noChangeArrowheads="1"/>
          </p:cNvSpPr>
          <p:nvPr/>
        </p:nvSpPr>
        <p:spPr bwMode="auto">
          <a:xfrm>
            <a:off x="6553200" y="5195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Tree>
    <p:extLst>
      <p:ext uri="{BB962C8B-B14F-4D97-AF65-F5344CB8AC3E}">
        <p14:creationId xmlns:p14="http://schemas.microsoft.com/office/powerpoint/2010/main" val="2477331414"/>
      </p:ext>
    </p:extLst>
  </p:cSld>
  <p:clrMapOvr>
    <a:masterClrMapping/>
  </p:clrMapOvr>
  <p:transition>
    <p:cut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7894">
                                            <p:txEl>
                                              <p:pRg st="0" end="0"/>
                                            </p:txEl>
                                          </p:spTgt>
                                        </p:tgtEl>
                                        <p:attrNameLst>
                                          <p:attrName>style.visibility</p:attrName>
                                        </p:attrNameLst>
                                      </p:cBhvr>
                                      <p:to>
                                        <p:strVal val="visible"/>
                                      </p:to>
                                    </p:set>
                                    <p:anim calcmode="lin" valueType="num">
                                      <p:cBhvr additive="base">
                                        <p:cTn id="7" dur="500" fill="hold"/>
                                        <p:tgtEl>
                                          <p:spTgt spid="3789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4">
                                            <p:txEl>
                                              <p:pRg st="0" end="0"/>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37895"/>
                                        </p:tgtEl>
                                        <p:attrNameLst>
                                          <p:attrName>style.visibility</p:attrName>
                                        </p:attrNameLst>
                                      </p:cBhvr>
                                      <p:to>
                                        <p:strVal val="visible"/>
                                      </p:to>
                                    </p:set>
                                    <p:anim calcmode="lin" valueType="num">
                                      <p:cBhvr additive="base">
                                        <p:cTn id="12" dur="500" fill="hold"/>
                                        <p:tgtEl>
                                          <p:spTgt spid="37895"/>
                                        </p:tgtEl>
                                        <p:attrNameLst>
                                          <p:attrName>ppt_x</p:attrName>
                                        </p:attrNameLst>
                                      </p:cBhvr>
                                      <p:tavLst>
                                        <p:tav tm="0">
                                          <p:val>
                                            <p:strVal val="#ppt_x"/>
                                          </p:val>
                                        </p:tav>
                                        <p:tav tm="100000">
                                          <p:val>
                                            <p:strVal val="#ppt_x"/>
                                          </p:val>
                                        </p:tav>
                                      </p:tavLst>
                                    </p:anim>
                                    <p:anim calcmode="lin" valueType="num">
                                      <p:cBhvr additive="base">
                                        <p:cTn id="13" dur="500" fill="hold"/>
                                        <p:tgtEl>
                                          <p:spTgt spid="37895"/>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37894">
                                            <p:txEl>
                                              <p:pRg st="3" end="3"/>
                                            </p:txEl>
                                          </p:spTgt>
                                        </p:tgtEl>
                                        <p:attrNameLst>
                                          <p:attrName>style.visibility</p:attrName>
                                        </p:attrNameLst>
                                      </p:cBhvr>
                                      <p:to>
                                        <p:strVal val="visible"/>
                                      </p:to>
                                    </p:set>
                                    <p:anim calcmode="lin" valueType="num">
                                      <p:cBhvr additive="base">
                                        <p:cTn id="17" dur="500" fill="hold"/>
                                        <p:tgtEl>
                                          <p:spTgt spid="37894">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7894">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7901"/>
                                        </p:tgtEl>
                                        <p:attrNameLst>
                                          <p:attrName>style.visibility</p:attrName>
                                        </p:attrNameLst>
                                      </p:cBhvr>
                                      <p:to>
                                        <p:strVal val="visible"/>
                                      </p:to>
                                    </p:set>
                                    <p:anim calcmode="lin" valueType="num">
                                      <p:cBhvr additive="base">
                                        <p:cTn id="23" dur="500" fill="hold"/>
                                        <p:tgtEl>
                                          <p:spTgt spid="37901"/>
                                        </p:tgtEl>
                                        <p:attrNameLst>
                                          <p:attrName>ppt_x</p:attrName>
                                        </p:attrNameLst>
                                      </p:cBhvr>
                                      <p:tavLst>
                                        <p:tav tm="0">
                                          <p:val>
                                            <p:strVal val="#ppt_x"/>
                                          </p:val>
                                        </p:tav>
                                        <p:tav tm="100000">
                                          <p:val>
                                            <p:strVal val="#ppt_x"/>
                                          </p:val>
                                        </p:tav>
                                      </p:tavLst>
                                    </p:anim>
                                    <p:anim calcmode="lin" valueType="num">
                                      <p:cBhvr additive="base">
                                        <p:cTn id="24" dur="500" fill="hold"/>
                                        <p:tgtEl>
                                          <p:spTgt spid="3790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500"/>
                            </p:stCondLst>
                            <p:childTnLst>
                              <p:par>
                                <p:cTn id="26" presetID="2" presetClass="entr" presetSubtype="1" fill="hold" nodeType="afterEffect">
                                  <p:stCondLst>
                                    <p:cond delay="0"/>
                                  </p:stCondLst>
                                  <p:childTnLst>
                                    <p:set>
                                      <p:cBhvr>
                                        <p:cTn id="27" dur="1" fill="hold">
                                          <p:stCondLst>
                                            <p:cond delay="0"/>
                                          </p:stCondLst>
                                        </p:cTn>
                                        <p:tgtEl>
                                          <p:spTgt spid="37894">
                                            <p:txEl>
                                              <p:pRg st="7" end="7"/>
                                            </p:txEl>
                                          </p:spTgt>
                                        </p:tgtEl>
                                        <p:attrNameLst>
                                          <p:attrName>style.visibility</p:attrName>
                                        </p:attrNameLst>
                                      </p:cBhvr>
                                      <p:to>
                                        <p:strVal val="visible"/>
                                      </p:to>
                                    </p:set>
                                    <p:anim calcmode="lin" valueType="num">
                                      <p:cBhvr additive="base">
                                        <p:cTn id="28" dur="500" fill="hold"/>
                                        <p:tgtEl>
                                          <p:spTgt spid="37894">
                                            <p:txEl>
                                              <p:pRg st="7" end="7"/>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7894">
                                            <p:txEl>
                                              <p:pRg st="7" end="7"/>
                                            </p:txEl>
                                          </p:spTgt>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stCondLst>
                                    <p:cond delay="0"/>
                                  </p:stCondLst>
                                  <p:childTnLst>
                                    <p:set>
                                      <p:cBhvr>
                                        <p:cTn id="31" dur="1" fill="hold">
                                          <p:stCondLst>
                                            <p:cond delay="0"/>
                                          </p:stCondLst>
                                        </p:cTn>
                                        <p:tgtEl>
                                          <p:spTgt spid="37900"/>
                                        </p:tgtEl>
                                        <p:attrNameLst>
                                          <p:attrName>style.visibility</p:attrName>
                                        </p:attrNameLst>
                                      </p:cBhvr>
                                      <p:to>
                                        <p:strVal val="visible"/>
                                      </p:to>
                                    </p:set>
                                    <p:anim calcmode="lin" valueType="num">
                                      <p:cBhvr additive="base">
                                        <p:cTn id="32" dur="500" fill="hold"/>
                                        <p:tgtEl>
                                          <p:spTgt spid="37900"/>
                                        </p:tgtEl>
                                        <p:attrNameLst>
                                          <p:attrName>ppt_x</p:attrName>
                                        </p:attrNameLst>
                                      </p:cBhvr>
                                      <p:tavLst>
                                        <p:tav tm="0">
                                          <p:val>
                                            <p:strVal val="#ppt_x"/>
                                          </p:val>
                                        </p:tav>
                                        <p:tav tm="100000">
                                          <p:val>
                                            <p:strVal val="#ppt_x"/>
                                          </p:val>
                                        </p:tav>
                                      </p:tavLst>
                                    </p:anim>
                                    <p:anim calcmode="lin" valueType="num">
                                      <p:cBhvr additive="base">
                                        <p:cTn id="33" dur="500" fill="hold"/>
                                        <p:tgtEl>
                                          <p:spTgt spid="37900"/>
                                        </p:tgtEl>
                                        <p:attrNameLst>
                                          <p:attrName>ppt_y</p:attrName>
                                        </p:attrNameLst>
                                      </p:cBhvr>
                                      <p:tavLst>
                                        <p:tav tm="0">
                                          <p:val>
                                            <p:strVal val="0-#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37902"/>
                                        </p:tgtEl>
                                        <p:attrNameLst>
                                          <p:attrName>style.visibility</p:attrName>
                                        </p:attrNameLst>
                                      </p:cBhvr>
                                      <p:to>
                                        <p:strVal val="visible"/>
                                      </p:to>
                                    </p:set>
                                    <p:anim calcmode="lin" valueType="num">
                                      <p:cBhvr additive="base">
                                        <p:cTn id="38" dur="500" fill="hold"/>
                                        <p:tgtEl>
                                          <p:spTgt spid="37902"/>
                                        </p:tgtEl>
                                        <p:attrNameLst>
                                          <p:attrName>ppt_x</p:attrName>
                                        </p:attrNameLst>
                                      </p:cBhvr>
                                      <p:tavLst>
                                        <p:tav tm="0">
                                          <p:val>
                                            <p:strVal val="#ppt_x"/>
                                          </p:val>
                                        </p:tav>
                                        <p:tav tm="100000">
                                          <p:val>
                                            <p:strVal val="#ppt_x"/>
                                          </p:val>
                                        </p:tav>
                                      </p:tavLst>
                                    </p:anim>
                                    <p:anim calcmode="lin" valueType="num">
                                      <p:cBhvr additive="base">
                                        <p:cTn id="39" dur="500" fill="hold"/>
                                        <p:tgtEl>
                                          <p:spTgt spid="37902"/>
                                        </p:tgtEl>
                                        <p:attrNameLst>
                                          <p:attrName>ppt_y</p:attrName>
                                        </p:attrNameLst>
                                      </p:cBhvr>
                                      <p:tavLst>
                                        <p:tav tm="0">
                                          <p:val>
                                            <p:strVal val="0-#ppt_h/2"/>
                                          </p:val>
                                        </p:tav>
                                        <p:tav tm="100000">
                                          <p:val>
                                            <p:strVal val="#ppt_y"/>
                                          </p:val>
                                        </p:tav>
                                      </p:tavLst>
                                    </p:anim>
                                  </p:childTnLst>
                                </p:cTn>
                              </p:par>
                            </p:childTnLst>
                          </p:cTn>
                        </p:par>
                        <p:par>
                          <p:cTn id="40" fill="hold" nodeType="afterGroup">
                            <p:stCondLst>
                              <p:cond delay="500"/>
                            </p:stCondLst>
                            <p:childTnLst>
                              <p:par>
                                <p:cTn id="41" presetID="2" presetClass="entr" presetSubtype="1" fill="hold" nodeType="afterEffect">
                                  <p:stCondLst>
                                    <p:cond delay="0"/>
                                  </p:stCondLst>
                                  <p:childTnLst>
                                    <p:set>
                                      <p:cBhvr>
                                        <p:cTn id="42" dur="1" fill="hold">
                                          <p:stCondLst>
                                            <p:cond delay="0"/>
                                          </p:stCondLst>
                                        </p:cTn>
                                        <p:tgtEl>
                                          <p:spTgt spid="37894">
                                            <p:txEl>
                                              <p:pRg st="11" end="11"/>
                                            </p:txEl>
                                          </p:spTgt>
                                        </p:tgtEl>
                                        <p:attrNameLst>
                                          <p:attrName>style.visibility</p:attrName>
                                        </p:attrNameLst>
                                      </p:cBhvr>
                                      <p:to>
                                        <p:strVal val="visible"/>
                                      </p:to>
                                    </p:set>
                                    <p:anim calcmode="lin" valueType="num">
                                      <p:cBhvr additive="base">
                                        <p:cTn id="43" dur="500" fill="hold"/>
                                        <p:tgtEl>
                                          <p:spTgt spid="37894">
                                            <p:txEl>
                                              <p:pRg st="11" end="1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7894">
                                            <p:txEl>
                                              <p:pRg st="11" end="1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5" grpId="0" animBg="1"/>
      <p:bldP spid="37901" grpId="0" animBg="1"/>
      <p:bldP spid="37902"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174" name="Rectangle 6"/>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endParaRPr lang="en-US" sz="4000" b="1" dirty="0">
              <a:solidFill>
                <a:srgbClr val="FFFFFF"/>
              </a:solidFill>
              <a:effectLst>
                <a:outerShdw blurRad="38100" dist="38100" dir="2700000" algn="tl">
                  <a:srgbClr val="000000"/>
                </a:outerShdw>
              </a:effectLst>
            </a:endParaRPr>
          </a:p>
          <a:p>
            <a:pPr algn="ctr">
              <a:buFontTx/>
              <a:buNone/>
            </a:pPr>
            <a:r>
              <a:rPr lang="en-US" sz="4000" b="1" dirty="0">
                <a:solidFill>
                  <a:srgbClr val="FFFFFF"/>
                </a:solidFill>
                <a:effectLst>
                  <a:outerShdw blurRad="38100" dist="38100" dir="2700000" algn="tl">
                    <a:srgbClr val="000000"/>
                  </a:outerShdw>
                </a:effectLst>
              </a:rPr>
              <a:t>	</a:t>
            </a:r>
            <a:r>
              <a:rPr lang="ar-JO" sz="4000" b="1" dirty="0">
                <a:solidFill>
                  <a:srgbClr val="FFFFFF"/>
                </a:solidFill>
                <a:effectLst>
                  <a:outerShdw blurRad="38100" dist="38100" dir="2700000" algn="tl">
                    <a:srgbClr val="000000"/>
                  </a:outerShdw>
                </a:effectLst>
              </a:rPr>
              <a:t>من</a:t>
            </a:r>
          </a:p>
          <a:p>
            <a:pPr algn="ctr">
              <a:buFontTx/>
              <a:buNone/>
            </a:pPr>
            <a:r>
              <a:rPr lang="ar-JO" sz="4000" b="1" dirty="0">
                <a:solidFill>
                  <a:srgbClr val="FFFFFF"/>
                </a:solidFill>
                <a:effectLst>
                  <a:outerShdw blurRad="38100" dist="38100" dir="2700000" algn="tl">
                    <a:srgbClr val="000000"/>
                  </a:outerShdw>
                </a:effectLst>
              </a:rPr>
              <a:t>إبراهيم</a:t>
            </a:r>
          </a:p>
          <a:p>
            <a:pPr algn="ctr">
              <a:buFontTx/>
              <a:buNone/>
            </a:pPr>
            <a:r>
              <a:rPr lang="ar-JO" sz="4000" b="1" dirty="0">
                <a:solidFill>
                  <a:srgbClr val="FFFFFF"/>
                </a:solidFill>
                <a:effectLst>
                  <a:outerShdw blurRad="38100" dist="38100" dir="2700000" algn="tl">
                    <a:srgbClr val="000000"/>
                  </a:outerShdw>
                </a:effectLst>
              </a:rPr>
              <a:t>إلى</a:t>
            </a:r>
          </a:p>
          <a:p>
            <a:pPr algn="ctr">
              <a:buFontTx/>
              <a:buNone/>
            </a:pPr>
            <a:r>
              <a:rPr lang="ar-JO" sz="4000" b="1" dirty="0">
                <a:solidFill>
                  <a:srgbClr val="FFFFFF"/>
                </a:solidFill>
                <a:effectLst>
                  <a:outerShdw blurRad="38100" dist="38100" dir="2700000" algn="tl">
                    <a:srgbClr val="000000"/>
                  </a:outerShdw>
                </a:effectLst>
              </a:rPr>
              <a:t>يسوع</a:t>
            </a:r>
            <a:endParaRPr lang="en-US" sz="4000" b="1" dirty="0">
              <a:solidFill>
                <a:srgbClr val="FFFFFF"/>
              </a:solidFill>
              <a:effectLst>
                <a:outerShdw blurRad="38100" dist="38100" dir="2700000" algn="tl">
                  <a:srgbClr val="000000"/>
                </a:outerShdw>
              </a:effectLst>
            </a:endParaRPr>
          </a:p>
        </p:txBody>
      </p:sp>
      <p:sp>
        <p:nvSpPr>
          <p:cNvPr id="7173" name="Rectangle 5"/>
          <p:cNvSpPr>
            <a:spLocks noGrp="1" noChangeArrowheads="1"/>
          </p:cNvSpPr>
          <p:nvPr>
            <p:ph type="body" sz="half" idx="2"/>
          </p:nvPr>
        </p:nvSpPr>
        <p:spPr>
          <a:xfrm>
            <a:off x="5181600" y="2209800"/>
            <a:ext cx="22860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buFontTx/>
              <a:buNone/>
            </a:pPr>
            <a:r>
              <a:rPr lang="ar-JO" sz="4000" b="1" dirty="0">
                <a:solidFill>
                  <a:srgbClr val="FFFFFF"/>
                </a:solidFill>
                <a:effectLst>
                  <a:outerShdw blurRad="38100" dist="38100" dir="2700000" algn="tl">
                    <a:srgbClr val="000000"/>
                  </a:outerShdw>
                </a:effectLst>
              </a:rPr>
              <a:t>آدم</a:t>
            </a:r>
          </a:p>
          <a:p>
            <a:pPr algn="ctr">
              <a:buFontTx/>
              <a:buNone/>
            </a:pPr>
            <a:r>
              <a:rPr lang="ar-JO" sz="4000" b="1" dirty="0">
                <a:solidFill>
                  <a:srgbClr val="FFFFFF"/>
                </a:solidFill>
                <a:effectLst>
                  <a:outerShdw blurRad="38100" dist="38100" dir="2700000" algn="tl">
                    <a:srgbClr val="000000"/>
                  </a:outerShdw>
                </a:effectLst>
              </a:rPr>
              <a:t>إلى</a:t>
            </a:r>
          </a:p>
          <a:p>
            <a:pPr algn="ctr">
              <a:buFontTx/>
              <a:buNone/>
            </a:pPr>
            <a:r>
              <a:rPr lang="ar-JO" sz="4000" b="1" dirty="0">
                <a:solidFill>
                  <a:srgbClr val="FFFFFF"/>
                </a:solidFill>
                <a:effectLst>
                  <a:outerShdw blurRad="38100" dist="38100" dir="2700000" algn="tl">
                    <a:srgbClr val="000000"/>
                  </a:outerShdw>
                </a:effectLst>
              </a:rPr>
              <a:t>يسوع</a:t>
            </a:r>
          </a:p>
          <a:p>
            <a:pPr algn="ctr">
              <a:buFontTx/>
              <a:buNone/>
            </a:pPr>
            <a:r>
              <a:rPr lang="ar-JO" sz="4000" b="1" dirty="0">
                <a:solidFill>
                  <a:srgbClr val="FFFFFF"/>
                </a:solidFill>
                <a:effectLst>
                  <a:outerShdw blurRad="38100" dist="38100" dir="2700000" algn="tl">
                    <a:srgbClr val="000000"/>
                  </a:outerShdw>
                </a:effectLst>
              </a:rPr>
              <a:t>من</a:t>
            </a:r>
            <a:endParaRPr lang="en-US" sz="4000" b="1" dirty="0">
              <a:solidFill>
                <a:srgbClr val="FFFFFF"/>
              </a:solidFill>
              <a:effectLst>
                <a:outerShdw blurRad="38100" dist="38100" dir="2700000" algn="tl">
                  <a:srgbClr val="000000"/>
                </a:outerShdw>
              </a:effectLst>
            </a:endParaRPr>
          </a:p>
          <a:p>
            <a:pPr algn="ctr">
              <a:buFontTx/>
              <a:buNone/>
            </a:pPr>
            <a:endParaRPr lang="en-US" sz="4000" b="1" dirty="0">
              <a:solidFill>
                <a:srgbClr val="FFFFFF"/>
              </a:solidFill>
              <a:effectLst>
                <a:outerShdw blurRad="38100" dist="38100" dir="2700000" algn="tl">
                  <a:srgbClr val="000000"/>
                </a:outerShdw>
              </a:effectLst>
            </a:endParaRPr>
          </a:p>
        </p:txBody>
      </p:sp>
      <p:sp>
        <p:nvSpPr>
          <p:cNvPr id="7175" name="Text Box 7"/>
          <p:cNvSpPr txBox="1">
            <a:spLocks noChangeArrowheads="1"/>
          </p:cNvSpPr>
          <p:nvPr/>
        </p:nvSpPr>
        <p:spPr bwMode="auto">
          <a:xfrm>
            <a:off x="1208088" y="1752600"/>
            <a:ext cx="3363912"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170" name="Rectangle 2"/>
          <p:cNvSpPr>
            <a:spLocks noGrp="1" noChangeArrowheads="1"/>
          </p:cNvSpPr>
          <p:nvPr>
            <p:ph type="title"/>
          </p:nvPr>
        </p:nvSpPr>
        <p:spPr>
          <a:xfrm>
            <a:off x="-228600" y="274638"/>
            <a:ext cx="95250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7178" name="Text Box 10"/>
          <p:cNvSpPr txBox="1">
            <a:spLocks noChangeArrowheads="1"/>
          </p:cNvSpPr>
          <p:nvPr/>
        </p:nvSpPr>
        <p:spPr bwMode="auto">
          <a:xfrm>
            <a:off x="4572000" y="54102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لوقا</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180" name="AutoShape 12"/>
          <p:cNvSpPr>
            <a:spLocks noChangeArrowheads="1"/>
          </p:cNvSpPr>
          <p:nvPr/>
        </p:nvSpPr>
        <p:spPr bwMode="auto">
          <a:xfrm rot="10800000">
            <a:off x="8153400" y="28956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7181" name="AutoShape 13"/>
          <p:cNvSpPr>
            <a:spLocks noChangeArrowheads="1"/>
          </p:cNvSpPr>
          <p:nvPr/>
        </p:nvSpPr>
        <p:spPr bwMode="auto">
          <a:xfrm>
            <a:off x="2286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49946264"/>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178">
                                            <p:bg/>
                                          </p:spTgt>
                                        </p:tgtEl>
                                        <p:attrNameLst>
                                          <p:attrName>style.visibility</p:attrName>
                                        </p:attrNameLst>
                                      </p:cBhvr>
                                      <p:to>
                                        <p:strVal val="visible"/>
                                      </p:to>
                                    </p:set>
                                    <p:anim calcmode="lin" valueType="num">
                                      <p:cBhvr>
                                        <p:cTn id="7" dur="1000" fill="hold"/>
                                        <p:tgtEl>
                                          <p:spTgt spid="7178">
                                            <p:bg/>
                                          </p:spTgt>
                                        </p:tgtEl>
                                        <p:attrNameLst>
                                          <p:attrName>ppt_w</p:attrName>
                                        </p:attrNameLst>
                                      </p:cBhvr>
                                      <p:tavLst>
                                        <p:tav tm="0">
                                          <p:val>
                                            <p:strVal val="#ppt_w*0.70"/>
                                          </p:val>
                                        </p:tav>
                                        <p:tav tm="100000">
                                          <p:val>
                                            <p:strVal val="#ppt_w"/>
                                          </p:val>
                                        </p:tav>
                                      </p:tavLst>
                                    </p:anim>
                                    <p:anim calcmode="lin" valueType="num">
                                      <p:cBhvr>
                                        <p:cTn id="8" dur="1000" fill="hold"/>
                                        <p:tgtEl>
                                          <p:spTgt spid="7178">
                                            <p:bg/>
                                          </p:spTgt>
                                        </p:tgtEl>
                                        <p:attrNameLst>
                                          <p:attrName>ppt_h</p:attrName>
                                        </p:attrNameLst>
                                      </p:cBhvr>
                                      <p:tavLst>
                                        <p:tav tm="0">
                                          <p:val>
                                            <p:strVal val="#ppt_h"/>
                                          </p:val>
                                        </p:tav>
                                        <p:tav tm="100000">
                                          <p:val>
                                            <p:strVal val="#ppt_h"/>
                                          </p:val>
                                        </p:tav>
                                      </p:tavLst>
                                    </p:anim>
                                    <p:animEffect transition="in" filter="fade">
                                      <p:cBhvr>
                                        <p:cTn id="9" dur="1000"/>
                                        <p:tgtEl>
                                          <p:spTgt spid="7178">
                                            <p:bg/>
                                          </p:spTgt>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7178">
                                            <p:txEl>
                                              <p:pRg st="0" end="0"/>
                                            </p:txEl>
                                          </p:spTgt>
                                        </p:tgtEl>
                                        <p:attrNameLst>
                                          <p:attrName>style.visibility</p:attrName>
                                        </p:attrNameLst>
                                      </p:cBhvr>
                                      <p:to>
                                        <p:strVal val="visible"/>
                                      </p:to>
                                    </p:set>
                                    <p:anim calcmode="lin" valueType="num">
                                      <p:cBhvr>
                                        <p:cTn id="13" dur="1000" fill="hold"/>
                                        <p:tgtEl>
                                          <p:spTgt spid="7178">
                                            <p:txEl>
                                              <p:pRg st="0" end="0"/>
                                            </p:txEl>
                                          </p:spTgt>
                                        </p:tgtEl>
                                        <p:attrNameLst>
                                          <p:attrName>ppt_w</p:attrName>
                                        </p:attrNameLst>
                                      </p:cBhvr>
                                      <p:tavLst>
                                        <p:tav tm="0">
                                          <p:val>
                                            <p:strVal val="#ppt_w*0.70"/>
                                          </p:val>
                                        </p:tav>
                                        <p:tav tm="100000">
                                          <p:val>
                                            <p:strVal val="#ppt_w"/>
                                          </p:val>
                                        </p:tav>
                                      </p:tavLst>
                                    </p:anim>
                                    <p:anim calcmode="lin" valueType="num">
                                      <p:cBhvr>
                                        <p:cTn id="14" dur="1000" fill="hold"/>
                                        <p:tgtEl>
                                          <p:spTgt spid="7178">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7178">
                                            <p:txEl>
                                              <p:pRg st="0" end="0"/>
                                            </p:txEl>
                                          </p:spTgt>
                                        </p:tgtEl>
                                      </p:cBhvr>
                                    </p:animEffect>
                                  </p:childTnLst>
                                </p:cTn>
                              </p:par>
                            </p:childTnLst>
                          </p:cTn>
                        </p:par>
                        <p:par>
                          <p:cTn id="16" fill="hold" nodeType="afterGroup">
                            <p:stCondLst>
                              <p:cond delay="2000"/>
                            </p:stCondLst>
                            <p:childTnLst>
                              <p:par>
                                <p:cTn id="17" presetID="9" presetClass="entr" presetSubtype="0" fill="hold" grpId="0" nodeType="afterEffect">
                                  <p:stCondLst>
                                    <p:cond delay="0"/>
                                  </p:stCondLst>
                                  <p:childTnLst>
                                    <p:set>
                                      <p:cBhvr>
                                        <p:cTn id="18" dur="1" fill="hold">
                                          <p:stCondLst>
                                            <p:cond delay="0"/>
                                          </p:stCondLst>
                                        </p:cTn>
                                        <p:tgtEl>
                                          <p:spTgt spid="7173">
                                            <p:bg/>
                                          </p:spTgt>
                                        </p:tgtEl>
                                        <p:attrNameLst>
                                          <p:attrName>style.visibility</p:attrName>
                                        </p:attrNameLst>
                                      </p:cBhvr>
                                      <p:to>
                                        <p:strVal val="visible"/>
                                      </p:to>
                                    </p:set>
                                    <p:animEffect transition="in" filter="dissolve">
                                      <p:cBhvr>
                                        <p:cTn id="19" dur="500"/>
                                        <p:tgtEl>
                                          <p:spTgt spid="7173">
                                            <p:bg/>
                                          </p:spTgt>
                                        </p:tgtEl>
                                      </p:cBhvr>
                                    </p:animEffect>
                                  </p:childTnLst>
                                </p:cTn>
                              </p:par>
                            </p:childTnLst>
                          </p:cTn>
                        </p:par>
                        <p:par>
                          <p:cTn id="20" fill="hold" nodeType="afterGroup">
                            <p:stCondLst>
                              <p:cond delay="2500"/>
                            </p:stCondLst>
                            <p:childTnLst>
                              <p:par>
                                <p:cTn id="21" presetID="9" presetClass="entr" presetSubtype="0" fill="hold" nodeType="afterEffect">
                                  <p:stCondLst>
                                    <p:cond delay="0"/>
                                  </p:stCondLst>
                                  <p:childTnLst>
                                    <p:set>
                                      <p:cBhvr>
                                        <p:cTn id="22" dur="1" fill="hold">
                                          <p:stCondLst>
                                            <p:cond delay="0"/>
                                          </p:stCondLst>
                                        </p:cTn>
                                        <p:tgtEl>
                                          <p:spTgt spid="7173">
                                            <p:txEl>
                                              <p:pRg st="0" end="0"/>
                                            </p:txEl>
                                          </p:spTgt>
                                        </p:tgtEl>
                                        <p:attrNameLst>
                                          <p:attrName>style.visibility</p:attrName>
                                        </p:attrNameLst>
                                      </p:cBhvr>
                                      <p:to>
                                        <p:strVal val="visible"/>
                                      </p:to>
                                    </p:set>
                                    <p:animEffect transition="in" filter="dissolve">
                                      <p:cBhvr>
                                        <p:cTn id="23" dur="500"/>
                                        <p:tgtEl>
                                          <p:spTgt spid="7173">
                                            <p:txEl>
                                              <p:pRg st="0" end="0"/>
                                            </p:txEl>
                                          </p:spTgt>
                                        </p:tgtEl>
                                      </p:cBhvr>
                                    </p:animEffect>
                                  </p:childTnLst>
                                </p:cTn>
                              </p:par>
                            </p:childTnLst>
                          </p:cTn>
                        </p:par>
                        <p:par>
                          <p:cTn id="24" fill="hold">
                            <p:stCondLst>
                              <p:cond delay="3000"/>
                            </p:stCondLst>
                            <p:childTnLst>
                              <p:par>
                                <p:cTn id="25" presetID="9" presetClass="entr" presetSubtype="0" fill="hold" nodeType="afterEffect">
                                  <p:stCondLst>
                                    <p:cond delay="0"/>
                                  </p:stCondLst>
                                  <p:childTnLst>
                                    <p:set>
                                      <p:cBhvr>
                                        <p:cTn id="26" dur="1" fill="hold">
                                          <p:stCondLst>
                                            <p:cond delay="0"/>
                                          </p:stCondLst>
                                        </p:cTn>
                                        <p:tgtEl>
                                          <p:spTgt spid="7173">
                                            <p:txEl>
                                              <p:pRg st="1" end="1"/>
                                            </p:txEl>
                                          </p:spTgt>
                                        </p:tgtEl>
                                        <p:attrNameLst>
                                          <p:attrName>style.visibility</p:attrName>
                                        </p:attrNameLst>
                                      </p:cBhvr>
                                      <p:to>
                                        <p:strVal val="visible"/>
                                      </p:to>
                                    </p:set>
                                    <p:animEffect transition="in" filter="dissolve">
                                      <p:cBhvr>
                                        <p:cTn id="27" dur="500"/>
                                        <p:tgtEl>
                                          <p:spTgt spid="7173">
                                            <p:txEl>
                                              <p:pRg st="1" end="1"/>
                                            </p:txEl>
                                          </p:spTgt>
                                        </p:tgtEl>
                                      </p:cBhvr>
                                    </p:animEffect>
                                  </p:childTnLst>
                                </p:cTn>
                              </p:par>
                            </p:childTnLst>
                          </p:cTn>
                        </p:par>
                        <p:par>
                          <p:cTn id="28" fill="hold">
                            <p:stCondLst>
                              <p:cond delay="3500"/>
                            </p:stCondLst>
                            <p:childTnLst>
                              <p:par>
                                <p:cTn id="29" presetID="9" presetClass="entr" presetSubtype="0" fill="hold" nodeType="afterEffect">
                                  <p:stCondLst>
                                    <p:cond delay="0"/>
                                  </p:stCondLst>
                                  <p:childTnLst>
                                    <p:set>
                                      <p:cBhvr>
                                        <p:cTn id="30" dur="1" fill="hold">
                                          <p:stCondLst>
                                            <p:cond delay="0"/>
                                          </p:stCondLst>
                                        </p:cTn>
                                        <p:tgtEl>
                                          <p:spTgt spid="7173">
                                            <p:txEl>
                                              <p:pRg st="2" end="2"/>
                                            </p:txEl>
                                          </p:spTgt>
                                        </p:tgtEl>
                                        <p:attrNameLst>
                                          <p:attrName>style.visibility</p:attrName>
                                        </p:attrNameLst>
                                      </p:cBhvr>
                                      <p:to>
                                        <p:strVal val="visible"/>
                                      </p:to>
                                    </p:set>
                                    <p:animEffect transition="in" filter="dissolve">
                                      <p:cBhvr>
                                        <p:cTn id="31" dur="500"/>
                                        <p:tgtEl>
                                          <p:spTgt spid="7173">
                                            <p:txEl>
                                              <p:pRg st="2" end="2"/>
                                            </p:txEl>
                                          </p:spTgt>
                                        </p:tgtEl>
                                      </p:cBhvr>
                                    </p:animEffect>
                                  </p:childTnLst>
                                </p:cTn>
                              </p:par>
                            </p:childTnLst>
                          </p:cTn>
                        </p:par>
                        <p:par>
                          <p:cTn id="32" fill="hold">
                            <p:stCondLst>
                              <p:cond delay="4000"/>
                            </p:stCondLst>
                            <p:childTnLst>
                              <p:par>
                                <p:cTn id="33" presetID="9" presetClass="entr" presetSubtype="0" fill="hold" nodeType="afterEffect">
                                  <p:stCondLst>
                                    <p:cond delay="0"/>
                                  </p:stCondLst>
                                  <p:childTnLst>
                                    <p:set>
                                      <p:cBhvr>
                                        <p:cTn id="34" dur="1" fill="hold">
                                          <p:stCondLst>
                                            <p:cond delay="0"/>
                                          </p:stCondLst>
                                        </p:cTn>
                                        <p:tgtEl>
                                          <p:spTgt spid="7173">
                                            <p:txEl>
                                              <p:pRg st="3" end="3"/>
                                            </p:txEl>
                                          </p:spTgt>
                                        </p:tgtEl>
                                        <p:attrNameLst>
                                          <p:attrName>style.visibility</p:attrName>
                                        </p:attrNameLst>
                                      </p:cBhvr>
                                      <p:to>
                                        <p:strVal val="visible"/>
                                      </p:to>
                                    </p:set>
                                    <p:animEffect transition="in" filter="dissolve">
                                      <p:cBhvr>
                                        <p:cTn id="35" dur="500"/>
                                        <p:tgtEl>
                                          <p:spTgt spid="7173">
                                            <p:txEl>
                                              <p:pRg st="3" end="3"/>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7180"/>
                                        </p:tgtEl>
                                        <p:attrNameLst>
                                          <p:attrName>style.visibility</p:attrName>
                                        </p:attrNameLst>
                                      </p:cBhvr>
                                      <p:to>
                                        <p:strVal val="visible"/>
                                      </p:to>
                                    </p:set>
                                    <p:anim calcmode="lin" valueType="num">
                                      <p:cBhvr additive="base">
                                        <p:cTn id="38" dur="500" fill="hold"/>
                                        <p:tgtEl>
                                          <p:spTgt spid="7180"/>
                                        </p:tgtEl>
                                        <p:attrNameLst>
                                          <p:attrName>ppt_x</p:attrName>
                                        </p:attrNameLst>
                                      </p:cBhvr>
                                      <p:tavLst>
                                        <p:tav tm="0">
                                          <p:val>
                                            <p:strVal val="#ppt_x"/>
                                          </p:val>
                                        </p:tav>
                                        <p:tav tm="100000">
                                          <p:val>
                                            <p:strVal val="#ppt_x"/>
                                          </p:val>
                                        </p:tav>
                                      </p:tavLst>
                                    </p:anim>
                                    <p:anim calcmode="lin" valueType="num">
                                      <p:cBhvr additive="base">
                                        <p:cTn id="39" dur="500" fill="hold"/>
                                        <p:tgtEl>
                                          <p:spTgt spid="71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uiExpand="1" build="p" animBg="1"/>
      <p:bldP spid="7178" grpId="0" build="allAtOnce" animBg="1"/>
      <p:bldP spid="718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98308" name="WordArt 4"/>
          <p:cNvSpPr>
            <a:spLocks noChangeArrowheads="1" noChangeShapeType="1" noTextEdit="1"/>
          </p:cNvSpPr>
          <p:nvPr/>
        </p:nvSpPr>
        <p:spPr bwMode="auto">
          <a:xfrm rot="5400000">
            <a:off x="-838200" y="2209800"/>
            <a:ext cx="4495800" cy="990600"/>
          </a:xfrm>
          <a:prstGeom prst="rect">
            <a:avLst/>
          </a:prstGeom>
        </p:spPr>
        <p:txBody>
          <a:bodyPr vert="wordArtVert" wrap="none" fromWordArt="1">
            <a:prstTxWarp prst="textPlain">
              <a:avLst>
                <a:gd name="adj" fmla="val 50000"/>
              </a:avLst>
            </a:prstTxWarp>
          </a:body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sz="6000" b="1" i="0" u="none" strike="noStrike" kern="10" cap="none" spc="0" normalizeH="0" baseline="0" noProof="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16200000" scaled="1"/>
                </a:gradFill>
                <a:effectLst>
                  <a:outerShdw blurRad="63500" dist="38099" dir="2700000" sy="50000" kx="2115830" algn="bl" rotWithShape="0">
                    <a:srgbClr val="C0C0C0">
                      <a:alpha val="80000"/>
                    </a:srgbClr>
                  </a:outerShdw>
                </a:effectLst>
                <a:uLnTx/>
                <a:uFillTx/>
                <a:latin typeface="Lucida Handwriting"/>
                <a:ea typeface="Lucida Handwriting"/>
                <a:cs typeface="Lucida Handwriting"/>
              </a:rPr>
              <a:t>Focus</a:t>
            </a:r>
          </a:p>
        </p:txBody>
      </p:sp>
      <p:sp>
        <p:nvSpPr>
          <p:cNvPr id="98309" name="Freeform 5"/>
          <p:cNvSpPr>
            <a:spLocks/>
          </p:cNvSpPr>
          <p:nvPr/>
        </p:nvSpPr>
        <p:spPr bwMode="auto">
          <a:xfrm>
            <a:off x="2362200" y="381000"/>
            <a:ext cx="241300" cy="6248400"/>
          </a:xfrm>
          <a:custGeom>
            <a:avLst/>
            <a:gdLst>
              <a:gd name="T0" fmla="*/ 48 w 152"/>
              <a:gd name="T1" fmla="*/ 0 h 3936"/>
              <a:gd name="T2" fmla="*/ 144 w 152"/>
              <a:gd name="T3" fmla="*/ 432 h 3936"/>
              <a:gd name="T4" fmla="*/ 0 w 152"/>
              <a:gd name="T5" fmla="*/ 1344 h 3936"/>
              <a:gd name="T6" fmla="*/ 144 w 152"/>
              <a:gd name="T7" fmla="*/ 2448 h 3936"/>
              <a:gd name="T8" fmla="*/ 48 w 152"/>
              <a:gd name="T9" fmla="*/ 3504 h 3936"/>
              <a:gd name="T10" fmla="*/ 48 w 152"/>
              <a:gd name="T11" fmla="*/ 3936 h 3936"/>
            </a:gdLst>
            <a:ahLst/>
            <a:cxnLst>
              <a:cxn ang="0">
                <a:pos x="T0" y="T1"/>
              </a:cxn>
              <a:cxn ang="0">
                <a:pos x="T2" y="T3"/>
              </a:cxn>
              <a:cxn ang="0">
                <a:pos x="T4" y="T5"/>
              </a:cxn>
              <a:cxn ang="0">
                <a:pos x="T6" y="T7"/>
              </a:cxn>
              <a:cxn ang="0">
                <a:pos x="T8" y="T9"/>
              </a:cxn>
              <a:cxn ang="0">
                <a:pos x="T10" y="T11"/>
              </a:cxn>
            </a:cxnLst>
            <a:rect l="0" t="0" r="r" b="b"/>
            <a:pathLst>
              <a:path w="152" h="3936">
                <a:moveTo>
                  <a:pt x="48" y="0"/>
                </a:moveTo>
                <a:cubicBezTo>
                  <a:pt x="100" y="104"/>
                  <a:pt x="152" y="208"/>
                  <a:pt x="144" y="432"/>
                </a:cubicBezTo>
                <a:cubicBezTo>
                  <a:pt x="136" y="656"/>
                  <a:pt x="0" y="1008"/>
                  <a:pt x="0" y="1344"/>
                </a:cubicBezTo>
                <a:cubicBezTo>
                  <a:pt x="0" y="1680"/>
                  <a:pt x="136" y="2088"/>
                  <a:pt x="144" y="2448"/>
                </a:cubicBezTo>
                <a:cubicBezTo>
                  <a:pt x="152" y="2808"/>
                  <a:pt x="64" y="3256"/>
                  <a:pt x="48" y="3504"/>
                </a:cubicBezTo>
                <a:cubicBezTo>
                  <a:pt x="32" y="3752"/>
                  <a:pt x="48" y="3864"/>
                  <a:pt x="48" y="3936"/>
                </a:cubicBezTo>
              </a:path>
            </a:pathLst>
          </a:custGeom>
          <a:noFill/>
          <a:ln w="38100" cmpd="sng">
            <a:solidFill>
              <a:schemeClr val="bg1"/>
            </a:solidFill>
            <a:round/>
            <a:headEnd/>
            <a:tailEnd/>
          </a:ln>
          <a:effectLst>
            <a:outerShdw blurRad="63500" dist="38099" dir="2700000" algn="ctr" rotWithShape="0">
              <a:srgbClr val="FF3300">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0" name="Freeform 6"/>
          <p:cNvSpPr>
            <a:spLocks/>
          </p:cNvSpPr>
          <p:nvPr/>
        </p:nvSpPr>
        <p:spPr bwMode="auto">
          <a:xfrm>
            <a:off x="76200" y="5410200"/>
            <a:ext cx="2971800" cy="228600"/>
          </a:xfrm>
          <a:custGeom>
            <a:avLst/>
            <a:gdLst>
              <a:gd name="T0" fmla="*/ 0 w 1728"/>
              <a:gd name="T1" fmla="*/ 152 h 152"/>
              <a:gd name="T2" fmla="*/ 480 w 1728"/>
              <a:gd name="T3" fmla="*/ 8 h 152"/>
              <a:gd name="T4" fmla="*/ 1056 w 1728"/>
              <a:gd name="T5" fmla="*/ 104 h 152"/>
              <a:gd name="T6" fmla="*/ 1728 w 1728"/>
              <a:gd name="T7" fmla="*/ 56 h 152"/>
            </a:gdLst>
            <a:ahLst/>
            <a:cxnLst>
              <a:cxn ang="0">
                <a:pos x="T0" y="T1"/>
              </a:cxn>
              <a:cxn ang="0">
                <a:pos x="T2" y="T3"/>
              </a:cxn>
              <a:cxn ang="0">
                <a:pos x="T4" y="T5"/>
              </a:cxn>
              <a:cxn ang="0">
                <a:pos x="T6" y="T7"/>
              </a:cxn>
            </a:cxnLst>
            <a:rect l="0" t="0" r="r" b="b"/>
            <a:pathLst>
              <a:path w="1728" h="152">
                <a:moveTo>
                  <a:pt x="0" y="152"/>
                </a:moveTo>
                <a:cubicBezTo>
                  <a:pt x="152" y="84"/>
                  <a:pt x="304" y="16"/>
                  <a:pt x="480" y="8"/>
                </a:cubicBezTo>
                <a:cubicBezTo>
                  <a:pt x="656" y="0"/>
                  <a:pt x="848" y="96"/>
                  <a:pt x="1056" y="104"/>
                </a:cubicBezTo>
                <a:cubicBezTo>
                  <a:pt x="1264" y="112"/>
                  <a:pt x="1616" y="64"/>
                  <a:pt x="1728" y="56"/>
                </a:cubicBezTo>
              </a:path>
            </a:pathLst>
          </a:custGeom>
          <a:noFill/>
          <a:ln w="76200" cmpd="sng">
            <a:solidFill>
              <a:schemeClr val="bg1"/>
            </a:solidFill>
            <a:round/>
            <a:headEnd/>
            <a:tailEnd/>
          </a:ln>
          <a:effectLst>
            <a:outerShdw blurRad="63500" dist="38099" dir="2700000" algn="ctr" rotWithShape="0">
              <a:srgbClr val="FF9933">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2" name="WordArt 8"/>
          <p:cNvSpPr>
            <a:spLocks noChangeArrowheads="1" noChangeShapeType="1" noTextEdit="1"/>
          </p:cNvSpPr>
          <p:nvPr/>
        </p:nvSpPr>
        <p:spPr bwMode="auto">
          <a:xfrm>
            <a:off x="3810000" y="1066800"/>
            <a:ext cx="2047875" cy="9747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0" i="0" u="none" strike="noStrike" kern="10" cap="none" spc="-600" normalizeH="0" baseline="0" noProof="0" dirty="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rPr>
              <a:t>يسوع</a:t>
            </a:r>
            <a:endParaRPr kumimoji="0" lang="en-US" sz="6000" b="0" i="0" u="none" strike="noStrike" kern="10" cap="none" spc="-600" normalizeH="0" baseline="0" noProof="0" dirty="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endParaRPr>
          </a:p>
        </p:txBody>
      </p:sp>
      <p:sp>
        <p:nvSpPr>
          <p:cNvPr id="98315" name="WordArt 11"/>
          <p:cNvSpPr>
            <a:spLocks noChangeArrowheads="1" noChangeShapeType="1" noTextEdit="1"/>
          </p:cNvSpPr>
          <p:nvPr/>
        </p:nvSpPr>
        <p:spPr bwMode="auto">
          <a:xfrm>
            <a:off x="3200400" y="2743200"/>
            <a:ext cx="4724400" cy="1219200"/>
          </a:xfrm>
          <a:prstGeom prst="rect">
            <a:avLst/>
          </a:prstGeom>
          <a:extLst>
            <a:ext uri="{91240B29-F687-4f45-9708-019B960494DF}">
              <a14:hiddenLine xmlns:a14="http://schemas.microsoft.com/office/drawing/2010/main" xmlns="" w="9525">
                <a:noFill/>
                <a:round/>
                <a:headEnd/>
                <a:tailEnd/>
              </a14:hiddenLine>
            </a:ext>
            <a:ext uri="{AF507438-7753-43e0-B8FC-AC1667EBCBE1}">
              <a14:hiddenEffects xmlns:a14="http://schemas.microsoft.com/office/drawing/2010/main" xmlns="">
                <a:effectLst/>
              </a14:hiddenEffects>
            </a:ext>
          </a:extLst>
        </p:spPr>
        <p:txBody>
          <a:bodyPr wrap="none" fromWordArt="1">
            <a:prstTxWarp prst="textInflateTop">
              <a:avLst>
                <a:gd name="adj" fmla="val 31917"/>
              </a:avLst>
            </a:prstTxWarp>
            <a:scene3d>
              <a:camera prst="legacyObliqueTopRight"/>
              <a:lightRig rig="legacyFlat3" dir="b"/>
            </a:scene3d>
            <a:sp3d extrusionH="430200" prstMaterial="legacyMatte">
              <a:extrusionClr>
                <a:srgbClr val="FF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0">
                  <a:gsLst>
                    <a:gs pos="0">
                      <a:srgbClr val="9999FF"/>
                    </a:gs>
                    <a:gs pos="100000">
                      <a:srgbClr val="009999"/>
                    </a:gs>
                  </a:gsLst>
                  <a:lin ang="5400000" scaled="1"/>
                </a:gradFill>
                <a:effectLst/>
                <a:uLnTx/>
                <a:uFillTx/>
                <a:latin typeface="Showcard Gothic"/>
                <a:ea typeface="Showcard Gothic"/>
                <a:cs typeface="Showcard Gothic"/>
              </a:rPr>
              <a:t>الإرث الداوودي</a:t>
            </a:r>
            <a:endParaRPr kumimoji="0" lang="en-US" sz="3600" b="0" i="0" u="none" strike="noStrike" kern="10" cap="none" spc="0" normalizeH="0" baseline="0" noProof="0" dirty="0">
              <a:ln>
                <a:noFill/>
              </a:ln>
              <a:gradFill rotWithShape="0">
                <a:gsLst>
                  <a:gs pos="0">
                    <a:srgbClr val="9999FF"/>
                  </a:gs>
                  <a:gs pos="100000">
                    <a:srgbClr val="009999"/>
                  </a:gs>
                </a:gsLst>
                <a:lin ang="5400000" scaled="1"/>
              </a:gradFill>
              <a:effectLst/>
              <a:uLnTx/>
              <a:uFillTx/>
              <a:latin typeface="Showcard Gothic"/>
              <a:ea typeface="Showcard Gothic"/>
              <a:cs typeface="Showcard Gothic"/>
            </a:endParaRPr>
          </a:p>
        </p:txBody>
      </p:sp>
      <p:sp>
        <p:nvSpPr>
          <p:cNvPr id="98317" name="WordArt 13"/>
          <p:cNvSpPr>
            <a:spLocks noChangeArrowheads="1" noChangeShapeType="1" noTextEdit="1"/>
          </p:cNvSpPr>
          <p:nvPr/>
        </p:nvSpPr>
        <p:spPr bwMode="auto">
          <a:xfrm>
            <a:off x="3733800" y="4343400"/>
            <a:ext cx="4724400" cy="152400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PerspectiveBottomRight">
                <a:rot lat="0" lon="21239999" rev="0"/>
              </a:camera>
              <a:lightRig rig="legacyHarsh4" dir="t"/>
            </a:scene3d>
            <a:sp3d extrusionH="430200" prstMaterial="legacyMatte">
              <a:extrusionClr>
                <a:srgbClr val="FFFF66"/>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0" cap="none" spc="0" normalizeH="0" baseline="0" noProof="0" dirty="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rPr>
              <a:t>الدور المسياني</a:t>
            </a:r>
            <a:endParaRPr kumimoji="0" lang="en-US" sz="6000" b="1" i="0" u="none" strike="noStrike" kern="10" cap="none" spc="0" normalizeH="0" baseline="0" noProof="0" dirty="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endParaRPr>
          </a:p>
        </p:txBody>
      </p:sp>
    </p:spTree>
    <p:extLst>
      <p:ext uri="{BB962C8B-B14F-4D97-AF65-F5344CB8AC3E}">
        <p14:creationId xmlns:p14="http://schemas.microsoft.com/office/powerpoint/2010/main" val="267067755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8308"/>
                                        </p:tgtEl>
                                        <p:attrNameLst>
                                          <p:attrName>style.visibility</p:attrName>
                                        </p:attrNameLst>
                                      </p:cBhvr>
                                      <p:to>
                                        <p:strVal val="visible"/>
                                      </p:to>
                                    </p:set>
                                    <p:animEffect transition="in" filter="checkerboard(across)">
                                      <p:cBhvr>
                                        <p:cTn id="7" dur="500"/>
                                        <p:tgtEl>
                                          <p:spTgt spid="98308"/>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98309"/>
                                        </p:tgtEl>
                                        <p:attrNameLst>
                                          <p:attrName>style.visibility</p:attrName>
                                        </p:attrNameLst>
                                      </p:cBhvr>
                                      <p:to>
                                        <p:strVal val="visible"/>
                                      </p:to>
                                    </p:set>
                                    <p:anim calcmode="lin" valueType="num">
                                      <p:cBhvr additive="base">
                                        <p:cTn id="11" dur="500" fill="hold"/>
                                        <p:tgtEl>
                                          <p:spTgt spid="98309"/>
                                        </p:tgtEl>
                                        <p:attrNameLst>
                                          <p:attrName>ppt_x</p:attrName>
                                        </p:attrNameLst>
                                      </p:cBhvr>
                                      <p:tavLst>
                                        <p:tav tm="0">
                                          <p:val>
                                            <p:strVal val="#ppt_x"/>
                                          </p:val>
                                        </p:tav>
                                        <p:tav tm="100000">
                                          <p:val>
                                            <p:strVal val="#ppt_x"/>
                                          </p:val>
                                        </p:tav>
                                      </p:tavLst>
                                    </p:anim>
                                    <p:anim calcmode="lin" valueType="num">
                                      <p:cBhvr additive="base">
                                        <p:cTn id="12" dur="500" fill="hold"/>
                                        <p:tgtEl>
                                          <p:spTgt spid="98309"/>
                                        </p:tgtEl>
                                        <p:attrNameLst>
                                          <p:attrName>ppt_y</p:attrName>
                                        </p:attrNameLst>
                                      </p:cBhvr>
                                      <p:tavLst>
                                        <p:tav tm="0">
                                          <p:val>
                                            <p:strVal val="1+#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98310"/>
                                        </p:tgtEl>
                                        <p:attrNameLst>
                                          <p:attrName>style.visibility</p:attrName>
                                        </p:attrNameLst>
                                      </p:cBhvr>
                                      <p:to>
                                        <p:strVal val="visible"/>
                                      </p:to>
                                    </p:set>
                                    <p:anim calcmode="lin" valueType="num">
                                      <p:cBhvr additive="base">
                                        <p:cTn id="15" dur="500" fill="hold"/>
                                        <p:tgtEl>
                                          <p:spTgt spid="98310"/>
                                        </p:tgtEl>
                                        <p:attrNameLst>
                                          <p:attrName>ppt_x</p:attrName>
                                        </p:attrNameLst>
                                      </p:cBhvr>
                                      <p:tavLst>
                                        <p:tav tm="0">
                                          <p:val>
                                            <p:strVal val="0-#ppt_w/2"/>
                                          </p:val>
                                        </p:tav>
                                        <p:tav tm="100000">
                                          <p:val>
                                            <p:strVal val="#ppt_x"/>
                                          </p:val>
                                        </p:tav>
                                      </p:tavLst>
                                    </p:anim>
                                    <p:anim calcmode="lin" valueType="num">
                                      <p:cBhvr additive="base">
                                        <p:cTn id="16" dur="500" fill="hold"/>
                                        <p:tgtEl>
                                          <p:spTgt spid="98310"/>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8312"/>
                                        </p:tgtEl>
                                        <p:attrNameLst>
                                          <p:attrName>style.visibility</p:attrName>
                                        </p:attrNameLst>
                                      </p:cBhvr>
                                      <p:to>
                                        <p:strVal val="visible"/>
                                      </p:to>
                                    </p:set>
                                    <p:animEffect transition="in" filter="fade">
                                      <p:cBhvr>
                                        <p:cTn id="21" dur="1000"/>
                                        <p:tgtEl>
                                          <p:spTgt spid="98312"/>
                                        </p:tgtEl>
                                      </p:cBhvr>
                                    </p:animEffect>
                                    <p:anim calcmode="lin" valueType="num">
                                      <p:cBhvr>
                                        <p:cTn id="22" dur="1000" fill="hold"/>
                                        <p:tgtEl>
                                          <p:spTgt spid="98312"/>
                                        </p:tgtEl>
                                        <p:attrNameLst>
                                          <p:attrName>ppt_x</p:attrName>
                                        </p:attrNameLst>
                                      </p:cBhvr>
                                      <p:tavLst>
                                        <p:tav tm="0">
                                          <p:val>
                                            <p:strVal val="#ppt_x"/>
                                          </p:val>
                                        </p:tav>
                                        <p:tav tm="100000">
                                          <p:val>
                                            <p:strVal val="#ppt_x"/>
                                          </p:val>
                                        </p:tav>
                                      </p:tavLst>
                                    </p:anim>
                                    <p:anim calcmode="lin" valueType="num">
                                      <p:cBhvr>
                                        <p:cTn id="23" dur="1000" fill="hold"/>
                                        <p:tgtEl>
                                          <p:spTgt spid="98312"/>
                                        </p:tgtEl>
                                        <p:attrNameLst>
                                          <p:attrName>ppt_y</p:attrName>
                                        </p:attrNameLst>
                                      </p:cBhvr>
                                      <p:tavLst>
                                        <p:tav tm="0">
                                          <p:val>
                                            <p:strVal val="#ppt_y-.1"/>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35" presetClass="entr" presetSubtype="0" fill="hold" grpId="0" nodeType="clickEffect">
                                  <p:stCondLst>
                                    <p:cond delay="0"/>
                                  </p:stCondLst>
                                  <p:childTnLst>
                                    <p:set>
                                      <p:cBhvr>
                                        <p:cTn id="27" dur="1" fill="hold">
                                          <p:stCondLst>
                                            <p:cond delay="0"/>
                                          </p:stCondLst>
                                        </p:cTn>
                                        <p:tgtEl>
                                          <p:spTgt spid="98315"/>
                                        </p:tgtEl>
                                        <p:attrNameLst>
                                          <p:attrName>style.visibility</p:attrName>
                                        </p:attrNameLst>
                                      </p:cBhvr>
                                      <p:to>
                                        <p:strVal val="visible"/>
                                      </p:to>
                                    </p:set>
                                    <p:animEffect transition="in" filter="fade">
                                      <p:cBhvr>
                                        <p:cTn id="28" dur="2000"/>
                                        <p:tgtEl>
                                          <p:spTgt spid="98315"/>
                                        </p:tgtEl>
                                      </p:cBhvr>
                                    </p:animEffect>
                                    <p:anim calcmode="lin" valueType="num">
                                      <p:cBhvr>
                                        <p:cTn id="29" dur="2000" fill="hold"/>
                                        <p:tgtEl>
                                          <p:spTgt spid="98315"/>
                                        </p:tgtEl>
                                        <p:attrNameLst>
                                          <p:attrName>style.rotation</p:attrName>
                                        </p:attrNameLst>
                                      </p:cBhvr>
                                      <p:tavLst>
                                        <p:tav tm="0">
                                          <p:val>
                                            <p:fltVal val="720"/>
                                          </p:val>
                                        </p:tav>
                                        <p:tav tm="100000">
                                          <p:val>
                                            <p:fltVal val="0"/>
                                          </p:val>
                                        </p:tav>
                                      </p:tavLst>
                                    </p:anim>
                                    <p:anim calcmode="lin" valueType="num">
                                      <p:cBhvr>
                                        <p:cTn id="30" dur="2000" fill="hold"/>
                                        <p:tgtEl>
                                          <p:spTgt spid="98315"/>
                                        </p:tgtEl>
                                        <p:attrNameLst>
                                          <p:attrName>ppt_h</p:attrName>
                                        </p:attrNameLst>
                                      </p:cBhvr>
                                      <p:tavLst>
                                        <p:tav tm="0">
                                          <p:val>
                                            <p:fltVal val="0"/>
                                          </p:val>
                                        </p:tav>
                                        <p:tav tm="100000">
                                          <p:val>
                                            <p:strVal val="#ppt_h"/>
                                          </p:val>
                                        </p:tav>
                                      </p:tavLst>
                                    </p:anim>
                                    <p:anim calcmode="lin" valueType="num">
                                      <p:cBhvr>
                                        <p:cTn id="31" dur="2000" fill="hold"/>
                                        <p:tgtEl>
                                          <p:spTgt spid="98315"/>
                                        </p:tgtEl>
                                        <p:attrNameLst>
                                          <p:attrName>ppt_w</p:attrName>
                                        </p:attrNameLst>
                                      </p:cBhvr>
                                      <p:tavLst>
                                        <p:tav tm="0">
                                          <p:val>
                                            <p:fltVal val="0"/>
                                          </p:val>
                                        </p:tav>
                                        <p:tav tm="100000">
                                          <p:val>
                                            <p:strVal val="#ppt_w"/>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54" presetClass="entr" presetSubtype="0" accel="100000" fill="hold" grpId="0" nodeType="clickEffect">
                                  <p:stCondLst>
                                    <p:cond delay="0"/>
                                  </p:stCondLst>
                                  <p:childTnLst>
                                    <p:set>
                                      <p:cBhvr>
                                        <p:cTn id="35" dur="1" fill="hold">
                                          <p:stCondLst>
                                            <p:cond delay="0"/>
                                          </p:stCondLst>
                                        </p:cTn>
                                        <p:tgtEl>
                                          <p:spTgt spid="98317"/>
                                        </p:tgtEl>
                                        <p:attrNameLst>
                                          <p:attrName>style.visibility</p:attrName>
                                        </p:attrNameLst>
                                      </p:cBhvr>
                                      <p:to>
                                        <p:strVal val="visible"/>
                                      </p:to>
                                    </p:set>
                                    <p:anim calcmode="lin" valueType="num">
                                      <p:cBhvr>
                                        <p:cTn id="36" dur="500" fill="hold"/>
                                        <p:tgtEl>
                                          <p:spTgt spid="98317"/>
                                        </p:tgtEl>
                                        <p:attrNameLst>
                                          <p:attrName>ppt_w</p:attrName>
                                        </p:attrNameLst>
                                      </p:cBhvr>
                                      <p:tavLst>
                                        <p:tav tm="0">
                                          <p:val>
                                            <p:strVal val="#ppt_w*0.05"/>
                                          </p:val>
                                        </p:tav>
                                        <p:tav tm="100000">
                                          <p:val>
                                            <p:strVal val="#ppt_w"/>
                                          </p:val>
                                        </p:tav>
                                      </p:tavLst>
                                    </p:anim>
                                    <p:anim calcmode="lin" valueType="num">
                                      <p:cBhvr>
                                        <p:cTn id="37" dur="500" fill="hold"/>
                                        <p:tgtEl>
                                          <p:spTgt spid="98317"/>
                                        </p:tgtEl>
                                        <p:attrNameLst>
                                          <p:attrName>ppt_h</p:attrName>
                                        </p:attrNameLst>
                                      </p:cBhvr>
                                      <p:tavLst>
                                        <p:tav tm="0">
                                          <p:val>
                                            <p:strVal val="#ppt_h"/>
                                          </p:val>
                                        </p:tav>
                                        <p:tav tm="100000">
                                          <p:val>
                                            <p:strVal val="#ppt_h"/>
                                          </p:val>
                                        </p:tav>
                                      </p:tavLst>
                                    </p:anim>
                                    <p:anim calcmode="lin" valueType="num">
                                      <p:cBhvr>
                                        <p:cTn id="38" dur="500" fill="hold"/>
                                        <p:tgtEl>
                                          <p:spTgt spid="98317"/>
                                        </p:tgtEl>
                                        <p:attrNameLst>
                                          <p:attrName>ppt_x</p:attrName>
                                        </p:attrNameLst>
                                      </p:cBhvr>
                                      <p:tavLst>
                                        <p:tav tm="0">
                                          <p:val>
                                            <p:strVal val="#ppt_x-.2"/>
                                          </p:val>
                                        </p:tav>
                                        <p:tav tm="100000">
                                          <p:val>
                                            <p:strVal val="#ppt_x"/>
                                          </p:val>
                                        </p:tav>
                                      </p:tavLst>
                                    </p:anim>
                                    <p:anim calcmode="lin" valueType="num">
                                      <p:cBhvr>
                                        <p:cTn id="39" dur="500" fill="hold"/>
                                        <p:tgtEl>
                                          <p:spTgt spid="98317"/>
                                        </p:tgtEl>
                                        <p:attrNameLst>
                                          <p:attrName>ppt_y</p:attrName>
                                        </p:attrNameLst>
                                      </p:cBhvr>
                                      <p:tavLst>
                                        <p:tav tm="0">
                                          <p:val>
                                            <p:strVal val="#ppt_y"/>
                                          </p:val>
                                        </p:tav>
                                        <p:tav tm="100000">
                                          <p:val>
                                            <p:strVal val="#ppt_y"/>
                                          </p:val>
                                        </p:tav>
                                      </p:tavLst>
                                    </p:anim>
                                    <p:animEffect transition="in" filter="fade">
                                      <p:cBhvr>
                                        <p:cTn id="40" dur="500"/>
                                        <p:tgtEl>
                                          <p:spTgt spid="98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8" grpId="0" animBg="1"/>
      <p:bldP spid="98309" grpId="0" animBg="1"/>
      <p:bldP spid="98310" grpId="0" animBg="1"/>
      <p:bldP spid="98312" grpId="0" animBg="1"/>
      <p:bldP spid="98315" grpId="0" animBg="1"/>
      <p:bldP spid="98317"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418EA7E-B549-4EEC-B650-98198DAC7D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2. مجيئه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pPr>
            <a:r>
              <a:rPr lang="ar-JO" sz="2800" b="1" dirty="0">
                <a:solidFill>
                  <a:srgbClr val="FFFFFF"/>
                </a:solidFill>
                <a:effectLst>
                  <a:glow rad="228600">
                    <a:srgbClr val="000000"/>
                  </a:glow>
                </a:effectLst>
                <a:latin typeface="Arial"/>
                <a:cs typeface="Arial"/>
              </a:rPr>
              <a:t>4-11</a:t>
            </a:r>
            <a:endParaRPr lang="en-US" sz="2800" b="1" dirty="0">
              <a:solidFill>
                <a:srgbClr val="FFFFFF"/>
              </a:solidFill>
              <a:effectLst>
                <a:glow rad="228600">
                  <a:srgbClr val="000000"/>
                </a:glo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وصول كل من يوحنا والمسيح أُعلن وتم ليظهر من خلال ولادتهما أن يسوع هوالمسيا الموعود</a:t>
            </a:r>
            <a:r>
              <a:rPr lang="en-US" sz="3200" b="1" kern="0" dirty="0">
                <a:solidFill>
                  <a:srgbClr val="FFFFFF"/>
                </a:solidFill>
                <a:effectLst>
                  <a:glow rad="228600">
                    <a:srgbClr val="220011"/>
                  </a:glow>
                </a:effectLst>
                <a:latin typeface="Arial"/>
                <a:cs typeface="Arial"/>
              </a:rPr>
              <a:t> </a:t>
            </a:r>
          </a:p>
        </p:txBody>
      </p:sp>
    </p:spTree>
    <p:extLst>
      <p:ext uri="{BB962C8B-B14F-4D97-AF65-F5344CB8AC3E}">
        <p14:creationId xmlns:p14="http://schemas.microsoft.com/office/powerpoint/2010/main" val="34059538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الخارجي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اتفق آباء الكنيسة من النصف الثاني من القرن الثاني أن لوقا الطبيب المحبوب (كو4: 14) كتب الإنجيل الذي يحمل اسمه</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المبكر على أن لوقا هوالكاتب هوالقانون الموراتوري والمقدمة ضد الماركونية</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المزيد من الإقتباسات عن تأليف لوقا للسفر قدمت من قبل إيريناوس، ترتليان، اكليمندس الإسكندري، أوريجانوس، يوسابيوس وجيروم</a:t>
            </a: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07988" marR="0" lvl="0" indent="-407988" algn="ctr" defTabSz="914400" rtl="1"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الداخلي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عدة عناصر تؤكد أن لوقا وأعمال كتبا من قبل كاتب واحد</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AutoNum type="arabicPeriod"/>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أقسام بلغة المتكلم الجمع في سفر الأعمال</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مصطلحات طبية تقنية أكثر تتناسب مع تأليف السفر من قبل طبيب</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9252" name="Rectangle 5"/>
          <p:cNvSpPr>
            <a:spLocks noGrp="1" noChangeArrowheads="1"/>
          </p:cNvSpPr>
          <p:nvPr>
            <p:ph type="title" idx="4294967295"/>
          </p:nvPr>
        </p:nvSpPr>
        <p:spPr>
          <a:xfrm>
            <a:off x="4138253" y="76207"/>
            <a:ext cx="869084" cy="461633"/>
          </a:xfrm>
          <a:solidFill>
            <a:schemeClr val="tx2"/>
          </a:solidFill>
        </p:spPr>
        <p:txBody>
          <a:bodyPr wrap="none" anchor="t">
            <a:spAutoFit/>
          </a:bodyPr>
          <a:lstStyle/>
          <a:p>
            <a:pPr eaLnBrk="1" hangingPunct="1"/>
            <a:r>
              <a:rPr lang="ar-JO" sz="2400" dirty="0">
                <a:solidFill>
                  <a:srgbClr val="000000"/>
                </a:solidFill>
                <a:ea typeface="SimSun" charset="0"/>
                <a:cs typeface="SimSun" charset="0"/>
              </a:rPr>
              <a:t>التأليف</a:t>
            </a:r>
            <a:endParaRPr lang="en-US" sz="2400" dirty="0">
              <a:solidFill>
                <a:srgbClr val="000000"/>
              </a:solidFill>
              <a:ea typeface="SimSun" charset="0"/>
              <a:cs typeface="SimSun" charset="0"/>
            </a:endParaRPr>
          </a:p>
        </p:txBody>
      </p:sp>
      <p:sp>
        <p:nvSpPr>
          <p:cNvPr id="2" name="Text Box 2">
            <a:extLst>
              <a:ext uri="{FF2B5EF4-FFF2-40B4-BE49-F238E27FC236}">
                <a16:creationId xmlns:a16="http://schemas.microsoft.com/office/drawing/2014/main" id="{D38DBFE8-B76E-1A1A-D55D-C1F2F03C7012}"/>
              </a:ext>
            </a:extLst>
          </p:cNvPr>
          <p:cNvSpPr txBox="1">
            <a:spLocks noChangeArrowheads="1"/>
          </p:cNvSpPr>
          <p:nvPr/>
        </p:nvSpPr>
        <p:spPr bwMode="auto">
          <a:xfrm>
            <a:off x="8509553" y="15039"/>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000" b="1" kern="0" dirty="0">
                <a:solidFill>
                  <a:srgbClr val="FFFFFF"/>
                </a:solidFill>
                <a:effectLst>
                  <a:outerShdw blurRad="38100" dist="38100" dir="2700000" algn="tl">
                    <a:srgbClr val="000000"/>
                  </a:outerShdw>
                </a:effectLst>
                <a:latin typeface="Arial"/>
              </a:rPr>
              <a:t>مقتبس من محاضرة صفية عام 2006 للسيد كوني تونغ فور</a:t>
            </a:r>
            <a:br>
              <a:rPr lang="en-US" sz="2000" b="1" kern="0" dirty="0">
                <a:solidFill>
                  <a:srgbClr val="FFFFFF"/>
                </a:solidFill>
                <a:effectLst>
                  <a:outerShdw blurRad="38100" dist="38100" dir="2700000" algn="tl">
                    <a:srgbClr val="000000"/>
                  </a:outerShdw>
                </a:effectLst>
                <a:latin typeface="Arial"/>
              </a:rPr>
            </a:br>
            <a:r>
              <a:rPr lang="ar-JO" sz="2000" b="1" kern="0" dirty="0">
                <a:solidFill>
                  <a:srgbClr val="FFFFFF"/>
                </a:solidFill>
                <a:effectLst>
                  <a:outerShdw blurRad="38100" dist="38100" dir="2700000" algn="tl">
                    <a:srgbClr val="000000"/>
                  </a:outerShdw>
                </a:effectLst>
                <a:latin typeface="Arial"/>
              </a:rPr>
              <a:t>د. ريك جريفيث</a:t>
            </a:r>
            <a:r>
              <a:rPr lang="en-US" sz="2000" b="1" kern="0" dirty="0">
                <a:solidFill>
                  <a:srgbClr val="FFFFFF"/>
                </a:solidFill>
                <a:effectLst>
                  <a:outerShdw blurRad="38100" dist="38100" dir="2700000" algn="tl">
                    <a:srgbClr val="000000"/>
                  </a:outerShdw>
                </a:effectLst>
                <a:latin typeface="Arial"/>
              </a:rPr>
              <a:t> • </a:t>
            </a:r>
            <a:r>
              <a:rPr lang="ar-JO" sz="2000" b="1" kern="0" dirty="0">
                <a:solidFill>
                  <a:srgbClr val="FFFFFF"/>
                </a:solidFill>
                <a:effectLst>
                  <a:outerShdw blurRad="38100" dist="38100" dir="2700000" algn="tl">
                    <a:srgbClr val="000000"/>
                  </a:outerShdw>
                </a:effectLst>
                <a:latin typeface="Arial"/>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a:rPr>
              <a:t> • BibleStudyDownloads.org</a:t>
            </a:r>
          </a:p>
        </p:txBody>
      </p:sp>
    </p:spTree>
    <p:extLst>
      <p:ext uri="{BB962C8B-B14F-4D97-AF65-F5344CB8AC3E}">
        <p14:creationId xmlns:p14="http://schemas.microsoft.com/office/powerpoint/2010/main" val="2151654267"/>
      </p:ext>
    </p:extLst>
  </p:cSld>
  <p:clrMapOvr>
    <a:masterClrMapping/>
  </p:clrMapOvr>
  <p:transition>
    <p:comb/>
  </p:transition>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82958" name="Picture 14" descr="rosair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10400" y="4114800"/>
            <a:ext cx="1878013" cy="2466975"/>
          </a:xfrm>
          <a:prstGeom prst="rect">
            <a:avLst/>
          </a:prstGeom>
          <a:noFill/>
          <a:ln w="9525">
            <a:solidFill>
              <a:srgbClr val="660066"/>
            </a:solidFill>
            <a:miter lim="800000"/>
            <a:headEnd/>
            <a:tailEnd/>
          </a:ln>
          <a:effectLst>
            <a:outerShdw blurRad="63500" dist="53882" dir="2700000" algn="ctr" rotWithShape="0">
              <a:srgbClr val="660066">
                <a:alpha val="74998"/>
              </a:srgbClr>
            </a:outerShdw>
          </a:effectLst>
          <a:extLst>
            <a:ext uri="{909E8E84-426E-40dd-AFC4-6F175D3DCCD1}">
              <a14:hiddenFill xmlns:a14="http://schemas.microsoft.com/office/drawing/2010/main" xmlns="">
                <a:solidFill>
                  <a:srgbClr val="FFFFFF"/>
                </a:solidFill>
              </a14:hiddenFill>
            </a:ext>
          </a:extLst>
        </p:spPr>
      </p:pic>
      <p:sp>
        <p:nvSpPr>
          <p:cNvPr id="82951" name="WordArt 7"/>
          <p:cNvSpPr>
            <a:spLocks noChangeArrowheads="1" noChangeShapeType="1" noTextEdit="1"/>
          </p:cNvSpPr>
          <p:nvPr/>
        </p:nvSpPr>
        <p:spPr bwMode="auto">
          <a:xfrm>
            <a:off x="2286000" y="381000"/>
            <a:ext cx="4495800" cy="114300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1635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0" cap="none" spc="0" normalizeH="0" baseline="0" noProof="0" dirty="0">
                <a:ln w="12700">
                  <a:round/>
                  <a:headEnd/>
                  <a:tailEnd/>
                </a:ln>
                <a:solidFill>
                  <a:srgbClr val="660066">
                    <a:alpha val="50000"/>
                  </a:srgbClr>
                </a:solidFill>
                <a:effectLst/>
                <a:uLnTx/>
                <a:uFillTx/>
                <a:latin typeface="Onyx"/>
                <a:ea typeface="Onyx"/>
                <a:cs typeface="Onyx"/>
              </a:rPr>
              <a:t>تفاصيل رئيسية متشابهة</a:t>
            </a:r>
            <a:endParaRPr kumimoji="0" lang="en-US" sz="4000" b="1" i="0" u="none" strike="noStrike" kern="10" cap="none" spc="0" normalizeH="0" baseline="0" noProof="0" dirty="0">
              <a:ln w="12700">
                <a:round/>
                <a:headEnd/>
                <a:tailEnd/>
              </a:ln>
              <a:solidFill>
                <a:srgbClr val="660066">
                  <a:alpha val="50000"/>
                </a:srgbClr>
              </a:solidFill>
              <a:effectLst/>
              <a:uLnTx/>
              <a:uFillTx/>
              <a:latin typeface="Onyx"/>
              <a:ea typeface="Onyx"/>
              <a:cs typeface="Onyx"/>
            </a:endParaRPr>
          </a:p>
        </p:txBody>
      </p:sp>
      <p:sp>
        <p:nvSpPr>
          <p:cNvPr id="82952" name="Text Box 8"/>
          <p:cNvSpPr txBox="1">
            <a:spLocks noChangeArrowheads="1"/>
          </p:cNvSpPr>
          <p:nvPr/>
        </p:nvSpPr>
        <p:spPr bwMode="auto">
          <a:xfrm>
            <a:off x="3677072" y="1541463"/>
            <a:ext cx="1850185" cy="1138773"/>
          </a:xfrm>
          <a:prstGeom prst="rect">
            <a:avLst/>
          </a:prstGeom>
          <a:noFill/>
          <a:ln>
            <a:noFill/>
          </a:ln>
          <a:effectLst>
            <a:outerShdw blurRad="63500" dist="53882" dir="2700000" algn="ctr" rotWithShape="0">
              <a:srgbClr val="6600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rPr>
              <a:t>في</a:t>
            </a:r>
            <a:endParaRPr kumimoji="0" lang="en-US" sz="28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rPr>
              <a:t>متى ولوقا</a:t>
            </a:r>
            <a:endParaRPr kumimoji="0" lang="en-US" sz="40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endParaRPr>
          </a:p>
        </p:txBody>
      </p:sp>
      <p:sp>
        <p:nvSpPr>
          <p:cNvPr id="82953" name="Text Box 9"/>
          <p:cNvSpPr txBox="1">
            <a:spLocks noChangeArrowheads="1"/>
          </p:cNvSpPr>
          <p:nvPr/>
        </p:nvSpPr>
        <p:spPr bwMode="auto">
          <a:xfrm>
            <a:off x="746125" y="3236913"/>
            <a:ext cx="1841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4" name="Text Box 10"/>
          <p:cNvSpPr txBox="1">
            <a:spLocks noChangeArrowheads="1"/>
          </p:cNvSpPr>
          <p:nvPr/>
        </p:nvSpPr>
        <p:spPr bwMode="auto">
          <a:xfrm>
            <a:off x="2654803" y="3367088"/>
            <a:ext cx="4188967"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كان يوسف ومريم أبوين تقيين </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5" name="Text Box 11"/>
          <p:cNvSpPr txBox="1">
            <a:spLocks noChangeArrowheads="1"/>
          </p:cNvSpPr>
          <p:nvPr/>
        </p:nvSpPr>
        <p:spPr bwMode="auto">
          <a:xfrm>
            <a:off x="762000" y="4281488"/>
            <a:ext cx="5310198"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مفهوم عذراوية مريم</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6" name="Text Box 12"/>
          <p:cNvSpPr txBox="1">
            <a:spLocks noChangeArrowheads="1"/>
          </p:cNvSpPr>
          <p:nvPr/>
        </p:nvSpPr>
        <p:spPr bwMode="auto">
          <a:xfrm>
            <a:off x="1071539" y="5105400"/>
            <a:ext cx="4357718"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أعلن الملاك عن ولادة يسوع </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7" name="Freeform 13"/>
          <p:cNvSpPr>
            <a:spLocks/>
          </p:cNvSpPr>
          <p:nvPr/>
        </p:nvSpPr>
        <p:spPr bwMode="auto">
          <a:xfrm>
            <a:off x="381000" y="2667000"/>
            <a:ext cx="8382000" cy="469900"/>
          </a:xfrm>
          <a:custGeom>
            <a:avLst/>
            <a:gdLst>
              <a:gd name="T0" fmla="*/ 0 w 5280"/>
              <a:gd name="T1" fmla="*/ 248 h 296"/>
              <a:gd name="T2" fmla="*/ 2784 w 5280"/>
              <a:gd name="T3" fmla="*/ 8 h 296"/>
              <a:gd name="T4" fmla="*/ 5280 w 5280"/>
              <a:gd name="T5" fmla="*/ 296 h 296"/>
            </a:gdLst>
            <a:ahLst/>
            <a:cxnLst>
              <a:cxn ang="0">
                <a:pos x="T0" y="T1"/>
              </a:cxn>
              <a:cxn ang="0">
                <a:pos x="T2" y="T3"/>
              </a:cxn>
              <a:cxn ang="0">
                <a:pos x="T4" y="T5"/>
              </a:cxn>
            </a:cxnLst>
            <a:rect l="0" t="0" r="r" b="b"/>
            <a:pathLst>
              <a:path w="5280" h="296">
                <a:moveTo>
                  <a:pt x="0" y="248"/>
                </a:moveTo>
                <a:cubicBezTo>
                  <a:pt x="952" y="124"/>
                  <a:pt x="1904" y="0"/>
                  <a:pt x="2784" y="8"/>
                </a:cubicBezTo>
                <a:cubicBezTo>
                  <a:pt x="3664" y="16"/>
                  <a:pt x="4856" y="248"/>
                  <a:pt x="5280" y="296"/>
                </a:cubicBezTo>
              </a:path>
            </a:pathLst>
          </a:custGeom>
          <a:noFill/>
          <a:ln w="76200" cmpd="sng">
            <a:solidFill>
              <a:srgbClr val="FFFF66"/>
            </a:solidFill>
            <a:round/>
            <a:headEnd/>
            <a:tailEnd/>
          </a:ln>
          <a:effectLst>
            <a:outerShdw blurRad="63500" dist="38099" dir="2700000" algn="ctr" rotWithShape="0">
              <a:srgbClr val="660066">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02604554"/>
      </p:ext>
    </p:extLst>
  </p:cSld>
  <p:clrMapOvr>
    <a:masterClrMapping/>
  </p:clrMapOvr>
  <p:transition>
    <p:pull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82952"/>
                                        </p:tgtEl>
                                        <p:attrNameLst>
                                          <p:attrName>style.visibility</p:attrName>
                                        </p:attrNameLst>
                                      </p:cBhvr>
                                      <p:to>
                                        <p:strVal val="visible"/>
                                      </p:to>
                                    </p:set>
                                    <p:animEffect transition="in" filter="strips(downLeft)">
                                      <p:cBhvr>
                                        <p:cTn id="7" dur="500"/>
                                        <p:tgtEl>
                                          <p:spTgt spid="82952"/>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82957"/>
                                        </p:tgtEl>
                                        <p:attrNameLst>
                                          <p:attrName>style.visibility</p:attrName>
                                        </p:attrNameLst>
                                      </p:cBhvr>
                                      <p:to>
                                        <p:strVal val="visible"/>
                                      </p:to>
                                    </p:set>
                                    <p:anim calcmode="lin" valueType="num">
                                      <p:cBhvr additive="base">
                                        <p:cTn id="11" dur="500" fill="hold"/>
                                        <p:tgtEl>
                                          <p:spTgt spid="82957"/>
                                        </p:tgtEl>
                                        <p:attrNameLst>
                                          <p:attrName>ppt_x</p:attrName>
                                        </p:attrNameLst>
                                      </p:cBhvr>
                                      <p:tavLst>
                                        <p:tav tm="0">
                                          <p:val>
                                            <p:strVal val="#ppt_x"/>
                                          </p:val>
                                        </p:tav>
                                        <p:tav tm="100000">
                                          <p:val>
                                            <p:strVal val="#ppt_x"/>
                                          </p:val>
                                        </p:tav>
                                      </p:tavLst>
                                    </p:anim>
                                    <p:anim calcmode="lin" valueType="num">
                                      <p:cBhvr additive="base">
                                        <p:cTn id="12" dur="500" fill="hold"/>
                                        <p:tgtEl>
                                          <p:spTgt spid="8295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2954"/>
                                        </p:tgtEl>
                                        <p:attrNameLst>
                                          <p:attrName>style.visibility</p:attrName>
                                        </p:attrNameLst>
                                      </p:cBhvr>
                                      <p:to>
                                        <p:strVal val="visible"/>
                                      </p:to>
                                    </p:set>
                                    <p:animEffect transition="in" filter="fade">
                                      <p:cBhvr>
                                        <p:cTn id="17" dur="2000"/>
                                        <p:tgtEl>
                                          <p:spTgt spid="8295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4" presetClass="entr" presetSubtype="0" accel="100000" fill="hold" grpId="0" nodeType="clickEffect">
                                  <p:stCondLst>
                                    <p:cond delay="0"/>
                                  </p:stCondLst>
                                  <p:childTnLst>
                                    <p:set>
                                      <p:cBhvr>
                                        <p:cTn id="21" dur="1" fill="hold">
                                          <p:stCondLst>
                                            <p:cond delay="0"/>
                                          </p:stCondLst>
                                        </p:cTn>
                                        <p:tgtEl>
                                          <p:spTgt spid="82955"/>
                                        </p:tgtEl>
                                        <p:attrNameLst>
                                          <p:attrName>style.visibility</p:attrName>
                                        </p:attrNameLst>
                                      </p:cBhvr>
                                      <p:to>
                                        <p:strVal val="visible"/>
                                      </p:to>
                                    </p:set>
                                    <p:anim calcmode="lin" valueType="num">
                                      <p:cBhvr>
                                        <p:cTn id="22" dur="500" fill="hold"/>
                                        <p:tgtEl>
                                          <p:spTgt spid="82955"/>
                                        </p:tgtEl>
                                        <p:attrNameLst>
                                          <p:attrName>ppt_w</p:attrName>
                                        </p:attrNameLst>
                                      </p:cBhvr>
                                      <p:tavLst>
                                        <p:tav tm="0">
                                          <p:val>
                                            <p:strVal val="#ppt_w*0.05"/>
                                          </p:val>
                                        </p:tav>
                                        <p:tav tm="100000">
                                          <p:val>
                                            <p:strVal val="#ppt_w"/>
                                          </p:val>
                                        </p:tav>
                                      </p:tavLst>
                                    </p:anim>
                                    <p:anim calcmode="lin" valueType="num">
                                      <p:cBhvr>
                                        <p:cTn id="23" dur="500" fill="hold"/>
                                        <p:tgtEl>
                                          <p:spTgt spid="82955"/>
                                        </p:tgtEl>
                                        <p:attrNameLst>
                                          <p:attrName>ppt_h</p:attrName>
                                        </p:attrNameLst>
                                      </p:cBhvr>
                                      <p:tavLst>
                                        <p:tav tm="0">
                                          <p:val>
                                            <p:strVal val="#ppt_h"/>
                                          </p:val>
                                        </p:tav>
                                        <p:tav tm="100000">
                                          <p:val>
                                            <p:strVal val="#ppt_h"/>
                                          </p:val>
                                        </p:tav>
                                      </p:tavLst>
                                    </p:anim>
                                    <p:anim calcmode="lin" valueType="num">
                                      <p:cBhvr>
                                        <p:cTn id="24" dur="500" fill="hold"/>
                                        <p:tgtEl>
                                          <p:spTgt spid="82955"/>
                                        </p:tgtEl>
                                        <p:attrNameLst>
                                          <p:attrName>ppt_x</p:attrName>
                                        </p:attrNameLst>
                                      </p:cBhvr>
                                      <p:tavLst>
                                        <p:tav tm="0">
                                          <p:val>
                                            <p:strVal val="#ppt_x-.2"/>
                                          </p:val>
                                        </p:tav>
                                        <p:tav tm="100000">
                                          <p:val>
                                            <p:strVal val="#ppt_x"/>
                                          </p:val>
                                        </p:tav>
                                      </p:tavLst>
                                    </p:anim>
                                    <p:anim calcmode="lin" valueType="num">
                                      <p:cBhvr>
                                        <p:cTn id="25" dur="500" fill="hold"/>
                                        <p:tgtEl>
                                          <p:spTgt spid="82955"/>
                                        </p:tgtEl>
                                        <p:attrNameLst>
                                          <p:attrName>ppt_y</p:attrName>
                                        </p:attrNameLst>
                                      </p:cBhvr>
                                      <p:tavLst>
                                        <p:tav tm="0">
                                          <p:val>
                                            <p:strVal val="#ppt_y"/>
                                          </p:val>
                                        </p:tav>
                                        <p:tav tm="100000">
                                          <p:val>
                                            <p:strVal val="#ppt_y"/>
                                          </p:val>
                                        </p:tav>
                                      </p:tavLst>
                                    </p:anim>
                                    <p:animEffect transition="in" filter="fade">
                                      <p:cBhvr>
                                        <p:cTn id="26" dur="500"/>
                                        <p:tgtEl>
                                          <p:spTgt spid="8295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82956"/>
                                        </p:tgtEl>
                                        <p:attrNameLst>
                                          <p:attrName>style.visibility</p:attrName>
                                        </p:attrNameLst>
                                      </p:cBhvr>
                                      <p:to>
                                        <p:strVal val="visible"/>
                                      </p:to>
                                    </p:set>
                                    <p:animEffect transition="in" filter="checkerboard(across)">
                                      <p:cBhvr>
                                        <p:cTn id="31" dur="500"/>
                                        <p:tgtEl>
                                          <p:spTgt spid="8295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nodeType="clickEffect">
                                  <p:stCondLst>
                                    <p:cond delay="0"/>
                                  </p:stCondLst>
                                  <p:childTnLst>
                                    <p:set>
                                      <p:cBhvr>
                                        <p:cTn id="35" dur="1" fill="hold">
                                          <p:stCondLst>
                                            <p:cond delay="0"/>
                                          </p:stCondLst>
                                        </p:cTn>
                                        <p:tgtEl>
                                          <p:spTgt spid="82958"/>
                                        </p:tgtEl>
                                        <p:attrNameLst>
                                          <p:attrName>style.visibility</p:attrName>
                                        </p:attrNameLst>
                                      </p:cBhvr>
                                      <p:to>
                                        <p:strVal val="visible"/>
                                      </p:to>
                                    </p:set>
                                    <p:anim calcmode="lin" valueType="num">
                                      <p:cBhvr>
                                        <p:cTn id="36" dur="1000" fill="hold"/>
                                        <p:tgtEl>
                                          <p:spTgt spid="82958"/>
                                        </p:tgtEl>
                                        <p:attrNameLst>
                                          <p:attrName>ppt_x</p:attrName>
                                        </p:attrNameLst>
                                      </p:cBhvr>
                                      <p:tavLst>
                                        <p:tav tm="0">
                                          <p:val>
                                            <p:strVal val="#ppt_x-.2"/>
                                          </p:val>
                                        </p:tav>
                                        <p:tav tm="100000">
                                          <p:val>
                                            <p:strVal val="#ppt_x"/>
                                          </p:val>
                                        </p:tav>
                                      </p:tavLst>
                                    </p:anim>
                                    <p:anim calcmode="lin" valueType="num">
                                      <p:cBhvr>
                                        <p:cTn id="37" dur="1000" fill="hold"/>
                                        <p:tgtEl>
                                          <p:spTgt spid="82958"/>
                                        </p:tgtEl>
                                        <p:attrNameLst>
                                          <p:attrName>ppt_y</p:attrName>
                                        </p:attrNameLst>
                                      </p:cBhvr>
                                      <p:tavLst>
                                        <p:tav tm="0">
                                          <p:val>
                                            <p:strVal val="#ppt_y"/>
                                          </p:val>
                                        </p:tav>
                                        <p:tav tm="100000">
                                          <p:val>
                                            <p:strVal val="#ppt_y"/>
                                          </p:val>
                                        </p:tav>
                                      </p:tavLst>
                                    </p:anim>
                                    <p:animEffect transition="in" filter="wipe(right)" prLst="gradientSize: 0.1">
                                      <p:cBhvr>
                                        <p:cTn id="38" dur="1000"/>
                                        <p:tgtEl>
                                          <p:spTgt spid="82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52" grpId="0"/>
      <p:bldP spid="82954" grpId="0"/>
      <p:bldP spid="82955" grpId="0"/>
      <p:bldP spid="82956" grpId="0"/>
      <p:bldP spid="8295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1145" name="Picture 9" descr="map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2133600"/>
            <a:ext cx="3548063" cy="4724400"/>
          </a:xfrm>
          <a:prstGeom prst="rect">
            <a:avLst/>
          </a:prstGeom>
          <a:noFill/>
          <a:ln w="9525">
            <a:solidFill>
              <a:srgbClr val="660066"/>
            </a:solidFill>
            <a:miter lim="800000"/>
            <a:headEnd/>
            <a:tailEnd/>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
        <p:nvSpPr>
          <p:cNvPr id="91141" name="Text Box 5"/>
          <p:cNvSpPr txBox="1">
            <a:spLocks noChangeArrowheads="1"/>
          </p:cNvSpPr>
          <p:nvPr/>
        </p:nvSpPr>
        <p:spPr bwMode="auto">
          <a:xfrm>
            <a:off x="685800" y="636588"/>
            <a:ext cx="6172216"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66"/>
              </a:buClr>
              <a:buSzTx/>
              <a:buFont typeface="Wingdings" charset="0"/>
              <a:buChar char="v"/>
              <a:tabLst/>
              <a:defRPr/>
            </a:pPr>
            <a:r>
              <a:rPr lang="ar-JO" sz="3600" b="1" dirty="0">
                <a:solidFill>
                  <a:srgbClr val="660033"/>
                </a:solidFill>
                <a:effectLst>
                  <a:outerShdw blurRad="38100" dist="38100" dir="2700000" algn="tl">
                    <a:srgbClr val="DDDDDD"/>
                  </a:outerShdw>
                </a:effectLst>
                <a:latin typeface="Arial" charset="0"/>
                <a:cs typeface="Arial" charset="0"/>
              </a:rPr>
              <a:t>تم تسمية الطفل مسبقاً </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91142" name="Text Box 6"/>
          <p:cNvSpPr txBox="1">
            <a:spLocks noChangeArrowheads="1"/>
          </p:cNvSpPr>
          <p:nvPr/>
        </p:nvSpPr>
        <p:spPr bwMode="auto">
          <a:xfrm>
            <a:off x="2422575" y="1981200"/>
            <a:ext cx="3071834" cy="2308324"/>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660066"/>
                </a:solidFill>
                <a:miter lim="800000"/>
                <a:headEnd/>
                <a:tailEnd/>
              </a14:hiddenLine>
            </a:ext>
          </a:extLst>
        </p:spPr>
        <p:txBody>
          <a:bodyPr wrap="square">
            <a:spAutoFit/>
          </a:bodyPr>
          <a:lstStyle/>
          <a:p>
            <a:pPr marL="11113" marR="0" lvl="0" indent="506413" algn="r" defTabSz="914400" rtl="1" eaLnBrk="1" fontAlgn="base" latinLnBrk="0" hangingPunct="1">
              <a:lnSpc>
                <a:spcPct val="100000"/>
              </a:lnSpc>
              <a:spcBef>
                <a:spcPct val="0"/>
              </a:spcBef>
              <a:spcAft>
                <a:spcPct val="0"/>
              </a:spcAft>
              <a:buClr>
                <a:srgbClr val="660033"/>
              </a:buClr>
              <a:buSzTx/>
              <a:buFont typeface="Wingdings" charset="0"/>
              <a:buChar char="v"/>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ولد في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بيت لحم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زمن الملك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هيرودس</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91143" name="Text Box 7"/>
          <p:cNvSpPr txBox="1">
            <a:spLocks noChangeArrowheads="1"/>
          </p:cNvSpPr>
          <p:nvPr/>
        </p:nvSpPr>
        <p:spPr bwMode="auto">
          <a:xfrm>
            <a:off x="251520" y="5486400"/>
            <a:ext cx="5242889"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517525" marR="0" lvl="0" indent="-506413" algn="r" defTabSz="914400" rtl="1" eaLnBrk="1" fontAlgn="base" latinLnBrk="0" hangingPunct="1">
              <a:lnSpc>
                <a:spcPct val="100000"/>
              </a:lnSpc>
              <a:spcBef>
                <a:spcPct val="0"/>
              </a:spcBef>
              <a:spcAft>
                <a:spcPct val="0"/>
              </a:spcAft>
              <a:buClr>
                <a:srgbClr val="660033"/>
              </a:buClr>
              <a:buSzTx/>
              <a:buFont typeface="Wingdings" charset="0"/>
              <a:buChar char="v"/>
              <a:defRPr/>
            </a:pPr>
            <a:r>
              <a:rPr lang="ar-JO" sz="3600" b="1" dirty="0">
                <a:solidFill>
                  <a:srgbClr val="660033"/>
                </a:solidFill>
                <a:effectLst>
                  <a:outerShdw blurRad="38100" dist="38100" dir="2700000" algn="tl">
                    <a:srgbClr val="DDDDDD"/>
                  </a:outerShdw>
                </a:effectLst>
                <a:latin typeface="Arial" charset="0"/>
                <a:cs typeface="Arial" charset="0"/>
              </a:rPr>
              <a:t>استقرت العائلة في الناصرة </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pic>
        <p:nvPicPr>
          <p:cNvPr id="91144" name="Picture 8" descr="augustu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2743200"/>
            <a:ext cx="1878013" cy="2133600"/>
          </a:xfrm>
          <a:prstGeom prst="rect">
            <a:avLst/>
          </a:prstGeom>
          <a:noFill/>
          <a:ln w="9525">
            <a:solidFill>
              <a:schemeClr val="bg1"/>
            </a:solidFill>
            <a:miter lim="800000"/>
            <a:headEnd/>
            <a:tailEnd/>
          </a:ln>
          <a:effectLst>
            <a:outerShdw blurRad="63500" dist="53882" dir="2700000" algn="ctr" rotWithShape="0">
              <a:srgbClr val="660066">
                <a:alpha val="74998"/>
              </a:srgbClr>
            </a:outerShdw>
          </a:effectLst>
          <a:extLst>
            <a:ext uri="{909E8E84-426E-40dd-AFC4-6F175D3DCCD1}">
              <a14:hiddenFill xmlns:a14="http://schemas.microsoft.com/office/drawing/2010/main" xmlns="">
                <a:solidFill>
                  <a:srgbClr val="FFFFFF"/>
                </a:solidFill>
              </a14:hiddenFill>
            </a:ext>
          </a:extLst>
        </p:spPr>
      </p:pic>
      <p:sp>
        <p:nvSpPr>
          <p:cNvPr id="91146" name="Text Box 10"/>
          <p:cNvSpPr txBox="1">
            <a:spLocks noChangeArrowheads="1"/>
          </p:cNvSpPr>
          <p:nvPr/>
        </p:nvSpPr>
        <p:spPr bwMode="auto">
          <a:xfrm>
            <a:off x="7086600" y="5334000"/>
            <a:ext cx="782587" cy="369332"/>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بيت لحم</a:t>
            </a:r>
            <a:endParaRPr kumimoji="0" lang="en-US"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91147" name="Text Box 11"/>
          <p:cNvSpPr txBox="1">
            <a:spLocks noChangeArrowheads="1"/>
          </p:cNvSpPr>
          <p:nvPr/>
        </p:nvSpPr>
        <p:spPr bwMode="auto">
          <a:xfrm>
            <a:off x="7467600" y="2667000"/>
            <a:ext cx="761747" cy="369332"/>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الناصرة</a:t>
            </a:r>
            <a:endParaRPr kumimoji="0" lang="en-US"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81871301"/>
      </p:ext>
    </p:extLst>
  </p:cSld>
  <p:clrMapOvr>
    <a:masterClrMapping/>
  </p:clrMapOvr>
  <p:transition>
    <p:strips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91141"/>
                                        </p:tgtEl>
                                        <p:attrNameLst>
                                          <p:attrName>style.visibility</p:attrName>
                                        </p:attrNameLst>
                                      </p:cBhvr>
                                      <p:to>
                                        <p:strVal val="visible"/>
                                      </p:to>
                                    </p:set>
                                    <p:anim calcmode="lin" valueType="num">
                                      <p:cBhvr>
                                        <p:cTn id="7" dur="1000" fill="hold"/>
                                        <p:tgtEl>
                                          <p:spTgt spid="91141"/>
                                        </p:tgtEl>
                                        <p:attrNameLst>
                                          <p:attrName>ppt_x</p:attrName>
                                        </p:attrNameLst>
                                      </p:cBhvr>
                                      <p:tavLst>
                                        <p:tav tm="0">
                                          <p:val>
                                            <p:strVal val="#ppt_x-.2"/>
                                          </p:val>
                                        </p:tav>
                                        <p:tav tm="100000">
                                          <p:val>
                                            <p:strVal val="#ppt_x"/>
                                          </p:val>
                                        </p:tav>
                                      </p:tavLst>
                                    </p:anim>
                                    <p:anim calcmode="lin" valueType="num">
                                      <p:cBhvr>
                                        <p:cTn id="8" dur="1000" fill="hold"/>
                                        <p:tgtEl>
                                          <p:spTgt spid="91141"/>
                                        </p:tgtEl>
                                        <p:attrNameLst>
                                          <p:attrName>ppt_y</p:attrName>
                                        </p:attrNameLst>
                                      </p:cBhvr>
                                      <p:tavLst>
                                        <p:tav tm="0">
                                          <p:val>
                                            <p:strVal val="#ppt_y"/>
                                          </p:val>
                                        </p:tav>
                                        <p:tav tm="100000">
                                          <p:val>
                                            <p:strVal val="#ppt_y"/>
                                          </p:val>
                                        </p:tav>
                                      </p:tavLst>
                                    </p:anim>
                                    <p:animEffect transition="in" filter="wipe(right)" prLst="gradientSize: 0.1">
                                      <p:cBhvr>
                                        <p:cTn id="9" dur="1000"/>
                                        <p:tgtEl>
                                          <p:spTgt spid="9114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91142"/>
                                        </p:tgtEl>
                                        <p:attrNameLst>
                                          <p:attrName>style.visibility</p:attrName>
                                        </p:attrNameLst>
                                      </p:cBhvr>
                                      <p:to>
                                        <p:strVal val="visible"/>
                                      </p:to>
                                    </p:set>
                                    <p:animEffect transition="in" filter="randombar(horizontal)">
                                      <p:cBhvr>
                                        <p:cTn id="14" dur="500"/>
                                        <p:tgtEl>
                                          <p:spTgt spid="9114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91144"/>
                                        </p:tgtEl>
                                        <p:attrNameLst>
                                          <p:attrName>style.visibility</p:attrName>
                                        </p:attrNameLst>
                                      </p:cBhvr>
                                      <p:to>
                                        <p:strVal val="visible"/>
                                      </p:to>
                                    </p:set>
                                    <p:anim calcmode="lin" valueType="num">
                                      <p:cBhvr>
                                        <p:cTn id="19" dur="1000" fill="hold"/>
                                        <p:tgtEl>
                                          <p:spTgt spid="91144"/>
                                        </p:tgtEl>
                                        <p:attrNameLst>
                                          <p:attrName>ppt_x</p:attrName>
                                        </p:attrNameLst>
                                      </p:cBhvr>
                                      <p:tavLst>
                                        <p:tav tm="0">
                                          <p:val>
                                            <p:strVal val="#ppt_x-.2"/>
                                          </p:val>
                                        </p:tav>
                                        <p:tav tm="100000">
                                          <p:val>
                                            <p:strVal val="#ppt_x"/>
                                          </p:val>
                                        </p:tav>
                                      </p:tavLst>
                                    </p:anim>
                                    <p:anim calcmode="lin" valueType="num">
                                      <p:cBhvr>
                                        <p:cTn id="20" dur="1000" fill="hold"/>
                                        <p:tgtEl>
                                          <p:spTgt spid="91144"/>
                                        </p:tgtEl>
                                        <p:attrNameLst>
                                          <p:attrName>ppt_y</p:attrName>
                                        </p:attrNameLst>
                                      </p:cBhvr>
                                      <p:tavLst>
                                        <p:tav tm="0">
                                          <p:val>
                                            <p:strVal val="#ppt_y"/>
                                          </p:val>
                                        </p:tav>
                                        <p:tav tm="100000">
                                          <p:val>
                                            <p:strVal val="#ppt_y"/>
                                          </p:val>
                                        </p:tav>
                                      </p:tavLst>
                                    </p:anim>
                                    <p:animEffect transition="in" filter="wipe(right)" prLst="gradientSize: 0.1">
                                      <p:cBhvr>
                                        <p:cTn id="21" dur="1000"/>
                                        <p:tgtEl>
                                          <p:spTgt spid="91144"/>
                                        </p:tgtEl>
                                      </p:cBhvr>
                                    </p:animEffect>
                                  </p:childTnLst>
                                </p:cTn>
                              </p:par>
                            </p:childTnLst>
                          </p:cTn>
                        </p:par>
                        <p:par>
                          <p:cTn id="22" fill="hold" nodeType="afterGroup">
                            <p:stCondLst>
                              <p:cond delay="1000"/>
                            </p:stCondLst>
                            <p:childTnLst>
                              <p:par>
                                <p:cTn id="23" presetID="29" presetClass="entr" presetSubtype="0" fill="hold" nodeType="afterEffect">
                                  <p:stCondLst>
                                    <p:cond delay="0"/>
                                  </p:stCondLst>
                                  <p:childTnLst>
                                    <p:set>
                                      <p:cBhvr>
                                        <p:cTn id="24" dur="1" fill="hold">
                                          <p:stCondLst>
                                            <p:cond delay="0"/>
                                          </p:stCondLst>
                                        </p:cTn>
                                        <p:tgtEl>
                                          <p:spTgt spid="91145"/>
                                        </p:tgtEl>
                                        <p:attrNameLst>
                                          <p:attrName>style.visibility</p:attrName>
                                        </p:attrNameLst>
                                      </p:cBhvr>
                                      <p:to>
                                        <p:strVal val="visible"/>
                                      </p:to>
                                    </p:set>
                                    <p:anim calcmode="lin" valueType="num">
                                      <p:cBhvr>
                                        <p:cTn id="25" dur="1000" fill="hold"/>
                                        <p:tgtEl>
                                          <p:spTgt spid="91145"/>
                                        </p:tgtEl>
                                        <p:attrNameLst>
                                          <p:attrName>ppt_x</p:attrName>
                                        </p:attrNameLst>
                                      </p:cBhvr>
                                      <p:tavLst>
                                        <p:tav tm="0">
                                          <p:val>
                                            <p:strVal val="#ppt_x-.2"/>
                                          </p:val>
                                        </p:tav>
                                        <p:tav tm="100000">
                                          <p:val>
                                            <p:strVal val="#ppt_x"/>
                                          </p:val>
                                        </p:tav>
                                      </p:tavLst>
                                    </p:anim>
                                    <p:anim calcmode="lin" valueType="num">
                                      <p:cBhvr>
                                        <p:cTn id="26" dur="1000" fill="hold"/>
                                        <p:tgtEl>
                                          <p:spTgt spid="91145"/>
                                        </p:tgtEl>
                                        <p:attrNameLst>
                                          <p:attrName>ppt_y</p:attrName>
                                        </p:attrNameLst>
                                      </p:cBhvr>
                                      <p:tavLst>
                                        <p:tav tm="0">
                                          <p:val>
                                            <p:strVal val="#ppt_y"/>
                                          </p:val>
                                        </p:tav>
                                        <p:tav tm="100000">
                                          <p:val>
                                            <p:strVal val="#ppt_y"/>
                                          </p:val>
                                        </p:tav>
                                      </p:tavLst>
                                    </p:anim>
                                    <p:animEffect transition="in" filter="wipe(right)" prLst="gradientSize: 0.1">
                                      <p:cBhvr>
                                        <p:cTn id="27" dur="1000"/>
                                        <p:tgtEl>
                                          <p:spTgt spid="91145"/>
                                        </p:tgtEl>
                                      </p:cBhvr>
                                    </p:animEffect>
                                  </p:childTnLst>
                                </p:cTn>
                              </p:par>
                            </p:childTnLst>
                          </p:cTn>
                        </p:par>
                        <p:par>
                          <p:cTn id="28" fill="hold" nodeType="afterGroup">
                            <p:stCondLst>
                              <p:cond delay="2000"/>
                            </p:stCondLst>
                            <p:childTnLst>
                              <p:par>
                                <p:cTn id="29" presetID="54" presetClass="entr" presetSubtype="0" accel="100000" fill="hold" grpId="0" nodeType="afterEffect">
                                  <p:stCondLst>
                                    <p:cond delay="0"/>
                                  </p:stCondLst>
                                  <p:childTnLst>
                                    <p:set>
                                      <p:cBhvr>
                                        <p:cTn id="30" dur="1" fill="hold">
                                          <p:stCondLst>
                                            <p:cond delay="0"/>
                                          </p:stCondLst>
                                        </p:cTn>
                                        <p:tgtEl>
                                          <p:spTgt spid="91146"/>
                                        </p:tgtEl>
                                        <p:attrNameLst>
                                          <p:attrName>style.visibility</p:attrName>
                                        </p:attrNameLst>
                                      </p:cBhvr>
                                      <p:to>
                                        <p:strVal val="visible"/>
                                      </p:to>
                                    </p:set>
                                    <p:anim calcmode="lin" valueType="num">
                                      <p:cBhvr>
                                        <p:cTn id="31" dur="500" fill="hold"/>
                                        <p:tgtEl>
                                          <p:spTgt spid="91146"/>
                                        </p:tgtEl>
                                        <p:attrNameLst>
                                          <p:attrName>ppt_w</p:attrName>
                                        </p:attrNameLst>
                                      </p:cBhvr>
                                      <p:tavLst>
                                        <p:tav tm="0">
                                          <p:val>
                                            <p:strVal val="#ppt_w*0.05"/>
                                          </p:val>
                                        </p:tav>
                                        <p:tav tm="100000">
                                          <p:val>
                                            <p:strVal val="#ppt_w"/>
                                          </p:val>
                                        </p:tav>
                                      </p:tavLst>
                                    </p:anim>
                                    <p:anim calcmode="lin" valueType="num">
                                      <p:cBhvr>
                                        <p:cTn id="32" dur="500" fill="hold"/>
                                        <p:tgtEl>
                                          <p:spTgt spid="91146"/>
                                        </p:tgtEl>
                                        <p:attrNameLst>
                                          <p:attrName>ppt_h</p:attrName>
                                        </p:attrNameLst>
                                      </p:cBhvr>
                                      <p:tavLst>
                                        <p:tav tm="0">
                                          <p:val>
                                            <p:strVal val="#ppt_h"/>
                                          </p:val>
                                        </p:tav>
                                        <p:tav tm="100000">
                                          <p:val>
                                            <p:strVal val="#ppt_h"/>
                                          </p:val>
                                        </p:tav>
                                      </p:tavLst>
                                    </p:anim>
                                    <p:anim calcmode="lin" valueType="num">
                                      <p:cBhvr>
                                        <p:cTn id="33" dur="500" fill="hold"/>
                                        <p:tgtEl>
                                          <p:spTgt spid="91146"/>
                                        </p:tgtEl>
                                        <p:attrNameLst>
                                          <p:attrName>ppt_x</p:attrName>
                                        </p:attrNameLst>
                                      </p:cBhvr>
                                      <p:tavLst>
                                        <p:tav tm="0">
                                          <p:val>
                                            <p:strVal val="#ppt_x-.2"/>
                                          </p:val>
                                        </p:tav>
                                        <p:tav tm="100000">
                                          <p:val>
                                            <p:strVal val="#ppt_x"/>
                                          </p:val>
                                        </p:tav>
                                      </p:tavLst>
                                    </p:anim>
                                    <p:anim calcmode="lin" valueType="num">
                                      <p:cBhvr>
                                        <p:cTn id="34" dur="500" fill="hold"/>
                                        <p:tgtEl>
                                          <p:spTgt spid="91146"/>
                                        </p:tgtEl>
                                        <p:attrNameLst>
                                          <p:attrName>ppt_y</p:attrName>
                                        </p:attrNameLst>
                                      </p:cBhvr>
                                      <p:tavLst>
                                        <p:tav tm="0">
                                          <p:val>
                                            <p:strVal val="#ppt_y"/>
                                          </p:val>
                                        </p:tav>
                                        <p:tav tm="100000">
                                          <p:val>
                                            <p:strVal val="#ppt_y"/>
                                          </p:val>
                                        </p:tav>
                                      </p:tavLst>
                                    </p:anim>
                                    <p:animEffect transition="in" filter="fade">
                                      <p:cBhvr>
                                        <p:cTn id="35" dur="500"/>
                                        <p:tgtEl>
                                          <p:spTgt spid="9114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0" presetClass="entr" presetSubtype="0" fill="hold" grpId="0" nodeType="clickEffect">
                                  <p:stCondLst>
                                    <p:cond delay="0"/>
                                  </p:stCondLst>
                                  <p:childTnLst>
                                    <p:set>
                                      <p:cBhvr>
                                        <p:cTn id="39" dur="1" fill="hold">
                                          <p:stCondLst>
                                            <p:cond delay="0"/>
                                          </p:stCondLst>
                                        </p:cTn>
                                        <p:tgtEl>
                                          <p:spTgt spid="91143"/>
                                        </p:tgtEl>
                                        <p:attrNameLst>
                                          <p:attrName>style.visibility</p:attrName>
                                        </p:attrNameLst>
                                      </p:cBhvr>
                                      <p:to>
                                        <p:strVal val="visible"/>
                                      </p:to>
                                    </p:set>
                                    <p:animEffect transition="in" filter="wedge">
                                      <p:cBhvr>
                                        <p:cTn id="40" dur="1000"/>
                                        <p:tgtEl>
                                          <p:spTgt spid="9114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9" presetClass="entr" presetSubtype="0" fill="hold" grpId="0" nodeType="clickEffect">
                                  <p:stCondLst>
                                    <p:cond delay="0"/>
                                  </p:stCondLst>
                                  <p:childTnLst>
                                    <p:set>
                                      <p:cBhvr>
                                        <p:cTn id="44" dur="1" fill="hold">
                                          <p:stCondLst>
                                            <p:cond delay="0"/>
                                          </p:stCondLst>
                                        </p:cTn>
                                        <p:tgtEl>
                                          <p:spTgt spid="91147"/>
                                        </p:tgtEl>
                                        <p:attrNameLst>
                                          <p:attrName>style.visibility</p:attrName>
                                        </p:attrNameLst>
                                      </p:cBhvr>
                                      <p:to>
                                        <p:strVal val="visible"/>
                                      </p:to>
                                    </p:set>
                                    <p:anim calcmode="lin" valueType="num">
                                      <p:cBhvr>
                                        <p:cTn id="45" dur="1000" fill="hold"/>
                                        <p:tgtEl>
                                          <p:spTgt spid="91147"/>
                                        </p:tgtEl>
                                        <p:attrNameLst>
                                          <p:attrName>ppt_x</p:attrName>
                                        </p:attrNameLst>
                                      </p:cBhvr>
                                      <p:tavLst>
                                        <p:tav tm="0">
                                          <p:val>
                                            <p:strVal val="#ppt_x-.2"/>
                                          </p:val>
                                        </p:tav>
                                        <p:tav tm="100000">
                                          <p:val>
                                            <p:strVal val="#ppt_x"/>
                                          </p:val>
                                        </p:tav>
                                      </p:tavLst>
                                    </p:anim>
                                    <p:anim calcmode="lin" valueType="num">
                                      <p:cBhvr>
                                        <p:cTn id="46" dur="1000" fill="hold"/>
                                        <p:tgtEl>
                                          <p:spTgt spid="91147"/>
                                        </p:tgtEl>
                                        <p:attrNameLst>
                                          <p:attrName>ppt_y</p:attrName>
                                        </p:attrNameLst>
                                      </p:cBhvr>
                                      <p:tavLst>
                                        <p:tav tm="0">
                                          <p:val>
                                            <p:strVal val="#ppt_y"/>
                                          </p:val>
                                        </p:tav>
                                        <p:tav tm="100000">
                                          <p:val>
                                            <p:strVal val="#ppt_y"/>
                                          </p:val>
                                        </p:tav>
                                      </p:tavLst>
                                    </p:anim>
                                    <p:animEffect transition="in" filter="wipe(right)" prLst="gradientSize: 0.1">
                                      <p:cBhvr>
                                        <p:cTn id="47" dur="1000"/>
                                        <p:tgtEl>
                                          <p:spTgt spid="91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1" grpId="0"/>
      <p:bldP spid="91142" grpId="0"/>
      <p:bldP spid="91143" grpId="0"/>
      <p:bldP spid="91146" grpId="0" animBg="1"/>
      <p:bldP spid="9114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8071" name="Text Box 7"/>
          <p:cNvSpPr txBox="1">
            <a:spLocks noChangeArrowheads="1"/>
          </p:cNvSpPr>
          <p:nvPr/>
        </p:nvSpPr>
        <p:spPr bwMode="auto">
          <a:xfrm>
            <a:off x="4495800" y="2708920"/>
            <a:ext cx="3719538"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التنبؤ بولادة يوحنا</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73" name="Text Box 9"/>
          <p:cNvSpPr txBox="1">
            <a:spLocks noChangeArrowheads="1"/>
          </p:cNvSpPr>
          <p:nvPr/>
        </p:nvSpPr>
        <p:spPr bwMode="auto">
          <a:xfrm>
            <a:off x="4724400" y="3332808"/>
            <a:ext cx="3562376"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التنبؤ بولادة يسوع</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77" name="Text Box 13"/>
          <p:cNvSpPr txBox="1">
            <a:spLocks noChangeArrowheads="1"/>
          </p:cNvSpPr>
          <p:nvPr/>
        </p:nvSpPr>
        <p:spPr bwMode="auto">
          <a:xfrm>
            <a:off x="5420320" y="6338887"/>
            <a:ext cx="2571538"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lvl="0" algn="r">
              <a:defRPr/>
            </a:pPr>
            <a:r>
              <a:rPr lang="ar-JO" sz="2800" b="1" dirty="0">
                <a:solidFill>
                  <a:schemeClr val="bg1"/>
                </a:solidFill>
                <a:effectLst>
                  <a:glow rad="127000">
                    <a:schemeClr val="tx1"/>
                  </a:glow>
                </a:effectLst>
                <a:latin typeface="Arial" charset="0"/>
                <a:cs typeface="Arial" charset="0"/>
              </a:rPr>
              <a:t>لقاء</a:t>
            </a:r>
            <a:r>
              <a:rPr lang="ar-EG" sz="2800" b="1" dirty="0">
                <a:solidFill>
                  <a:schemeClr val="bg1"/>
                </a:solidFill>
                <a:effectLst>
                  <a:glow rad="127000">
                    <a:schemeClr val="tx1"/>
                  </a:glow>
                </a:effectLst>
                <a:latin typeface="Arial" charset="0"/>
                <a:cs typeface="Arial" charset="0"/>
              </a:rPr>
              <a:t> م</a:t>
            </a:r>
            <a:r>
              <a:rPr lang="ar-JO" sz="2800" b="1" dirty="0">
                <a:solidFill>
                  <a:schemeClr val="bg1"/>
                </a:solidFill>
                <a:effectLst>
                  <a:glow rad="127000">
                    <a:schemeClr val="tx1"/>
                  </a:glow>
                </a:effectLst>
                <a:latin typeface="Arial" charset="0"/>
                <a:cs typeface="Arial" charset="0"/>
              </a:rPr>
              <a:t>ريم واليصابات</a:t>
            </a:r>
            <a:endParaRPr kumimoji="0" lang="en-US" sz="2800" b="1" i="0" u="none" strike="noStrike" kern="1200" cap="none" spc="0" normalizeH="0" baseline="0" noProof="0" dirty="0">
              <a:ln>
                <a:noFill/>
              </a:ln>
              <a:solidFill>
                <a:schemeClr val="bg1"/>
              </a:solidFill>
              <a:effectLst>
                <a:glow rad="127000">
                  <a:schemeClr val="tx1"/>
                </a:glow>
              </a:effectLst>
              <a:uLnTx/>
              <a:uFillTx/>
              <a:latin typeface="Arial" charset="0"/>
              <a:ea typeface="ＭＳ Ｐゴシック" charset="0"/>
              <a:cs typeface="Arial" charset="0"/>
            </a:endParaRPr>
          </a:p>
        </p:txBody>
      </p:sp>
      <p:sp>
        <p:nvSpPr>
          <p:cNvPr id="88078" name="Freeform 14"/>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0" name="Oval 6"/>
          <p:cNvSpPr>
            <a:spLocks noChangeArrowheads="1"/>
          </p:cNvSpPr>
          <p:nvPr/>
        </p:nvSpPr>
        <p:spPr bwMode="auto">
          <a:xfrm>
            <a:off x="4038600" y="3048000"/>
            <a:ext cx="304800" cy="304800"/>
          </a:xfrm>
          <a:prstGeom prst="ellipse">
            <a:avLst/>
          </a:prstGeom>
          <a:solidFill>
            <a:schemeClr val="accent1"/>
          </a:solidFill>
          <a:ln w="9525">
            <a:solidFill>
              <a:schemeClr val="accent2"/>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2" name="Oval 8"/>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4" name="Oval 10"/>
          <p:cNvSpPr>
            <a:spLocks noChangeArrowheads="1"/>
          </p:cNvSpPr>
          <p:nvPr/>
        </p:nvSpPr>
        <p:spPr bwMode="auto">
          <a:xfrm>
            <a:off x="4800600" y="4572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69" name="Text Box 5"/>
          <p:cNvSpPr txBox="1">
            <a:spLocks noChangeArrowheads="1"/>
          </p:cNvSpPr>
          <p:nvPr/>
        </p:nvSpPr>
        <p:spPr bwMode="auto">
          <a:xfrm>
            <a:off x="3035396" y="152400"/>
            <a:ext cx="3230373" cy="1200329"/>
          </a:xfrm>
          <a:prstGeom prst="rect">
            <a:avLst/>
          </a:prstGeom>
          <a:noFill/>
          <a:ln>
            <a:noFill/>
          </a:ln>
          <a:effectLst>
            <a:outerShdw blurRad="63500" dist="71842"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الخط الزمني</a:t>
            </a:r>
            <a:endParaRPr kumimoji="0" lang="en-US"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لأحداث طفولة يسوع</a:t>
            </a:r>
            <a:endParaRPr kumimoji="0" lang="en-US"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endParaRPr>
          </a:p>
        </p:txBody>
      </p:sp>
      <p:sp>
        <p:nvSpPr>
          <p:cNvPr id="88079" name="Text Box 15"/>
          <p:cNvSpPr txBox="1">
            <a:spLocks noChangeArrowheads="1"/>
          </p:cNvSpPr>
          <p:nvPr/>
        </p:nvSpPr>
        <p:spPr bwMode="auto">
          <a:xfrm>
            <a:off x="1878733" y="1556792"/>
            <a:ext cx="821059" cy="707886"/>
          </a:xfrm>
          <a:prstGeom prst="rect">
            <a:avLst/>
          </a:prstGeom>
          <a:noFill/>
          <a:ln>
            <a:noFill/>
          </a:ln>
          <a:effectLst>
            <a:outerShdw blurRad="63500" dist="71842"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7C80"/>
                </a:solidFill>
                <a:effectLst>
                  <a:outerShdw blurRad="38100" dist="38100" dir="2700000" algn="tl">
                    <a:srgbClr val="000000"/>
                  </a:outerShdw>
                </a:effectLst>
                <a:latin typeface="Algerian" charset="0"/>
                <a:cs typeface="Arial" charset="0"/>
              </a:rPr>
              <a:t>متى</a:t>
            </a:r>
          </a:p>
        </p:txBody>
      </p:sp>
      <p:sp>
        <p:nvSpPr>
          <p:cNvPr id="88080" name="Text Box 16"/>
          <p:cNvSpPr txBox="1">
            <a:spLocks noChangeArrowheads="1"/>
          </p:cNvSpPr>
          <p:nvPr/>
        </p:nvSpPr>
        <p:spPr bwMode="auto">
          <a:xfrm>
            <a:off x="6019800" y="1758404"/>
            <a:ext cx="813043" cy="707886"/>
          </a:xfrm>
          <a:prstGeom prst="rect">
            <a:avLst/>
          </a:prstGeom>
          <a:noFill/>
          <a:ln>
            <a:noFill/>
          </a:ln>
          <a:effectLst>
            <a:outerShdw blurRad="63500" dist="71842"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لوقا</a:t>
            </a:r>
            <a:endParaRPr kumimoji="0" lang="en-US" sz="4000" b="1" i="0" u="none" strike="noStrike" kern="1200" cap="none" spc="0" normalizeH="0" baseline="0" noProof="0" dirty="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endParaRPr>
          </a:p>
        </p:txBody>
      </p:sp>
      <p:sp>
        <p:nvSpPr>
          <p:cNvPr id="88076" name="Oval 12"/>
          <p:cNvSpPr>
            <a:spLocks noChangeArrowheads="1"/>
          </p:cNvSpPr>
          <p:nvPr/>
        </p:nvSpPr>
        <p:spPr bwMode="auto">
          <a:xfrm>
            <a:off x="5029200" y="5334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81" name="Text Box 17"/>
          <p:cNvSpPr txBox="1">
            <a:spLocks noChangeArrowheads="1"/>
          </p:cNvSpPr>
          <p:nvPr/>
        </p:nvSpPr>
        <p:spPr bwMode="auto">
          <a:xfrm>
            <a:off x="1828800" y="4419600"/>
            <a:ext cx="1317990" cy="52322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حمل مريم</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83" name="Freeform 19"/>
          <p:cNvSpPr>
            <a:spLocks/>
          </p:cNvSpPr>
          <p:nvPr/>
        </p:nvSpPr>
        <p:spPr bwMode="auto">
          <a:xfrm>
            <a:off x="990600" y="1435100"/>
            <a:ext cx="7696200" cy="165100"/>
          </a:xfrm>
          <a:custGeom>
            <a:avLst/>
            <a:gdLst>
              <a:gd name="T0" fmla="*/ 0 w 4848"/>
              <a:gd name="T1" fmla="*/ 104 h 104"/>
              <a:gd name="T2" fmla="*/ 2304 w 4848"/>
              <a:gd name="T3" fmla="*/ 8 h 104"/>
              <a:gd name="T4" fmla="*/ 4848 w 4848"/>
              <a:gd name="T5" fmla="*/ 56 h 104"/>
            </a:gdLst>
            <a:ahLst/>
            <a:cxnLst>
              <a:cxn ang="0">
                <a:pos x="T0" y="T1"/>
              </a:cxn>
              <a:cxn ang="0">
                <a:pos x="T2" y="T3"/>
              </a:cxn>
              <a:cxn ang="0">
                <a:pos x="T4" y="T5"/>
              </a:cxn>
            </a:cxnLst>
            <a:rect l="0" t="0" r="r" b="b"/>
            <a:pathLst>
              <a:path w="4848" h="104">
                <a:moveTo>
                  <a:pt x="0" y="104"/>
                </a:moveTo>
                <a:cubicBezTo>
                  <a:pt x="748" y="60"/>
                  <a:pt x="1496" y="16"/>
                  <a:pt x="2304" y="8"/>
                </a:cubicBezTo>
                <a:cubicBezTo>
                  <a:pt x="3112" y="0"/>
                  <a:pt x="4424" y="48"/>
                  <a:pt x="4848" y="56"/>
                </a:cubicBezTo>
              </a:path>
            </a:pathLst>
          </a:custGeom>
          <a:noFill/>
          <a:ln w="38100" cmpd="sng">
            <a:solidFill>
              <a:srgbClr val="00CC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8084" name="Picture 20" descr="Andrea Del Sarto - The Annunciation of Gabriel to Mary (Luke 1:27-38), Florence, Italy, 15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590800"/>
            <a:ext cx="2743200" cy="1566863"/>
          </a:xfrm>
          <a:prstGeom prst="rect">
            <a:avLst/>
          </a:prstGeom>
          <a:noFill/>
          <a:ln w="9525">
            <a:solidFill>
              <a:schemeClr val="bg1"/>
            </a:solidFill>
            <a:miter lim="800000"/>
            <a:headEnd/>
            <a:tailEn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pic>
        <p:nvPicPr>
          <p:cNvPr id="88085" name="Picture 21" descr="http://www.wels.net/wmc/Downloads/163.gif"/>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rot="10800000" flipV="1">
            <a:off x="5364088" y="3890392"/>
            <a:ext cx="3200400" cy="2562225"/>
          </a:xfrm>
          <a:prstGeom prst="rect">
            <a:avLst/>
          </a:prstGeom>
          <a:noFill/>
          <a:ln w="9525">
            <a:solidFill>
              <a:schemeClr val="bg1"/>
            </a:solidFill>
            <a:miter lim="800000"/>
            <a:headEnd/>
            <a:tailEnd/>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179813626"/>
      </p:ext>
    </p:extLst>
  </p:cSld>
  <p:clrMapOvr>
    <a:masterClrMapping/>
  </p:clrMapOvr>
  <p:transition>
    <p:push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88069"/>
                                        </p:tgtEl>
                                        <p:attrNameLst>
                                          <p:attrName>style.visibility</p:attrName>
                                        </p:attrNameLst>
                                      </p:cBhvr>
                                      <p:to>
                                        <p:strVal val="visible"/>
                                      </p:to>
                                    </p:set>
                                    <p:animEffect transition="in" filter="checkerboard(down)">
                                      <p:cBhvr>
                                        <p:cTn id="7" dur="500"/>
                                        <p:tgtEl>
                                          <p:spTgt spid="880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88083"/>
                                        </p:tgtEl>
                                        <p:attrNameLst>
                                          <p:attrName>style.visibility</p:attrName>
                                        </p:attrNameLst>
                                      </p:cBhvr>
                                      <p:to>
                                        <p:strVal val="visible"/>
                                      </p:to>
                                    </p:set>
                                    <p:anim calcmode="lin" valueType="num">
                                      <p:cBhvr additive="base">
                                        <p:cTn id="12" dur="500" fill="hold"/>
                                        <p:tgtEl>
                                          <p:spTgt spid="88083"/>
                                        </p:tgtEl>
                                        <p:attrNameLst>
                                          <p:attrName>ppt_x</p:attrName>
                                        </p:attrNameLst>
                                      </p:cBhvr>
                                      <p:tavLst>
                                        <p:tav tm="0">
                                          <p:val>
                                            <p:strVal val="0-#ppt_w/2"/>
                                          </p:val>
                                        </p:tav>
                                        <p:tav tm="100000">
                                          <p:val>
                                            <p:strVal val="#ppt_x"/>
                                          </p:val>
                                        </p:tav>
                                      </p:tavLst>
                                    </p:anim>
                                    <p:anim calcmode="lin" valueType="num">
                                      <p:cBhvr additive="base">
                                        <p:cTn id="13" dur="500" fill="hold"/>
                                        <p:tgtEl>
                                          <p:spTgt spid="88083"/>
                                        </p:tgtEl>
                                        <p:attrNameLst>
                                          <p:attrName>ppt_y</p:attrName>
                                        </p:attrNameLst>
                                      </p:cBhvr>
                                      <p:tavLst>
                                        <p:tav tm="0">
                                          <p:val>
                                            <p:strVal val="#ppt_y"/>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88078"/>
                                        </p:tgtEl>
                                        <p:attrNameLst>
                                          <p:attrName>style.visibility</p:attrName>
                                        </p:attrNameLst>
                                      </p:cBhvr>
                                      <p:to>
                                        <p:strVal val="visible"/>
                                      </p:to>
                                    </p:set>
                                    <p:anim calcmode="lin" valueType="num">
                                      <p:cBhvr additive="base">
                                        <p:cTn id="16" dur="500" fill="hold"/>
                                        <p:tgtEl>
                                          <p:spTgt spid="88078"/>
                                        </p:tgtEl>
                                        <p:attrNameLst>
                                          <p:attrName>ppt_x</p:attrName>
                                        </p:attrNameLst>
                                      </p:cBhvr>
                                      <p:tavLst>
                                        <p:tav tm="0">
                                          <p:val>
                                            <p:strVal val="#ppt_x"/>
                                          </p:val>
                                        </p:tav>
                                        <p:tav tm="100000">
                                          <p:val>
                                            <p:strVal val="#ppt_x"/>
                                          </p:val>
                                        </p:tav>
                                      </p:tavLst>
                                    </p:anim>
                                    <p:anim calcmode="lin" valueType="num">
                                      <p:cBhvr additive="base">
                                        <p:cTn id="17" dur="500" fill="hold"/>
                                        <p:tgtEl>
                                          <p:spTgt spid="88078"/>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00"/>
                            </p:stCondLst>
                            <p:childTnLst>
                              <p:par>
                                <p:cTn id="19" presetID="29" presetClass="entr" presetSubtype="0" fill="hold" grpId="0" nodeType="afterEffect">
                                  <p:stCondLst>
                                    <p:cond delay="0"/>
                                  </p:stCondLst>
                                  <p:childTnLst>
                                    <p:set>
                                      <p:cBhvr>
                                        <p:cTn id="20" dur="1" fill="hold">
                                          <p:stCondLst>
                                            <p:cond delay="0"/>
                                          </p:stCondLst>
                                        </p:cTn>
                                        <p:tgtEl>
                                          <p:spTgt spid="88079"/>
                                        </p:tgtEl>
                                        <p:attrNameLst>
                                          <p:attrName>style.visibility</p:attrName>
                                        </p:attrNameLst>
                                      </p:cBhvr>
                                      <p:to>
                                        <p:strVal val="visible"/>
                                      </p:to>
                                    </p:set>
                                    <p:anim calcmode="lin" valueType="num">
                                      <p:cBhvr>
                                        <p:cTn id="21" dur="1000" fill="hold"/>
                                        <p:tgtEl>
                                          <p:spTgt spid="88079"/>
                                        </p:tgtEl>
                                        <p:attrNameLst>
                                          <p:attrName>ppt_x</p:attrName>
                                        </p:attrNameLst>
                                      </p:cBhvr>
                                      <p:tavLst>
                                        <p:tav tm="0">
                                          <p:val>
                                            <p:strVal val="#ppt_x-.2"/>
                                          </p:val>
                                        </p:tav>
                                        <p:tav tm="100000">
                                          <p:val>
                                            <p:strVal val="#ppt_x"/>
                                          </p:val>
                                        </p:tav>
                                      </p:tavLst>
                                    </p:anim>
                                    <p:anim calcmode="lin" valueType="num">
                                      <p:cBhvr>
                                        <p:cTn id="22" dur="1000" fill="hold"/>
                                        <p:tgtEl>
                                          <p:spTgt spid="88079"/>
                                        </p:tgtEl>
                                        <p:attrNameLst>
                                          <p:attrName>ppt_y</p:attrName>
                                        </p:attrNameLst>
                                      </p:cBhvr>
                                      <p:tavLst>
                                        <p:tav tm="0">
                                          <p:val>
                                            <p:strVal val="#ppt_y"/>
                                          </p:val>
                                        </p:tav>
                                        <p:tav tm="100000">
                                          <p:val>
                                            <p:strVal val="#ppt_y"/>
                                          </p:val>
                                        </p:tav>
                                      </p:tavLst>
                                    </p:anim>
                                    <p:animEffect transition="in" filter="wipe(right)" prLst="gradientSize: 0.1">
                                      <p:cBhvr>
                                        <p:cTn id="23" dur="1000"/>
                                        <p:tgtEl>
                                          <p:spTgt spid="88079"/>
                                        </p:tgtEl>
                                      </p:cBhvr>
                                    </p:animEffect>
                                  </p:childTnLst>
                                </p:cTn>
                              </p:par>
                            </p:childTnLst>
                          </p:cTn>
                        </p:par>
                        <p:par>
                          <p:cTn id="24" fill="hold" nodeType="afterGroup">
                            <p:stCondLst>
                              <p:cond delay="1500"/>
                            </p:stCondLst>
                            <p:childTnLst>
                              <p:par>
                                <p:cTn id="25" presetID="29" presetClass="entr" presetSubtype="0" fill="hold" grpId="0" nodeType="afterEffect">
                                  <p:stCondLst>
                                    <p:cond delay="0"/>
                                  </p:stCondLst>
                                  <p:childTnLst>
                                    <p:set>
                                      <p:cBhvr>
                                        <p:cTn id="26" dur="1" fill="hold">
                                          <p:stCondLst>
                                            <p:cond delay="0"/>
                                          </p:stCondLst>
                                        </p:cTn>
                                        <p:tgtEl>
                                          <p:spTgt spid="88080"/>
                                        </p:tgtEl>
                                        <p:attrNameLst>
                                          <p:attrName>style.visibility</p:attrName>
                                        </p:attrNameLst>
                                      </p:cBhvr>
                                      <p:to>
                                        <p:strVal val="visible"/>
                                      </p:to>
                                    </p:set>
                                    <p:anim calcmode="lin" valueType="num">
                                      <p:cBhvr>
                                        <p:cTn id="27" dur="1000" fill="hold"/>
                                        <p:tgtEl>
                                          <p:spTgt spid="88080"/>
                                        </p:tgtEl>
                                        <p:attrNameLst>
                                          <p:attrName>ppt_x</p:attrName>
                                        </p:attrNameLst>
                                      </p:cBhvr>
                                      <p:tavLst>
                                        <p:tav tm="0">
                                          <p:val>
                                            <p:strVal val="#ppt_x-.2"/>
                                          </p:val>
                                        </p:tav>
                                        <p:tav tm="100000">
                                          <p:val>
                                            <p:strVal val="#ppt_x"/>
                                          </p:val>
                                        </p:tav>
                                      </p:tavLst>
                                    </p:anim>
                                    <p:anim calcmode="lin" valueType="num">
                                      <p:cBhvr>
                                        <p:cTn id="28" dur="1000" fill="hold"/>
                                        <p:tgtEl>
                                          <p:spTgt spid="88080"/>
                                        </p:tgtEl>
                                        <p:attrNameLst>
                                          <p:attrName>ppt_y</p:attrName>
                                        </p:attrNameLst>
                                      </p:cBhvr>
                                      <p:tavLst>
                                        <p:tav tm="0">
                                          <p:val>
                                            <p:strVal val="#ppt_y"/>
                                          </p:val>
                                        </p:tav>
                                        <p:tav tm="100000">
                                          <p:val>
                                            <p:strVal val="#ppt_y"/>
                                          </p:val>
                                        </p:tav>
                                      </p:tavLst>
                                    </p:anim>
                                    <p:animEffect transition="in" filter="wipe(right)" prLst="gradientSize: 0.1">
                                      <p:cBhvr>
                                        <p:cTn id="29" dur="1000"/>
                                        <p:tgtEl>
                                          <p:spTgt spid="8808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88070"/>
                                        </p:tgtEl>
                                        <p:attrNameLst>
                                          <p:attrName>style.visibility</p:attrName>
                                        </p:attrNameLst>
                                      </p:cBhvr>
                                      <p:to>
                                        <p:strVal val="visible"/>
                                      </p:to>
                                    </p:set>
                                    <p:animEffect transition="in" filter="dissolve">
                                      <p:cBhvr>
                                        <p:cTn id="34" dur="500"/>
                                        <p:tgtEl>
                                          <p:spTgt spid="88070"/>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88071"/>
                                        </p:tgtEl>
                                        <p:attrNameLst>
                                          <p:attrName>style.visibility</p:attrName>
                                        </p:attrNameLst>
                                      </p:cBhvr>
                                      <p:to>
                                        <p:strVal val="visible"/>
                                      </p:to>
                                    </p:set>
                                    <p:animEffect transition="in" filter="randombar(horizontal)">
                                      <p:cBhvr>
                                        <p:cTn id="39" dur="500"/>
                                        <p:tgtEl>
                                          <p:spTgt spid="8807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88072"/>
                                        </p:tgtEl>
                                        <p:attrNameLst>
                                          <p:attrName>style.visibility</p:attrName>
                                        </p:attrNameLst>
                                      </p:cBhvr>
                                      <p:to>
                                        <p:strVal val="visible"/>
                                      </p:to>
                                    </p:set>
                                    <p:animEffect transition="in" filter="dissolve">
                                      <p:cBhvr>
                                        <p:cTn id="44" dur="500"/>
                                        <p:tgtEl>
                                          <p:spTgt spid="8807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0" presetClass="entr" presetSubtype="0" fill="hold" grpId="0" nodeType="clickEffect">
                                  <p:stCondLst>
                                    <p:cond delay="0"/>
                                  </p:stCondLst>
                                  <p:childTnLst>
                                    <p:set>
                                      <p:cBhvr>
                                        <p:cTn id="48" dur="1" fill="hold">
                                          <p:stCondLst>
                                            <p:cond delay="0"/>
                                          </p:stCondLst>
                                        </p:cTn>
                                        <p:tgtEl>
                                          <p:spTgt spid="88073"/>
                                        </p:tgtEl>
                                        <p:attrNameLst>
                                          <p:attrName>style.visibility</p:attrName>
                                        </p:attrNameLst>
                                      </p:cBhvr>
                                      <p:to>
                                        <p:strVal val="visible"/>
                                      </p:to>
                                    </p:set>
                                    <p:animEffect transition="in" filter="wedge">
                                      <p:cBhvr>
                                        <p:cTn id="49" dur="500"/>
                                        <p:tgtEl>
                                          <p:spTgt spid="88073"/>
                                        </p:tgtEl>
                                      </p:cBhvr>
                                    </p:animEffect>
                                  </p:childTnLst>
                                </p:cTn>
                              </p:par>
                            </p:childTnLst>
                          </p:cTn>
                        </p:par>
                        <p:par>
                          <p:cTn id="50" fill="hold" nodeType="afterGroup">
                            <p:stCondLst>
                              <p:cond delay="500"/>
                            </p:stCondLst>
                            <p:childTnLst>
                              <p:par>
                                <p:cTn id="51" presetID="9" presetClass="entr" presetSubtype="0" fill="hold" nodeType="afterEffect">
                                  <p:stCondLst>
                                    <p:cond delay="0"/>
                                  </p:stCondLst>
                                  <p:childTnLst>
                                    <p:set>
                                      <p:cBhvr>
                                        <p:cTn id="52" dur="1" fill="hold">
                                          <p:stCondLst>
                                            <p:cond delay="0"/>
                                          </p:stCondLst>
                                        </p:cTn>
                                        <p:tgtEl>
                                          <p:spTgt spid="88084"/>
                                        </p:tgtEl>
                                        <p:attrNameLst>
                                          <p:attrName>style.visibility</p:attrName>
                                        </p:attrNameLst>
                                      </p:cBhvr>
                                      <p:to>
                                        <p:strVal val="visible"/>
                                      </p:to>
                                    </p:set>
                                    <p:animEffect transition="in" filter="dissolve">
                                      <p:cBhvr>
                                        <p:cTn id="53" dur="500"/>
                                        <p:tgtEl>
                                          <p:spTgt spid="8808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8074"/>
                                        </p:tgtEl>
                                        <p:attrNameLst>
                                          <p:attrName>style.visibility</p:attrName>
                                        </p:attrNameLst>
                                      </p:cBhvr>
                                      <p:to>
                                        <p:strVal val="visible"/>
                                      </p:to>
                                    </p:set>
                                    <p:animEffect transition="in" filter="dissolve">
                                      <p:cBhvr>
                                        <p:cTn id="58" dur="500"/>
                                        <p:tgtEl>
                                          <p:spTgt spid="88074"/>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7" presetClass="entr" presetSubtype="0" fill="hold" grpId="0" nodeType="clickEffect">
                                  <p:stCondLst>
                                    <p:cond delay="0"/>
                                  </p:stCondLst>
                                  <p:childTnLst>
                                    <p:set>
                                      <p:cBhvr>
                                        <p:cTn id="62" dur="1" fill="hold">
                                          <p:stCondLst>
                                            <p:cond delay="0"/>
                                          </p:stCondLst>
                                        </p:cTn>
                                        <p:tgtEl>
                                          <p:spTgt spid="88081"/>
                                        </p:tgtEl>
                                        <p:attrNameLst>
                                          <p:attrName>style.visibility</p:attrName>
                                        </p:attrNameLst>
                                      </p:cBhvr>
                                      <p:to>
                                        <p:strVal val="visible"/>
                                      </p:to>
                                    </p:set>
                                    <p:animEffect transition="in" filter="fade">
                                      <p:cBhvr>
                                        <p:cTn id="63" dur="1000"/>
                                        <p:tgtEl>
                                          <p:spTgt spid="88081"/>
                                        </p:tgtEl>
                                      </p:cBhvr>
                                    </p:animEffect>
                                    <p:anim calcmode="lin" valueType="num">
                                      <p:cBhvr>
                                        <p:cTn id="64" dur="1000" fill="hold"/>
                                        <p:tgtEl>
                                          <p:spTgt spid="88081"/>
                                        </p:tgtEl>
                                        <p:attrNameLst>
                                          <p:attrName>ppt_x</p:attrName>
                                        </p:attrNameLst>
                                      </p:cBhvr>
                                      <p:tavLst>
                                        <p:tav tm="0">
                                          <p:val>
                                            <p:strVal val="#ppt_x"/>
                                          </p:val>
                                        </p:tav>
                                        <p:tav tm="100000">
                                          <p:val>
                                            <p:strVal val="#ppt_x"/>
                                          </p:val>
                                        </p:tav>
                                      </p:tavLst>
                                    </p:anim>
                                    <p:anim calcmode="lin" valueType="num">
                                      <p:cBhvr>
                                        <p:cTn id="65" dur="900" decel="100000" fill="hold"/>
                                        <p:tgtEl>
                                          <p:spTgt spid="88081"/>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88081"/>
                                        </p:tgtEl>
                                        <p:attrNameLst>
                                          <p:attrName>ppt_y</p:attrName>
                                        </p:attrNameLst>
                                      </p:cBhvr>
                                      <p:tavLst>
                                        <p:tav tm="0">
                                          <p:val>
                                            <p:strVal val="#ppt_y-.03"/>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88076"/>
                                        </p:tgtEl>
                                        <p:attrNameLst>
                                          <p:attrName>style.visibility</p:attrName>
                                        </p:attrNameLst>
                                      </p:cBhvr>
                                      <p:to>
                                        <p:strVal val="visible"/>
                                      </p:to>
                                    </p:set>
                                    <p:animEffect transition="in" filter="dissolve">
                                      <p:cBhvr>
                                        <p:cTn id="71" dur="500"/>
                                        <p:tgtEl>
                                          <p:spTgt spid="8807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21" presetClass="entr" presetSubtype="4" fill="hold" grpId="0" nodeType="clickEffect">
                                  <p:stCondLst>
                                    <p:cond delay="0"/>
                                  </p:stCondLst>
                                  <p:childTnLst>
                                    <p:set>
                                      <p:cBhvr>
                                        <p:cTn id="75" dur="1" fill="hold">
                                          <p:stCondLst>
                                            <p:cond delay="0"/>
                                          </p:stCondLst>
                                        </p:cTn>
                                        <p:tgtEl>
                                          <p:spTgt spid="88077"/>
                                        </p:tgtEl>
                                        <p:attrNameLst>
                                          <p:attrName>style.visibility</p:attrName>
                                        </p:attrNameLst>
                                      </p:cBhvr>
                                      <p:to>
                                        <p:strVal val="visible"/>
                                      </p:to>
                                    </p:set>
                                    <p:animEffect transition="in" filter="wheel(4)">
                                      <p:cBhvr>
                                        <p:cTn id="76" dur="500"/>
                                        <p:tgtEl>
                                          <p:spTgt spid="88077"/>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88085"/>
                                        </p:tgtEl>
                                        <p:attrNameLst>
                                          <p:attrName>style.visibility</p:attrName>
                                        </p:attrNameLst>
                                      </p:cBhvr>
                                      <p:to>
                                        <p:strVal val="visible"/>
                                      </p:to>
                                    </p:set>
                                    <p:animEffect transition="in" filter="dissolve">
                                      <p:cBhvr>
                                        <p:cTn id="81" dur="500"/>
                                        <p:tgtEl>
                                          <p:spTgt spid="88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1" grpId="0"/>
      <p:bldP spid="88073" grpId="0"/>
      <p:bldP spid="88077" grpId="0"/>
      <p:bldP spid="88078" grpId="0" animBg="1"/>
      <p:bldP spid="88070" grpId="0" animBg="1"/>
      <p:bldP spid="88072" grpId="0" animBg="1"/>
      <p:bldP spid="88074" grpId="0" animBg="1"/>
      <p:bldP spid="88069" grpId="0"/>
      <p:bldP spid="88079" grpId="0"/>
      <p:bldP spid="88080" grpId="0"/>
      <p:bldP spid="88076" grpId="0" animBg="1"/>
      <p:bldP spid="88081" grpId="0"/>
      <p:bldP spid="8808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9095" name="Freeform 7"/>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6" name="Oval 8"/>
          <p:cNvSpPr>
            <a:spLocks noChangeArrowheads="1"/>
          </p:cNvSpPr>
          <p:nvPr/>
        </p:nvSpPr>
        <p:spPr bwMode="auto">
          <a:xfrm>
            <a:off x="3962400" y="1219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7" name="Oval 9"/>
          <p:cNvSpPr>
            <a:spLocks noChangeArrowheads="1"/>
          </p:cNvSpPr>
          <p:nvPr/>
        </p:nvSpPr>
        <p:spPr bwMode="auto">
          <a:xfrm>
            <a:off x="3810000" y="2286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8" name="Oval 10"/>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9" name="Oval 11"/>
          <p:cNvSpPr>
            <a:spLocks noChangeArrowheads="1"/>
          </p:cNvSpPr>
          <p:nvPr/>
        </p:nvSpPr>
        <p:spPr bwMode="auto">
          <a:xfrm>
            <a:off x="5029200" y="5410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02" name="Text Box 14"/>
          <p:cNvSpPr txBox="1">
            <a:spLocks noChangeArrowheads="1"/>
          </p:cNvSpPr>
          <p:nvPr/>
        </p:nvSpPr>
        <p:spPr bwMode="auto">
          <a:xfrm>
            <a:off x="1013325" y="914400"/>
            <a:ext cx="2983509"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يسوع في بيت لحم</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3" name="Text Box 15"/>
          <p:cNvSpPr txBox="1">
            <a:spLocks noChangeArrowheads="1"/>
          </p:cNvSpPr>
          <p:nvPr/>
        </p:nvSpPr>
        <p:spPr bwMode="auto">
          <a:xfrm>
            <a:off x="4343400" y="1143000"/>
            <a:ext cx="1539204"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يسوع</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4" name="Text Box 16"/>
          <p:cNvSpPr txBox="1">
            <a:spLocks noChangeArrowheads="1"/>
          </p:cNvSpPr>
          <p:nvPr/>
        </p:nvSpPr>
        <p:spPr bwMode="auto">
          <a:xfrm>
            <a:off x="990600" y="2133600"/>
            <a:ext cx="2100255"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الذهاب إلى مصر</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5" name="Text Box 17"/>
          <p:cNvSpPr txBox="1">
            <a:spLocks noChangeArrowheads="1"/>
          </p:cNvSpPr>
          <p:nvPr/>
        </p:nvSpPr>
        <p:spPr bwMode="auto">
          <a:xfrm>
            <a:off x="533400" y="3505200"/>
            <a:ext cx="296703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العودة إلى الناصرة</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6" name="Text Box 18"/>
          <p:cNvSpPr txBox="1">
            <a:spLocks noChangeArrowheads="1"/>
          </p:cNvSpPr>
          <p:nvPr/>
        </p:nvSpPr>
        <p:spPr bwMode="auto">
          <a:xfrm>
            <a:off x="2890416" y="6227359"/>
            <a:ext cx="6228184" cy="523220"/>
          </a:xfrm>
          <a:prstGeom prst="rect">
            <a:avLst/>
          </a:prstGeom>
          <a:noFill/>
          <a:ln>
            <a:noFill/>
          </a:ln>
          <a:effectLst>
            <a:outerShdw blurRad="63500" dist="38099" dir="2700000" algn="ctr" rotWithShape="0">
              <a:srgbClr val="0033CC">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lvl="0" algn="ctr">
              <a:defRPr/>
            </a:pPr>
            <a:r>
              <a:rPr lang="ar-EG" sz="2800" b="1" dirty="0">
                <a:solidFill>
                  <a:srgbClr val="FFFFFF"/>
                </a:solidFill>
                <a:effectLst>
                  <a:outerShdw blurRad="38100" dist="38100" dir="2700000" algn="tl">
                    <a:srgbClr val="000000"/>
                  </a:outerShdw>
                </a:effectLst>
                <a:latin typeface="Arial" charset="0"/>
                <a:cs typeface="Arial" charset="0"/>
              </a:rPr>
              <a:t>يسوع في الهيكل في سن 12</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endParaRPr>
          </a:p>
        </p:txBody>
      </p:sp>
      <p:sp>
        <p:nvSpPr>
          <p:cNvPr id="89107" name="Text Box 19"/>
          <p:cNvSpPr txBox="1">
            <a:spLocks noChangeArrowheads="1"/>
          </p:cNvSpPr>
          <p:nvPr/>
        </p:nvSpPr>
        <p:spPr bwMode="auto">
          <a:xfrm>
            <a:off x="4648200" y="533400"/>
            <a:ext cx="1508746"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يوحنا</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8" name="Oval 20"/>
          <p:cNvSpPr>
            <a:spLocks noChangeArrowheads="1"/>
          </p:cNvSpPr>
          <p:nvPr/>
        </p:nvSpPr>
        <p:spPr bwMode="auto">
          <a:xfrm>
            <a:off x="4191000" y="6858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9110" name="Picture 22" descr="Sabc03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1818620"/>
            <a:ext cx="2438400" cy="1371600"/>
          </a:xfrm>
          <a:prstGeom prst="rect">
            <a:avLst/>
          </a:prstGeom>
          <a:noFill/>
          <a:ln w="9525">
            <a:solidFill>
              <a:schemeClr val="bg1"/>
            </a:solidFill>
            <a:miter lim="800000"/>
            <a:headEnd/>
            <a:tailEnd/>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pic>
        <p:nvPicPr>
          <p:cNvPr id="89115" name="Picture 27" descr="Out of Egypt I called my S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4343400"/>
            <a:ext cx="1668463" cy="2133600"/>
          </a:xfrm>
          <a:prstGeom prst="rect">
            <a:avLst/>
          </a:prstGeom>
          <a:noFill/>
          <a:ln w="9525">
            <a:solidFill>
              <a:schemeClr val="bg1"/>
            </a:solidFill>
            <a:miter lim="800000"/>
            <a:headEnd/>
            <a:tailEnd/>
          </a:ln>
          <a:effectLst>
            <a:outerShdw blurRad="63500" dist="46662" dir="2115817"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
        <p:nvSpPr>
          <p:cNvPr id="89116" name="Oval 28"/>
          <p:cNvSpPr>
            <a:spLocks noChangeArrowheads="1"/>
          </p:cNvSpPr>
          <p:nvPr/>
        </p:nvSpPr>
        <p:spPr bwMode="auto">
          <a:xfrm>
            <a:off x="3962400" y="2895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17" name="Text Box 29"/>
          <p:cNvSpPr txBox="1">
            <a:spLocks noChangeArrowheads="1"/>
          </p:cNvSpPr>
          <p:nvPr/>
        </p:nvSpPr>
        <p:spPr bwMode="auto">
          <a:xfrm>
            <a:off x="304800" y="2743200"/>
            <a:ext cx="348138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قتل الأطفال</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pic>
        <p:nvPicPr>
          <p:cNvPr id="89118" name="Picture 30" descr="http://www.wels.net/wmc/Downloads/173.gif"/>
          <p:cNvPicPr>
            <a:picLocks noChangeAspect="1" noChangeArrowheads="1"/>
          </p:cNvPicPr>
          <p:nvPr/>
        </p:nvPicPr>
        <p:blipFill>
          <a:blip r:embed="rId5" r:link="rId6">
            <a:extLst>
              <a:ext uri="{28A0092B-C50C-407E-A947-70E740481C1C}">
                <a14:useLocalDpi xmlns:a14="http://schemas.microsoft.com/office/drawing/2010/main" val="0"/>
              </a:ext>
            </a:extLst>
          </a:blip>
          <a:srcRect/>
          <a:stretch>
            <a:fillRect/>
          </a:stretch>
        </p:blipFill>
        <p:spPr bwMode="auto">
          <a:xfrm>
            <a:off x="5220072" y="3356992"/>
            <a:ext cx="3657600" cy="2892425"/>
          </a:xfrm>
          <a:prstGeom prst="rect">
            <a:avLst/>
          </a:prstGeom>
          <a:noFill/>
          <a:ln w="9525">
            <a:solidFill>
              <a:schemeClr val="tx2"/>
            </a:solidFill>
            <a:miter lim="800000"/>
            <a:headEnd/>
            <a:tailEn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409751378"/>
      </p:ext>
    </p:extLst>
  </p:cSld>
  <p:clrMapOvr>
    <a:masterClrMapping/>
  </p:clrMapOvr>
  <p:transition>
    <p:split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108"/>
                                        </p:tgtEl>
                                        <p:attrNameLst>
                                          <p:attrName>style.visibility</p:attrName>
                                        </p:attrNameLst>
                                      </p:cBhvr>
                                      <p:to>
                                        <p:strVal val="visible"/>
                                      </p:to>
                                    </p:set>
                                    <p:animEffect transition="in" filter="dissolve">
                                      <p:cBhvr>
                                        <p:cTn id="7" dur="500"/>
                                        <p:tgtEl>
                                          <p:spTgt spid="89108"/>
                                        </p:tgtEl>
                                      </p:cBhvr>
                                    </p:animEffect>
                                  </p:childTnLst>
                                </p:cTn>
                              </p:par>
                            </p:childTnLst>
                          </p:cTn>
                        </p:par>
                        <p:par>
                          <p:cTn id="8" fill="hold" nodeType="afterGroup">
                            <p:stCondLst>
                              <p:cond delay="500"/>
                            </p:stCondLst>
                            <p:childTnLst>
                              <p:par>
                                <p:cTn id="9" presetID="29" presetClass="entr" presetSubtype="0" fill="hold" grpId="0" nodeType="afterEffect">
                                  <p:stCondLst>
                                    <p:cond delay="0"/>
                                  </p:stCondLst>
                                  <p:childTnLst>
                                    <p:set>
                                      <p:cBhvr>
                                        <p:cTn id="10" dur="1" fill="hold">
                                          <p:stCondLst>
                                            <p:cond delay="0"/>
                                          </p:stCondLst>
                                        </p:cTn>
                                        <p:tgtEl>
                                          <p:spTgt spid="89107"/>
                                        </p:tgtEl>
                                        <p:attrNameLst>
                                          <p:attrName>style.visibility</p:attrName>
                                        </p:attrNameLst>
                                      </p:cBhvr>
                                      <p:to>
                                        <p:strVal val="visible"/>
                                      </p:to>
                                    </p:set>
                                    <p:anim calcmode="lin" valueType="num">
                                      <p:cBhvr>
                                        <p:cTn id="11" dur="1000" fill="hold"/>
                                        <p:tgtEl>
                                          <p:spTgt spid="89107"/>
                                        </p:tgtEl>
                                        <p:attrNameLst>
                                          <p:attrName>ppt_x</p:attrName>
                                        </p:attrNameLst>
                                      </p:cBhvr>
                                      <p:tavLst>
                                        <p:tav tm="0">
                                          <p:val>
                                            <p:strVal val="#ppt_x-.2"/>
                                          </p:val>
                                        </p:tav>
                                        <p:tav tm="100000">
                                          <p:val>
                                            <p:strVal val="#ppt_x"/>
                                          </p:val>
                                        </p:tav>
                                      </p:tavLst>
                                    </p:anim>
                                    <p:anim calcmode="lin" valueType="num">
                                      <p:cBhvr>
                                        <p:cTn id="12" dur="1000" fill="hold"/>
                                        <p:tgtEl>
                                          <p:spTgt spid="89107"/>
                                        </p:tgtEl>
                                        <p:attrNameLst>
                                          <p:attrName>ppt_y</p:attrName>
                                        </p:attrNameLst>
                                      </p:cBhvr>
                                      <p:tavLst>
                                        <p:tav tm="0">
                                          <p:val>
                                            <p:strVal val="#ppt_y"/>
                                          </p:val>
                                        </p:tav>
                                        <p:tav tm="100000">
                                          <p:val>
                                            <p:strVal val="#ppt_y"/>
                                          </p:val>
                                        </p:tav>
                                      </p:tavLst>
                                    </p:anim>
                                    <p:animEffect transition="in" filter="wipe(right)" prLst="gradientSize: 0.1">
                                      <p:cBhvr>
                                        <p:cTn id="13" dur="1000"/>
                                        <p:tgtEl>
                                          <p:spTgt spid="8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89096"/>
                                        </p:tgtEl>
                                        <p:attrNameLst>
                                          <p:attrName>style.visibility</p:attrName>
                                        </p:attrNameLst>
                                      </p:cBhvr>
                                      <p:to>
                                        <p:strVal val="visible"/>
                                      </p:to>
                                    </p:set>
                                    <p:animEffect transition="in" filter="dissolve">
                                      <p:cBhvr>
                                        <p:cTn id="18" dur="500"/>
                                        <p:tgtEl>
                                          <p:spTgt spid="89096"/>
                                        </p:tgtEl>
                                      </p:cBhvr>
                                    </p:animEffect>
                                  </p:childTnLst>
                                </p:cTn>
                              </p:par>
                            </p:childTnLst>
                          </p:cTn>
                        </p:par>
                        <p:par>
                          <p:cTn id="19" fill="hold" nodeType="afterGroup">
                            <p:stCondLst>
                              <p:cond delay="500"/>
                            </p:stCondLst>
                            <p:childTnLst>
                              <p:par>
                                <p:cTn id="20" presetID="16" presetClass="entr" presetSubtype="26" fill="hold" grpId="0" nodeType="afterEffect">
                                  <p:stCondLst>
                                    <p:cond delay="0"/>
                                  </p:stCondLst>
                                  <p:childTnLst>
                                    <p:set>
                                      <p:cBhvr>
                                        <p:cTn id="21" dur="1" fill="hold">
                                          <p:stCondLst>
                                            <p:cond delay="0"/>
                                          </p:stCondLst>
                                        </p:cTn>
                                        <p:tgtEl>
                                          <p:spTgt spid="89103"/>
                                        </p:tgtEl>
                                        <p:attrNameLst>
                                          <p:attrName>style.visibility</p:attrName>
                                        </p:attrNameLst>
                                      </p:cBhvr>
                                      <p:to>
                                        <p:strVal val="visible"/>
                                      </p:to>
                                    </p:set>
                                    <p:animEffect transition="in" filter="barn(inHorizontal)">
                                      <p:cBhvr>
                                        <p:cTn id="22" dur="500"/>
                                        <p:tgtEl>
                                          <p:spTgt spid="89103"/>
                                        </p:tgtEl>
                                      </p:cBhvr>
                                    </p:animEffect>
                                  </p:childTnLst>
                                </p:cTn>
                              </p:par>
                            </p:childTnLst>
                          </p:cTn>
                        </p:par>
                        <p:par>
                          <p:cTn id="23" fill="hold" nodeType="afterGroup">
                            <p:stCondLst>
                              <p:cond delay="1000"/>
                            </p:stCondLst>
                            <p:childTnLst>
                              <p:par>
                                <p:cTn id="24" presetID="16" presetClass="entr" presetSubtype="26" fill="hold" grpId="0" nodeType="afterEffect">
                                  <p:stCondLst>
                                    <p:cond delay="0"/>
                                  </p:stCondLst>
                                  <p:childTnLst>
                                    <p:set>
                                      <p:cBhvr>
                                        <p:cTn id="25" dur="1" fill="hold">
                                          <p:stCondLst>
                                            <p:cond delay="0"/>
                                          </p:stCondLst>
                                        </p:cTn>
                                        <p:tgtEl>
                                          <p:spTgt spid="89102"/>
                                        </p:tgtEl>
                                        <p:attrNameLst>
                                          <p:attrName>style.visibility</p:attrName>
                                        </p:attrNameLst>
                                      </p:cBhvr>
                                      <p:to>
                                        <p:strVal val="visible"/>
                                      </p:to>
                                    </p:set>
                                    <p:animEffect transition="in" filter="barn(inHorizontal)">
                                      <p:cBhvr>
                                        <p:cTn id="26" dur="500"/>
                                        <p:tgtEl>
                                          <p:spTgt spid="8910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500"/>
                            </p:stCondLst>
                            <p:childTnLst>
                              <p:par>
                                <p:cTn id="33" presetID="56" presetClass="entr" presetSubtype="0" fill="hold" grpId="0" nodeType="afterEffect">
                                  <p:stCondLst>
                                    <p:cond delay="0"/>
                                  </p:stCondLst>
                                  <p:iterate type="lt">
                                    <p:tmPct val="10000"/>
                                  </p:iterate>
                                  <p:childTnLst>
                                    <p:set>
                                      <p:cBhvr>
                                        <p:cTn id="34" dur="1" fill="hold">
                                          <p:stCondLst>
                                            <p:cond delay="0"/>
                                          </p:stCondLst>
                                        </p:cTn>
                                        <p:tgtEl>
                                          <p:spTgt spid="89104"/>
                                        </p:tgtEl>
                                        <p:attrNameLst>
                                          <p:attrName>style.visibility</p:attrName>
                                        </p:attrNameLst>
                                      </p:cBhvr>
                                      <p:to>
                                        <p:strVal val="visible"/>
                                      </p:to>
                                    </p:set>
                                    <p:anim by="(-#ppt_w*2)" calcmode="lin" valueType="num">
                                      <p:cBhvr rctx="PPT">
                                        <p:cTn id="35" dur="500" autoRev="1" fill="hold">
                                          <p:stCondLst>
                                            <p:cond delay="0"/>
                                          </p:stCondLst>
                                        </p:cTn>
                                        <p:tgtEl>
                                          <p:spTgt spid="89104"/>
                                        </p:tgtEl>
                                        <p:attrNameLst>
                                          <p:attrName>ppt_w</p:attrName>
                                        </p:attrNameLst>
                                      </p:cBhvr>
                                    </p:anim>
                                    <p:anim by="(#ppt_w*0.50)" calcmode="lin" valueType="num">
                                      <p:cBhvr>
                                        <p:cTn id="36" dur="500" decel="50000" autoRev="1" fill="hold">
                                          <p:stCondLst>
                                            <p:cond delay="0"/>
                                          </p:stCondLst>
                                        </p:cTn>
                                        <p:tgtEl>
                                          <p:spTgt spid="89104"/>
                                        </p:tgtEl>
                                        <p:attrNameLst>
                                          <p:attrName>ppt_x</p:attrName>
                                        </p:attrNameLst>
                                      </p:cBhvr>
                                    </p:anim>
                                    <p:anim from="(-#ppt_h/2)" to="(#ppt_y)" calcmode="lin" valueType="num">
                                      <p:cBhvr>
                                        <p:cTn id="37" dur="1000" fill="hold">
                                          <p:stCondLst>
                                            <p:cond delay="0"/>
                                          </p:stCondLst>
                                        </p:cTn>
                                        <p:tgtEl>
                                          <p:spTgt spid="89104"/>
                                        </p:tgtEl>
                                        <p:attrNameLst>
                                          <p:attrName>ppt_y</p:attrName>
                                        </p:attrNameLst>
                                      </p:cBhvr>
                                    </p:anim>
                                    <p:animRot by="21600000">
                                      <p:cBhvr>
                                        <p:cTn id="38" dur="1000" fill="hold">
                                          <p:stCondLst>
                                            <p:cond delay="0"/>
                                          </p:stCondLst>
                                        </p:cTn>
                                        <p:tgtEl>
                                          <p:spTgt spid="89104"/>
                                        </p:tgtEl>
                                        <p:attrNameLst>
                                          <p:attrName>r</p:attrName>
                                        </p:attrNameLst>
                                      </p:cBhvr>
                                    </p:animRot>
                                  </p:childTnLst>
                                </p:cTn>
                              </p:par>
                            </p:childTnLst>
                          </p:cTn>
                        </p:par>
                        <p:par>
                          <p:cTn id="39" fill="hold" nodeType="afterGroup">
                            <p:stCondLst>
                              <p:cond delay="2600"/>
                            </p:stCondLst>
                            <p:childTnLst>
                              <p:par>
                                <p:cTn id="40" presetID="2" presetClass="entr" presetSubtype="2" fill="hold" nodeType="afterEffect">
                                  <p:stCondLst>
                                    <p:cond delay="0"/>
                                  </p:stCondLst>
                                  <p:childTnLst>
                                    <p:set>
                                      <p:cBhvr>
                                        <p:cTn id="41" dur="1" fill="hold">
                                          <p:stCondLst>
                                            <p:cond delay="0"/>
                                          </p:stCondLst>
                                        </p:cTn>
                                        <p:tgtEl>
                                          <p:spTgt spid="89110"/>
                                        </p:tgtEl>
                                        <p:attrNameLst>
                                          <p:attrName>style.visibility</p:attrName>
                                        </p:attrNameLst>
                                      </p:cBhvr>
                                      <p:to>
                                        <p:strVal val="visible"/>
                                      </p:to>
                                    </p:set>
                                    <p:anim calcmode="lin" valueType="num">
                                      <p:cBhvr additive="base">
                                        <p:cTn id="42" dur="500" fill="hold"/>
                                        <p:tgtEl>
                                          <p:spTgt spid="89110"/>
                                        </p:tgtEl>
                                        <p:attrNameLst>
                                          <p:attrName>ppt_x</p:attrName>
                                        </p:attrNameLst>
                                      </p:cBhvr>
                                      <p:tavLst>
                                        <p:tav tm="0">
                                          <p:val>
                                            <p:strVal val="1+#ppt_w/2"/>
                                          </p:val>
                                        </p:tav>
                                        <p:tav tm="100000">
                                          <p:val>
                                            <p:strVal val="#ppt_x"/>
                                          </p:val>
                                        </p:tav>
                                      </p:tavLst>
                                    </p:anim>
                                    <p:anim calcmode="lin" valueType="num">
                                      <p:cBhvr additive="base">
                                        <p:cTn id="43" dur="500" fill="hold"/>
                                        <p:tgtEl>
                                          <p:spTgt spid="89110"/>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9116"/>
                                        </p:tgtEl>
                                        <p:attrNameLst>
                                          <p:attrName>style.visibility</p:attrName>
                                        </p:attrNameLst>
                                      </p:cBhvr>
                                      <p:to>
                                        <p:strVal val="visible"/>
                                      </p:to>
                                    </p:set>
                                    <p:animEffect transition="in" filter="dissolve">
                                      <p:cBhvr>
                                        <p:cTn id="48" dur="500"/>
                                        <p:tgtEl>
                                          <p:spTgt spid="89116"/>
                                        </p:tgtEl>
                                      </p:cBhvr>
                                    </p:animEffect>
                                  </p:childTnLst>
                                </p:cTn>
                              </p:par>
                            </p:childTnLst>
                          </p:cTn>
                        </p:par>
                        <p:par>
                          <p:cTn id="49" fill="hold" nodeType="afterGroup">
                            <p:stCondLst>
                              <p:cond delay="500"/>
                            </p:stCondLst>
                            <p:childTnLst>
                              <p:par>
                                <p:cTn id="50" presetID="17" presetClass="entr" presetSubtype="10" fill="hold" grpId="0" nodeType="afterEffect">
                                  <p:stCondLst>
                                    <p:cond delay="0"/>
                                  </p:stCondLst>
                                  <p:childTnLst>
                                    <p:set>
                                      <p:cBhvr>
                                        <p:cTn id="51" dur="1" fill="hold">
                                          <p:stCondLst>
                                            <p:cond delay="0"/>
                                          </p:stCondLst>
                                        </p:cTn>
                                        <p:tgtEl>
                                          <p:spTgt spid="89117"/>
                                        </p:tgtEl>
                                        <p:attrNameLst>
                                          <p:attrName>style.visibility</p:attrName>
                                        </p:attrNameLst>
                                      </p:cBhvr>
                                      <p:to>
                                        <p:strVal val="visible"/>
                                      </p:to>
                                    </p:set>
                                    <p:anim calcmode="lin" valueType="num">
                                      <p:cBhvr>
                                        <p:cTn id="52" dur="500" fill="hold"/>
                                        <p:tgtEl>
                                          <p:spTgt spid="89117"/>
                                        </p:tgtEl>
                                        <p:attrNameLst>
                                          <p:attrName>ppt_w</p:attrName>
                                        </p:attrNameLst>
                                      </p:cBhvr>
                                      <p:tavLst>
                                        <p:tav tm="0">
                                          <p:val>
                                            <p:fltVal val="0"/>
                                          </p:val>
                                        </p:tav>
                                        <p:tav tm="100000">
                                          <p:val>
                                            <p:strVal val="#ppt_w"/>
                                          </p:val>
                                        </p:tav>
                                      </p:tavLst>
                                    </p:anim>
                                    <p:anim calcmode="lin" valueType="num">
                                      <p:cBhvr>
                                        <p:cTn id="53" dur="500" fill="hold"/>
                                        <p:tgtEl>
                                          <p:spTgt spid="89117"/>
                                        </p:tgtEl>
                                        <p:attrNameLst>
                                          <p:attrName>ppt_h</p:attrName>
                                        </p:attrNameLst>
                                      </p:cBhvr>
                                      <p:tavLst>
                                        <p:tav tm="0">
                                          <p:val>
                                            <p:strVal val="#ppt_h"/>
                                          </p:val>
                                        </p:tav>
                                        <p:tav tm="100000">
                                          <p:val>
                                            <p:strVal val="#ppt_h"/>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9098"/>
                                        </p:tgtEl>
                                        <p:attrNameLst>
                                          <p:attrName>style.visibility</p:attrName>
                                        </p:attrNameLst>
                                      </p:cBhvr>
                                      <p:to>
                                        <p:strVal val="visible"/>
                                      </p:to>
                                    </p:set>
                                    <p:animEffect transition="in" filter="dissolve">
                                      <p:cBhvr>
                                        <p:cTn id="58" dur="500"/>
                                        <p:tgtEl>
                                          <p:spTgt spid="89098"/>
                                        </p:tgtEl>
                                      </p:cBhvr>
                                    </p:animEffect>
                                  </p:childTnLst>
                                </p:cTn>
                              </p:par>
                            </p:childTnLst>
                          </p:cTn>
                        </p:par>
                        <p:par>
                          <p:cTn id="59" fill="hold" nodeType="afterGroup">
                            <p:stCondLst>
                              <p:cond delay="500"/>
                            </p:stCondLst>
                            <p:childTnLst>
                              <p:par>
                                <p:cTn id="60" presetID="31" presetClass="entr" presetSubtype="0" fill="hold" grpId="0" nodeType="afterEffect">
                                  <p:stCondLst>
                                    <p:cond delay="0"/>
                                  </p:stCondLst>
                                  <p:iterate type="lt">
                                    <p:tmPct val="5000"/>
                                  </p:iterate>
                                  <p:childTnLst>
                                    <p:set>
                                      <p:cBhvr>
                                        <p:cTn id="61" dur="1" fill="hold">
                                          <p:stCondLst>
                                            <p:cond delay="0"/>
                                          </p:stCondLst>
                                        </p:cTn>
                                        <p:tgtEl>
                                          <p:spTgt spid="89105"/>
                                        </p:tgtEl>
                                        <p:attrNameLst>
                                          <p:attrName>style.visibility</p:attrName>
                                        </p:attrNameLst>
                                      </p:cBhvr>
                                      <p:to>
                                        <p:strVal val="visible"/>
                                      </p:to>
                                    </p:set>
                                    <p:anim calcmode="lin" valueType="num">
                                      <p:cBhvr>
                                        <p:cTn id="62" dur="1000" fill="hold"/>
                                        <p:tgtEl>
                                          <p:spTgt spid="89105"/>
                                        </p:tgtEl>
                                        <p:attrNameLst>
                                          <p:attrName>ppt_w</p:attrName>
                                        </p:attrNameLst>
                                      </p:cBhvr>
                                      <p:tavLst>
                                        <p:tav tm="0">
                                          <p:val>
                                            <p:fltVal val="0"/>
                                          </p:val>
                                        </p:tav>
                                        <p:tav tm="100000">
                                          <p:val>
                                            <p:strVal val="#ppt_w"/>
                                          </p:val>
                                        </p:tav>
                                      </p:tavLst>
                                    </p:anim>
                                    <p:anim calcmode="lin" valueType="num">
                                      <p:cBhvr>
                                        <p:cTn id="63" dur="1000" fill="hold"/>
                                        <p:tgtEl>
                                          <p:spTgt spid="89105"/>
                                        </p:tgtEl>
                                        <p:attrNameLst>
                                          <p:attrName>ppt_h</p:attrName>
                                        </p:attrNameLst>
                                      </p:cBhvr>
                                      <p:tavLst>
                                        <p:tav tm="0">
                                          <p:val>
                                            <p:fltVal val="0"/>
                                          </p:val>
                                        </p:tav>
                                        <p:tav tm="100000">
                                          <p:val>
                                            <p:strVal val="#ppt_h"/>
                                          </p:val>
                                        </p:tav>
                                      </p:tavLst>
                                    </p:anim>
                                    <p:anim calcmode="lin" valueType="num">
                                      <p:cBhvr>
                                        <p:cTn id="64" dur="1000" fill="hold"/>
                                        <p:tgtEl>
                                          <p:spTgt spid="89105"/>
                                        </p:tgtEl>
                                        <p:attrNameLst>
                                          <p:attrName>style.rotation</p:attrName>
                                        </p:attrNameLst>
                                      </p:cBhvr>
                                      <p:tavLst>
                                        <p:tav tm="0">
                                          <p:val>
                                            <p:fltVal val="90"/>
                                          </p:val>
                                        </p:tav>
                                        <p:tav tm="100000">
                                          <p:val>
                                            <p:fltVal val="0"/>
                                          </p:val>
                                        </p:tav>
                                      </p:tavLst>
                                    </p:anim>
                                    <p:animEffect transition="in" filter="fade">
                                      <p:cBhvr>
                                        <p:cTn id="65" dur="1000"/>
                                        <p:tgtEl>
                                          <p:spTgt spid="89105"/>
                                        </p:tgtEl>
                                      </p:cBhvr>
                                    </p:animEffect>
                                  </p:childTnLst>
                                </p:cTn>
                              </p:par>
                            </p:childTnLst>
                          </p:cTn>
                        </p:par>
                        <p:par>
                          <p:cTn id="66" fill="hold" nodeType="afterGroup">
                            <p:stCondLst>
                              <p:cond delay="2250"/>
                            </p:stCondLst>
                            <p:childTnLst>
                              <p:par>
                                <p:cTn id="67" presetID="29" presetClass="entr" presetSubtype="0" fill="hold" nodeType="afterEffect">
                                  <p:stCondLst>
                                    <p:cond delay="0"/>
                                  </p:stCondLst>
                                  <p:childTnLst>
                                    <p:set>
                                      <p:cBhvr>
                                        <p:cTn id="68" dur="1" fill="hold">
                                          <p:stCondLst>
                                            <p:cond delay="0"/>
                                          </p:stCondLst>
                                        </p:cTn>
                                        <p:tgtEl>
                                          <p:spTgt spid="89115"/>
                                        </p:tgtEl>
                                        <p:attrNameLst>
                                          <p:attrName>style.visibility</p:attrName>
                                        </p:attrNameLst>
                                      </p:cBhvr>
                                      <p:to>
                                        <p:strVal val="visible"/>
                                      </p:to>
                                    </p:set>
                                    <p:anim calcmode="lin" valueType="num">
                                      <p:cBhvr>
                                        <p:cTn id="69" dur="1000" fill="hold"/>
                                        <p:tgtEl>
                                          <p:spTgt spid="89115"/>
                                        </p:tgtEl>
                                        <p:attrNameLst>
                                          <p:attrName>ppt_x</p:attrName>
                                        </p:attrNameLst>
                                      </p:cBhvr>
                                      <p:tavLst>
                                        <p:tav tm="0">
                                          <p:val>
                                            <p:strVal val="#ppt_x-.2"/>
                                          </p:val>
                                        </p:tav>
                                        <p:tav tm="100000">
                                          <p:val>
                                            <p:strVal val="#ppt_x"/>
                                          </p:val>
                                        </p:tav>
                                      </p:tavLst>
                                    </p:anim>
                                    <p:anim calcmode="lin" valueType="num">
                                      <p:cBhvr>
                                        <p:cTn id="70" dur="1000" fill="hold"/>
                                        <p:tgtEl>
                                          <p:spTgt spid="89115"/>
                                        </p:tgtEl>
                                        <p:attrNameLst>
                                          <p:attrName>ppt_y</p:attrName>
                                        </p:attrNameLst>
                                      </p:cBhvr>
                                      <p:tavLst>
                                        <p:tav tm="0">
                                          <p:val>
                                            <p:strVal val="#ppt_y"/>
                                          </p:val>
                                        </p:tav>
                                        <p:tav tm="100000">
                                          <p:val>
                                            <p:strVal val="#ppt_y"/>
                                          </p:val>
                                        </p:tav>
                                      </p:tavLst>
                                    </p:anim>
                                    <p:animEffect transition="in" filter="wipe(right)" prLst="gradientSize: 0.1">
                                      <p:cBhvr>
                                        <p:cTn id="71" dur="1000"/>
                                        <p:tgtEl>
                                          <p:spTgt spid="89115"/>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89099"/>
                                        </p:tgtEl>
                                        <p:attrNameLst>
                                          <p:attrName>style.visibility</p:attrName>
                                        </p:attrNameLst>
                                      </p:cBhvr>
                                      <p:to>
                                        <p:strVal val="visible"/>
                                      </p:to>
                                    </p:set>
                                    <p:animEffect transition="in" filter="dissolve">
                                      <p:cBhvr>
                                        <p:cTn id="76" dur="500"/>
                                        <p:tgtEl>
                                          <p:spTgt spid="89099"/>
                                        </p:tgtEl>
                                      </p:cBhvr>
                                    </p:animEffect>
                                  </p:childTnLst>
                                </p:cTn>
                              </p:par>
                            </p:childTnLst>
                          </p:cTn>
                        </p:par>
                        <p:par>
                          <p:cTn id="77" fill="hold" nodeType="afterGroup">
                            <p:stCondLst>
                              <p:cond delay="500"/>
                            </p:stCondLst>
                            <p:childTnLst>
                              <p:par>
                                <p:cTn id="78" presetID="30" presetClass="entr" presetSubtype="0" fill="hold" grpId="0" nodeType="afterEffect">
                                  <p:stCondLst>
                                    <p:cond delay="0"/>
                                  </p:stCondLst>
                                  <p:childTnLst>
                                    <p:set>
                                      <p:cBhvr>
                                        <p:cTn id="79" dur="1" fill="hold">
                                          <p:stCondLst>
                                            <p:cond delay="0"/>
                                          </p:stCondLst>
                                        </p:cTn>
                                        <p:tgtEl>
                                          <p:spTgt spid="89106"/>
                                        </p:tgtEl>
                                        <p:attrNameLst>
                                          <p:attrName>style.visibility</p:attrName>
                                        </p:attrNameLst>
                                      </p:cBhvr>
                                      <p:to>
                                        <p:strVal val="visible"/>
                                      </p:to>
                                    </p:set>
                                    <p:animEffect transition="in" filter="fade">
                                      <p:cBhvr>
                                        <p:cTn id="80" dur="800" decel="100000"/>
                                        <p:tgtEl>
                                          <p:spTgt spid="89106"/>
                                        </p:tgtEl>
                                      </p:cBhvr>
                                    </p:animEffect>
                                    <p:anim calcmode="lin" valueType="num">
                                      <p:cBhvr>
                                        <p:cTn id="81" dur="800" decel="100000" fill="hold"/>
                                        <p:tgtEl>
                                          <p:spTgt spid="89106"/>
                                        </p:tgtEl>
                                        <p:attrNameLst>
                                          <p:attrName>style.rotation</p:attrName>
                                        </p:attrNameLst>
                                      </p:cBhvr>
                                      <p:tavLst>
                                        <p:tav tm="0">
                                          <p:val>
                                            <p:fltVal val="-90"/>
                                          </p:val>
                                        </p:tav>
                                        <p:tav tm="100000">
                                          <p:val>
                                            <p:fltVal val="0"/>
                                          </p:val>
                                        </p:tav>
                                      </p:tavLst>
                                    </p:anim>
                                    <p:anim calcmode="lin" valueType="num">
                                      <p:cBhvr>
                                        <p:cTn id="82" dur="800" decel="100000" fill="hold"/>
                                        <p:tgtEl>
                                          <p:spTgt spid="89106"/>
                                        </p:tgtEl>
                                        <p:attrNameLst>
                                          <p:attrName>ppt_x</p:attrName>
                                        </p:attrNameLst>
                                      </p:cBhvr>
                                      <p:tavLst>
                                        <p:tav tm="0">
                                          <p:val>
                                            <p:strVal val="#ppt_x+0.4"/>
                                          </p:val>
                                        </p:tav>
                                        <p:tav tm="100000">
                                          <p:val>
                                            <p:strVal val="#ppt_x-0.05"/>
                                          </p:val>
                                        </p:tav>
                                      </p:tavLst>
                                    </p:anim>
                                    <p:anim calcmode="lin" valueType="num">
                                      <p:cBhvr>
                                        <p:cTn id="83" dur="800" decel="100000" fill="hold"/>
                                        <p:tgtEl>
                                          <p:spTgt spid="89106"/>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89106"/>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89106"/>
                                        </p:tgtEl>
                                        <p:attrNameLst>
                                          <p:attrName>ppt_y</p:attrName>
                                        </p:attrNameLst>
                                      </p:cBhvr>
                                      <p:tavLst>
                                        <p:tav tm="0">
                                          <p:val>
                                            <p:strVal val="#ppt_y+0.1"/>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31" presetClass="entr" presetSubtype="0" fill="hold" nodeType="clickEffect">
                                  <p:stCondLst>
                                    <p:cond delay="0"/>
                                  </p:stCondLst>
                                  <p:iterate type="lt">
                                    <p:tmPct val="5000"/>
                                  </p:iterate>
                                  <p:childTnLst>
                                    <p:set>
                                      <p:cBhvr>
                                        <p:cTn id="89" dur="1" fill="hold">
                                          <p:stCondLst>
                                            <p:cond delay="0"/>
                                          </p:stCondLst>
                                        </p:cTn>
                                        <p:tgtEl>
                                          <p:spTgt spid="89118"/>
                                        </p:tgtEl>
                                        <p:attrNameLst>
                                          <p:attrName>style.visibility</p:attrName>
                                        </p:attrNameLst>
                                      </p:cBhvr>
                                      <p:to>
                                        <p:strVal val="visible"/>
                                      </p:to>
                                    </p:set>
                                    <p:anim calcmode="lin" valueType="num">
                                      <p:cBhvr>
                                        <p:cTn id="90" dur="1000" fill="hold"/>
                                        <p:tgtEl>
                                          <p:spTgt spid="89118"/>
                                        </p:tgtEl>
                                        <p:attrNameLst>
                                          <p:attrName>ppt_w</p:attrName>
                                        </p:attrNameLst>
                                      </p:cBhvr>
                                      <p:tavLst>
                                        <p:tav tm="0">
                                          <p:val>
                                            <p:fltVal val="0"/>
                                          </p:val>
                                        </p:tav>
                                        <p:tav tm="100000">
                                          <p:val>
                                            <p:strVal val="#ppt_w"/>
                                          </p:val>
                                        </p:tav>
                                      </p:tavLst>
                                    </p:anim>
                                    <p:anim calcmode="lin" valueType="num">
                                      <p:cBhvr>
                                        <p:cTn id="91" dur="1000" fill="hold"/>
                                        <p:tgtEl>
                                          <p:spTgt spid="89118"/>
                                        </p:tgtEl>
                                        <p:attrNameLst>
                                          <p:attrName>ppt_h</p:attrName>
                                        </p:attrNameLst>
                                      </p:cBhvr>
                                      <p:tavLst>
                                        <p:tav tm="0">
                                          <p:val>
                                            <p:fltVal val="0"/>
                                          </p:val>
                                        </p:tav>
                                        <p:tav tm="100000">
                                          <p:val>
                                            <p:strVal val="#ppt_h"/>
                                          </p:val>
                                        </p:tav>
                                      </p:tavLst>
                                    </p:anim>
                                    <p:anim calcmode="lin" valueType="num">
                                      <p:cBhvr>
                                        <p:cTn id="92" dur="1000" fill="hold"/>
                                        <p:tgtEl>
                                          <p:spTgt spid="89118"/>
                                        </p:tgtEl>
                                        <p:attrNameLst>
                                          <p:attrName>style.rotation</p:attrName>
                                        </p:attrNameLst>
                                      </p:cBhvr>
                                      <p:tavLst>
                                        <p:tav tm="0">
                                          <p:val>
                                            <p:fltVal val="90"/>
                                          </p:val>
                                        </p:tav>
                                        <p:tav tm="100000">
                                          <p:val>
                                            <p:fltVal val="0"/>
                                          </p:val>
                                        </p:tav>
                                      </p:tavLst>
                                    </p:anim>
                                    <p:animEffect transition="in" filter="fade">
                                      <p:cBhvr>
                                        <p:cTn id="93" dur="1000"/>
                                        <p:tgtEl>
                                          <p:spTgt spid="89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6" grpId="0" animBg="1"/>
      <p:bldP spid="89097" grpId="0" animBg="1"/>
      <p:bldP spid="89098" grpId="0" animBg="1"/>
      <p:bldP spid="89099" grpId="0" animBg="1"/>
      <p:bldP spid="89102" grpId="0"/>
      <p:bldP spid="89103" grpId="0"/>
      <p:bldP spid="89104" grpId="0"/>
      <p:bldP spid="89105" grpId="0"/>
      <p:bldP spid="89106" grpId="0"/>
      <p:bldP spid="89107" grpId="0"/>
      <p:bldP spid="89108" grpId="0" animBg="1"/>
      <p:bldP spid="89116" grpId="0" animBg="1"/>
      <p:bldP spid="89117" grpId="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73E5339-8B61-4AB0-9E11-74AB6091E31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بشارة ولادة يوحنا لزكريا</a:t>
            </a:r>
            <a:endParaRPr lang="en-US" sz="48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dirty="0">
                <a:solidFill>
                  <a:srgbClr val="FFFFFF"/>
                </a:solidFill>
                <a:effectLst>
                  <a:glow rad="228600">
                    <a:srgbClr val="000000"/>
                  </a:glow>
                </a:effectLst>
                <a:latin typeface="Arial"/>
                <a:cs typeface="Arial"/>
              </a:rPr>
              <a:t>4</a:t>
            </a:r>
            <a:br>
              <a:rPr lang="en-US" sz="2800" b="1" dirty="0">
                <a:solidFill>
                  <a:srgbClr val="FFFFFF"/>
                </a:solidFill>
                <a:effectLst>
                  <a:glow rad="228600">
                    <a:srgbClr val="000000"/>
                  </a:glow>
                </a:effectLst>
                <a:latin typeface="Arial"/>
                <a:cs typeface="Arial"/>
              </a:rPr>
            </a:br>
            <a:r>
              <a:rPr lang="ar-JO" sz="2800" b="1" dirty="0">
                <a:solidFill>
                  <a:srgbClr val="FFFFFF"/>
                </a:solidFill>
                <a:effectLst>
                  <a:glow rad="228600">
                    <a:srgbClr val="000000"/>
                  </a:glow>
                </a:effectLst>
                <a:latin typeface="Arial"/>
                <a:cs typeface="Arial"/>
              </a:rPr>
              <a:t>لوقا 1: 5-25</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996952"/>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جبرائيل لزكريا أن زوجته أليصابات ستلد بمعجزة لسابق المسيا ليفرز يوحنا لخدمة الرب قبل ولادته</a:t>
            </a:r>
            <a:r>
              <a:rPr lang="en-US" sz="3200" b="1" kern="0" dirty="0">
                <a:solidFill>
                  <a:srgbClr val="FFFFFF"/>
                </a:solidFill>
                <a:effectLst>
                  <a:glow rad="228600">
                    <a:srgbClr val="220011"/>
                  </a:glow>
                </a:effectLst>
                <a:latin typeface="Arial"/>
                <a:cs typeface="Arial"/>
              </a:rPr>
              <a:t> </a:t>
            </a:r>
          </a:p>
        </p:txBody>
      </p:sp>
    </p:spTree>
    <p:extLst>
      <p:ext uri="{BB962C8B-B14F-4D97-AF65-F5344CB8AC3E}">
        <p14:creationId xmlns:p14="http://schemas.microsoft.com/office/powerpoint/2010/main" val="4224298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923297"/>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rPr>
              <a:t>تم وعد زكريا بابن</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endParaRPr>
          </a:p>
        </p:txBody>
      </p:sp>
      <p:sp>
        <p:nvSpPr>
          <p:cNvPr id="4" name="TextBox 3"/>
          <p:cNvSpPr txBox="1"/>
          <p:nvPr/>
        </p:nvSpPr>
        <p:spPr>
          <a:xfrm>
            <a:off x="107504" y="11708"/>
            <a:ext cx="4201727"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outerShdw blurRad="50800" dist="88900" dir="2700000" algn="tl" rotWithShape="0">
                    <a:srgbClr val="000000"/>
                  </a:outerShdw>
                </a:effectLst>
                <a:latin typeface="Arial" charset="0"/>
              </a:rPr>
              <a:t>لوقا 1: 5-25، 39-45</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6372200" y="4365104"/>
            <a:ext cx="3456896" cy="1681828"/>
            <a:chOff x="5508104" y="620689"/>
            <a:chExt cx="3456896" cy="168182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654364"/>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a:t>
              </a:r>
              <a:r>
                <a:rPr lang="ar-JO" altLang="zh-CN" sz="4800" kern="0" spc="-250" dirty="0">
                  <a:solidFill>
                    <a:srgbClr val="002060"/>
                  </a:solidFill>
                  <a:latin typeface="Avenir Black"/>
                  <a:cs typeface="Avenir Black"/>
                </a:rPr>
                <a:t> كتابية مجانية</a:t>
              </a:r>
              <a:endPar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98752360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Office Theme">
  <a:themeElements>
    <a:clrScheme name="Custom 3">
      <a:dk1>
        <a:sysClr val="windowText" lastClr="000000"/>
      </a:dk1>
      <a:lt1>
        <a:sysClr val="window" lastClr="FFFFFF"/>
      </a:lt1>
      <a:dk2>
        <a:srgbClr val="63A414"/>
      </a:dk2>
      <a:lt2>
        <a:srgbClr val="EEECE1"/>
      </a:lt2>
      <a:accent1>
        <a:srgbClr val="63A414"/>
      </a:accent1>
      <a:accent2>
        <a:srgbClr val="36590B"/>
      </a:accent2>
      <a:accent3>
        <a:srgbClr val="8A2222"/>
      </a:accent3>
      <a:accent4>
        <a:srgbClr val="E7C93C"/>
      </a:accent4>
      <a:accent5>
        <a:srgbClr val="EFDC7D"/>
      </a:accent5>
      <a:accent6>
        <a:srgbClr val="8AE41C"/>
      </a:accent6>
      <a:hlink>
        <a:srgbClr val="36590B"/>
      </a:hlink>
      <a:folHlink>
        <a:srgbClr val="8A222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Selling Your Ideas">
  <a:themeElements>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fontScheme name="Selling Your Idea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clrMap bg1="dk2" tx1="lt1" bg2="dk1" tx2="lt2" accent1="accent1" accent2="accent2" accent3="accent3" accent4="accent4" accent5="accent5" accent6="accent6" hlink="hlink" folHlink="folHlink"/>
    </a:extraClrScheme>
    <a:extraClrScheme>
      <a:clrScheme name="Selling Your Ideas 2">
        <a:dk1>
          <a:srgbClr val="FF9900"/>
        </a:dk1>
        <a:lt1>
          <a:srgbClr val="FFFFFF"/>
        </a:lt1>
        <a:dk2>
          <a:srgbClr val="4DC024"/>
        </a:dk2>
        <a:lt2>
          <a:srgbClr val="FFFFFF"/>
        </a:lt2>
        <a:accent1>
          <a:srgbClr val="FF6600"/>
        </a:accent1>
        <a:accent2>
          <a:srgbClr val="24864C"/>
        </a:accent2>
        <a:accent3>
          <a:srgbClr val="B2DCAC"/>
        </a:accent3>
        <a:accent4>
          <a:srgbClr val="DADADA"/>
        </a:accent4>
        <a:accent5>
          <a:srgbClr val="FFB8AA"/>
        </a:accent5>
        <a:accent6>
          <a:srgbClr val="207944"/>
        </a:accent6>
        <a:hlink>
          <a:srgbClr val="4D4D4D"/>
        </a:hlink>
        <a:folHlink>
          <a:srgbClr val="5F5F5F"/>
        </a:folHlink>
      </a:clrScheme>
      <a:clrMap bg1="dk2" tx1="lt1" bg2="dk1" tx2="lt2" accent1="accent1" accent2="accent2" accent3="accent3" accent4="accent4" accent5="accent5" accent6="accent6" hlink="hlink" folHlink="folHlink"/>
    </a:extraClrScheme>
    <a:extraClrScheme>
      <a:clrScheme name="Selling Your Ideas 3">
        <a:dk1>
          <a:srgbClr val="777777"/>
        </a:dk1>
        <a:lt1>
          <a:srgbClr val="FFFFFF"/>
        </a:lt1>
        <a:dk2>
          <a:srgbClr val="727272"/>
        </a:dk2>
        <a:lt2>
          <a:srgbClr val="FFFFFF"/>
        </a:lt2>
        <a:accent1>
          <a:srgbClr val="808080"/>
        </a:accent1>
        <a:accent2>
          <a:srgbClr val="555555"/>
        </a:accent2>
        <a:accent3>
          <a:srgbClr val="BCBCBC"/>
        </a:accent3>
        <a:accent4>
          <a:srgbClr val="DADADA"/>
        </a:accent4>
        <a:accent5>
          <a:srgbClr val="C0C0C0"/>
        </a:accent5>
        <a:accent6>
          <a:srgbClr val="4C4C4C"/>
        </a:accent6>
        <a:hlink>
          <a:srgbClr val="969696"/>
        </a:hlink>
        <a:folHlink>
          <a:srgbClr val="4D4D4D"/>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4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0.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3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Designs\Ribbons.pot</Template>
  <TotalTime>11400</TotalTime>
  <Words>22526</Words>
  <Application>Microsoft Macintosh PowerPoint</Application>
  <PresentationFormat>On-screen Show (4:3)</PresentationFormat>
  <Paragraphs>3107</Paragraphs>
  <Slides>405</Slides>
  <Notes>336</Notes>
  <HiddenSlides>0</HiddenSlides>
  <MMClips>0</MMClips>
  <ScaleCrop>false</ScaleCrop>
  <HeadingPairs>
    <vt:vector size="8" baseType="variant">
      <vt:variant>
        <vt:lpstr>Fonts Used</vt:lpstr>
      </vt:variant>
      <vt:variant>
        <vt:i4>41</vt:i4>
      </vt:variant>
      <vt:variant>
        <vt:lpstr>Theme</vt:lpstr>
      </vt:variant>
      <vt:variant>
        <vt:i4>90</vt:i4>
      </vt:variant>
      <vt:variant>
        <vt:lpstr>Embedded OLE Servers</vt:lpstr>
      </vt:variant>
      <vt:variant>
        <vt:i4>2</vt:i4>
      </vt:variant>
      <vt:variant>
        <vt:lpstr>Slide Titles</vt:lpstr>
      </vt:variant>
      <vt:variant>
        <vt:i4>405</vt:i4>
      </vt:variant>
    </vt:vector>
  </HeadingPairs>
  <TitlesOfParts>
    <vt:vector size="538" baseType="lpstr">
      <vt:lpstr>26</vt:lpstr>
      <vt:lpstr>BONES</vt:lpstr>
      <vt:lpstr>MS Gothic</vt:lpstr>
      <vt:lpstr>ＭＳ Ｐゴシック</vt:lpstr>
      <vt:lpstr>Osaka</vt:lpstr>
      <vt:lpstr>Sand</vt:lpstr>
      <vt:lpstr>宋体</vt:lpstr>
      <vt:lpstr>宋体</vt:lpstr>
      <vt:lpstr>Times</vt:lpstr>
      <vt:lpstr>XBRiyaz</vt:lpstr>
      <vt:lpstr>Accordance</vt:lpstr>
      <vt:lpstr>Algerian</vt:lpstr>
      <vt:lpstr>Arial</vt:lpstr>
      <vt:lpstr>Arial Black</vt:lpstr>
      <vt:lpstr>Arial Narrow</vt:lpstr>
      <vt:lpstr>Avenir Black</vt:lpstr>
      <vt:lpstr>Britannic Bold</vt:lpstr>
      <vt:lpstr>Broadway</vt:lpstr>
      <vt:lpstr>Calibri</vt:lpstr>
      <vt:lpstr>Castellar</vt:lpstr>
      <vt:lpstr>Comic Sans MS</vt:lpstr>
      <vt:lpstr>Cooper Black</vt:lpstr>
      <vt:lpstr>Garamond</vt:lpstr>
      <vt:lpstr>Harrington</vt:lpstr>
      <vt:lpstr>Helvetica</vt:lpstr>
      <vt:lpstr>Helvetica Neue</vt:lpstr>
      <vt:lpstr>Impact</vt:lpstr>
      <vt:lpstr>Kristen ITC</vt:lpstr>
      <vt:lpstr>Lucida Grande</vt:lpstr>
      <vt:lpstr>Lucida Handwriting</vt:lpstr>
      <vt:lpstr>Monotype Corsiva</vt:lpstr>
      <vt:lpstr>Monotype Sorts</vt:lpstr>
      <vt:lpstr>Onyx</vt:lpstr>
      <vt:lpstr>Papyrus</vt:lpstr>
      <vt:lpstr>Pristina</vt:lpstr>
      <vt:lpstr>Showcard Gothic</vt:lpstr>
      <vt:lpstr>Tahoma</vt:lpstr>
      <vt:lpstr>Times New Roman</vt:lpstr>
      <vt:lpstr>Traditional Arabic</vt:lpstr>
      <vt:lpstr>Vivaldi</vt:lpstr>
      <vt:lpstr>Wingdings</vt:lpstr>
      <vt:lpstr>Ribbons</vt:lpstr>
      <vt:lpstr>3_Orbit</vt:lpstr>
      <vt:lpstr>3_Fireball</vt:lpstr>
      <vt:lpstr>5_Fireball</vt:lpstr>
      <vt:lpstr>Fireball</vt:lpstr>
      <vt:lpstr>4_Office Theme</vt:lpstr>
      <vt:lpstr>1_Ribbons</vt:lpstr>
      <vt:lpstr>2_Ribbons</vt:lpstr>
      <vt:lpstr>Default Design</vt:lpstr>
      <vt:lpstr>3_Blank Presentation</vt:lpstr>
      <vt:lpstr>Pulse</vt:lpstr>
      <vt:lpstr>13_Default Design</vt:lpstr>
      <vt:lpstr>1_Pulse</vt:lpstr>
      <vt:lpstr>15_Default Design</vt:lpstr>
      <vt:lpstr>2_Expedition</vt:lpstr>
      <vt:lpstr>5_Default Design</vt:lpstr>
      <vt:lpstr>Fireworks</vt:lpstr>
      <vt:lpstr>49_Blank Presentation</vt:lpstr>
      <vt:lpstr>Soaring</vt:lpstr>
      <vt:lpstr>5_Office Theme</vt:lpstr>
      <vt:lpstr>50_Blank Presentation</vt:lpstr>
      <vt:lpstr>16_Default Design</vt:lpstr>
      <vt:lpstr>3_Ribbons</vt:lpstr>
      <vt:lpstr>1_PPT White on Black Format</vt:lpstr>
      <vt:lpstr>14_Default Design</vt:lpstr>
      <vt:lpstr>White on Black Background</vt:lpstr>
      <vt:lpstr>8_Default Design</vt:lpstr>
      <vt:lpstr>9_Blank Presentation</vt:lpstr>
      <vt:lpstr>Selling a Product or Service</vt:lpstr>
      <vt:lpstr>1_Default Design</vt:lpstr>
      <vt:lpstr>2_Default Design</vt:lpstr>
      <vt:lpstr>2_Fireball</vt:lpstr>
      <vt:lpstr>1_Fireball</vt:lpstr>
      <vt:lpstr>3_Default Design</vt:lpstr>
      <vt:lpstr>1_Office Theme</vt:lpstr>
      <vt:lpstr>Selling Your Ideas</vt:lpstr>
      <vt:lpstr>17_Default Design</vt:lpstr>
      <vt:lpstr>2_blstripc.ppt - Blue Stripes</vt:lpstr>
      <vt:lpstr>12_Blank Presentation</vt:lpstr>
      <vt:lpstr>Post Modern</vt:lpstr>
      <vt:lpstr>18_Default Design</vt:lpstr>
      <vt:lpstr>10_Office Theme</vt:lpstr>
      <vt:lpstr>Blank Presentation</vt:lpstr>
      <vt:lpstr>Portfolio</vt:lpstr>
      <vt:lpstr>4_Default Design</vt:lpstr>
      <vt:lpstr>17_Blank Presentation</vt:lpstr>
      <vt:lpstr>18_Blank Presentation</vt:lpstr>
      <vt:lpstr>15_Blank Presentation</vt:lpstr>
      <vt:lpstr>2_Office Theme</vt:lpstr>
      <vt:lpstr>3_blstripc.ppt - Blue Stripes</vt:lpstr>
      <vt:lpstr>2_Bar Code</vt:lpstr>
      <vt:lpstr>4_Ribbons</vt:lpstr>
      <vt:lpstr>6_Default Design</vt:lpstr>
      <vt:lpstr>7_Default Design</vt:lpstr>
      <vt:lpstr>12_Default Design</vt:lpstr>
      <vt:lpstr>19_Blank Presentation</vt:lpstr>
      <vt:lpstr>2_untitled 1</vt:lpstr>
      <vt:lpstr>3_untitled 1</vt:lpstr>
      <vt:lpstr>6_Beam</vt:lpstr>
      <vt:lpstr>20_Default Design</vt:lpstr>
      <vt:lpstr>9_Default Design</vt:lpstr>
      <vt:lpstr>19_Default Design</vt:lpstr>
      <vt:lpstr>20_Blank Presentation</vt:lpstr>
      <vt:lpstr>4_Blank Presentation</vt:lpstr>
      <vt:lpstr>Candybar</vt:lpstr>
      <vt:lpstr>blstripc.ppt - Blue Stripes</vt:lpstr>
      <vt:lpstr>2_Pulse</vt:lpstr>
      <vt:lpstr>3_Office Theme</vt:lpstr>
      <vt:lpstr>10_Blank Presentation</vt:lpstr>
      <vt:lpstr>7_Blank Presentation</vt:lpstr>
      <vt:lpstr>21_Default Design</vt:lpstr>
      <vt:lpstr>2_PPT White on Black Format</vt:lpstr>
      <vt:lpstr>22_Default Design</vt:lpstr>
      <vt:lpstr>1_White on Black Background</vt:lpstr>
      <vt:lpstr>PPT White on Black Format</vt:lpstr>
      <vt:lpstr>3_PPT White on Black Format</vt:lpstr>
      <vt:lpstr>1_Candybar</vt:lpstr>
      <vt:lpstr>1_Stream</vt:lpstr>
      <vt:lpstr>13_Blank Presentation</vt:lpstr>
      <vt:lpstr>8_Blank Presentation</vt:lpstr>
      <vt:lpstr>14_Office Theme</vt:lpstr>
      <vt:lpstr>51_Blank Presentation</vt:lpstr>
      <vt:lpstr>1_Textured</vt:lpstr>
      <vt:lpstr>5_Ribbons</vt:lpstr>
      <vt:lpstr>1_Blends</vt:lpstr>
      <vt:lpstr>Stream</vt:lpstr>
      <vt:lpstr>10_Default Design</vt:lpstr>
      <vt:lpstr>4_Fireball</vt:lpstr>
      <vt:lpstr>23_Default Design</vt:lpstr>
      <vt:lpstr>52_Blank Presentation</vt:lpstr>
      <vt:lpstr>Clip</vt:lpstr>
      <vt:lpstr>Photo Editor Photo</vt:lpstr>
      <vt:lpstr>تقديم  الملك</vt:lpstr>
      <vt:lpstr>ملخص كتاب بنتيكوست</vt:lpstr>
      <vt:lpstr>زيادة الاستقطاب</vt:lpstr>
      <vt:lpstr>مناطق        إسرائيل           (ع ج)</vt:lpstr>
      <vt:lpstr>فترات عظيمة في حياة المسيح</vt:lpstr>
      <vt:lpstr>مقدمة</vt:lpstr>
      <vt:lpstr>أ. مصدر المعلومات</vt:lpstr>
      <vt:lpstr>من هولوقا؟</vt:lpstr>
      <vt:lpstr>التأليف</vt:lpstr>
      <vt:lpstr>نظرة على العهد الجديد (تاريخ)</vt:lpstr>
      <vt:lpstr>من هوثاوفيلس؟</vt:lpstr>
      <vt:lpstr>الظروف</vt:lpstr>
      <vt:lpstr>الظروف</vt:lpstr>
      <vt:lpstr>المناسبة</vt:lpstr>
      <vt:lpstr>القصد</vt:lpstr>
      <vt:lpstr>الخصائص</vt:lpstr>
      <vt:lpstr>الحجة</vt:lpstr>
      <vt:lpstr>الفرضية</vt:lpstr>
      <vt:lpstr>ب. الوجود السابق للمسيح</vt:lpstr>
      <vt:lpstr>كيف يتكلم الله إلينا؟</vt:lpstr>
      <vt:lpstr>كيف يتكلم الله إلينا؟</vt:lpstr>
      <vt:lpstr>اللوجوس</vt:lpstr>
      <vt:lpstr>بدايات دقيقة</vt:lpstr>
      <vt:lpstr>يسوع هوالله دائماً</vt:lpstr>
      <vt:lpstr> رفض اليهود المسيح  مع أنه كان يهودياً (1: 11)</vt:lpstr>
      <vt:lpstr>أنت تصير ابناً لله من خلال الإيمان أن يسوع هوالله: </vt:lpstr>
      <vt:lpstr>صار الله إنساناً في يسوع</vt:lpstr>
      <vt:lpstr>المرسوم النيقاوي (325 م)</vt:lpstr>
      <vt:lpstr>تعليم آريوس الهرطوقي</vt:lpstr>
      <vt:lpstr>ألكسندر ضد آريوس الهرطوقي</vt:lpstr>
      <vt:lpstr>ماذا عن نيقية (325 م)؟</vt:lpstr>
      <vt:lpstr>ماذا عن نيقية؟</vt:lpstr>
      <vt:lpstr>إيمان القرن الأول بالألوهية</vt:lpstr>
      <vt:lpstr>الإيمان بألوهية المسيح قبل نيقية</vt:lpstr>
      <vt:lpstr>مرسوم نيقية (325 م)</vt:lpstr>
      <vt:lpstr>مرسوم نيقية (325 م)</vt:lpstr>
      <vt:lpstr>مرسوم نيقية (325 م)</vt:lpstr>
      <vt:lpstr>الجدل الآريوسي والثالوث</vt:lpstr>
      <vt:lpstr>عودة ظهور الآريوسية</vt:lpstr>
      <vt:lpstr>المسيح فقط هوالنور</vt:lpstr>
      <vt:lpstr>تقديم  الملك</vt:lpstr>
      <vt:lpstr>تقديم  الملك</vt:lpstr>
      <vt:lpstr>أ. وصول الملك</vt:lpstr>
      <vt:lpstr>1. أسلافه</vt:lpstr>
      <vt:lpstr>طريقة مملة للبدء بكتاب؟</vt:lpstr>
      <vt:lpstr>أثبت أن  يسوع ملك</vt:lpstr>
      <vt:lpstr>ذكر داود قبل إبراهيم</vt:lpstr>
      <vt:lpstr>ألقاب مسيانية</vt:lpstr>
      <vt:lpstr>PowerPoint Presentation</vt:lpstr>
      <vt:lpstr>آية رئيسية 2 صم 7: 12-13</vt:lpstr>
      <vt:lpstr>PowerPoint Presentation</vt:lpstr>
      <vt:lpstr>PowerPoint Presentation</vt:lpstr>
      <vt:lpstr>الدراسة المساعدة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نسب ذوثلاث أجزاء للمسيح  من جهة يوسف (1: 1-17)</vt:lpstr>
      <vt:lpstr>Chronological Overlaps</vt:lpstr>
      <vt:lpstr>التاريخ</vt:lpstr>
      <vt:lpstr>وعود العهد الداوودي</vt:lpstr>
      <vt:lpstr>الجدول الزمنيُّ للملكوت والعهود</vt:lpstr>
      <vt:lpstr>وعود العهد الداوودي</vt:lpstr>
      <vt:lpstr>الملكوت في متى 1</vt:lpstr>
      <vt:lpstr>يقول متى أن يسوع ملك</vt:lpstr>
      <vt:lpstr>بعض الكتاب  الذين تحدثوا  عن نسب يسوع</vt:lpstr>
      <vt:lpstr>ولادة وطفولة يسوع</vt:lpstr>
      <vt:lpstr>نسب يسوع</vt:lpstr>
      <vt:lpstr>PowerPoint Presentation</vt:lpstr>
      <vt:lpstr>نسب يسوع</vt:lpstr>
      <vt:lpstr>نسب يسوع</vt:lpstr>
      <vt:lpstr>PowerPoint Presentation</vt:lpstr>
      <vt:lpstr>2. مجيئه</vt:lpstr>
      <vt:lpstr>ولادة وطفولة يسوع</vt:lpstr>
      <vt:lpstr>PowerPoint Presentation</vt:lpstr>
      <vt:lpstr>PowerPoint Presentation</vt:lpstr>
      <vt:lpstr>PowerPoint Presentation</vt:lpstr>
      <vt:lpstr>PowerPoint Presentation</vt:lpstr>
      <vt:lpstr>أ. بشارة ولادة يوحنا لزكريا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ب. بشارة ولادة يسوع لمريم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ردود الفعل حول أخبار الولادة المدهشة</vt:lpstr>
      <vt:lpstr>كانت بيت لحم هي مدينة داود</vt:lpstr>
      <vt:lpstr>وَابْنَ  الْعَلِيِّ</vt:lpstr>
      <vt:lpstr>لوقا ١: ٣٣   وَيَمْلِكُ عَلَى بَيْتِ يَعْقُوبَ إِلَى الأَبَدِ وَلاَ يَكُونُ لِمُلْكِهِ نِهَايَةٌ. </vt:lpstr>
      <vt:lpstr>لوقا ١: ٣٢  وَيُعْطِيهِ الرَّبُّ الإِلَهُ كُرْسِيَّ دَاوُدَ أَبِيهِ </vt:lpstr>
      <vt:lpstr>لوقا ١: ٣٣   وَيَمْلِكُ عَلَى بَيْتِ يَعْقُوبَ إِلَى الأَبَدِ وَلاَ يَكُونُ لِمُلْكِهِ نِهَايَةٌ.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ت. وصول مريم إلى اليهودية</vt:lpstr>
      <vt:lpstr>ث. نشيد مريم</vt:lpstr>
      <vt:lpstr>ج. ولادة يوحنا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ح. اعلان ولادة يسوع ليوسف</vt:lpstr>
      <vt:lpstr>يوسف زوج مريم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Mary's Husband Joseph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يوجد في الاسم؟
</vt:lpstr>
      <vt:lpstr>الفكرة الرئيسية لـمتى</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متى 1: 21</vt:lpstr>
      <vt:lpstr>خ. ولادة يسوع</vt:lpstr>
      <vt:lpstr>مشهد كنيسة المهد</vt:lpstr>
      <vt:lpstr>تأكد أنه الطفل</vt:lpstr>
      <vt:lpstr>مشهد كنيسة المهد</vt:lpstr>
      <vt:lpstr>Church Nativity Scene</vt:lpstr>
      <vt:lpstr>هدف للسرقة</vt:lpstr>
      <vt:lpstr>مشهد كنيسة المهد</vt:lpstr>
      <vt:lpstr>مشهد كنيسة المهد</vt:lpstr>
      <vt:lpstr>Church Nativity Scene</vt:lpstr>
      <vt:lpstr>مشهد كنيسة المهد</vt:lpstr>
      <vt:lpstr>جهاز أمان بريكهاوس عبر الأقمار الصناعية</vt:lpstr>
      <vt:lpstr>مشهد كنيسة المهد</vt:lpstr>
      <vt:lpstr>مشهد كنيسة المهد</vt:lpstr>
      <vt:lpstr>تاريخ ولادة يسوع</vt:lpstr>
      <vt:lpstr>PowerPoint Presentation</vt:lpstr>
      <vt:lpstr>PowerPoint Presentation</vt:lpstr>
      <vt:lpstr>PowerPoint Presentation</vt:lpstr>
      <vt:lpstr>PowerPoint Presentation</vt:lpstr>
      <vt:lpstr>هيكل لوقا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ومع ذلك يجب علينا أيضًا النظر في هذا العمل النهائي</vt:lpstr>
      <vt:lpstr>تأريخ ولادة المسيح</vt:lpstr>
      <vt:lpstr>تأريخ بداية خدمة المسيح</vt:lpstr>
      <vt:lpstr>PowerPoint Presentation</vt:lpstr>
      <vt:lpstr>د. إعلان الرعاة</vt:lpstr>
      <vt:lpstr>Bored Shepherds</vt:lpstr>
      <vt:lpstr> ولد لكم اليوم في مدينة داود مخلص هوالمسيح الرب (لوقا 2: 11) </vt:lpstr>
      <vt:lpstr>كانت بيت لحم هي مدينة داود</vt:lpstr>
      <vt:lpstr>وَابْنَ  الْعَلِيِّ</vt:lpstr>
      <vt:lpstr>لوقا ١ : ٣٣   وَيَمْلِكُ عَلَى بَيْتِ يَعْقُوبَ إِلَى الأَبَدِ وَلاَ يَكُونُ لِمُلْكِهِ نِهَايَةٌ. </vt:lpstr>
      <vt:lpstr>لوقا ١ : ٣٢  وَيُعْطِيهِ الرَّبُّ الإِلَهُ كُرْسِيَّ دَاوُدَ أَبِيهِ </vt:lpstr>
      <vt:lpstr>لوقا ١ : ٣٣   وَيَمْلِكُ عَلَى بَيْتِ يَعْقُوبَ إِلَى الأَبَدِ وَلاَ يَكُونُ لِمُلْكِهِ نِهَايَةٌ. </vt:lpstr>
      <vt:lpstr>3. طفولته</vt:lpstr>
      <vt:lpstr>أ. ختانه</vt:lpstr>
      <vt:lpstr>ب. تقديمه</vt:lpstr>
      <vt:lpstr> بارك سمعان يسوع في الهيكل  (لو2: 21-32) </vt:lpstr>
      <vt:lpstr>٢٩ «الآنَ تُطْلِقُ عَبْدَكَ يَا سَيِّدُ حَسَبَ قَوْلِكَ بِسَلاَمٍ ٣٠ لأَنَّ عَيْنَيَّ قَدْ أَبْصَرَتَا خَلاَصَكَ ٣١ الَّذِي أَعْدَدْتَهُ قُدَّامَ وَجْهِ جَمِيعِ الشُّعُوبِ. ٣٢ نُورَ إِعْلاَنٍ لِلأُمَمِ وَمَجْداً لِشَعْبِكَ إِسْرَائِيلَ».</vt:lpstr>
      <vt:lpstr>ت. طفولته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في بيت لحم</vt:lpstr>
      <vt:lpstr>بيت لحم</vt:lpstr>
      <vt:lpstr>الرحلة إلى بيت لحم</vt:lpstr>
      <vt:lpstr>One King 19/30</vt:lpstr>
      <vt:lpstr>PowerPoint Presentation</vt:lpstr>
      <vt:lpstr>.... وزيارة المجوس        (2: 1-12)</vt:lpstr>
      <vt:lpstr>Who Were the Magi?</vt:lpstr>
      <vt:lpstr>ما نوع المملكة التي يصورها كل من أشعياء ومتى؟ </vt:lpstr>
      <vt:lpstr>ما هوالتطبيق المعاصر لاتباع النجم؟</vt:lpstr>
      <vt:lpstr>أي نوع من النجوم؟</vt:lpstr>
      <vt:lpstr>من أين جاء المجوس؟</vt:lpstr>
      <vt:lpstr>مجوس عرب؟</vt:lpstr>
      <vt:lpstr>PowerPoint Presentation</vt:lpstr>
      <vt:lpstr>PowerPoint Presentation</vt:lpstr>
      <vt:lpstr>PowerPoint Presentation</vt:lpstr>
      <vt:lpstr>PowerPoint Presentation</vt:lpstr>
      <vt:lpstr>PowerPoint Presentation</vt:lpstr>
      <vt:lpstr>هل يلفت الله انتباهك؟
</vt:lpstr>
      <vt:lpstr>1. المجوس الذين لا نتوقع أن يعبدوا المسيح عبدوه كملك (2:1-2). </vt:lpstr>
      <vt:lpstr>2. أولئك الذين تتوقع أن يعبدوا المسيح رفضوه (2:3-8). </vt:lpstr>
      <vt:lpstr>هِيرُودُسُ</vt:lpstr>
      <vt:lpstr>هِيرُودُسُ</vt:lpstr>
      <vt:lpstr>الشعور بالتهديد يجعلنا نرفض  ولكن ...</vt:lpstr>
      <vt:lpstr>اضطربت اورشليم</vt:lpstr>
      <vt:lpstr>زوجة هيرودس مريم (27 قبل الميلاد)</vt:lpstr>
      <vt:lpstr>اضطربت اورشليم</vt:lpstr>
      <vt:lpstr>تجاهله القادة اليهود (2: 4-6) </vt:lpstr>
      <vt:lpstr>بيت لحم</vt:lpstr>
      <vt:lpstr>بيت لحم = "بيت الخبز"</vt:lpstr>
      <vt:lpstr>هؤلاء القادة اليهود  لم يذهبوا أبدا  لرؤيته بأنفسهم!</vt:lpstr>
      <vt:lpstr>تقع بيت لحم على بعد 8 كيلومترات فقط (6 أميال) جنوب اورشليم</vt:lpstr>
      <vt:lpstr>تظاهر هيرودس بأنه يريد أن يعبد المسيح (2: 7-8) 
</vt:lpstr>
      <vt:lpstr>لماذا تعرف الوقت الذي ظهرت فيه؟</vt:lpstr>
      <vt:lpstr>أولئك الذين لا تتوقعون أن يعبدوه بينما أولئك الذين تتوقع أن يرحبوا به رفضوه!</vt:lpstr>
      <vt:lpstr>3. أولئك الذين لا تتوقع منهم عبدوا المسيح  (2: 9-12).</vt:lpstr>
      <vt:lpstr>النجم يظهر مرة أخرى!</vt:lpstr>
      <vt:lpstr>الشهود الأقل احتمالاً</vt:lpstr>
      <vt:lpstr>النجم يظهر مرة أخرى!</vt:lpstr>
      <vt:lpstr>متى ٢ : ١١  وَأَتَوْا إِلَى الْبَيْتِ وَرَأَوُا الصَّبِيَّ مَعَ مَرْيَمَ أُمِّهِ فَخَرُّوا وَسَجَدُوا لَهُ ثُمَّ فَتَحُوا كُنُوزَهُمْ وَقَدَّمُوا لَهُ هَدَايَا: ذَهَباً وَلُبَاناً وَمُرّاً. </vt:lpstr>
      <vt:lpstr>يظهر المهد النموذجي المجوس في المذود</vt:lpstr>
      <vt:lpstr>ما يصل إلى سنتين في وقت لاحق...</vt:lpstr>
      <vt:lpstr>العبادة مع الهدايا
</vt:lpstr>
      <vt:lpstr>هدايا هامة:
</vt:lpstr>
      <vt:lpstr>ذهب</vt:lpstr>
      <vt:lpstr>لبان</vt:lpstr>
      <vt:lpstr>مر</vt:lpstr>
      <vt:lpstr>هدايا هامة:</vt:lpstr>
      <vt:lpstr>PowerPoint Presentation</vt:lpstr>
      <vt:lpstr>(2) في مصر</vt:lpstr>
      <vt:lpstr>الرحلة إلى بيت لحم، الهرب إلى مصر والرجوع إلى الناصرة (متى 2)</vt:lpstr>
      <vt:lpstr>3. الهرب إلى مصر            (2: 13-15)</vt:lpstr>
      <vt:lpstr>المال للرحلة إلى مصر</vt:lpstr>
      <vt:lpstr>عودة الحكماء</vt:lpstr>
      <vt:lpstr>4. قتل الأبرياء</vt:lpstr>
      <vt:lpstr>متى ٢ : ١٦  حِينَئِذٍ لَمَّا رَأَى هِيرُودُسُ أَنَّ الْمَجُوسَ سَخِرُوا بِهِ غَضِبَ جِدّاً فَأَرْسَلَ وَقَتَلَ جَمِيعَ الصِّبْيَانِ الَّذِينَ فِي بَيْتِ لَحْمٍ وَفِي كُلِّ تُخُومِهَا مِنِ ابْنِ سَنَتَيْنِ فَمَا دُونُ بِحَسَبِ الزَّمَانِ الَّذِي تَحَقَّقَهُ مِنَ الْمَجُوسِ. </vt:lpstr>
      <vt:lpstr>(3) في الناصرة</vt:lpstr>
      <vt:lpstr>5. الرجوع إلى الناصرة             (2: 19-23)</vt:lpstr>
      <vt:lpstr>PowerPoint Presentation</vt:lpstr>
      <vt:lpstr>ولادة وطفولة يسوع</vt:lpstr>
      <vt:lpstr>ث. صباه</vt:lpstr>
      <vt:lpstr>(1) نموه</vt:lpstr>
      <vt:lpstr>(2) زيارته إلى أورشليم</vt:lpstr>
      <vt:lpstr>الملخص</vt:lpstr>
      <vt:lpstr>(3) تطوره</vt:lpstr>
      <vt:lpstr>لوقا ٢ : ٥٢ وَأَمَّا يَسُوعُ فَكَانَ يَتَقَدَّمُ</vt:lpstr>
      <vt:lpstr>تقديم  الملك</vt:lpstr>
      <vt:lpstr>ب. سفير الملك</vt:lpstr>
      <vt:lpstr>1. رسالة يوحنا</vt:lpstr>
      <vt:lpstr>يوحنا المعمدان</vt:lpstr>
      <vt:lpstr>سجل لوقا الطبيب بدقة أسماء وتواريخ عدة قادة رومانيين</vt:lpstr>
      <vt:lpstr>التسلسل الزمني</vt:lpstr>
      <vt:lpstr>تحديد تاريخ ميلاد المسيح</vt:lpstr>
      <vt:lpstr>التسلسل الزمني ليسوع والأعمال</vt:lpstr>
      <vt:lpstr>عمر يسوع عندما بدأ خدمته</vt:lpstr>
      <vt:lpstr>فترة خدمة المسيح</vt:lpstr>
      <vt:lpstr>2. رسالة من يوحنا</vt:lpstr>
      <vt:lpstr>التسلسل  الزمني   لسلالة  هيرودس (37 ق.م – 70 م)</vt:lpstr>
      <vt:lpstr>أبناء هيرودس الثلاثة الحكام</vt:lpstr>
      <vt:lpstr>يوحنا المعمدان</vt:lpstr>
      <vt:lpstr>يوحنا المعمدان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 تفسير يوحنا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4. الوعد من قبل يوحنا</vt:lpstr>
      <vt:lpstr>تقديم  الملك</vt:lpstr>
      <vt:lpstr>ت. إثبات الملك</vt:lpstr>
      <vt:lpstr>معمودية وتجربة المسيح (3: 23-4: 11)</vt:lpstr>
      <vt:lpstr>1. في معموديته</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2. من خلال تجربته</vt:lpstr>
      <vt:lpstr>أمور العالم</vt:lpstr>
      <vt:lpstr>بداية الخدمة وتجربة يسوع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متى 4: 1-11</vt:lpstr>
      <vt:lpstr>أجندة التقديم</vt:lpstr>
      <vt:lpstr>مراجعة</vt:lpstr>
      <vt:lpstr>بدء خدمة يسوع</vt:lpstr>
      <vt:lpstr>هناك قصدين لمعمودية يسوع:   1. أكد الآب تعيين يسوع للعمل المسياني  2. إظهار الثالوث</vt:lpstr>
      <vt:lpstr>الإطار التاريخي  الزمن: 28 م (يوحنا المعمدان 27 م) ثم (4: 1) – مباشرة (مرقس 1: 12) المكان: اقتيد إلى البرية – غالباً كانت البرية أعلى من ساحل نهر الأردن في المنطقة القاحلة شمال غرب البحر الميت</vt:lpstr>
      <vt:lpstr>تفسير متى 4: 1-11  ثم أصعد يسوع إلى البرية من الروح ليجرب من إبليس (4: 1)  يلخص العدد 1 المقطع كاملاً  الروح هونفس الروح المذكور في (3: 16).... روح الله </vt:lpstr>
      <vt:lpstr>فبعد ما صام أربعين نهاراً وأربعين ليلة جاع أخيراً (4: 2)</vt:lpstr>
      <vt:lpstr>PowerPoint Presentation</vt:lpstr>
      <vt:lpstr>فتقدم إليه المجرب وقال له إن كنت ابن الله فقل أن تص وهذه الحجارة خبزاً</vt:lpstr>
      <vt:lpstr>التجربة الثانية  مز 91: 11-12 (4: 6) ليس اقتباس خاطئ ولكنه استخدام في سياق خاطئ (تطبيق سيء)</vt:lpstr>
      <vt:lpstr>التجربة الثالثة  سجد (4: 9) رمي الشخص نفسه إلى الأرض كعلامة الإستسلام أمام كائن إلهي أوإنسان عالي المقام</vt:lpstr>
      <vt:lpstr>الموضوع الرئيسي</vt:lpstr>
      <vt:lpstr>التجربة موجودة في كل الأناجيل الإزائية. لوقا ومرقس يضيفون:</vt:lpstr>
      <vt:lpstr>العلاقات السياقية</vt:lpstr>
      <vt:lpstr>في سياق متى</vt:lpstr>
      <vt:lpstr>في سياق المقطع</vt:lpstr>
      <vt:lpstr>التطبيقات</vt:lpstr>
      <vt:lpstr>امتحان الله يزيد إيماننا ويطور المثابرة فينا حتى نبقى أمناء لدعوتنا (يعقوب 1: 2-4)</vt:lpstr>
      <vt:lpstr>في امتحانك القادم أنظر إلى مثال يسوع كونه مؤهلاً لمساعدتنا في مقاومة الشرير</vt:lpstr>
      <vt:lpstr>3. في إعلانه</vt:lpstr>
      <vt:lpstr>المسيح فقط هوالنور</vt:lpstr>
      <vt:lpstr>أ. شهادة يوحنا أمام القادة</vt:lpstr>
      <vt:lpstr>PowerPoint Presentation</vt:lpstr>
      <vt:lpstr>PowerPoint Presentation</vt:lpstr>
      <vt:lpstr>PowerPoint Presentation</vt:lpstr>
      <vt:lpstr>PowerPoint Presentation</vt:lpstr>
      <vt:lpstr>PowerPoint Presentation</vt:lpstr>
      <vt:lpstr>PowerPoint Presentation</vt:lpstr>
      <vt:lpstr>ب. شهادة يوحنا للمسيح</vt:lpstr>
      <vt:lpstr>How Well Do You Know the Life of Christ?</vt:lpstr>
      <vt:lpstr>AN ALPHABETIZED LIFE OF JESUS </vt:lpstr>
      <vt:lpstr>فترات عظيمة في حياة المسيح</vt:lpstr>
      <vt:lpstr>الكلمة في صور</vt:lpstr>
      <vt:lpstr>استخدمت بإذن رسمي</vt:lpstr>
      <vt:lpstr>Black</vt:lpstr>
      <vt:lpstr>   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309</cp:revision>
  <cp:lastPrinted>2025-09-20T07:56:05Z</cp:lastPrinted>
  <dcterms:created xsi:type="dcterms:W3CDTF">2003-01-02T11:06:38Z</dcterms:created>
  <dcterms:modified xsi:type="dcterms:W3CDTF">2025-09-28T14:00:27Z</dcterms:modified>
</cp:coreProperties>
</file>