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theme/theme29.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0.xml" ContentType="application/vnd.openxmlformats-officedocument.theme+xml"/>
  <Override PartName="/ppt/slideLayouts/slideLayout313.xml" ContentType="application/vnd.openxmlformats-officedocument.presentationml.slideLayout+xml"/>
  <Override PartName="/ppt/theme/theme31.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2.xml" ContentType="application/vnd.openxmlformats-officedocument.theme+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4.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5.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6.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7.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8.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9.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40.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41.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2.xml" ContentType="application/vnd.openxmlformats-officedocument.theme+xml"/>
  <Override PartName="/ppt/slideLayouts/slideLayout416.xml" ContentType="application/vnd.openxmlformats-officedocument.presentationml.slideLayout+xml"/>
  <Override PartName="/ppt/theme/theme43.xml" ContentType="application/vnd.openxmlformats-officedocument.theme+xml"/>
  <Override PartName="/ppt/slideLayouts/slideLayout417.xml" ContentType="application/vnd.openxmlformats-officedocument.presentationml.slideLayout+xml"/>
  <Override PartName="/ppt/theme/theme44.xml" ContentType="application/vnd.openxmlformats-officedocument.theme+xml"/>
  <Override PartName="/ppt/slideLayouts/slideLayout418.xml" ContentType="application/vnd.openxmlformats-officedocument.presentationml.slideLayout+xml"/>
  <Override PartName="/ppt/theme/theme45.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6.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7.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8.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9.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50.xml" ContentType="application/vnd.openxmlformats-officedocument.theme+xml"/>
  <Override PartName="/ppt/slideLayouts/slideLayout474.xml" ContentType="application/vnd.openxmlformats-officedocument.presentationml.slideLayout+xml"/>
  <Override PartName="/ppt/theme/theme51.xml" ContentType="application/vnd.openxmlformats-officedocument.theme+xml"/>
  <Override PartName="/ppt/slideLayouts/slideLayout475.xml" ContentType="application/vnd.openxmlformats-officedocument.presentationml.slideLayout+xml"/>
  <Override PartName="/ppt/theme/theme52.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53.xml" ContentType="application/vnd.openxmlformats-officedocument.theme+xml"/>
  <Override PartName="/ppt/slideLayouts/slideLayout489.xml" ContentType="application/vnd.openxmlformats-officedocument.presentationml.slideLayout+xml"/>
  <Override PartName="/ppt/theme/theme54.xml" ContentType="application/vnd.openxmlformats-officedocument.theme+xml"/>
  <Override PartName="/ppt/slideLayouts/slideLayout490.xml" ContentType="application/vnd.openxmlformats-officedocument.presentationml.slideLayout+xml"/>
  <Override PartName="/ppt/theme/theme5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56.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7.xml" ContentType="application/vnd.openxmlformats-officedocument.theme+xml"/>
  <Override PartName="/ppt/slideLayouts/slideLayout516.xml" ContentType="application/vnd.openxmlformats-officedocument.presentationml.slideLayout+xml"/>
  <Override PartName="/ppt/theme/theme58.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9.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60.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61.xml" ContentType="application/vnd.openxmlformats-officedocument.theme+xml"/>
  <Override PartName="/ppt/slideLayouts/slideLayout540.xml" ContentType="application/vnd.openxmlformats-officedocument.presentationml.slideLayout+xml"/>
  <Override PartName="/ppt/theme/theme62.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63.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64.xml" ContentType="application/vnd.openxmlformats-officedocument.theme+xml"/>
  <Override PartName="/ppt/slideLayouts/slideLayout563.xml" ContentType="application/vnd.openxmlformats-officedocument.presentationml.slideLayout+xml"/>
  <Override PartName="/ppt/theme/theme65.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66.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2.xml" ContentType="application/vnd.openxmlformats-officedocument.themeOverride+xml"/>
  <Override PartName="/ppt/notesSlides/notesSlide113.xml" ContentType="application/vnd.openxmlformats-officedocument.presentationml.notesSlide+xml"/>
  <Override PartName="/ppt/theme/themeOverride3.xml" ContentType="application/vnd.openxmlformats-officedocument.themeOverride+xml"/>
  <Override PartName="/ppt/notesSlides/notesSlide114.xml" ContentType="application/vnd.openxmlformats-officedocument.presentationml.notesSlide+xml"/>
  <Override PartName="/ppt/theme/themeOverride4.xml" ContentType="application/vnd.openxmlformats-officedocument.themeOverride+xml"/>
  <Override PartName="/ppt/notesSlides/notesSlide115.xml" ContentType="application/vnd.openxmlformats-officedocument.presentationml.notesSlide+xml"/>
  <Override PartName="/ppt/theme/themeOverride5.xml" ContentType="application/vnd.openxmlformats-officedocument.themeOverride+xml"/>
  <Override PartName="/ppt/notesSlides/notesSlide116.xml" ContentType="application/vnd.openxmlformats-officedocument.presentationml.notesSlide+xml"/>
  <Override PartName="/ppt/theme/themeOverride6.xml" ContentType="application/vnd.openxmlformats-officedocument.themeOverride+xml"/>
  <Override PartName="/ppt/notesSlides/notesSlide117.xml" ContentType="application/vnd.openxmlformats-officedocument.presentationml.notesSlide+xml"/>
  <Override PartName="/ppt/theme/themeOverride7.xml" ContentType="application/vnd.openxmlformats-officedocument.themeOverride+xml"/>
  <Override PartName="/ppt/notesSlides/notesSlide118.xml" ContentType="application/vnd.openxmlformats-officedocument.presentationml.notesSlide+xml"/>
  <Override PartName="/ppt/theme/themeOverride8.xml" ContentType="application/vnd.openxmlformats-officedocument.themeOverride+xml"/>
  <Override PartName="/ppt/notesSlides/notesSlide119.xml" ContentType="application/vnd.openxmlformats-officedocument.presentationml.notesSlide+xml"/>
  <Override PartName="/ppt/theme/themeOverride9.xml" ContentType="application/vnd.openxmlformats-officedocument.themeOverride+xml"/>
  <Override PartName="/ppt/notesSlides/notesSlide120.xml" ContentType="application/vnd.openxmlformats-officedocument.presentationml.notesSlide+xml"/>
  <Override PartName="/ppt/theme/themeOverride10.xml" ContentType="application/vnd.openxmlformats-officedocument.themeOverride+xml"/>
  <Override PartName="/ppt/notesSlides/notesSlide121.xml" ContentType="application/vnd.openxmlformats-officedocument.presentationml.notesSlide+xml"/>
  <Override PartName="/ppt/theme/themeOverride11.xml" ContentType="application/vnd.openxmlformats-officedocument.themeOverride+xml"/>
  <Override PartName="/ppt/notesSlides/notesSlide122.xml" ContentType="application/vnd.openxmlformats-officedocument.presentationml.notesSlide+xml"/>
  <Override PartName="/ppt/theme/themeOverride12.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heme/themeOverride13.xml" ContentType="application/vnd.openxmlformats-officedocument.themeOverr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theme/themeOverride14.xml" ContentType="application/vnd.openxmlformats-officedocument.themeOverr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theme/themeOverride15.xml" ContentType="application/vnd.openxmlformats-officedocument.themeOverr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theme/themeOverride16.xml" ContentType="application/vnd.openxmlformats-officedocument.themeOverr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25" r:id="rId3"/>
    <p:sldMasterId id="2147483738" r:id="rId4"/>
    <p:sldMasterId id="2147483751" r:id="rId5"/>
    <p:sldMasterId id="2147483764" r:id="rId6"/>
    <p:sldMasterId id="2147483776" r:id="rId7"/>
    <p:sldMasterId id="2147483789" r:id="rId8"/>
    <p:sldMasterId id="2147483802" r:id="rId9"/>
    <p:sldMasterId id="2147483815" r:id="rId10"/>
    <p:sldMasterId id="2147483828" r:id="rId11"/>
    <p:sldMasterId id="2147483840" r:id="rId12"/>
    <p:sldMasterId id="2147483853" r:id="rId13"/>
    <p:sldMasterId id="2147483865" r:id="rId14"/>
    <p:sldMasterId id="2147483877" r:id="rId15"/>
    <p:sldMasterId id="2147483890" r:id="rId16"/>
    <p:sldMasterId id="2147483905" r:id="rId17"/>
    <p:sldMasterId id="2147483917" r:id="rId18"/>
    <p:sldMasterId id="2147483931" r:id="rId19"/>
    <p:sldMasterId id="2147483944" r:id="rId20"/>
    <p:sldMasterId id="2147483956" r:id="rId21"/>
    <p:sldMasterId id="2147483970" r:id="rId22"/>
    <p:sldMasterId id="2147483974" r:id="rId23"/>
    <p:sldMasterId id="2147483988" r:id="rId24"/>
    <p:sldMasterId id="2147484000" r:id="rId25"/>
    <p:sldMasterId id="2147484003" r:id="rId26"/>
    <p:sldMasterId id="2147484006" r:id="rId27"/>
    <p:sldMasterId id="2147484018" r:id="rId28"/>
    <p:sldMasterId id="2147484030" r:id="rId29"/>
    <p:sldMasterId id="2147484044" r:id="rId30"/>
    <p:sldMasterId id="2147484056" r:id="rId31"/>
    <p:sldMasterId id="2147484058" r:id="rId32"/>
    <p:sldMasterId id="2147484071" r:id="rId33"/>
    <p:sldMasterId id="2147484079" r:id="rId34"/>
    <p:sldMasterId id="2147484091" r:id="rId35"/>
    <p:sldMasterId id="2147484100" r:id="rId36"/>
    <p:sldMasterId id="2147484113" r:id="rId37"/>
    <p:sldMasterId id="2147484118" r:id="rId38"/>
    <p:sldMasterId id="2147484130" r:id="rId39"/>
    <p:sldMasterId id="2147484142" r:id="rId40"/>
    <p:sldMasterId id="2147484190" r:id="rId41"/>
    <p:sldMasterId id="2147484203" r:id="rId42"/>
    <p:sldMasterId id="2147484215" r:id="rId43"/>
    <p:sldMasterId id="2147484217" r:id="rId44"/>
    <p:sldMasterId id="2147484219" r:id="rId45"/>
    <p:sldMasterId id="2147484221" r:id="rId46"/>
    <p:sldMasterId id="2147484233" r:id="rId47"/>
    <p:sldMasterId id="2147484245" r:id="rId48"/>
    <p:sldMasterId id="2147484257" r:id="rId49"/>
    <p:sldMasterId id="2147484269" r:id="rId50"/>
    <p:sldMasterId id="2147484281" r:id="rId51"/>
    <p:sldMasterId id="2147484283" r:id="rId52"/>
    <p:sldMasterId id="2147484285" r:id="rId53"/>
    <p:sldMasterId id="2147484299" r:id="rId54"/>
    <p:sldMasterId id="2147484301" r:id="rId55"/>
    <p:sldMasterId id="2147484303" r:id="rId56"/>
    <p:sldMasterId id="2147484317" r:id="rId57"/>
    <p:sldMasterId id="2147484330" r:id="rId58"/>
    <p:sldMasterId id="2147484332" r:id="rId59"/>
    <p:sldMasterId id="2147484335" r:id="rId60"/>
    <p:sldMasterId id="2147484346" r:id="rId61"/>
    <p:sldMasterId id="2147484358" r:id="rId62"/>
    <p:sldMasterId id="2147484360" r:id="rId63"/>
    <p:sldMasterId id="2147484372" r:id="rId64"/>
    <p:sldMasterId id="2147484384" r:id="rId65"/>
    <p:sldMasterId id="2147484386" r:id="rId66"/>
    <p:sldMasterId id="2147484389" r:id="rId67"/>
  </p:sldMasterIdLst>
  <p:notesMasterIdLst>
    <p:notesMasterId r:id="rId399"/>
  </p:notesMasterIdLst>
  <p:handoutMasterIdLst>
    <p:handoutMasterId r:id="rId400"/>
  </p:handoutMasterIdLst>
  <p:sldIdLst>
    <p:sldId id="256" r:id="rId68"/>
    <p:sldId id="5338" r:id="rId69"/>
    <p:sldId id="5347" r:id="rId70"/>
    <p:sldId id="5339" r:id="rId71"/>
    <p:sldId id="5544" r:id="rId72"/>
    <p:sldId id="5545" r:id="rId73"/>
    <p:sldId id="5546" r:id="rId74"/>
    <p:sldId id="5547" r:id="rId75"/>
    <p:sldId id="5548" r:id="rId76"/>
    <p:sldId id="5549" r:id="rId77"/>
    <p:sldId id="5550" r:id="rId78"/>
    <p:sldId id="5551" r:id="rId79"/>
    <p:sldId id="5552" r:id="rId80"/>
    <p:sldId id="5553" r:id="rId81"/>
    <p:sldId id="5554" r:id="rId82"/>
    <p:sldId id="5555" r:id="rId83"/>
    <p:sldId id="5556" r:id="rId84"/>
    <p:sldId id="378" r:id="rId85"/>
    <p:sldId id="535" r:id="rId86"/>
    <p:sldId id="5557" r:id="rId87"/>
    <p:sldId id="5558" r:id="rId88"/>
    <p:sldId id="5559" r:id="rId89"/>
    <p:sldId id="5560" r:id="rId90"/>
    <p:sldId id="5561" r:id="rId91"/>
    <p:sldId id="541" r:id="rId92"/>
    <p:sldId id="5562" r:id="rId93"/>
    <p:sldId id="5563" r:id="rId94"/>
    <p:sldId id="5564" r:id="rId95"/>
    <p:sldId id="5565" r:id="rId96"/>
    <p:sldId id="5566" r:id="rId97"/>
    <p:sldId id="5567" r:id="rId98"/>
    <p:sldId id="5568" r:id="rId99"/>
    <p:sldId id="5569" r:id="rId100"/>
    <p:sldId id="5570" r:id="rId101"/>
    <p:sldId id="5571" r:id="rId102"/>
    <p:sldId id="5572" r:id="rId103"/>
    <p:sldId id="5573" r:id="rId104"/>
    <p:sldId id="5574" r:id="rId105"/>
    <p:sldId id="5575" r:id="rId106"/>
    <p:sldId id="5345" r:id="rId107"/>
    <p:sldId id="5371" r:id="rId108"/>
    <p:sldId id="371" r:id="rId109"/>
    <p:sldId id="373" r:id="rId110"/>
    <p:sldId id="412" r:id="rId111"/>
    <p:sldId id="413" r:id="rId112"/>
    <p:sldId id="414" r:id="rId113"/>
    <p:sldId id="415" r:id="rId114"/>
    <p:sldId id="416" r:id="rId115"/>
    <p:sldId id="417" r:id="rId116"/>
    <p:sldId id="418" r:id="rId117"/>
    <p:sldId id="419" r:id="rId118"/>
    <p:sldId id="420" r:id="rId119"/>
    <p:sldId id="421" r:id="rId120"/>
    <p:sldId id="422" r:id="rId121"/>
    <p:sldId id="423" r:id="rId122"/>
    <p:sldId id="424" r:id="rId123"/>
    <p:sldId id="425" r:id="rId124"/>
    <p:sldId id="426" r:id="rId125"/>
    <p:sldId id="427" r:id="rId126"/>
    <p:sldId id="428" r:id="rId127"/>
    <p:sldId id="429" r:id="rId128"/>
    <p:sldId id="430" r:id="rId129"/>
    <p:sldId id="431" r:id="rId130"/>
    <p:sldId id="5159" r:id="rId131"/>
    <p:sldId id="5160" r:id="rId132"/>
    <p:sldId id="434" r:id="rId133"/>
    <p:sldId id="5161" r:id="rId134"/>
    <p:sldId id="5162" r:id="rId135"/>
    <p:sldId id="437" r:id="rId136"/>
    <p:sldId id="438" r:id="rId137"/>
    <p:sldId id="439" r:id="rId138"/>
    <p:sldId id="440" r:id="rId139"/>
    <p:sldId id="441" r:id="rId140"/>
    <p:sldId id="442" r:id="rId141"/>
    <p:sldId id="443" r:id="rId142"/>
    <p:sldId id="444" r:id="rId143"/>
    <p:sldId id="5456" r:id="rId144"/>
    <p:sldId id="446" r:id="rId145"/>
    <p:sldId id="447" r:id="rId146"/>
    <p:sldId id="448" r:id="rId147"/>
    <p:sldId id="449" r:id="rId148"/>
    <p:sldId id="554" r:id="rId149"/>
    <p:sldId id="555" r:id="rId150"/>
    <p:sldId id="556" r:id="rId151"/>
    <p:sldId id="557" r:id="rId152"/>
    <p:sldId id="558" r:id="rId153"/>
    <p:sldId id="559" r:id="rId154"/>
    <p:sldId id="374" r:id="rId155"/>
    <p:sldId id="564" r:id="rId156"/>
    <p:sldId id="560" r:id="rId157"/>
    <p:sldId id="561" r:id="rId158"/>
    <p:sldId id="562" r:id="rId159"/>
    <p:sldId id="563" r:id="rId160"/>
    <p:sldId id="375" r:id="rId161"/>
    <p:sldId id="450" r:id="rId162"/>
    <p:sldId id="451" r:id="rId163"/>
    <p:sldId id="452" r:id="rId164"/>
    <p:sldId id="453" r:id="rId165"/>
    <p:sldId id="454" r:id="rId166"/>
    <p:sldId id="455" r:id="rId167"/>
    <p:sldId id="456" r:id="rId168"/>
    <p:sldId id="457" r:id="rId169"/>
    <p:sldId id="458" r:id="rId170"/>
    <p:sldId id="459" r:id="rId171"/>
    <p:sldId id="460" r:id="rId172"/>
    <p:sldId id="461" r:id="rId173"/>
    <p:sldId id="462" r:id="rId174"/>
    <p:sldId id="463" r:id="rId175"/>
    <p:sldId id="464" r:id="rId176"/>
    <p:sldId id="465" r:id="rId177"/>
    <p:sldId id="474" r:id="rId178"/>
    <p:sldId id="5169" r:id="rId179"/>
    <p:sldId id="376" r:id="rId180"/>
    <p:sldId id="5535" r:id="rId181"/>
    <p:sldId id="700" r:id="rId182"/>
    <p:sldId id="701" r:id="rId183"/>
    <p:sldId id="702" r:id="rId184"/>
    <p:sldId id="703" r:id="rId185"/>
    <p:sldId id="704" r:id="rId186"/>
    <p:sldId id="705" r:id="rId187"/>
    <p:sldId id="706" r:id="rId188"/>
    <p:sldId id="707" r:id="rId189"/>
    <p:sldId id="708" r:id="rId190"/>
    <p:sldId id="5536" r:id="rId191"/>
    <p:sldId id="5537" r:id="rId192"/>
    <p:sldId id="281" r:id="rId193"/>
    <p:sldId id="5538" r:id="rId194"/>
    <p:sldId id="5539" r:id="rId195"/>
    <p:sldId id="5540" r:id="rId196"/>
    <p:sldId id="5541" r:id="rId197"/>
    <p:sldId id="5542" r:id="rId198"/>
    <p:sldId id="844" r:id="rId199"/>
    <p:sldId id="845" r:id="rId200"/>
    <p:sldId id="846" r:id="rId201"/>
    <p:sldId id="847" r:id="rId202"/>
    <p:sldId id="848" r:id="rId203"/>
    <p:sldId id="849" r:id="rId204"/>
    <p:sldId id="850" r:id="rId205"/>
    <p:sldId id="851" r:id="rId206"/>
    <p:sldId id="852" r:id="rId207"/>
    <p:sldId id="853" r:id="rId208"/>
    <p:sldId id="854" r:id="rId209"/>
    <p:sldId id="855" r:id="rId210"/>
    <p:sldId id="5543" r:id="rId211"/>
    <p:sldId id="387" r:id="rId212"/>
    <p:sldId id="388" r:id="rId213"/>
    <p:sldId id="389" r:id="rId214"/>
    <p:sldId id="5367" r:id="rId215"/>
    <p:sldId id="466" r:id="rId216"/>
    <p:sldId id="467" r:id="rId217"/>
    <p:sldId id="468" r:id="rId218"/>
    <p:sldId id="469" r:id="rId219"/>
    <p:sldId id="470" r:id="rId220"/>
    <p:sldId id="471" r:id="rId221"/>
    <p:sldId id="472" r:id="rId222"/>
    <p:sldId id="473" r:id="rId223"/>
    <p:sldId id="390" r:id="rId224"/>
    <p:sldId id="488" r:id="rId225"/>
    <p:sldId id="601" r:id="rId226"/>
    <p:sldId id="602" r:id="rId227"/>
    <p:sldId id="391" r:id="rId228"/>
    <p:sldId id="489" r:id="rId229"/>
    <p:sldId id="490" r:id="rId230"/>
    <p:sldId id="491" r:id="rId231"/>
    <p:sldId id="492" r:id="rId232"/>
    <p:sldId id="493" r:id="rId233"/>
    <p:sldId id="494" r:id="rId234"/>
    <p:sldId id="495" r:id="rId235"/>
    <p:sldId id="496" r:id="rId236"/>
    <p:sldId id="497" r:id="rId237"/>
    <p:sldId id="498" r:id="rId238"/>
    <p:sldId id="499" r:id="rId239"/>
    <p:sldId id="500" r:id="rId240"/>
    <p:sldId id="574" r:id="rId241"/>
    <p:sldId id="575" r:id="rId242"/>
    <p:sldId id="576" r:id="rId243"/>
    <p:sldId id="577" r:id="rId244"/>
    <p:sldId id="578" r:id="rId245"/>
    <p:sldId id="579" r:id="rId246"/>
    <p:sldId id="580" r:id="rId247"/>
    <p:sldId id="581" r:id="rId248"/>
    <p:sldId id="582" r:id="rId249"/>
    <p:sldId id="583" r:id="rId250"/>
    <p:sldId id="584" r:id="rId251"/>
    <p:sldId id="585" r:id="rId252"/>
    <p:sldId id="586" r:id="rId253"/>
    <p:sldId id="587" r:id="rId254"/>
    <p:sldId id="588" r:id="rId255"/>
    <p:sldId id="589" r:id="rId256"/>
    <p:sldId id="590" r:id="rId257"/>
    <p:sldId id="591" r:id="rId258"/>
    <p:sldId id="592" r:id="rId259"/>
    <p:sldId id="593" r:id="rId260"/>
    <p:sldId id="594" r:id="rId261"/>
    <p:sldId id="595" r:id="rId262"/>
    <p:sldId id="596" r:id="rId263"/>
    <p:sldId id="5171" r:id="rId264"/>
    <p:sldId id="392" r:id="rId265"/>
    <p:sldId id="501" r:id="rId266"/>
    <p:sldId id="502" r:id="rId267"/>
    <p:sldId id="395" r:id="rId268"/>
    <p:sldId id="393" r:id="rId269"/>
    <p:sldId id="394" r:id="rId270"/>
    <p:sldId id="503" r:id="rId271"/>
    <p:sldId id="396" r:id="rId272"/>
    <p:sldId id="565" r:id="rId273"/>
    <p:sldId id="566" r:id="rId274"/>
    <p:sldId id="567" r:id="rId275"/>
    <p:sldId id="568" r:id="rId276"/>
    <p:sldId id="569" r:id="rId277"/>
    <p:sldId id="570" r:id="rId278"/>
    <p:sldId id="571" r:id="rId279"/>
    <p:sldId id="397" r:id="rId280"/>
    <p:sldId id="504" r:id="rId281"/>
    <p:sldId id="505" r:id="rId282"/>
    <p:sldId id="506" r:id="rId283"/>
    <p:sldId id="536" r:id="rId284"/>
    <p:sldId id="537" r:id="rId285"/>
    <p:sldId id="538" r:id="rId286"/>
    <p:sldId id="539" r:id="rId287"/>
    <p:sldId id="540" r:id="rId288"/>
    <p:sldId id="827" r:id="rId289"/>
    <p:sldId id="542" r:id="rId290"/>
    <p:sldId id="543" r:id="rId291"/>
    <p:sldId id="544" r:id="rId292"/>
    <p:sldId id="545" r:id="rId293"/>
    <p:sldId id="546" r:id="rId294"/>
    <p:sldId id="547" r:id="rId295"/>
    <p:sldId id="548" r:id="rId296"/>
    <p:sldId id="398" r:id="rId297"/>
    <p:sldId id="507" r:id="rId298"/>
    <p:sldId id="549" r:id="rId299"/>
    <p:sldId id="550" r:id="rId300"/>
    <p:sldId id="399" r:id="rId301"/>
    <p:sldId id="551" r:id="rId302"/>
    <p:sldId id="552" r:id="rId303"/>
    <p:sldId id="553" r:id="rId304"/>
    <p:sldId id="400" r:id="rId305"/>
    <p:sldId id="401" r:id="rId306"/>
    <p:sldId id="402" r:id="rId307"/>
    <p:sldId id="403" r:id="rId308"/>
    <p:sldId id="5372" r:id="rId309"/>
    <p:sldId id="369" r:id="rId310"/>
    <p:sldId id="404" r:id="rId311"/>
    <p:sldId id="5156" r:id="rId312"/>
    <p:sldId id="597" r:id="rId313"/>
    <p:sldId id="598" r:id="rId314"/>
    <p:sldId id="599" r:id="rId315"/>
    <p:sldId id="405" r:id="rId316"/>
    <p:sldId id="5157" r:id="rId317"/>
    <p:sldId id="5158" r:id="rId318"/>
    <p:sldId id="511" r:id="rId319"/>
    <p:sldId id="5576" r:id="rId320"/>
    <p:sldId id="5577" r:id="rId321"/>
    <p:sldId id="5578" r:id="rId322"/>
    <p:sldId id="5579" r:id="rId323"/>
    <p:sldId id="5580" r:id="rId324"/>
    <p:sldId id="5581" r:id="rId325"/>
    <p:sldId id="406" r:id="rId326"/>
    <p:sldId id="5583" r:id="rId327"/>
    <p:sldId id="5584" r:id="rId328"/>
    <p:sldId id="5585" r:id="rId329"/>
    <p:sldId id="5586" r:id="rId330"/>
    <p:sldId id="5587" r:id="rId331"/>
    <p:sldId id="5588" r:id="rId332"/>
    <p:sldId id="5589" r:id="rId333"/>
    <p:sldId id="5590" r:id="rId334"/>
    <p:sldId id="5591" r:id="rId335"/>
    <p:sldId id="532" r:id="rId336"/>
    <p:sldId id="407" r:id="rId337"/>
    <p:sldId id="5373" r:id="rId338"/>
    <p:sldId id="372" r:id="rId339"/>
    <p:sldId id="533" r:id="rId340"/>
    <p:sldId id="380" r:id="rId341"/>
    <p:sldId id="5363" r:id="rId342"/>
    <p:sldId id="527" r:id="rId343"/>
    <p:sldId id="528" r:id="rId344"/>
    <p:sldId id="529" r:id="rId345"/>
    <p:sldId id="530" r:id="rId346"/>
    <p:sldId id="531" r:id="rId347"/>
    <p:sldId id="2388" r:id="rId348"/>
    <p:sldId id="4413" r:id="rId349"/>
    <p:sldId id="408" r:id="rId350"/>
    <p:sldId id="534" r:id="rId351"/>
    <p:sldId id="603" r:id="rId352"/>
    <p:sldId id="343" r:id="rId353"/>
    <p:sldId id="605" r:id="rId354"/>
    <p:sldId id="606" r:id="rId355"/>
    <p:sldId id="607" r:id="rId356"/>
    <p:sldId id="608" r:id="rId357"/>
    <p:sldId id="609" r:id="rId358"/>
    <p:sldId id="610" r:id="rId359"/>
    <p:sldId id="611" r:id="rId360"/>
    <p:sldId id="612" r:id="rId361"/>
    <p:sldId id="5172" r:id="rId362"/>
    <p:sldId id="614" r:id="rId363"/>
    <p:sldId id="5176" r:id="rId364"/>
    <p:sldId id="5177" r:id="rId365"/>
    <p:sldId id="617" r:id="rId366"/>
    <p:sldId id="618" r:id="rId367"/>
    <p:sldId id="619" r:id="rId368"/>
    <p:sldId id="620" r:id="rId369"/>
    <p:sldId id="621" r:id="rId370"/>
    <p:sldId id="5168" r:id="rId371"/>
    <p:sldId id="623" r:id="rId372"/>
    <p:sldId id="624" r:id="rId373"/>
    <p:sldId id="625" r:id="rId374"/>
    <p:sldId id="626" r:id="rId375"/>
    <p:sldId id="627" r:id="rId376"/>
    <p:sldId id="628" r:id="rId377"/>
    <p:sldId id="629" r:id="rId378"/>
    <p:sldId id="5173" r:id="rId379"/>
    <p:sldId id="5174" r:id="rId380"/>
    <p:sldId id="5175" r:id="rId381"/>
    <p:sldId id="409" r:id="rId382"/>
    <p:sldId id="5164" r:id="rId383"/>
    <p:sldId id="410" r:id="rId384"/>
    <p:sldId id="5495" r:id="rId385"/>
    <p:sldId id="726" r:id="rId386"/>
    <p:sldId id="727" r:id="rId387"/>
    <p:sldId id="728" r:id="rId388"/>
    <p:sldId id="2365" r:id="rId389"/>
    <p:sldId id="263" r:id="rId390"/>
    <p:sldId id="411" r:id="rId391"/>
    <p:sldId id="363" r:id="rId392"/>
    <p:sldId id="364" r:id="rId393"/>
    <p:sldId id="5374" r:id="rId394"/>
    <p:sldId id="366" r:id="rId395"/>
    <p:sldId id="5375" r:id="rId396"/>
    <p:sldId id="360" r:id="rId397"/>
    <p:sldId id="361" r:id="rId39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521415D9-36F7-43E2-AB2F-B90AF26B5E84}">
      <p14:sectionLst xmlns:p14="http://schemas.microsoft.com/office/powerpoint/2010/main">
        <p14:section name="Default Section" id="{A65B9D83-5FC8-4A49-BFF7-BD7452E437D9}">
          <p14:sldIdLst>
            <p14:sldId id="256"/>
            <p14:sldId id="5338"/>
            <p14:sldId id="5347"/>
            <p14:sldId id="5339"/>
          </p14:sldIdLst>
        </p14:section>
        <p14:section name="Introduction" id="{768D6EE2-BAA0-E54A-9889-5834A91D3F6F}">
          <p14:sldIdLst>
            <p14:sldId id="5544"/>
            <p14:sldId id="5545"/>
            <p14:sldId id="5546"/>
            <p14:sldId id="5547"/>
            <p14:sldId id="5548"/>
            <p14:sldId id="5549"/>
            <p14:sldId id="5550"/>
            <p14:sldId id="5551"/>
            <p14:sldId id="5552"/>
            <p14:sldId id="5553"/>
            <p14:sldId id="5554"/>
            <p14:sldId id="5555"/>
            <p14:sldId id="5556"/>
            <p14:sldId id="378"/>
            <p14:sldId id="535"/>
            <p14:sldId id="5557"/>
            <p14:sldId id="5558"/>
            <p14:sldId id="5559"/>
            <p14:sldId id="5560"/>
            <p14:sldId id="5561"/>
            <p14:sldId id="541"/>
            <p14:sldId id="5562"/>
            <p14:sldId id="5563"/>
            <p14:sldId id="5564"/>
            <p14:sldId id="5565"/>
            <p14:sldId id="5566"/>
            <p14:sldId id="5567"/>
            <p14:sldId id="5568"/>
            <p14:sldId id="5569"/>
            <p14:sldId id="5570"/>
            <p14:sldId id="5571"/>
            <p14:sldId id="5572"/>
            <p14:sldId id="5573"/>
            <p14:sldId id="5574"/>
            <p14:sldId id="5575"/>
            <p14:sldId id="5345"/>
          </p14:sldIdLst>
        </p14:section>
        <p14:section name="A. Arrival of the King" id="{B70FF391-DE59-40E4-9D7B-48122AA3522F}">
          <p14:sldIdLst>
            <p14:sldId id="5371"/>
            <p14:sldId id="371"/>
            <p14:sldId id="373"/>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5159"/>
            <p14:sldId id="5160"/>
            <p14:sldId id="434"/>
            <p14:sldId id="5161"/>
            <p14:sldId id="5162"/>
            <p14:sldId id="437"/>
            <p14:sldId id="438"/>
            <p14:sldId id="439"/>
            <p14:sldId id="440"/>
            <p14:sldId id="441"/>
            <p14:sldId id="442"/>
            <p14:sldId id="443"/>
            <p14:sldId id="444"/>
            <p14:sldId id="5456"/>
            <p14:sldId id="446"/>
            <p14:sldId id="447"/>
            <p14:sldId id="448"/>
            <p14:sldId id="449"/>
            <p14:sldId id="554"/>
            <p14:sldId id="555"/>
            <p14:sldId id="556"/>
            <p14:sldId id="557"/>
            <p14:sldId id="558"/>
            <p14:sldId id="559"/>
            <p14:sldId id="374"/>
            <p14:sldId id="564"/>
            <p14:sldId id="560"/>
            <p14:sldId id="561"/>
            <p14:sldId id="562"/>
            <p14:sldId id="563"/>
            <p14:sldId id="375"/>
            <p14:sldId id="450"/>
            <p14:sldId id="451"/>
            <p14:sldId id="452"/>
            <p14:sldId id="453"/>
            <p14:sldId id="454"/>
            <p14:sldId id="455"/>
            <p14:sldId id="456"/>
            <p14:sldId id="457"/>
            <p14:sldId id="458"/>
            <p14:sldId id="459"/>
            <p14:sldId id="460"/>
            <p14:sldId id="461"/>
            <p14:sldId id="462"/>
            <p14:sldId id="463"/>
            <p14:sldId id="464"/>
            <p14:sldId id="465"/>
            <p14:sldId id="474"/>
            <p14:sldId id="5169"/>
            <p14:sldId id="376"/>
            <p14:sldId id="5535"/>
            <p14:sldId id="700"/>
            <p14:sldId id="701"/>
            <p14:sldId id="702"/>
            <p14:sldId id="703"/>
            <p14:sldId id="704"/>
            <p14:sldId id="705"/>
            <p14:sldId id="706"/>
            <p14:sldId id="707"/>
            <p14:sldId id="708"/>
            <p14:sldId id="5536"/>
            <p14:sldId id="5537"/>
            <p14:sldId id="281"/>
            <p14:sldId id="5538"/>
            <p14:sldId id="5539"/>
            <p14:sldId id="5540"/>
            <p14:sldId id="5541"/>
            <p14:sldId id="5542"/>
            <p14:sldId id="844"/>
            <p14:sldId id="845"/>
            <p14:sldId id="846"/>
            <p14:sldId id="847"/>
            <p14:sldId id="848"/>
            <p14:sldId id="849"/>
            <p14:sldId id="850"/>
            <p14:sldId id="851"/>
            <p14:sldId id="852"/>
            <p14:sldId id="853"/>
            <p14:sldId id="854"/>
            <p14:sldId id="855"/>
            <p14:sldId id="5543"/>
            <p14:sldId id="387"/>
            <p14:sldId id="388"/>
            <p14:sldId id="389"/>
            <p14:sldId id="5367"/>
            <p14:sldId id="466"/>
            <p14:sldId id="467"/>
            <p14:sldId id="468"/>
            <p14:sldId id="469"/>
            <p14:sldId id="470"/>
            <p14:sldId id="471"/>
            <p14:sldId id="472"/>
            <p14:sldId id="473"/>
            <p14:sldId id="390"/>
            <p14:sldId id="488"/>
            <p14:sldId id="601"/>
            <p14:sldId id="602"/>
            <p14:sldId id="391"/>
            <p14:sldId id="489"/>
            <p14:sldId id="490"/>
            <p14:sldId id="491"/>
            <p14:sldId id="492"/>
            <p14:sldId id="493"/>
            <p14:sldId id="494"/>
            <p14:sldId id="495"/>
            <p14:sldId id="496"/>
            <p14:sldId id="497"/>
            <p14:sldId id="498"/>
            <p14:sldId id="499"/>
            <p14:sldId id="500"/>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595"/>
            <p14:sldId id="596"/>
            <p14:sldId id="5171"/>
            <p14:sldId id="392"/>
            <p14:sldId id="501"/>
            <p14:sldId id="502"/>
            <p14:sldId id="395"/>
            <p14:sldId id="393"/>
            <p14:sldId id="394"/>
            <p14:sldId id="503"/>
            <p14:sldId id="396"/>
            <p14:sldId id="565"/>
            <p14:sldId id="566"/>
            <p14:sldId id="567"/>
            <p14:sldId id="568"/>
            <p14:sldId id="569"/>
            <p14:sldId id="570"/>
            <p14:sldId id="571"/>
            <p14:sldId id="397"/>
            <p14:sldId id="504"/>
            <p14:sldId id="505"/>
            <p14:sldId id="506"/>
            <p14:sldId id="536"/>
            <p14:sldId id="537"/>
            <p14:sldId id="538"/>
            <p14:sldId id="539"/>
            <p14:sldId id="540"/>
            <p14:sldId id="827"/>
            <p14:sldId id="542"/>
            <p14:sldId id="543"/>
            <p14:sldId id="544"/>
            <p14:sldId id="545"/>
            <p14:sldId id="546"/>
            <p14:sldId id="547"/>
            <p14:sldId id="548"/>
            <p14:sldId id="398"/>
            <p14:sldId id="507"/>
            <p14:sldId id="549"/>
            <p14:sldId id="550"/>
            <p14:sldId id="399"/>
            <p14:sldId id="551"/>
            <p14:sldId id="552"/>
            <p14:sldId id="553"/>
            <p14:sldId id="400"/>
            <p14:sldId id="401"/>
            <p14:sldId id="402"/>
            <p14:sldId id="403"/>
          </p14:sldIdLst>
        </p14:section>
        <p14:section name="B. Ambassador of the King" id="{FA453894-779E-4B5B-B6FF-215209A4DE36}">
          <p14:sldIdLst>
            <p14:sldId id="5372"/>
            <p14:sldId id="369"/>
            <p14:sldId id="404"/>
            <p14:sldId id="5156"/>
            <p14:sldId id="597"/>
            <p14:sldId id="598"/>
            <p14:sldId id="599"/>
            <p14:sldId id="405"/>
            <p14:sldId id="5157"/>
            <p14:sldId id="5158"/>
            <p14:sldId id="511"/>
            <p14:sldId id="5576"/>
            <p14:sldId id="5577"/>
            <p14:sldId id="5578"/>
            <p14:sldId id="5579"/>
            <p14:sldId id="5580"/>
            <p14:sldId id="5581"/>
            <p14:sldId id="406"/>
            <p14:sldId id="5583"/>
            <p14:sldId id="5584"/>
            <p14:sldId id="5585"/>
            <p14:sldId id="5586"/>
            <p14:sldId id="5587"/>
            <p14:sldId id="5588"/>
            <p14:sldId id="5589"/>
            <p14:sldId id="5590"/>
            <p14:sldId id="5591"/>
            <p14:sldId id="532"/>
            <p14:sldId id="407"/>
          </p14:sldIdLst>
        </p14:section>
        <p14:section name="C. Approval of the King" id="{4D34773F-7473-434C-BE17-0CBBE6F95F14}">
          <p14:sldIdLst>
            <p14:sldId id="5373"/>
            <p14:sldId id="372"/>
            <p14:sldId id="533"/>
            <p14:sldId id="380"/>
            <p14:sldId id="5363"/>
            <p14:sldId id="527"/>
            <p14:sldId id="528"/>
            <p14:sldId id="529"/>
            <p14:sldId id="530"/>
            <p14:sldId id="531"/>
            <p14:sldId id="2388"/>
            <p14:sldId id="4413"/>
            <p14:sldId id="408"/>
            <p14:sldId id="534"/>
            <p14:sldId id="603"/>
            <p14:sldId id="343"/>
            <p14:sldId id="605"/>
            <p14:sldId id="606"/>
            <p14:sldId id="607"/>
            <p14:sldId id="608"/>
            <p14:sldId id="609"/>
            <p14:sldId id="610"/>
            <p14:sldId id="611"/>
            <p14:sldId id="612"/>
            <p14:sldId id="5172"/>
            <p14:sldId id="614"/>
            <p14:sldId id="5176"/>
            <p14:sldId id="5177"/>
            <p14:sldId id="617"/>
            <p14:sldId id="618"/>
            <p14:sldId id="619"/>
            <p14:sldId id="620"/>
            <p14:sldId id="621"/>
            <p14:sldId id="5168"/>
            <p14:sldId id="623"/>
            <p14:sldId id="624"/>
            <p14:sldId id="625"/>
            <p14:sldId id="626"/>
            <p14:sldId id="627"/>
            <p14:sldId id="628"/>
            <p14:sldId id="629"/>
            <p14:sldId id="5173"/>
            <p14:sldId id="5174"/>
            <p14:sldId id="5175"/>
            <p14:sldId id="409"/>
            <p14:sldId id="5164"/>
            <p14:sldId id="410"/>
            <p14:sldId id="5495"/>
            <p14:sldId id="726"/>
            <p14:sldId id="727"/>
            <p14:sldId id="728"/>
            <p14:sldId id="2365"/>
            <p14:sldId id="263"/>
            <p14:sldId id="411"/>
            <p14:sldId id="363"/>
            <p14:sldId id="364"/>
            <p14:sldId id="5374"/>
            <p14:sldId id="366"/>
            <p14:sldId id="5375"/>
            <p14:sldId id="360"/>
            <p14:sldId id="3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FF"/>
    <a:srgbClr val="99FFCC"/>
    <a:srgbClr val="99FF99"/>
    <a:srgbClr val="000000"/>
    <a:srgbClr val="3333FF"/>
    <a:srgbClr val="CC0000"/>
    <a:srgbClr val="0033CC"/>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5350" autoAdjust="0"/>
    <p:restoredTop sz="77188" autoAdjust="0"/>
  </p:normalViewPr>
  <p:slideViewPr>
    <p:cSldViewPr>
      <p:cViewPr varScale="1">
        <p:scale>
          <a:sx n="64" d="100"/>
          <a:sy n="64" d="100"/>
        </p:scale>
        <p:origin x="184" y="144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27440"/>
    </p:cViewPr>
  </p:notesTextViewPr>
  <p:sorterViewPr>
    <p:cViewPr varScale="1">
      <p:scale>
        <a:sx n="50" d="100"/>
        <a:sy n="50" d="100"/>
      </p:scale>
      <p:origin x="0" y="0"/>
    </p:cViewPr>
  </p:sorterViewPr>
  <p:notesViewPr>
    <p:cSldViewPr>
      <p:cViewPr varScale="1">
        <p:scale>
          <a:sx n="40" d="100"/>
          <a:sy n="40" d="100"/>
        </p:scale>
        <p:origin x="-154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99" Type="http://schemas.openxmlformats.org/officeDocument/2006/relationships/slide" Target="slides/slide23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2.xml"/><Relationship Id="rId324" Type="http://schemas.openxmlformats.org/officeDocument/2006/relationships/slide" Target="slides/slide257.xml"/><Relationship Id="rId366" Type="http://schemas.openxmlformats.org/officeDocument/2006/relationships/slide" Target="slides/slide299.xml"/><Relationship Id="rId170" Type="http://schemas.openxmlformats.org/officeDocument/2006/relationships/slide" Target="slides/slide103.xml"/><Relationship Id="rId226" Type="http://schemas.openxmlformats.org/officeDocument/2006/relationships/slide" Target="slides/slide159.xml"/><Relationship Id="rId268" Type="http://schemas.openxmlformats.org/officeDocument/2006/relationships/slide" Target="slides/slide201.xml"/><Relationship Id="rId32" Type="http://schemas.openxmlformats.org/officeDocument/2006/relationships/slideMaster" Target="slideMasters/slideMaster32.xml"/><Relationship Id="rId74" Type="http://schemas.openxmlformats.org/officeDocument/2006/relationships/slide" Target="slides/slide7.xml"/><Relationship Id="rId128" Type="http://schemas.openxmlformats.org/officeDocument/2006/relationships/slide" Target="slides/slide61.xml"/><Relationship Id="rId335" Type="http://schemas.openxmlformats.org/officeDocument/2006/relationships/slide" Target="slides/slide268.xml"/><Relationship Id="rId377" Type="http://schemas.openxmlformats.org/officeDocument/2006/relationships/slide" Target="slides/slide310.xml"/><Relationship Id="rId5" Type="http://schemas.openxmlformats.org/officeDocument/2006/relationships/slideMaster" Target="slideMasters/slideMaster5.xml"/><Relationship Id="rId181" Type="http://schemas.openxmlformats.org/officeDocument/2006/relationships/slide" Target="slides/slide114.xml"/><Relationship Id="rId237" Type="http://schemas.openxmlformats.org/officeDocument/2006/relationships/slide" Target="slides/slide170.xml"/><Relationship Id="rId402" Type="http://schemas.openxmlformats.org/officeDocument/2006/relationships/viewProps" Target="viewProps.xml"/><Relationship Id="rId279" Type="http://schemas.openxmlformats.org/officeDocument/2006/relationships/slide" Target="slides/slide212.xml"/><Relationship Id="rId43" Type="http://schemas.openxmlformats.org/officeDocument/2006/relationships/slideMaster" Target="slideMasters/slideMaster43.xml"/><Relationship Id="rId139" Type="http://schemas.openxmlformats.org/officeDocument/2006/relationships/slide" Target="slides/slide72.xml"/><Relationship Id="rId290" Type="http://schemas.openxmlformats.org/officeDocument/2006/relationships/slide" Target="slides/slide223.xml"/><Relationship Id="rId304" Type="http://schemas.openxmlformats.org/officeDocument/2006/relationships/slide" Target="slides/slide237.xml"/><Relationship Id="rId346" Type="http://schemas.openxmlformats.org/officeDocument/2006/relationships/slide" Target="slides/slide279.xml"/><Relationship Id="rId388" Type="http://schemas.openxmlformats.org/officeDocument/2006/relationships/slide" Target="slides/slide321.xml"/><Relationship Id="rId85" Type="http://schemas.openxmlformats.org/officeDocument/2006/relationships/slide" Target="slides/slide18.xml"/><Relationship Id="rId150" Type="http://schemas.openxmlformats.org/officeDocument/2006/relationships/slide" Target="slides/slide83.xml"/><Relationship Id="rId192" Type="http://schemas.openxmlformats.org/officeDocument/2006/relationships/slide" Target="slides/slide125.xml"/><Relationship Id="rId206" Type="http://schemas.openxmlformats.org/officeDocument/2006/relationships/slide" Target="slides/slide139.xml"/><Relationship Id="rId248" Type="http://schemas.openxmlformats.org/officeDocument/2006/relationships/slide" Target="slides/slide181.xml"/><Relationship Id="rId12" Type="http://schemas.openxmlformats.org/officeDocument/2006/relationships/slideMaster" Target="slideMasters/slideMaster12.xml"/><Relationship Id="rId108" Type="http://schemas.openxmlformats.org/officeDocument/2006/relationships/slide" Target="slides/slide41.xml"/><Relationship Id="rId315" Type="http://schemas.openxmlformats.org/officeDocument/2006/relationships/slide" Target="slides/slide248.xml"/><Relationship Id="rId357" Type="http://schemas.openxmlformats.org/officeDocument/2006/relationships/slide" Target="slides/slide290.xml"/><Relationship Id="rId54" Type="http://schemas.openxmlformats.org/officeDocument/2006/relationships/slideMaster" Target="slideMasters/slideMaster54.xml"/><Relationship Id="rId96" Type="http://schemas.openxmlformats.org/officeDocument/2006/relationships/slide" Target="slides/slide29.xml"/><Relationship Id="rId161" Type="http://schemas.openxmlformats.org/officeDocument/2006/relationships/slide" Target="slides/slide94.xml"/><Relationship Id="rId217" Type="http://schemas.openxmlformats.org/officeDocument/2006/relationships/slide" Target="slides/slide150.xml"/><Relationship Id="rId399" Type="http://schemas.openxmlformats.org/officeDocument/2006/relationships/notesMaster" Target="notesMasters/notesMaster1.xml"/><Relationship Id="rId259" Type="http://schemas.openxmlformats.org/officeDocument/2006/relationships/slide" Target="slides/slide192.xml"/><Relationship Id="rId23" Type="http://schemas.openxmlformats.org/officeDocument/2006/relationships/slideMaster" Target="slideMasters/slideMaster23.xml"/><Relationship Id="rId119" Type="http://schemas.openxmlformats.org/officeDocument/2006/relationships/slide" Target="slides/slide52.xml"/><Relationship Id="rId270" Type="http://schemas.openxmlformats.org/officeDocument/2006/relationships/slide" Target="slides/slide203.xml"/><Relationship Id="rId326" Type="http://schemas.openxmlformats.org/officeDocument/2006/relationships/slide" Target="slides/slide259.xml"/><Relationship Id="rId65" Type="http://schemas.openxmlformats.org/officeDocument/2006/relationships/slideMaster" Target="slideMasters/slideMaster65.xml"/><Relationship Id="rId130" Type="http://schemas.openxmlformats.org/officeDocument/2006/relationships/slide" Target="slides/slide63.xml"/><Relationship Id="rId368" Type="http://schemas.openxmlformats.org/officeDocument/2006/relationships/slide" Target="slides/slide301.xml"/><Relationship Id="rId172" Type="http://schemas.openxmlformats.org/officeDocument/2006/relationships/slide" Target="slides/slide105.xml"/><Relationship Id="rId228" Type="http://schemas.openxmlformats.org/officeDocument/2006/relationships/slide" Target="slides/slide161.xml"/><Relationship Id="rId281" Type="http://schemas.openxmlformats.org/officeDocument/2006/relationships/slide" Target="slides/slide214.xml"/><Relationship Id="rId337" Type="http://schemas.openxmlformats.org/officeDocument/2006/relationships/slide" Target="slides/slide270.xml"/><Relationship Id="rId34" Type="http://schemas.openxmlformats.org/officeDocument/2006/relationships/slideMaster" Target="slideMasters/slideMaster34.xml"/><Relationship Id="rId76" Type="http://schemas.openxmlformats.org/officeDocument/2006/relationships/slide" Target="slides/slide9.xml"/><Relationship Id="rId141" Type="http://schemas.openxmlformats.org/officeDocument/2006/relationships/slide" Target="slides/slide74.xml"/><Relationship Id="rId379" Type="http://schemas.openxmlformats.org/officeDocument/2006/relationships/slide" Target="slides/slide312.xml"/><Relationship Id="rId7" Type="http://schemas.openxmlformats.org/officeDocument/2006/relationships/slideMaster" Target="slideMasters/slideMaster7.xml"/><Relationship Id="rId183" Type="http://schemas.openxmlformats.org/officeDocument/2006/relationships/slide" Target="slides/slide116.xml"/><Relationship Id="rId239" Type="http://schemas.openxmlformats.org/officeDocument/2006/relationships/slide" Target="slides/slide172.xml"/><Relationship Id="rId390" Type="http://schemas.openxmlformats.org/officeDocument/2006/relationships/slide" Target="slides/slide323.xml"/><Relationship Id="rId404" Type="http://schemas.openxmlformats.org/officeDocument/2006/relationships/tableStyles" Target="tableStyles.xml"/><Relationship Id="rId250" Type="http://schemas.openxmlformats.org/officeDocument/2006/relationships/slide" Target="slides/slide183.xml"/><Relationship Id="rId292" Type="http://schemas.openxmlformats.org/officeDocument/2006/relationships/slide" Target="slides/slide225.xml"/><Relationship Id="rId306" Type="http://schemas.openxmlformats.org/officeDocument/2006/relationships/slide" Target="slides/slide239.xml"/><Relationship Id="rId45" Type="http://schemas.openxmlformats.org/officeDocument/2006/relationships/slideMaster" Target="slideMasters/slideMaster45.xml"/><Relationship Id="rId87" Type="http://schemas.openxmlformats.org/officeDocument/2006/relationships/slide" Target="slides/slide20.xml"/><Relationship Id="rId110" Type="http://schemas.openxmlformats.org/officeDocument/2006/relationships/slide" Target="slides/slide43.xml"/><Relationship Id="rId348" Type="http://schemas.openxmlformats.org/officeDocument/2006/relationships/slide" Target="slides/slide281.xml"/><Relationship Id="rId152" Type="http://schemas.openxmlformats.org/officeDocument/2006/relationships/slide" Target="slides/slide85.xml"/><Relationship Id="rId194" Type="http://schemas.openxmlformats.org/officeDocument/2006/relationships/slide" Target="slides/slide127.xml"/><Relationship Id="rId208" Type="http://schemas.openxmlformats.org/officeDocument/2006/relationships/slide" Target="slides/slide141.xml"/><Relationship Id="rId261" Type="http://schemas.openxmlformats.org/officeDocument/2006/relationships/slide" Target="slides/slide19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0.xml"/><Relationship Id="rId359" Type="http://schemas.openxmlformats.org/officeDocument/2006/relationships/slide" Target="slides/slide292.xml"/><Relationship Id="rId98" Type="http://schemas.openxmlformats.org/officeDocument/2006/relationships/slide" Target="slides/slide31.xml"/><Relationship Id="rId121" Type="http://schemas.openxmlformats.org/officeDocument/2006/relationships/slide" Target="slides/slide54.xml"/><Relationship Id="rId163" Type="http://schemas.openxmlformats.org/officeDocument/2006/relationships/slide" Target="slides/slide96.xml"/><Relationship Id="rId219" Type="http://schemas.openxmlformats.org/officeDocument/2006/relationships/slide" Target="slides/slide152.xml"/><Relationship Id="rId370" Type="http://schemas.openxmlformats.org/officeDocument/2006/relationships/slide" Target="slides/slide303.xml"/><Relationship Id="rId230" Type="http://schemas.openxmlformats.org/officeDocument/2006/relationships/slide" Target="slides/slide16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5.xml"/><Relationship Id="rId328" Type="http://schemas.openxmlformats.org/officeDocument/2006/relationships/slide" Target="slides/slide261.xml"/><Relationship Id="rId132" Type="http://schemas.openxmlformats.org/officeDocument/2006/relationships/slide" Target="slides/slide65.xml"/><Relationship Id="rId174" Type="http://schemas.openxmlformats.org/officeDocument/2006/relationships/slide" Target="slides/slide107.xml"/><Relationship Id="rId381" Type="http://schemas.openxmlformats.org/officeDocument/2006/relationships/slide" Target="slides/slide314.xml"/><Relationship Id="rId241" Type="http://schemas.openxmlformats.org/officeDocument/2006/relationships/slide" Target="slides/slide174.xml"/><Relationship Id="rId36" Type="http://schemas.openxmlformats.org/officeDocument/2006/relationships/slideMaster" Target="slideMasters/slideMaster36.xml"/><Relationship Id="rId283" Type="http://schemas.openxmlformats.org/officeDocument/2006/relationships/slide" Target="slides/slide216.xml"/><Relationship Id="rId339" Type="http://schemas.openxmlformats.org/officeDocument/2006/relationships/slide" Target="slides/slide272.xml"/><Relationship Id="rId78" Type="http://schemas.openxmlformats.org/officeDocument/2006/relationships/slide" Target="slides/slide11.xml"/><Relationship Id="rId101" Type="http://schemas.openxmlformats.org/officeDocument/2006/relationships/slide" Target="slides/slide34.xml"/><Relationship Id="rId143" Type="http://schemas.openxmlformats.org/officeDocument/2006/relationships/slide" Target="slides/slide76.xml"/><Relationship Id="rId185" Type="http://schemas.openxmlformats.org/officeDocument/2006/relationships/slide" Target="slides/slide118.xml"/><Relationship Id="rId350" Type="http://schemas.openxmlformats.org/officeDocument/2006/relationships/slide" Target="slides/slide283.xml"/><Relationship Id="rId9" Type="http://schemas.openxmlformats.org/officeDocument/2006/relationships/slideMaster" Target="slideMasters/slideMaster9.xml"/><Relationship Id="rId210" Type="http://schemas.openxmlformats.org/officeDocument/2006/relationships/slide" Target="slides/slide143.xml"/><Relationship Id="rId392" Type="http://schemas.openxmlformats.org/officeDocument/2006/relationships/slide" Target="slides/slide325.xml"/><Relationship Id="rId252" Type="http://schemas.openxmlformats.org/officeDocument/2006/relationships/slide" Target="slides/slide185.xml"/><Relationship Id="rId294" Type="http://schemas.openxmlformats.org/officeDocument/2006/relationships/slide" Target="slides/slide227.xml"/><Relationship Id="rId308" Type="http://schemas.openxmlformats.org/officeDocument/2006/relationships/slide" Target="slides/slide241.xml"/><Relationship Id="rId47" Type="http://schemas.openxmlformats.org/officeDocument/2006/relationships/slideMaster" Target="slideMasters/slideMaster47.xml"/><Relationship Id="rId89" Type="http://schemas.openxmlformats.org/officeDocument/2006/relationships/slide" Target="slides/slide22.xml"/><Relationship Id="rId112" Type="http://schemas.openxmlformats.org/officeDocument/2006/relationships/slide" Target="slides/slide45.xml"/><Relationship Id="rId154" Type="http://schemas.openxmlformats.org/officeDocument/2006/relationships/slide" Target="slides/slide87.xml"/><Relationship Id="rId361" Type="http://schemas.openxmlformats.org/officeDocument/2006/relationships/slide" Target="slides/slide294.xml"/><Relationship Id="rId196" Type="http://schemas.openxmlformats.org/officeDocument/2006/relationships/slide" Target="slides/slide129.xml"/><Relationship Id="rId16" Type="http://schemas.openxmlformats.org/officeDocument/2006/relationships/slideMaster" Target="slideMasters/slideMaster16.xml"/><Relationship Id="rId221" Type="http://schemas.openxmlformats.org/officeDocument/2006/relationships/slide" Target="slides/slide154.xml"/><Relationship Id="rId263" Type="http://schemas.openxmlformats.org/officeDocument/2006/relationships/slide" Target="slides/slide196.xml"/><Relationship Id="rId319" Type="http://schemas.openxmlformats.org/officeDocument/2006/relationships/slide" Target="slides/slide252.xml"/><Relationship Id="rId58" Type="http://schemas.openxmlformats.org/officeDocument/2006/relationships/slideMaster" Target="slideMasters/slideMaster58.xml"/><Relationship Id="rId123" Type="http://schemas.openxmlformats.org/officeDocument/2006/relationships/slide" Target="slides/slide56.xml"/><Relationship Id="rId330" Type="http://schemas.openxmlformats.org/officeDocument/2006/relationships/slide" Target="slides/slide263.xml"/><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351" Type="http://schemas.openxmlformats.org/officeDocument/2006/relationships/slide" Target="slides/slide284.xml"/><Relationship Id="rId372" Type="http://schemas.openxmlformats.org/officeDocument/2006/relationships/slide" Target="slides/slide305.xml"/><Relationship Id="rId393" Type="http://schemas.openxmlformats.org/officeDocument/2006/relationships/slide" Target="slides/slide326.xml"/><Relationship Id="rId211" Type="http://schemas.openxmlformats.org/officeDocument/2006/relationships/slide" Target="slides/slide144.xml"/><Relationship Id="rId232" Type="http://schemas.openxmlformats.org/officeDocument/2006/relationships/slide" Target="slides/slide165.xml"/><Relationship Id="rId253" Type="http://schemas.openxmlformats.org/officeDocument/2006/relationships/slide" Target="slides/slide186.xml"/><Relationship Id="rId274" Type="http://schemas.openxmlformats.org/officeDocument/2006/relationships/slide" Target="slides/slide207.xml"/><Relationship Id="rId295" Type="http://schemas.openxmlformats.org/officeDocument/2006/relationships/slide" Target="slides/slide228.xml"/><Relationship Id="rId309" Type="http://schemas.openxmlformats.org/officeDocument/2006/relationships/slide" Target="slides/slide24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320" Type="http://schemas.openxmlformats.org/officeDocument/2006/relationships/slide" Target="slides/slide253.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341" Type="http://schemas.openxmlformats.org/officeDocument/2006/relationships/slide" Target="slides/slide274.xml"/><Relationship Id="rId362" Type="http://schemas.openxmlformats.org/officeDocument/2006/relationships/slide" Target="slides/slide295.xml"/><Relationship Id="rId383" Type="http://schemas.openxmlformats.org/officeDocument/2006/relationships/slide" Target="slides/slide316.xml"/><Relationship Id="rId201" Type="http://schemas.openxmlformats.org/officeDocument/2006/relationships/slide" Target="slides/slide134.xml"/><Relationship Id="rId222" Type="http://schemas.openxmlformats.org/officeDocument/2006/relationships/slide" Target="slides/slide155.xml"/><Relationship Id="rId243" Type="http://schemas.openxmlformats.org/officeDocument/2006/relationships/slide" Target="slides/slide176.xml"/><Relationship Id="rId264" Type="http://schemas.openxmlformats.org/officeDocument/2006/relationships/slide" Target="slides/slide197.xml"/><Relationship Id="rId285" Type="http://schemas.openxmlformats.org/officeDocument/2006/relationships/slide" Target="slides/slide21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310" Type="http://schemas.openxmlformats.org/officeDocument/2006/relationships/slide" Target="slides/slide243.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331" Type="http://schemas.openxmlformats.org/officeDocument/2006/relationships/slide" Target="slides/slide264.xml"/><Relationship Id="rId352" Type="http://schemas.openxmlformats.org/officeDocument/2006/relationships/slide" Target="slides/slide285.xml"/><Relationship Id="rId373" Type="http://schemas.openxmlformats.org/officeDocument/2006/relationships/slide" Target="slides/slide306.xml"/><Relationship Id="rId394" Type="http://schemas.openxmlformats.org/officeDocument/2006/relationships/slide" Target="slides/slide327.xml"/><Relationship Id="rId1" Type="http://schemas.openxmlformats.org/officeDocument/2006/relationships/slideMaster" Target="slideMasters/slideMaster1.xml"/><Relationship Id="rId212" Type="http://schemas.openxmlformats.org/officeDocument/2006/relationships/slide" Target="slides/slide145.xml"/><Relationship Id="rId233" Type="http://schemas.openxmlformats.org/officeDocument/2006/relationships/slide" Target="slides/slide166.xml"/><Relationship Id="rId254" Type="http://schemas.openxmlformats.org/officeDocument/2006/relationships/slide" Target="slides/slide18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275" Type="http://schemas.openxmlformats.org/officeDocument/2006/relationships/slide" Target="slides/slide208.xml"/><Relationship Id="rId296" Type="http://schemas.openxmlformats.org/officeDocument/2006/relationships/slide" Target="slides/slide229.xml"/><Relationship Id="rId300" Type="http://schemas.openxmlformats.org/officeDocument/2006/relationships/slide" Target="slides/slide233.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321" Type="http://schemas.openxmlformats.org/officeDocument/2006/relationships/slide" Target="slides/slide254.xml"/><Relationship Id="rId342" Type="http://schemas.openxmlformats.org/officeDocument/2006/relationships/slide" Target="slides/slide275.xml"/><Relationship Id="rId363" Type="http://schemas.openxmlformats.org/officeDocument/2006/relationships/slide" Target="slides/slide296.xml"/><Relationship Id="rId384" Type="http://schemas.openxmlformats.org/officeDocument/2006/relationships/slide" Target="slides/slide317.xml"/><Relationship Id="rId202" Type="http://schemas.openxmlformats.org/officeDocument/2006/relationships/slide" Target="slides/slide135.xml"/><Relationship Id="rId223" Type="http://schemas.openxmlformats.org/officeDocument/2006/relationships/slide" Target="slides/slide156.xml"/><Relationship Id="rId244"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8.xml"/><Relationship Id="rId286" Type="http://schemas.openxmlformats.org/officeDocument/2006/relationships/slide" Target="slides/slide21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311" Type="http://schemas.openxmlformats.org/officeDocument/2006/relationships/slide" Target="slides/slide244.xml"/><Relationship Id="rId332" Type="http://schemas.openxmlformats.org/officeDocument/2006/relationships/slide" Target="slides/slide265.xml"/><Relationship Id="rId353" Type="http://schemas.openxmlformats.org/officeDocument/2006/relationships/slide" Target="slides/slide286.xml"/><Relationship Id="rId374" Type="http://schemas.openxmlformats.org/officeDocument/2006/relationships/slide" Target="slides/slide307.xml"/><Relationship Id="rId395" Type="http://schemas.openxmlformats.org/officeDocument/2006/relationships/slide" Target="slides/slide328.xml"/><Relationship Id="rId71" Type="http://schemas.openxmlformats.org/officeDocument/2006/relationships/slide" Target="slides/slide4.xml"/><Relationship Id="rId92" Type="http://schemas.openxmlformats.org/officeDocument/2006/relationships/slide" Target="slides/slide25.xml"/><Relationship Id="rId213" Type="http://schemas.openxmlformats.org/officeDocument/2006/relationships/slide" Target="slides/slide146.xml"/><Relationship Id="rId234"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8.xml"/><Relationship Id="rId276" Type="http://schemas.openxmlformats.org/officeDocument/2006/relationships/slide" Target="slides/slide209.xml"/><Relationship Id="rId297" Type="http://schemas.openxmlformats.org/officeDocument/2006/relationships/slide" Target="slides/slide230.xml"/><Relationship Id="rId40" Type="http://schemas.openxmlformats.org/officeDocument/2006/relationships/slideMaster" Target="slideMasters/slideMaster40.xml"/><Relationship Id="rId115" Type="http://schemas.openxmlformats.org/officeDocument/2006/relationships/slide" Target="slides/slide48.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301" Type="http://schemas.openxmlformats.org/officeDocument/2006/relationships/slide" Target="slides/slide234.xml"/><Relationship Id="rId322" Type="http://schemas.openxmlformats.org/officeDocument/2006/relationships/slide" Target="slides/slide255.xml"/><Relationship Id="rId343" Type="http://schemas.openxmlformats.org/officeDocument/2006/relationships/slide" Target="slides/slide276.xml"/><Relationship Id="rId364" Type="http://schemas.openxmlformats.org/officeDocument/2006/relationships/slide" Target="slides/slide297.xml"/><Relationship Id="rId61" Type="http://schemas.openxmlformats.org/officeDocument/2006/relationships/slideMaster" Target="slideMasters/slideMaster61.xml"/><Relationship Id="rId82" Type="http://schemas.openxmlformats.org/officeDocument/2006/relationships/slide" Target="slides/slide15.xml"/><Relationship Id="rId199" Type="http://schemas.openxmlformats.org/officeDocument/2006/relationships/slide" Target="slides/slide132.xml"/><Relationship Id="rId203" Type="http://schemas.openxmlformats.org/officeDocument/2006/relationships/slide" Target="slides/slide136.xml"/><Relationship Id="rId385" Type="http://schemas.openxmlformats.org/officeDocument/2006/relationships/slide" Target="slides/slide318.xml"/><Relationship Id="rId19" Type="http://schemas.openxmlformats.org/officeDocument/2006/relationships/slideMaster" Target="slideMasters/slideMaster19.xml"/><Relationship Id="rId224" Type="http://schemas.openxmlformats.org/officeDocument/2006/relationships/slide" Target="slides/slide157.xml"/><Relationship Id="rId245" Type="http://schemas.openxmlformats.org/officeDocument/2006/relationships/slide" Target="slides/slide178.xml"/><Relationship Id="rId266" Type="http://schemas.openxmlformats.org/officeDocument/2006/relationships/slide" Target="slides/slide199.xml"/><Relationship Id="rId287" Type="http://schemas.openxmlformats.org/officeDocument/2006/relationships/slide" Target="slides/slide220.xml"/><Relationship Id="rId30" Type="http://schemas.openxmlformats.org/officeDocument/2006/relationships/slideMaster" Target="slideMasters/slideMaster30.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312" Type="http://schemas.openxmlformats.org/officeDocument/2006/relationships/slide" Target="slides/slide245.xml"/><Relationship Id="rId333" Type="http://schemas.openxmlformats.org/officeDocument/2006/relationships/slide" Target="slides/slide266.xml"/><Relationship Id="rId354" Type="http://schemas.openxmlformats.org/officeDocument/2006/relationships/slide" Target="slides/slide287.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189" Type="http://schemas.openxmlformats.org/officeDocument/2006/relationships/slide" Target="slides/slide122.xml"/><Relationship Id="rId375" Type="http://schemas.openxmlformats.org/officeDocument/2006/relationships/slide" Target="slides/slide308.xml"/><Relationship Id="rId396" Type="http://schemas.openxmlformats.org/officeDocument/2006/relationships/slide" Target="slides/slide329.xml"/><Relationship Id="rId3" Type="http://schemas.openxmlformats.org/officeDocument/2006/relationships/slideMaster" Target="slideMasters/slideMaster3.xml"/><Relationship Id="rId214" Type="http://schemas.openxmlformats.org/officeDocument/2006/relationships/slide" Target="slides/slide147.xml"/><Relationship Id="rId235" Type="http://schemas.openxmlformats.org/officeDocument/2006/relationships/slide" Target="slides/slide168.xml"/><Relationship Id="rId256" Type="http://schemas.openxmlformats.org/officeDocument/2006/relationships/slide" Target="slides/slide189.xml"/><Relationship Id="rId277" Type="http://schemas.openxmlformats.org/officeDocument/2006/relationships/slide" Target="slides/slide210.xml"/><Relationship Id="rId298" Type="http://schemas.openxmlformats.org/officeDocument/2006/relationships/slide" Target="slides/slide231.xml"/><Relationship Id="rId400" Type="http://schemas.openxmlformats.org/officeDocument/2006/relationships/handoutMaster" Target="handoutMasters/handoutMaster1.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302" Type="http://schemas.openxmlformats.org/officeDocument/2006/relationships/slide" Target="slides/slide235.xml"/><Relationship Id="rId323" Type="http://schemas.openxmlformats.org/officeDocument/2006/relationships/slide" Target="slides/slide256.xml"/><Relationship Id="rId344" Type="http://schemas.openxmlformats.org/officeDocument/2006/relationships/slide" Target="slides/slide27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179" Type="http://schemas.openxmlformats.org/officeDocument/2006/relationships/slide" Target="slides/slide112.xml"/><Relationship Id="rId365" Type="http://schemas.openxmlformats.org/officeDocument/2006/relationships/slide" Target="slides/slide298.xml"/><Relationship Id="rId386" Type="http://schemas.openxmlformats.org/officeDocument/2006/relationships/slide" Target="slides/slide319.xml"/><Relationship Id="rId190" Type="http://schemas.openxmlformats.org/officeDocument/2006/relationships/slide" Target="slides/slide123.xml"/><Relationship Id="rId204" Type="http://schemas.openxmlformats.org/officeDocument/2006/relationships/slide" Target="slides/slide137.xml"/><Relationship Id="rId225" Type="http://schemas.openxmlformats.org/officeDocument/2006/relationships/slide" Target="slides/slide158.xml"/><Relationship Id="rId246" Type="http://schemas.openxmlformats.org/officeDocument/2006/relationships/slide" Target="slides/slide179.xml"/><Relationship Id="rId267" Type="http://schemas.openxmlformats.org/officeDocument/2006/relationships/slide" Target="slides/slide200.xml"/><Relationship Id="rId288" Type="http://schemas.openxmlformats.org/officeDocument/2006/relationships/slide" Target="slides/slide221.xml"/><Relationship Id="rId106" Type="http://schemas.openxmlformats.org/officeDocument/2006/relationships/slide" Target="slides/slide39.xml"/><Relationship Id="rId127" Type="http://schemas.openxmlformats.org/officeDocument/2006/relationships/slide" Target="slides/slide60.xml"/><Relationship Id="rId313" Type="http://schemas.openxmlformats.org/officeDocument/2006/relationships/slide" Target="slides/slide24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94" Type="http://schemas.openxmlformats.org/officeDocument/2006/relationships/slide" Target="slides/slide27.xml"/><Relationship Id="rId148" Type="http://schemas.openxmlformats.org/officeDocument/2006/relationships/slide" Target="slides/slide81.xml"/><Relationship Id="rId169" Type="http://schemas.openxmlformats.org/officeDocument/2006/relationships/slide" Target="slides/slide102.xml"/><Relationship Id="rId334" Type="http://schemas.openxmlformats.org/officeDocument/2006/relationships/slide" Target="slides/slide267.xml"/><Relationship Id="rId355" Type="http://schemas.openxmlformats.org/officeDocument/2006/relationships/slide" Target="slides/slide288.xml"/><Relationship Id="rId376" Type="http://schemas.openxmlformats.org/officeDocument/2006/relationships/slide" Target="slides/slide309.xml"/><Relationship Id="rId397" Type="http://schemas.openxmlformats.org/officeDocument/2006/relationships/slide" Target="slides/slide330.xml"/><Relationship Id="rId4" Type="http://schemas.openxmlformats.org/officeDocument/2006/relationships/slideMaster" Target="slideMasters/slideMaster4.xml"/><Relationship Id="rId180" Type="http://schemas.openxmlformats.org/officeDocument/2006/relationships/slide" Target="slides/slide113.xml"/><Relationship Id="rId215" Type="http://schemas.openxmlformats.org/officeDocument/2006/relationships/slide" Target="slides/slide148.xml"/><Relationship Id="rId236" Type="http://schemas.openxmlformats.org/officeDocument/2006/relationships/slide" Target="slides/slide169.xml"/><Relationship Id="rId257" Type="http://schemas.openxmlformats.org/officeDocument/2006/relationships/slide" Target="slides/slide190.xml"/><Relationship Id="rId278" Type="http://schemas.openxmlformats.org/officeDocument/2006/relationships/slide" Target="slides/slide211.xml"/><Relationship Id="rId401" Type="http://schemas.openxmlformats.org/officeDocument/2006/relationships/presProps" Target="presProps.xml"/><Relationship Id="rId303" Type="http://schemas.openxmlformats.org/officeDocument/2006/relationships/slide" Target="slides/slide236.xml"/><Relationship Id="rId42" Type="http://schemas.openxmlformats.org/officeDocument/2006/relationships/slideMaster" Target="slideMasters/slideMaster42.xml"/><Relationship Id="rId84" Type="http://schemas.openxmlformats.org/officeDocument/2006/relationships/slide" Target="slides/slide17.xml"/><Relationship Id="rId138" Type="http://schemas.openxmlformats.org/officeDocument/2006/relationships/slide" Target="slides/slide71.xml"/><Relationship Id="rId345" Type="http://schemas.openxmlformats.org/officeDocument/2006/relationships/slide" Target="slides/slide278.xml"/><Relationship Id="rId387" Type="http://schemas.openxmlformats.org/officeDocument/2006/relationships/slide" Target="slides/slide320.xml"/><Relationship Id="rId191" Type="http://schemas.openxmlformats.org/officeDocument/2006/relationships/slide" Target="slides/slide124.xml"/><Relationship Id="rId205" Type="http://schemas.openxmlformats.org/officeDocument/2006/relationships/slide" Target="slides/slide138.xml"/><Relationship Id="rId247" Type="http://schemas.openxmlformats.org/officeDocument/2006/relationships/slide" Target="slides/slide180.xml"/><Relationship Id="rId107" Type="http://schemas.openxmlformats.org/officeDocument/2006/relationships/slide" Target="slides/slide40.xml"/><Relationship Id="rId289" Type="http://schemas.openxmlformats.org/officeDocument/2006/relationships/slide" Target="slides/slide22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2.xml"/><Relationship Id="rId314" Type="http://schemas.openxmlformats.org/officeDocument/2006/relationships/slide" Target="slides/slide247.xml"/><Relationship Id="rId356" Type="http://schemas.openxmlformats.org/officeDocument/2006/relationships/slide" Target="slides/slide289.xml"/><Relationship Id="rId398" Type="http://schemas.openxmlformats.org/officeDocument/2006/relationships/slide" Target="slides/slide331.xml"/><Relationship Id="rId95" Type="http://schemas.openxmlformats.org/officeDocument/2006/relationships/slide" Target="slides/slide28.xml"/><Relationship Id="rId160" Type="http://schemas.openxmlformats.org/officeDocument/2006/relationships/slide" Target="slides/slide93.xml"/><Relationship Id="rId216" Type="http://schemas.openxmlformats.org/officeDocument/2006/relationships/slide" Target="slides/slide149.xml"/><Relationship Id="rId258" Type="http://schemas.openxmlformats.org/officeDocument/2006/relationships/slide" Target="slides/slide19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1.xml"/><Relationship Id="rId325" Type="http://schemas.openxmlformats.org/officeDocument/2006/relationships/slide" Target="slides/slide258.xml"/><Relationship Id="rId367" Type="http://schemas.openxmlformats.org/officeDocument/2006/relationships/slide" Target="slides/slide300.xml"/><Relationship Id="rId171" Type="http://schemas.openxmlformats.org/officeDocument/2006/relationships/slide" Target="slides/slide104.xml"/><Relationship Id="rId227" Type="http://schemas.openxmlformats.org/officeDocument/2006/relationships/slide" Target="slides/slide160.xml"/><Relationship Id="rId269" Type="http://schemas.openxmlformats.org/officeDocument/2006/relationships/slide" Target="slides/slide202.xml"/><Relationship Id="rId33" Type="http://schemas.openxmlformats.org/officeDocument/2006/relationships/slideMaster" Target="slideMasters/slideMaster33.xml"/><Relationship Id="rId129" Type="http://schemas.openxmlformats.org/officeDocument/2006/relationships/slide" Target="slides/slide62.xml"/><Relationship Id="rId280" Type="http://schemas.openxmlformats.org/officeDocument/2006/relationships/slide" Target="slides/slide213.xml"/><Relationship Id="rId336" Type="http://schemas.openxmlformats.org/officeDocument/2006/relationships/slide" Target="slides/slide269.xml"/><Relationship Id="rId75" Type="http://schemas.openxmlformats.org/officeDocument/2006/relationships/slide" Target="slides/slide8.xml"/><Relationship Id="rId140" Type="http://schemas.openxmlformats.org/officeDocument/2006/relationships/slide" Target="slides/slide73.xml"/><Relationship Id="rId182" Type="http://schemas.openxmlformats.org/officeDocument/2006/relationships/slide" Target="slides/slide115.xml"/><Relationship Id="rId378" Type="http://schemas.openxmlformats.org/officeDocument/2006/relationships/slide" Target="slides/slide311.xml"/><Relationship Id="rId403" Type="http://schemas.openxmlformats.org/officeDocument/2006/relationships/theme" Target="theme/theme1.xml"/><Relationship Id="rId6" Type="http://schemas.openxmlformats.org/officeDocument/2006/relationships/slideMaster" Target="slideMasters/slideMaster6.xml"/><Relationship Id="rId238" Type="http://schemas.openxmlformats.org/officeDocument/2006/relationships/slide" Target="slides/slide171.xml"/><Relationship Id="rId291" Type="http://schemas.openxmlformats.org/officeDocument/2006/relationships/slide" Target="slides/slide224.xml"/><Relationship Id="rId305" Type="http://schemas.openxmlformats.org/officeDocument/2006/relationships/slide" Target="slides/slide238.xml"/><Relationship Id="rId347" Type="http://schemas.openxmlformats.org/officeDocument/2006/relationships/slide" Target="slides/slide280.xml"/><Relationship Id="rId44" Type="http://schemas.openxmlformats.org/officeDocument/2006/relationships/slideMaster" Target="slideMasters/slideMaster44.xml"/><Relationship Id="rId86" Type="http://schemas.openxmlformats.org/officeDocument/2006/relationships/slide" Target="slides/slide19.xml"/><Relationship Id="rId151" Type="http://schemas.openxmlformats.org/officeDocument/2006/relationships/slide" Target="slides/slide84.xml"/><Relationship Id="rId389" Type="http://schemas.openxmlformats.org/officeDocument/2006/relationships/slide" Target="slides/slide322.xml"/><Relationship Id="rId193" Type="http://schemas.openxmlformats.org/officeDocument/2006/relationships/slide" Target="slides/slide126.xml"/><Relationship Id="rId207" Type="http://schemas.openxmlformats.org/officeDocument/2006/relationships/slide" Target="slides/slide140.xml"/><Relationship Id="rId249"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42.xml"/><Relationship Id="rId260" Type="http://schemas.openxmlformats.org/officeDocument/2006/relationships/slide" Target="slides/slide193.xml"/><Relationship Id="rId316" Type="http://schemas.openxmlformats.org/officeDocument/2006/relationships/slide" Target="slides/slide249.xml"/><Relationship Id="rId55" Type="http://schemas.openxmlformats.org/officeDocument/2006/relationships/slideMaster" Target="slideMasters/slideMaster55.xml"/><Relationship Id="rId97" Type="http://schemas.openxmlformats.org/officeDocument/2006/relationships/slide" Target="slides/slide30.xml"/><Relationship Id="rId120" Type="http://schemas.openxmlformats.org/officeDocument/2006/relationships/slide" Target="slides/slide53.xml"/><Relationship Id="rId358" Type="http://schemas.openxmlformats.org/officeDocument/2006/relationships/slide" Target="slides/slide291.xml"/><Relationship Id="rId162" Type="http://schemas.openxmlformats.org/officeDocument/2006/relationships/slide" Target="slides/slide95.xml"/><Relationship Id="rId218" Type="http://schemas.openxmlformats.org/officeDocument/2006/relationships/slide" Target="slides/slide151.xml"/><Relationship Id="rId271" Type="http://schemas.openxmlformats.org/officeDocument/2006/relationships/slide" Target="slides/slide20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4.xml"/><Relationship Id="rId327" Type="http://schemas.openxmlformats.org/officeDocument/2006/relationships/slide" Target="slides/slide260.xml"/><Relationship Id="rId369" Type="http://schemas.openxmlformats.org/officeDocument/2006/relationships/slide" Target="slides/slide302.xml"/><Relationship Id="rId173" Type="http://schemas.openxmlformats.org/officeDocument/2006/relationships/slide" Target="slides/slide106.xml"/><Relationship Id="rId229" Type="http://schemas.openxmlformats.org/officeDocument/2006/relationships/slide" Target="slides/slide162.xml"/><Relationship Id="rId380" Type="http://schemas.openxmlformats.org/officeDocument/2006/relationships/slide" Target="slides/slide313.xml"/><Relationship Id="rId240" Type="http://schemas.openxmlformats.org/officeDocument/2006/relationships/slide" Target="slides/slide173.xml"/><Relationship Id="rId35" Type="http://schemas.openxmlformats.org/officeDocument/2006/relationships/slideMaster" Target="slideMasters/slideMaster35.xml"/><Relationship Id="rId77" Type="http://schemas.openxmlformats.org/officeDocument/2006/relationships/slide" Target="slides/slide10.xml"/><Relationship Id="rId100" Type="http://schemas.openxmlformats.org/officeDocument/2006/relationships/slide" Target="slides/slide33.xml"/><Relationship Id="rId282" Type="http://schemas.openxmlformats.org/officeDocument/2006/relationships/slide" Target="slides/slide215.xml"/><Relationship Id="rId338" Type="http://schemas.openxmlformats.org/officeDocument/2006/relationships/slide" Target="slides/slide271.xml"/><Relationship Id="rId8" Type="http://schemas.openxmlformats.org/officeDocument/2006/relationships/slideMaster" Target="slideMasters/slideMaster8.xml"/><Relationship Id="rId142" Type="http://schemas.openxmlformats.org/officeDocument/2006/relationships/slide" Target="slides/slide75.xml"/><Relationship Id="rId184" Type="http://schemas.openxmlformats.org/officeDocument/2006/relationships/slide" Target="slides/slide117.xml"/><Relationship Id="rId391" Type="http://schemas.openxmlformats.org/officeDocument/2006/relationships/slide" Target="slides/slide324.xml"/><Relationship Id="rId251" Type="http://schemas.openxmlformats.org/officeDocument/2006/relationships/slide" Target="slides/slide184.xml"/><Relationship Id="rId46" Type="http://schemas.openxmlformats.org/officeDocument/2006/relationships/slideMaster" Target="slideMasters/slideMaster46.xml"/><Relationship Id="rId293" Type="http://schemas.openxmlformats.org/officeDocument/2006/relationships/slide" Target="slides/slide226.xml"/><Relationship Id="rId307" Type="http://schemas.openxmlformats.org/officeDocument/2006/relationships/slide" Target="slides/slide240.xml"/><Relationship Id="rId349" Type="http://schemas.openxmlformats.org/officeDocument/2006/relationships/slide" Target="slides/slide282.xml"/><Relationship Id="rId88" Type="http://schemas.openxmlformats.org/officeDocument/2006/relationships/slide" Target="slides/slide21.xml"/><Relationship Id="rId111" Type="http://schemas.openxmlformats.org/officeDocument/2006/relationships/slide" Target="slides/slide44.xml"/><Relationship Id="rId153" Type="http://schemas.openxmlformats.org/officeDocument/2006/relationships/slide" Target="slides/slide86.xml"/><Relationship Id="rId195" Type="http://schemas.openxmlformats.org/officeDocument/2006/relationships/slide" Target="slides/slide128.xml"/><Relationship Id="rId209" Type="http://schemas.openxmlformats.org/officeDocument/2006/relationships/slide" Target="slides/slide142.xml"/><Relationship Id="rId360" Type="http://schemas.openxmlformats.org/officeDocument/2006/relationships/slide" Target="slides/slide293.xml"/><Relationship Id="rId220" Type="http://schemas.openxmlformats.org/officeDocument/2006/relationships/slide" Target="slides/slide153.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5.xml"/><Relationship Id="rId318" Type="http://schemas.openxmlformats.org/officeDocument/2006/relationships/slide" Target="slides/slide251.xml"/><Relationship Id="rId99" Type="http://schemas.openxmlformats.org/officeDocument/2006/relationships/slide" Target="slides/slide32.xml"/><Relationship Id="rId122" Type="http://schemas.openxmlformats.org/officeDocument/2006/relationships/slide" Target="slides/slide55.xml"/><Relationship Id="rId164" Type="http://schemas.openxmlformats.org/officeDocument/2006/relationships/slide" Target="slides/slide97.xml"/><Relationship Id="rId371" Type="http://schemas.openxmlformats.org/officeDocument/2006/relationships/slide" Target="slides/slide304.xml"/><Relationship Id="rId26" Type="http://schemas.openxmlformats.org/officeDocument/2006/relationships/slideMaster" Target="slideMasters/slideMaster26.xml"/><Relationship Id="rId231" Type="http://schemas.openxmlformats.org/officeDocument/2006/relationships/slide" Target="slides/slide164.xml"/><Relationship Id="rId273" Type="http://schemas.openxmlformats.org/officeDocument/2006/relationships/slide" Target="slides/slide206.xml"/><Relationship Id="rId329" Type="http://schemas.openxmlformats.org/officeDocument/2006/relationships/slide" Target="slides/slide262.xml"/><Relationship Id="rId68" Type="http://schemas.openxmlformats.org/officeDocument/2006/relationships/slide" Target="slides/slide1.xml"/><Relationship Id="rId133" Type="http://schemas.openxmlformats.org/officeDocument/2006/relationships/slide" Target="slides/slide66.xml"/><Relationship Id="rId175" Type="http://schemas.openxmlformats.org/officeDocument/2006/relationships/slide" Target="slides/slide108.xml"/><Relationship Id="rId340" Type="http://schemas.openxmlformats.org/officeDocument/2006/relationships/slide" Target="slides/slide273.xml"/><Relationship Id="rId200" Type="http://schemas.openxmlformats.org/officeDocument/2006/relationships/slide" Target="slides/slide133.xml"/><Relationship Id="rId382" Type="http://schemas.openxmlformats.org/officeDocument/2006/relationships/slide" Target="slides/slide315.xml"/><Relationship Id="rId242" Type="http://schemas.openxmlformats.org/officeDocument/2006/relationships/slide" Target="slides/slide175.xml"/><Relationship Id="rId284" Type="http://schemas.openxmlformats.org/officeDocument/2006/relationships/slide" Target="slides/slide217.xml"/><Relationship Id="rId37" Type="http://schemas.openxmlformats.org/officeDocument/2006/relationships/slideMaster" Target="slideMasters/slideMaster37.xml"/><Relationship Id="rId79" Type="http://schemas.openxmlformats.org/officeDocument/2006/relationships/slide" Target="slides/slide12.xml"/><Relationship Id="rId102" Type="http://schemas.openxmlformats.org/officeDocument/2006/relationships/slide" Target="slides/slide35.xml"/><Relationship Id="rId144" Type="http://schemas.openxmlformats.org/officeDocument/2006/relationships/slide" Target="slides/slide77.xml"/></Relationships>
</file>

<file path=ppt/_rels/viewProps.xml.rels><?xml version="1.0" encoding="UTF-8" standalone="yes"?>
<Relationships xmlns="http://schemas.openxmlformats.org/package/2006/relationships"><Relationship Id="rId1"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www.brickhousesecurity.com/" TargetMode="External"/><Relationship Id="rId2" Type="http://schemas.openxmlformats.org/officeDocument/2006/relationships/slide" Target="../slides/slide171.xml"/><Relationship Id="rId1" Type="http://schemas.openxmlformats.org/officeDocument/2006/relationships/notesMaster" Target="../notesMasters/notesMaster1.xml"/><Relationship Id="rId4" Type="http://schemas.openxmlformats.org/officeDocument/2006/relationships/hyperlink" Target="http://www.myfoxdc.com/story/24277120/churches-using-gps-to-keep-track-of-baby-jesus#axzz2o4PIuUzG" TargetMode="External"/></Relationships>
</file>

<file path=ppt/notesSlides/_rels/notesSlide142.xml.rels><?xml version="1.0" encoding="UTF-8" standalone="yes"?>
<Relationships xmlns="http://schemas.openxmlformats.org/package/2006/relationships"><Relationship Id="rId3" Type="http://schemas.openxmlformats.org/officeDocument/2006/relationships/hyperlink" Target="http://www.telegraph.co.uk/news/newstopics/howaboutthat/3701909/Mystery-artist-scatters-Jesus-pebbles-in-town-ahead-of-Christmas.html" TargetMode="External"/><Relationship Id="rId2" Type="http://schemas.openxmlformats.org/officeDocument/2006/relationships/slide" Target="../slides/slide173.xml"/><Relationship Id="rId1" Type="http://schemas.openxmlformats.org/officeDocument/2006/relationships/notesMaster" Target="../notesMasters/notesMaster1.xml"/><Relationship Id="rId4" Type="http://schemas.openxmlformats.org/officeDocument/2006/relationships/hyperlink" Target="http://www.telegraph.co.uk/news/worldnews/middleeast/israel/3702883/Vase-discovery-linked-to-Mary-Magdalene.html" TargetMode="Externa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febc.edu.s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3" Type="http://schemas.openxmlformats.org/officeDocument/2006/relationships/hyperlink" Target="https://www.internationalstandardbible.com/" TargetMode="External"/><Relationship Id="rId2" Type="http://schemas.openxmlformats.org/officeDocument/2006/relationships/slide" Target="../slides/slide245.xml"/><Relationship Id="rId1" Type="http://schemas.openxmlformats.org/officeDocument/2006/relationships/notesMaster" Target="../notesMasters/notesMaster1.xml"/><Relationship Id="rId5" Type="http://schemas.openxmlformats.org/officeDocument/2006/relationships/hyperlink" Target="https://www.oxfordreference.com/view/10.1093/oi/authority.20110803100120769" TargetMode="External"/><Relationship Id="rId4" Type="http://schemas.openxmlformats.org/officeDocument/2006/relationships/hyperlink" Target="https://av1611.com/verseclick/gobible.php?p=Lu_3.1" TargetMode="Externa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E898-3DB0-1546-A115-1B9D129D088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152470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84352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113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dirty="0">
                <a:ea typeface="ＭＳ Ｐゴシック" charset="0"/>
                <a:cs typeface="ＭＳ Ｐゴシック" charset="0"/>
              </a:rPr>
              <a:t>تُظهِر الولادتان المعجزيتان ليوحنَّا المعمدان ويسوع أنَّ الله يسيطر على كلِّ الأمور- ابتداءً من المرأة العاقر وانتهاءً بقرارات الملوك وأحكامهم- وذلك لكي يُقدِّم اللهُ المسيَّا الخاصَّ بإسرائيل (ليكون) عطيَّةً إلى كلِّ العالَم (لوقا 1: 57– 2: 20).</a:t>
            </a:r>
          </a:p>
        </p:txBody>
      </p:sp>
    </p:spTree>
    <p:extLst>
      <p:ext uri="{BB962C8B-B14F-4D97-AF65-F5344CB8AC3E}">
        <p14:creationId xmlns:p14="http://schemas.microsoft.com/office/powerpoint/2010/main" val="39943215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E898-3DB0-1546-A115-1B9D129D088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6F9CE6-3DE7-2342-B7AD-D1647A7487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21B6C9-1729-8F4E-AACE-792887FA7F4D}"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6673686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8596182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0200168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36677685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354056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87300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C1AB82-CA76-2E49-A91A-6A767EB0CCB4}"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976456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76059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1760123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12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685247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1852426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289482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157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52171874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505809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3684B5-BD65-C248-A455-29C5DEEC44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24373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553B87-EA64-FE48-B190-DE2705C9AB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92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F0182-A979-7547-8A81-DD80EB3DA47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161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61331858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0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hlinkClick r:id="rId3"/>
              </a:rPr>
              <a:t>Brickhouse security</a:t>
            </a:r>
            <a:r>
              <a:rPr lang="en-US" dirty="0">
                <a:latin typeface="Calibri" charset="0"/>
                <a:ea typeface="ＭＳ Ｐゴシック" charset="0"/>
                <a:cs typeface="ＭＳ Ｐゴシック" charset="0"/>
              </a:rPr>
              <a:t> has come to the rescue of frustrated church owners in New Jersey which keep having their Mary, Joseph and Jesus taken by crazy crooked Christians, reports </a:t>
            </a:r>
            <a:r>
              <a:rPr lang="en-US" dirty="0">
                <a:latin typeface="Calibri" charset="0"/>
                <a:ea typeface="ＭＳ Ｐゴシック" charset="0"/>
                <a:cs typeface="ＭＳ Ｐゴシック" charset="0"/>
                <a:hlinkClick r:id="rId4"/>
              </a:rPr>
              <a:t>MyFoxDC</a:t>
            </a:r>
            <a:r>
              <a:rPr lang="en-US" dirty="0">
                <a:latin typeface="Calibri" charset="0"/>
                <a:ea typeface="ＭＳ Ｐゴシック" charset="0"/>
                <a:cs typeface="ＭＳ Ｐゴシック" charset="0"/>
              </a:rPr>
              <a:t>.</a:t>
            </a:r>
          </a:p>
          <a:p>
            <a:r>
              <a:rPr lang="en-US" dirty="0">
                <a:latin typeface="Calibri" charset="0"/>
                <a:ea typeface="ＭＳ Ｐゴシック" charset="0"/>
                <a:cs typeface="ＭＳ Ｐゴシック" charset="0"/>
              </a:rPr>
              <a:t>The GPS provided by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is given to qualified religious institutions and placed inside the dolls. The CEO of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Todd Morris said that</a:t>
            </a:r>
            <a:r>
              <a:rPr lang="en-US" i="1" dirty="0">
                <a:latin typeface="Calibri" charset="0"/>
                <a:ea typeface="ＭＳ Ｐゴシック" charset="0"/>
                <a:cs typeface="ＭＳ Ｐゴシック" charset="0"/>
              </a:rPr>
              <a:t> "we then monitor it from our cloud-based mapping system, and set up alerts so that they</a:t>
            </a:r>
            <a:r>
              <a:rPr lang="fr-FR" i="1" dirty="0">
                <a:latin typeface="Calibri" charset="0"/>
                <a:ea typeface="ＭＳ Ｐゴシック" charset="0"/>
                <a:cs typeface="ＭＳ Ｐゴシック" charset="0"/>
              </a:rPr>
              <a:t>'</a:t>
            </a:r>
            <a:r>
              <a:rPr lang="en-US" i="1" dirty="0" err="1">
                <a:latin typeface="Calibri" charset="0"/>
                <a:ea typeface="ＭＳ Ｐゴシック" charset="0"/>
                <a:cs typeface="ＭＳ Ｐゴシック" charset="0"/>
              </a:rPr>
              <a:t>ll</a:t>
            </a:r>
            <a:r>
              <a:rPr lang="en-US" i="1" dirty="0">
                <a:latin typeface="Calibri" charset="0"/>
                <a:ea typeface="ＭＳ Ｐゴシック" charset="0"/>
                <a:cs typeface="ＭＳ Ｐゴシック" charset="0"/>
              </a:rPr>
              <a:t> get a text message or an e-mail if Baby Jesus is in motion,"</a:t>
            </a:r>
            <a:r>
              <a:rPr lang="en-US" dirty="0">
                <a:latin typeface="Calibri" charset="0"/>
                <a:ea typeface="ＭＳ Ｐゴシック" charset="0"/>
                <a:cs typeface="ＭＳ Ｐゴシック" charset="0"/>
              </a:rPr>
              <a:t> So for those that are tempted to steal these holy figures, they may receive a surprise knock on the door this Christmas.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hlinkClick r:id="rId3"/>
              </a:rPr>
              <a:t>http://hexus.net/ce/news/gadgets/64061-churches-use-gps-trackers-stem-stolen-baby-jesus-problem/</a:t>
            </a:r>
          </a:p>
          <a:p>
            <a:endParaRPr lang="en-US" dirty="0">
              <a:latin typeface="Calibri" charset="0"/>
              <a:ea typeface="ＭＳ Ｐゴシック" charset="0"/>
              <a:cs typeface="ＭＳ Ｐゴシック" charset="0"/>
            </a:endParaRPr>
          </a:p>
        </p:txBody>
      </p:sp>
      <p:sp>
        <p:nvSpPr>
          <p:cNvPr id="470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D33B7-7CB2-7C4E-A3D1-DF23DD4471FE}"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168065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3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r>
              <a:rPr lang="en-US" dirty="0">
                <a:latin typeface="Calibri" charset="0"/>
                <a:ea typeface="ＭＳ Ｐゴシック" charset="0"/>
                <a:cs typeface="ＭＳ Ｐゴシック" charset="0"/>
              </a:rPr>
              <a:t>This Jesus figure was stolen two years running in Florida, but was recovered after being stolen this year as a GPS device had been fitted Photo: AP</a:t>
            </a:r>
          </a:p>
          <a:p>
            <a:r>
              <a:rPr lang="en-US" dirty="0">
                <a:latin typeface="Calibri" charset="0"/>
                <a:ea typeface="ＭＳ Ｐゴシック" charset="0"/>
                <a:cs typeface="ＭＳ Ｐゴシック" charset="0"/>
              </a:rPr>
              <a:t>By Tom Leonard in New York </a:t>
            </a:r>
          </a:p>
          <a:p>
            <a:r>
              <a:rPr lang="en-US" dirty="0">
                <a:latin typeface="Calibri" charset="0"/>
                <a:ea typeface="ＭＳ Ｐゴシック" charset="0"/>
                <a:cs typeface="ＭＳ Ｐゴシック" charset="0"/>
              </a:rPr>
              <a:t>5:18PM GMT 10 Dec 2008</a:t>
            </a:r>
          </a:p>
          <a:p>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www.telegraph.co.uk</a:t>
            </a:r>
            <a:r>
              <a:rPr lang="en-US" dirty="0">
                <a:latin typeface="Calibri" charset="0"/>
                <a:ea typeface="ＭＳ Ｐゴシック" charset="0"/>
                <a:cs typeface="ＭＳ Ｐゴシック" charset="0"/>
              </a:rPr>
              <a:t>/news/</a:t>
            </a:r>
            <a:r>
              <a:rPr lang="en-US" dirty="0" err="1">
                <a:latin typeface="Calibri" charset="0"/>
                <a:ea typeface="ＭＳ Ｐゴシック" charset="0"/>
                <a:cs typeface="ＭＳ Ｐゴシック" charset="0"/>
              </a:rPr>
              <a:t>worldnews</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northamerica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usa</a:t>
            </a:r>
            <a:r>
              <a:rPr lang="en-US" dirty="0">
                <a:latin typeface="Calibri" charset="0"/>
                <a:ea typeface="ＭＳ Ｐゴシック" charset="0"/>
                <a:cs typeface="ＭＳ Ｐゴシック" charset="0"/>
              </a:rPr>
              <a:t>/3702961/Baby-Jesus-watched-over-by-</a:t>
            </a:r>
            <a:r>
              <a:rPr lang="en-US" dirty="0" err="1">
                <a:latin typeface="Calibri" charset="0"/>
                <a:ea typeface="ＭＳ Ｐゴシック" charset="0"/>
                <a:cs typeface="ＭＳ Ｐゴシック" charset="0"/>
              </a:rPr>
              <a:t>GPS.html</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Faced with rising thefts and vandalism, churches, community officials and ordinary people across the United States are fitting their displays with satellite tracking devices and hidden cameras. </a:t>
            </a:r>
          </a:p>
          <a:p>
            <a:r>
              <a:rPr lang="en-US" dirty="0">
                <a:latin typeface="Calibri" charset="0"/>
                <a:ea typeface="ＭＳ Ｐゴシック" charset="0"/>
                <a:cs typeface="ＭＳ Ｐゴシック" charset="0"/>
              </a:rPr>
              <a:t>Around 70 churches have so far taken up a New York security company</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offer to use its GPS and camera systems for a month to safeguard mangers and menorahs. </a:t>
            </a:r>
          </a:p>
          <a:p>
            <a:r>
              <a:rPr lang="en-US" dirty="0">
                <a:latin typeface="Calibri" charset="0"/>
                <a:ea typeface="ＭＳ Ｐゴシック" charset="0"/>
                <a:cs typeface="ＭＳ Ｐゴシック" charset="0"/>
              </a:rPr>
              <a:t>Some families are doing the same and the new security measures are already showing success. </a:t>
            </a:r>
          </a:p>
          <a:p>
            <a:r>
              <a:rPr lang="en-US" dirty="0">
                <a:latin typeface="Calibri" charset="0"/>
                <a:ea typeface="ＭＳ Ｐゴシック" charset="0"/>
                <a:cs typeface="ＭＳ Ｐゴシック" charset="0"/>
              </a:rPr>
              <a:t>After its expensive life-size, £1,350 ceramic Jesus figure was stolen two years running, the community of Wellington, in Palm Beach County, Florida, installed a GPS device inside it this year. </a:t>
            </a:r>
          </a:p>
          <a:p>
            <a:r>
              <a:rPr lang="en-US" dirty="0">
                <a:latin typeface="Calibri" charset="0"/>
                <a:ea typeface="ＭＳ Ｐゴシック" charset="0"/>
                <a:cs typeface="ＭＳ Ｐゴシック" charset="0"/>
              </a:rPr>
              <a:t>When it was stolen again, police were able to track it down to a nearby home where it was found face down on a carpet. An 18-year-old woman is being prosecuted over the theft. </a:t>
            </a:r>
          </a:p>
          <a:p>
            <a:r>
              <a:rPr lang="en-US" b="1" dirty="0">
                <a:latin typeface="Calibri" charset="0"/>
                <a:ea typeface="ＭＳ Ｐゴシック" charset="0"/>
                <a:cs typeface="ＭＳ Ｐゴシック" charset="0"/>
              </a:rPr>
              <a:t>Related Articles</a:t>
            </a:r>
          </a:p>
          <a:p>
            <a:r>
              <a:rPr lang="en-US" dirty="0">
                <a:latin typeface="Calibri" charset="0"/>
                <a:ea typeface="ＭＳ Ｐゴシック" charset="0"/>
                <a:cs typeface="ＭＳ Ｐゴシック" charset="0"/>
                <a:hlinkClick r:id="rId3"/>
              </a:rPr>
              <a:t>Mystery </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Jesus</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 pebbles</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a:latin typeface="Calibri" charset="0"/>
                <a:ea typeface="ＭＳ Ｐゴシック" charset="0"/>
                <a:cs typeface="ＭＳ Ｐゴシック" charset="0"/>
                <a:hlinkClick r:id="rId4"/>
              </a:rPr>
              <a:t>Vase discovery linked to Mary Magdalene</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Security in New York said it got the idea to offer 200 religious </a:t>
            </a:r>
            <a:r>
              <a:rPr lang="en-US" dirty="0" err="1">
                <a:latin typeface="Calibri" charset="0"/>
                <a:ea typeface="ＭＳ Ｐゴシック" charset="0"/>
                <a:cs typeface="ＭＳ Ｐゴシック" charset="0"/>
              </a:rPr>
              <a:t>organisations</a:t>
            </a:r>
            <a:r>
              <a:rPr lang="en-US" dirty="0">
                <a:latin typeface="Calibri" charset="0"/>
                <a:ea typeface="ＭＳ Ｐゴシック" charset="0"/>
                <a:cs typeface="ＭＳ Ｐゴシック" charset="0"/>
              </a:rPr>
              <a:t> a month</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free use of its high-tech equipment after a few churches asked if they could hire the devices just for December. </a:t>
            </a:r>
          </a:p>
          <a:p>
            <a:r>
              <a:rPr lang="en-US" dirty="0">
                <a:latin typeface="Calibri" charset="0"/>
                <a:ea typeface="ＭＳ Ｐゴシック" charset="0"/>
                <a:cs typeface="ＭＳ Ｐゴシック" charset="0"/>
              </a:rPr>
              <a:t>This year</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tally of baby Jesus thefts so far includes one from a Methodist church in Pennsylvania in which the figurine was replaced by a pumpkin and another in Arkansas in which the thief not only stole the plastic baby but also the concrete block and chain to which it was attached. </a:t>
            </a:r>
          </a:p>
          <a:p>
            <a:r>
              <a:rPr lang="en-US" dirty="0">
                <a:latin typeface="Calibri" charset="0"/>
                <a:ea typeface="ＭＳ Ｐゴシック" charset="0"/>
                <a:cs typeface="ＭＳ Ｐゴシック" charset="0"/>
              </a:rPr>
              <a:t>In the past, some have been defaced with swear words and Satanic symbols. However, it is unclear whether most of the thefts are harmless pranks or the result of anti-Christian sentiment.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said its GPS device can track objects virtually anywhere in the world. If it is moved, a silent alarm is triggered, and police or the owner can go on the internet to see on a map where the object is going. </a:t>
            </a:r>
          </a:p>
          <a:p>
            <a:endParaRPr lang="en-US" dirty="0">
              <a:latin typeface="Calibri" charset="0"/>
              <a:ea typeface="ＭＳ Ｐゴシック" charset="0"/>
              <a:cs typeface="ＭＳ Ｐゴシック" charset="0"/>
            </a:endParaRPr>
          </a:p>
        </p:txBody>
      </p:sp>
      <p:sp>
        <p:nvSpPr>
          <p:cNvPr id="473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854BF8-E6CE-AE46-88D8-1790CBD4646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651456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72817693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76012398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B8ECAA-A941-3A4B-BE51-9EBD368F6A9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8835" name="Rectangle 3"/>
          <p:cNvSpPr>
            <a:spLocks noGrp="1" noChangeArrowheads="1"/>
          </p:cNvSpPr>
          <p:nvPr>
            <p:ph type="body" idx="1"/>
          </p:nvPr>
        </p:nvSpPr>
        <p:spPr/>
        <p:txBody>
          <a:bodyPr/>
          <a:lstStyle/>
          <a:p>
            <a:r>
              <a:rPr lang="en-US"/>
              <a:t>I was born in 1976...</a:t>
            </a:r>
          </a:p>
          <a:p>
            <a:endParaRPr lang="en-US"/>
          </a:p>
          <a:p>
            <a:endParaRPr lang="en-US"/>
          </a:p>
          <a:p>
            <a:endParaRPr lang="en-US"/>
          </a:p>
        </p:txBody>
      </p:sp>
    </p:spTree>
    <p:extLst>
      <p:ext uri="{BB962C8B-B14F-4D97-AF65-F5344CB8AC3E}">
        <p14:creationId xmlns:p14="http://schemas.microsoft.com/office/powerpoint/2010/main" val="22298008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1AC57-11AA-E144-A32C-B08B57CF76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6547" name="Rectangle 3"/>
          <p:cNvSpPr>
            <a:spLocks noGrp="1" noChangeArrowheads="1"/>
          </p:cNvSpPr>
          <p:nvPr>
            <p:ph type="body" idx="1"/>
          </p:nvPr>
        </p:nvSpPr>
        <p:spPr/>
        <p:txBody>
          <a:bodyPr/>
          <a:lstStyle/>
          <a:p>
            <a:r>
              <a:rPr lang="en-US"/>
              <a:t>Today, we will continue to look at JESUS...</a:t>
            </a:r>
          </a:p>
          <a:p>
            <a:r>
              <a:rPr lang="en-US"/>
              <a:t>more precisely, the historical Jesus..</a:t>
            </a:r>
          </a:p>
        </p:txBody>
      </p:sp>
    </p:spTree>
    <p:extLst>
      <p:ext uri="{BB962C8B-B14F-4D97-AF65-F5344CB8AC3E}">
        <p14:creationId xmlns:p14="http://schemas.microsoft.com/office/powerpoint/2010/main" val="17268354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888520-ABB6-2B4C-9F54-73FAAAF389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1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123" name="Rectangle 3"/>
          <p:cNvSpPr>
            <a:spLocks noGrp="1" noChangeArrowheads="1"/>
          </p:cNvSpPr>
          <p:nvPr>
            <p:ph type="body" idx="1"/>
          </p:nvPr>
        </p:nvSpPr>
        <p:spPr/>
        <p:txBody>
          <a:bodyPr/>
          <a:lstStyle/>
          <a:p>
            <a:r>
              <a:rPr lang="en-US"/>
              <a:t>Our text for today comes from the book of Luke....</a:t>
            </a:r>
          </a:p>
        </p:txBody>
      </p:sp>
    </p:spTree>
    <p:extLst>
      <p:ext uri="{BB962C8B-B14F-4D97-AF65-F5344CB8AC3E}">
        <p14:creationId xmlns:p14="http://schemas.microsoft.com/office/powerpoint/2010/main" val="368783992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C20853-12EF-7D46-A717-31533A379C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2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2147" name="Rectangle 3"/>
          <p:cNvSpPr>
            <a:spLocks noGrp="1" noChangeArrowheads="1"/>
          </p:cNvSpPr>
          <p:nvPr>
            <p:ph type="body" idx="1"/>
          </p:nvPr>
        </p:nvSpPr>
        <p:spPr/>
        <p:txBody>
          <a:bodyPr/>
          <a:lstStyle/>
          <a:p>
            <a:r>
              <a:rPr lang="en-US"/>
              <a:t>and as our sister, Mary, has given us the structure of Luke last week. </a:t>
            </a:r>
          </a:p>
          <a:p>
            <a:r>
              <a:rPr lang="en-US"/>
              <a:t>Today, i will focus on the infancy... or rather the birth of Jesus.</a:t>
            </a:r>
          </a:p>
        </p:txBody>
      </p:sp>
    </p:spTree>
    <p:extLst>
      <p:ext uri="{BB962C8B-B14F-4D97-AF65-F5344CB8AC3E}">
        <p14:creationId xmlns:p14="http://schemas.microsoft.com/office/powerpoint/2010/main" val="976164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F2074E-75E4-B649-8B46-F316BDDDBD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p:txBody>
          <a:bodyPr/>
          <a:lstStyle/>
          <a:p>
            <a:r>
              <a:rPr lang="en-US" dirty="0"/>
              <a:t>As many of you know, our calendar division of BC and AD is actually a Christian invention.</a:t>
            </a:r>
          </a:p>
          <a:p>
            <a:r>
              <a:rPr lang="en-US" dirty="0"/>
              <a:t>Before Christ and Anno Domini (The Year of the Lord)</a:t>
            </a:r>
          </a:p>
          <a:p>
            <a:endParaRPr lang="en-US" dirty="0"/>
          </a:p>
          <a:p>
            <a:r>
              <a:rPr lang="en-US" dirty="0"/>
              <a:t>1. Dionysus </a:t>
            </a:r>
            <a:r>
              <a:rPr lang="en-US" dirty="0" err="1"/>
              <a:t>Exiguus</a:t>
            </a:r>
            <a:r>
              <a:rPr lang="en-US" dirty="0"/>
              <a:t> in the early sixth century dated the birth of Jesus and since the Roman Empire was Christian, they decided that the calendar should be based on Christ. What Dionysus didn't factor in was the evidence from Josephus.</a:t>
            </a:r>
          </a:p>
          <a:p>
            <a:r>
              <a:rPr lang="en-US" dirty="0"/>
              <a:t>2. King Herod... once again, we know from Josephus that King Herod died in 4 BC and together with other data we can derive Christ birth between 4-6 BC</a:t>
            </a:r>
          </a:p>
          <a:p>
            <a:r>
              <a:rPr lang="en-US" dirty="0"/>
              <a:t>3. There are also attempts to link the star of Bethlehem with an unusual conjunction of planets and even a comet or supernova around 5-7 BC. (But this theory diminishes the supernatural power of God in creating the star just for the occasion of Christ's birth)</a:t>
            </a:r>
          </a:p>
          <a:p>
            <a:r>
              <a:rPr lang="en-US" dirty="0"/>
              <a:t>4. Quirinius and his census literally places Christ's birth as 6 A.D</a:t>
            </a:r>
          </a:p>
          <a:p>
            <a:endParaRPr lang="en-US" dirty="0"/>
          </a:p>
        </p:txBody>
      </p:sp>
    </p:spTree>
    <p:extLst>
      <p:ext uri="{BB962C8B-B14F-4D97-AF65-F5344CB8AC3E}">
        <p14:creationId xmlns:p14="http://schemas.microsoft.com/office/powerpoint/2010/main" val="66287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870FD4-34A3-2A43-AEDD-B4D25AA888BE}"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3E52AE-615E-8F47-81CD-60953B3E41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4195" name="Rectangle 3"/>
          <p:cNvSpPr>
            <a:spLocks noGrp="1" noChangeArrowheads="1"/>
          </p:cNvSpPr>
          <p:nvPr>
            <p:ph type="body" idx="1"/>
          </p:nvPr>
        </p:nvSpPr>
        <p:spPr/>
        <p:txBody>
          <a:bodyPr/>
          <a:lstStyle/>
          <a:p>
            <a:r>
              <a:rPr lang="en-US"/>
              <a:t>We will focus on 2 verses today for our search of the Historical Jesus...</a:t>
            </a:r>
          </a:p>
          <a:p>
            <a:endParaRPr lang="en-US"/>
          </a:p>
          <a:p>
            <a:r>
              <a:rPr lang="en-US"/>
              <a:t>Luke 2:2 and Luke 3:23</a:t>
            </a:r>
          </a:p>
        </p:txBody>
      </p:sp>
    </p:spTree>
    <p:extLst>
      <p:ext uri="{BB962C8B-B14F-4D97-AF65-F5344CB8AC3E}">
        <p14:creationId xmlns:p14="http://schemas.microsoft.com/office/powerpoint/2010/main" val="2163029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94A4A-2D3A-ED4F-B510-6D82B6C81C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219" name="Rectangle 3"/>
          <p:cNvSpPr>
            <a:spLocks noGrp="1" noChangeArrowheads="1"/>
          </p:cNvSpPr>
          <p:nvPr>
            <p:ph type="body" idx="1"/>
          </p:nvPr>
        </p:nvSpPr>
        <p:spPr/>
        <p:txBody>
          <a:bodyPr/>
          <a:lstStyle/>
          <a:p>
            <a:r>
              <a:rPr lang="en-US"/>
              <a:t>The big question is...</a:t>
            </a:r>
          </a:p>
          <a:p>
            <a:endParaRPr lang="en-US"/>
          </a:p>
          <a:p>
            <a:r>
              <a:rPr lang="en-US"/>
              <a:t>so what about Quirinius and the census? what's so important or interesting?</a:t>
            </a:r>
          </a:p>
        </p:txBody>
      </p:sp>
    </p:spTree>
    <p:extLst>
      <p:ext uri="{BB962C8B-B14F-4D97-AF65-F5344CB8AC3E}">
        <p14:creationId xmlns:p14="http://schemas.microsoft.com/office/powerpoint/2010/main" val="306300873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98320445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4885217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36450127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1EACEA-C123-3643-8BC1-03CF252B73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7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7267" name="Rectangle 3"/>
          <p:cNvSpPr>
            <a:spLocks noGrp="1" noChangeArrowheads="1"/>
          </p:cNvSpPr>
          <p:nvPr>
            <p:ph type="body" idx="1"/>
          </p:nvPr>
        </p:nvSpPr>
        <p:spPr/>
        <p:txBody>
          <a:bodyPr/>
          <a:lstStyle/>
          <a:p>
            <a:r>
              <a:rPr lang="en-US"/>
              <a:t>so although Quirinius was officially governor of Syria and Judea only in 6 AD, it does not mean he wasn't around doing a census or something else...</a:t>
            </a:r>
          </a:p>
        </p:txBody>
      </p:sp>
    </p:spTree>
    <p:extLst>
      <p:ext uri="{BB962C8B-B14F-4D97-AF65-F5344CB8AC3E}">
        <p14:creationId xmlns:p14="http://schemas.microsoft.com/office/powerpoint/2010/main" val="2869875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FD76CD-E7F0-CD41-9BCD-DFD5DB4D92B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8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8291" name="Rectangle 3"/>
          <p:cNvSpPr>
            <a:spLocks noGrp="1" noChangeArrowheads="1"/>
          </p:cNvSpPr>
          <p:nvPr>
            <p:ph type="body" idx="1"/>
          </p:nvPr>
        </p:nvSpPr>
        <p:spPr/>
        <p:txBody>
          <a:bodyPr/>
          <a:lstStyle/>
          <a:p>
            <a:r>
              <a:rPr lang="en-US"/>
              <a:t>Therefore, the census in Luke 2:2 could mean the one before Quirinius was governor, or the one before Quirinius census in 6 AD</a:t>
            </a:r>
          </a:p>
        </p:txBody>
      </p:sp>
    </p:spTree>
    <p:extLst>
      <p:ext uri="{BB962C8B-B14F-4D97-AF65-F5344CB8AC3E}">
        <p14:creationId xmlns:p14="http://schemas.microsoft.com/office/powerpoint/2010/main" val="345221474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BAFDB7-0F66-3B44-AFC5-9FA51F6E70E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9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9315" name="Rectangle 3"/>
          <p:cNvSpPr>
            <a:spLocks noGrp="1" noChangeArrowheads="1"/>
          </p:cNvSpPr>
          <p:nvPr>
            <p:ph type="body" idx="1"/>
          </p:nvPr>
        </p:nvSpPr>
        <p:spPr/>
        <p:txBody>
          <a:bodyPr/>
          <a:lstStyle/>
          <a:p>
            <a:r>
              <a:rPr lang="en-US"/>
              <a:t>HOW ABOUT HEROD??</a:t>
            </a:r>
          </a:p>
        </p:txBody>
      </p:sp>
    </p:spTree>
    <p:extLst>
      <p:ext uri="{BB962C8B-B14F-4D97-AF65-F5344CB8AC3E}">
        <p14:creationId xmlns:p14="http://schemas.microsoft.com/office/powerpoint/2010/main" val="15243653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5B85AD-439A-D341-A505-B1622327EB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0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0339" name="Rectangle 3"/>
          <p:cNvSpPr>
            <a:spLocks noGrp="1" noChangeArrowheads="1"/>
          </p:cNvSpPr>
          <p:nvPr>
            <p:ph type="body" idx="1"/>
          </p:nvPr>
        </p:nvSpPr>
        <p:spPr/>
        <p:txBody>
          <a:bodyPr/>
          <a:lstStyle/>
          <a:p>
            <a:r>
              <a:rPr lang="en-US"/>
              <a:t>from Josephus, we know that King Herod died about 4 BC.</a:t>
            </a:r>
          </a:p>
          <a:p>
            <a:endParaRPr lang="en-US"/>
          </a:p>
          <a:p>
            <a:r>
              <a:rPr lang="en-US"/>
              <a:t>Matt 2:1 tells us that Jesus was born when King Herod was still alive</a:t>
            </a:r>
          </a:p>
          <a:p>
            <a:endParaRPr lang="en-US"/>
          </a:p>
          <a:p>
            <a:r>
              <a:rPr lang="en-US"/>
              <a:t>Matt 2:16 tells us that Jesus could possibly be 2 years old when Herod ordered the massacre of the innocents... before 4BC... possibly 6 or even 7 BC.</a:t>
            </a:r>
          </a:p>
        </p:txBody>
      </p:sp>
    </p:spTree>
    <p:extLst>
      <p:ext uri="{BB962C8B-B14F-4D97-AF65-F5344CB8AC3E}">
        <p14:creationId xmlns:p14="http://schemas.microsoft.com/office/powerpoint/2010/main" val="421568601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F62ACA-3B61-7F42-8F8A-EECCF57F39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1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p:txBody>
          <a:bodyPr/>
          <a:lstStyle/>
          <a:p>
            <a:r>
              <a:rPr lang="en-US"/>
              <a:t>now let's put what we have together...</a:t>
            </a:r>
          </a:p>
          <a:p>
            <a:endParaRPr lang="en-US"/>
          </a:p>
          <a:p>
            <a:endParaRPr lang="en-US"/>
          </a:p>
        </p:txBody>
      </p:sp>
    </p:spTree>
    <p:extLst>
      <p:ext uri="{BB962C8B-B14F-4D97-AF65-F5344CB8AC3E}">
        <p14:creationId xmlns:p14="http://schemas.microsoft.com/office/powerpoint/2010/main" val="2587063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9FE3E-2B7F-7447-A3A0-40B292B815A2}"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5DF197-A281-D145-B599-87529788D1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2387" name="Rectangle 3"/>
          <p:cNvSpPr>
            <a:spLocks noGrp="1" noChangeArrowheads="1"/>
          </p:cNvSpPr>
          <p:nvPr>
            <p:ph type="body" idx="1"/>
          </p:nvPr>
        </p:nvSpPr>
        <p:spPr/>
        <p:txBody>
          <a:bodyPr/>
          <a:lstStyle/>
          <a:p>
            <a:r>
              <a:rPr lang="en-US"/>
              <a:t>looking at luke 2:2...</a:t>
            </a:r>
          </a:p>
          <a:p>
            <a:endParaRPr lang="en-US"/>
          </a:p>
          <a:p>
            <a:r>
              <a:rPr lang="en-US"/>
              <a:t>my conclusion is that Jesus was born between 5-7 BC</a:t>
            </a:r>
          </a:p>
        </p:txBody>
      </p:sp>
    </p:spTree>
    <p:extLst>
      <p:ext uri="{BB962C8B-B14F-4D97-AF65-F5344CB8AC3E}">
        <p14:creationId xmlns:p14="http://schemas.microsoft.com/office/powerpoint/2010/main" val="13056246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B8E75-FFDA-2C45-843F-41C8BF0A8B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3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3411" name="Rectangle 3"/>
          <p:cNvSpPr>
            <a:spLocks noGrp="1" noChangeArrowheads="1"/>
          </p:cNvSpPr>
          <p:nvPr>
            <p:ph type="body" idx="1"/>
          </p:nvPr>
        </p:nvSpPr>
        <p:spPr/>
        <p:txBody>
          <a:bodyPr/>
          <a:lstStyle/>
          <a:p>
            <a:r>
              <a:rPr lang="en-US"/>
              <a:t>Now Luke 3:23 says Jesus was about thirty when he began his ministry...</a:t>
            </a:r>
          </a:p>
          <a:p>
            <a:endParaRPr lang="en-US"/>
          </a:p>
          <a:p>
            <a:r>
              <a:rPr lang="en-US"/>
              <a:t>SO??</a:t>
            </a:r>
          </a:p>
        </p:txBody>
      </p:sp>
    </p:spTree>
    <p:extLst>
      <p:ext uri="{BB962C8B-B14F-4D97-AF65-F5344CB8AC3E}">
        <p14:creationId xmlns:p14="http://schemas.microsoft.com/office/powerpoint/2010/main" val="38018235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156C8E-4F60-E54A-B35C-AAA61F34A03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4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4435" name="Rectangle 3"/>
          <p:cNvSpPr>
            <a:spLocks noGrp="1" noChangeArrowheads="1"/>
          </p:cNvSpPr>
          <p:nvPr>
            <p:ph type="body" idx="1"/>
          </p:nvPr>
        </p:nvSpPr>
        <p:spPr/>
        <p:txBody>
          <a:bodyPr/>
          <a:lstStyle/>
          <a:p>
            <a:r>
              <a:rPr lang="en-US"/>
              <a:t>In Luke 2:2, we could link the information provided by Luke to Roman history...</a:t>
            </a:r>
          </a:p>
          <a:p>
            <a:r>
              <a:rPr lang="en-US"/>
              <a:t>here in Luke 3:23 however, we see certain links to Jewish history. </a:t>
            </a:r>
          </a:p>
          <a:p>
            <a:r>
              <a:rPr lang="en-US"/>
              <a:t>The levites and jewish historiography...</a:t>
            </a:r>
          </a:p>
          <a:p>
            <a:endParaRPr lang="en-US"/>
          </a:p>
          <a:p>
            <a:r>
              <a:rPr lang="en-US"/>
              <a:t>But for sure, it helps us to the conclusion that ....</a:t>
            </a:r>
          </a:p>
        </p:txBody>
      </p:sp>
    </p:spTree>
    <p:extLst>
      <p:ext uri="{BB962C8B-B14F-4D97-AF65-F5344CB8AC3E}">
        <p14:creationId xmlns:p14="http://schemas.microsoft.com/office/powerpoint/2010/main" val="408735317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F6A9F7-3872-C44E-A628-42CA8A8A1C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80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0189670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198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98650575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7AA4C-C010-904D-8F07-C04916D419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27115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163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84412259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5658221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86388227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056416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01107151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728AE-453C-D641-BE27-41E9BDA3F9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255417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059A39-8A21-924F-BB9D-36486AEF94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643257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E3E05C-8AEC-F542-B1B7-7B38042813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277612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D8533B-3DF7-844C-94FB-7F15428B9C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45057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2482F6-B58E-FC4B-923D-5F03CFBCE5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003672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323E77-AC93-4044-8B45-11E5E44C09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6753468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0CF2F-509A-EA4B-B272-B53A052173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796226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1828773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30743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32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and" charset="0"/>
              <a:ea typeface="ＭＳ Ｐゴシック" charset="0"/>
            </a:endParaRPr>
          </a:p>
        </p:txBody>
      </p:sp>
      <p:sp>
        <p:nvSpPr>
          <p:cNvPr id="39321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Arial" panose="020B0604020202020204" pitchFamily="34" charset="0"/>
                <a:ea typeface="ＭＳ Ｐゴシック" charset="0"/>
                <a:cs typeface="ＭＳ Ｐゴシック" charset="0"/>
              </a:rPr>
              <a:t>The background of logos is threefold:</a:t>
            </a:r>
          </a:p>
          <a:p>
            <a:endParaRPr lang="en-US" b="1" u="sng" dirty="0">
              <a:latin typeface="Arial" panose="020B0604020202020204" pitchFamily="34" charset="0"/>
              <a:ea typeface="ＭＳ Ｐゴシック" charset="0"/>
              <a:cs typeface="ＭＳ Ｐゴシック" charset="0"/>
            </a:endParaRPr>
          </a:p>
          <a:p>
            <a:r>
              <a:rPr lang="en-US" b="1" u="sng" dirty="0">
                <a:latin typeface="Arial" panose="020B0604020202020204" pitchFamily="34" charset="0"/>
                <a:ea typeface="ＭＳ Ｐゴシック" charset="0"/>
                <a:cs typeface="ＭＳ Ｐゴシック" charset="0"/>
              </a:rPr>
              <a:t>Greek Philosophy</a:t>
            </a:r>
            <a:r>
              <a:rPr lang="en-US" b="1" dirty="0">
                <a:latin typeface="Arial" panose="020B0604020202020204" pitchFamily="34" charset="0"/>
                <a:ea typeface="ＭＳ Ｐゴシック" charset="0"/>
                <a:cs typeface="ＭＳ Ｐゴシック" charset="0"/>
              </a:rPr>
              <a:t>: </a:t>
            </a:r>
            <a:r>
              <a:rPr lang="en-US" altLang="ja-JP" b="1" dirty="0">
                <a:latin typeface="Arial" panose="020B0604020202020204" pitchFamily="34" charset="0"/>
                <a:ea typeface="ＭＳ Ｐゴシック" charset="0"/>
                <a:cs typeface="ＭＳ Ｐゴシック" charset="0"/>
              </a:rPr>
              <a:t>"The term was used technically in the Greek philosophy of this period, particularly by the Stoics, to denote the controlling Reason of the universe, the all-</a:t>
            </a:r>
          </a:p>
          <a:p>
            <a:r>
              <a:rPr lang="en-US" b="1" dirty="0">
                <a:latin typeface="Arial" panose="020B0604020202020204" pitchFamily="34" charset="0"/>
                <a:ea typeface="ＭＳ Ｐゴシック" charset="0"/>
                <a:cs typeface="ＭＳ Ｐゴシック" charset="0"/>
              </a:rPr>
              <a:t>pervasive Mind which ruled and gave meaning to all things.  LOGOS was one of the purest and most general concepts of that ultimate Intelligence, Reason, or Will that is called God</a:t>
            </a:r>
            <a:r>
              <a:rPr lang="en-US" altLang="ja-JP" b="1" dirty="0">
                <a:latin typeface="Arial" panose="020B0604020202020204" pitchFamily="34" charset="0"/>
                <a:ea typeface="ＭＳ Ｐゴシック" charset="0"/>
                <a:cs typeface="ＭＳ Ｐゴシック" charset="0"/>
              </a:rPr>
              <a:t>" (Merrill C. Tenney, The Gospel of </a:t>
            </a:r>
            <a:r>
              <a:rPr lang="ar-SA" altLang="ja-JP" b="1" dirty="0">
                <a:latin typeface="Arial" panose="020B0604020202020204" pitchFamily="34" charset="0"/>
                <a:ea typeface="ＭＳ Ｐゴシック" charset="0"/>
                <a:cs typeface="ＭＳ Ｐゴシック" charset="0"/>
              </a:rPr>
              <a:t>يوحنا</a:t>
            </a:r>
            <a:r>
              <a:rPr lang="en-US" altLang="ja-JP" b="1" dirty="0">
                <a:latin typeface="Arial" panose="020B0604020202020204" pitchFamily="34" charset="0"/>
                <a:ea typeface="ＭＳ Ｐゴシック" charset="0"/>
                <a:cs typeface="ＭＳ Ｐゴシック" charset="0"/>
              </a:rPr>
              <a:t> [Grand Rapids: Eerdmans, 1948; reprint 1975], 62).</a:t>
            </a:r>
          </a:p>
          <a:p>
            <a:endParaRPr lang="en-US" b="1" u="sng" dirty="0">
              <a:latin typeface="Arial" panose="020B0604020202020204" pitchFamily="34" charset="0"/>
              <a:ea typeface="ＭＳ Ｐゴシック" charset="0"/>
              <a:cs typeface="ＭＳ Ｐゴシック" charset="0"/>
            </a:endParaRPr>
          </a:p>
          <a:p>
            <a:r>
              <a:rPr lang="en-US" b="1" u="sng" dirty="0">
                <a:latin typeface="Arial" panose="020B0604020202020204" pitchFamily="34" charset="0"/>
                <a:ea typeface="ＭＳ Ｐゴシック" charset="0"/>
                <a:cs typeface="ＭＳ Ｐゴシック" charset="0"/>
              </a:rPr>
              <a:t>OT</a:t>
            </a:r>
            <a:r>
              <a:rPr lang="en-US" b="1" dirty="0">
                <a:latin typeface="Arial" panose="020B0604020202020204" pitchFamily="34" charset="0"/>
                <a:ea typeface="ＭＳ Ｐゴシック" charset="0"/>
                <a:cs typeface="ＭＳ Ｐゴシック" charset="0"/>
              </a:rPr>
              <a:t>: </a:t>
            </a:r>
            <a:r>
              <a:rPr lang="en-US" altLang="ja-JP" b="1" dirty="0">
                <a:latin typeface="Arial" panose="020B0604020202020204" pitchFamily="34" charset="0"/>
                <a:ea typeface="ＭＳ Ｐゴシック" charset="0"/>
                <a:cs typeface="ＭＳ Ｐゴシック" charset="0"/>
              </a:rPr>
              <a:t>"In the LX</a:t>
            </a:r>
            <a:r>
              <a:rPr lang="en-US" altLang="ja-JP" b="1" dirty="0">
                <a:latin typeface="Arial" panose="020B0604020202020204" pitchFamily="34" charset="0"/>
                <a:ea typeface="ＭＳ Ｐゴシック" charset="0"/>
                <a:cs typeface="ＭＳ Ｐゴシック" charset="0"/>
                <a:hlinkClick r:id="" action="ppaction://hlinkfile"/>
              </a:rPr>
              <a:t>X</a:t>
            </a:r>
            <a:r>
              <a:rPr lang="en-US" altLang="ja-JP" b="1" dirty="0">
                <a:latin typeface="Arial" panose="020B0604020202020204" pitchFamily="34" charset="0"/>
                <a:ea typeface="ＭＳ Ｐゴシック" charset="0"/>
                <a:cs typeface="ＭＳ Ｐゴシック" charset="0"/>
              </a:rPr>
              <a:t> Logos is used to translate Heb</a:t>
            </a:r>
            <a:r>
              <a:rPr lang="en-US" altLang="ja-JP" b="1" dirty="0">
                <a:latin typeface="Arial" panose="020B0604020202020204" pitchFamily="34" charset="0"/>
                <a:ea typeface="ＭＳ Ｐゴシック" charset="0"/>
                <a:cs typeface="ＭＳ Ｐゴシック" charset="0"/>
                <a:hlinkClick r:id="" action="ppaction://hlinkfile"/>
              </a:rPr>
              <a:t>.</a:t>
            </a:r>
            <a:r>
              <a:rPr lang="en-US" altLang="ja-JP" b="1" dirty="0">
                <a:latin typeface="Arial" panose="020B0604020202020204" pitchFamily="34" charset="0"/>
                <a:ea typeface="ＭＳ Ｐゴシック" charset="0"/>
                <a:cs typeface="ＭＳ Ｐゴシック" charset="0"/>
              </a:rPr>
              <a:t> </a:t>
            </a:r>
            <a:r>
              <a:rPr lang="en-US" altLang="ja-JP" b="1" dirty="0" err="1">
                <a:latin typeface="Arial" panose="020B0604020202020204" pitchFamily="34" charset="0"/>
                <a:ea typeface="ＭＳ Ｐゴシック" charset="0"/>
                <a:cs typeface="ＭＳ Ｐゴシック" charset="0"/>
              </a:rPr>
              <a:t>dāḇār</a:t>
            </a:r>
            <a:r>
              <a:rPr lang="en-US" altLang="ja-JP" b="1" dirty="0">
                <a:latin typeface="Arial" panose="020B0604020202020204" pitchFamily="34" charset="0"/>
                <a:ea typeface="ＭＳ Ｐゴシック" charset="0"/>
                <a:cs typeface="ＭＳ Ｐゴシック" charset="0"/>
              </a:rPr>
              <a:t>. The root of this signifies </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that which lies behind</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 and so when translated as </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word</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 it, too, means meaningful sound; it may also mean </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thing.</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  Some say it is the OT Wisdom literature whereas others say it refers to the Torah.</a:t>
            </a:r>
          </a:p>
          <a:p>
            <a:endParaRPr lang="en-US" b="1" u="sng" dirty="0">
              <a:latin typeface="Arial" panose="020B0604020202020204" pitchFamily="34" charset="0"/>
              <a:ea typeface="ＭＳ Ｐゴシック" charset="0"/>
              <a:cs typeface="ＭＳ Ｐゴシック" charset="0"/>
            </a:endParaRPr>
          </a:p>
          <a:p>
            <a:r>
              <a:rPr lang="en-US" b="1" u="sng" dirty="0">
                <a:latin typeface="Arial" panose="020B0604020202020204" pitchFamily="34" charset="0"/>
                <a:ea typeface="ＭＳ Ｐゴシック" charset="0"/>
                <a:cs typeface="ＭＳ Ｐゴシック" charset="0"/>
              </a:rPr>
              <a:t>Philo</a:t>
            </a:r>
            <a:r>
              <a:rPr lang="en-US" b="1" dirty="0">
                <a:latin typeface="Arial" panose="020B0604020202020204" pitchFamily="34" charset="0"/>
                <a:ea typeface="ＭＳ Ｐゴシック" charset="0"/>
                <a:cs typeface="ＭＳ Ｐゴシック" charset="0"/>
              </a:rPr>
              <a:t>: Philo was a Jewish philosopher in the first century AD down in Alexandria, Egypt.  He combined Jewish and Greek ideas to try to evangelize Greeks to Judaism.  The New Bible </a:t>
            </a:r>
            <a:r>
              <a:rPr lang="en-US" b="1" dirty="0" err="1">
                <a:latin typeface="Arial" panose="020B0604020202020204" pitchFamily="34" charset="0"/>
                <a:ea typeface="ＭＳ Ｐゴシック" charset="0"/>
                <a:cs typeface="ＭＳ Ｐゴシック" charset="0"/>
              </a:rPr>
              <a:t>Dicitonary</a:t>
            </a:r>
            <a:r>
              <a:rPr lang="en-US" b="1" dirty="0">
                <a:latin typeface="Arial" panose="020B0604020202020204" pitchFamily="34" charset="0"/>
                <a:ea typeface="ＭＳ Ｐゴシック" charset="0"/>
                <a:cs typeface="ＭＳ Ｐゴシック" charset="0"/>
              </a:rPr>
              <a:t> notes that only Philo</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a:t>
            </a:r>
            <a:r>
              <a:rPr lang="en-US" altLang="ja-JP" b="1" dirty="0">
                <a:latin typeface="Arial" panose="020B0604020202020204" pitchFamily="34" charset="0"/>
                <a:ea typeface="ＭＳ Ｐゴシック" charset="0"/>
                <a:cs typeface="ＭＳ Ｐゴシック" charset="0"/>
              </a:rPr>
              <a:t>"Logos-teaching provides a clear theological scheme in which the Word possesses a like unity with God and a like distinction from him, and in which both creative and sustaining activity in the universe and revelatory activity towards man is ascribed to it."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9430819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1DF7ED-5593-A54D-9BC3-E97B9E54D8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679735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93E6F7-F282-1043-AC5B-A8D423E7DB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033649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D1E6F0-5AC0-BF4F-8503-4D4E2CE742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8084004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E4FA52-8183-0A44-9FE2-7515EF626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8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7901761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B46AE5-5A25-4542-B444-85E6810ED4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932385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kind of star was it?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F560F0-04EC-DF4B-A1E1-222B0FE8AD2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6242940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7D43A8-3430-634D-A2A3-9D2C996BF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0469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92A3E5-74D6-9243-86EF-693318A354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23" name="Rectangle 3"/>
          <p:cNvSpPr>
            <a:spLocks noGrp="1" noChangeArrowheads="1"/>
          </p:cNvSpPr>
          <p:nvPr>
            <p:ph type="body" idx="1"/>
          </p:nvPr>
        </p:nvSpPr>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397398619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762D3-E533-C544-8974-2DC24CD883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2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363794123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372F22-293B-CD4F-834A-A5CDC2E8E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4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1211806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p:cNvSpPr>
          <p:nvPr>
            <p:ph type="sldImg"/>
          </p:nvPr>
        </p:nvSpPr>
        <p:spPr>
          <a:xfrm>
            <a:off x="1143000" y="685800"/>
            <a:ext cx="4572000" cy="3429000"/>
          </a:xfrm>
          <a:ln/>
        </p:spPr>
      </p:sp>
      <p:sp>
        <p:nvSpPr>
          <p:cNvPr id="3973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lnSpc>
                <a:spcPct val="90000"/>
              </a:lnSpc>
            </a:pPr>
            <a:r>
              <a:rPr lang="en-US" b="1" dirty="0">
                <a:solidFill>
                  <a:srgbClr val="FFFF00"/>
                </a:solidFill>
                <a:latin typeface="Arial" panose="020B0604020202020204" pitchFamily="34" charset="0"/>
                <a:ea typeface="ＭＳ Ｐゴシック" charset="0"/>
                <a:cs typeface="ＭＳ Ｐゴシック" charset="0"/>
              </a:rPr>
              <a:t>This does NOT say that Jesus</a:t>
            </a:r>
            <a:r>
              <a:rPr lang="fr-FR" altLang="ja-JP" b="1" dirty="0">
                <a:solidFill>
                  <a:srgbClr val="FFFF00"/>
                </a:solidFill>
                <a:latin typeface="Arial" panose="020B0604020202020204" pitchFamily="34" charset="0"/>
                <a:ea typeface="ＭＳ Ｐゴシック" charset="0"/>
                <a:cs typeface="ＭＳ Ｐゴシック" charset="0"/>
              </a:rPr>
              <a:t>'</a:t>
            </a:r>
            <a:r>
              <a:rPr lang="en-US" b="1" dirty="0">
                <a:solidFill>
                  <a:srgbClr val="FFFF00"/>
                </a:solidFill>
                <a:latin typeface="Arial" panose="020B0604020202020204" pitchFamily="34" charset="0"/>
                <a:ea typeface="ＭＳ Ｐゴシック" charset="0"/>
                <a:cs typeface="ＭＳ Ｐゴシック" charset="0"/>
              </a:rPr>
              <a:t> existence began with Gen 1:1. </a:t>
            </a:r>
            <a:r>
              <a:rPr lang="en-US" altLang="ja-JP" b="1" dirty="0">
                <a:solidFill>
                  <a:srgbClr val="FFFF00"/>
                </a:solidFill>
                <a:latin typeface="Arial" panose="020B0604020202020204" pitchFamily="34" charset="0"/>
                <a:ea typeface="ＭＳ Ｐゴシック" charset="0"/>
                <a:cs typeface="ＭＳ Ｐゴシック" charset="0"/>
              </a:rPr>
              <a:t>"The word </a:t>
            </a:r>
            <a:r>
              <a:rPr lang="fr-FR" altLang="ja-JP" b="1" dirty="0">
                <a:solidFill>
                  <a:srgbClr val="FFFF00"/>
                </a:solidFill>
                <a:latin typeface="Arial" panose="020B0604020202020204" pitchFamily="34" charset="0"/>
                <a:ea typeface="ＭＳ Ｐゴシック" charset="0"/>
                <a:cs typeface="ＭＳ Ｐゴシック" charset="0"/>
              </a:rPr>
              <a:t>'</a:t>
            </a:r>
            <a:r>
              <a:rPr lang="en-US" altLang="ja-JP" b="1" dirty="0">
                <a:solidFill>
                  <a:srgbClr val="FFFF00"/>
                </a:solidFill>
                <a:latin typeface="Arial" panose="020B0604020202020204" pitchFamily="34" charset="0"/>
                <a:ea typeface="ＭＳ Ｐゴシック" charset="0"/>
                <a:cs typeface="ＭＳ Ｐゴシック" charset="0"/>
              </a:rPr>
              <a:t>was</a:t>
            </a:r>
            <a:r>
              <a:rPr lang="fr-FR" altLang="ja-JP" b="1" dirty="0">
                <a:solidFill>
                  <a:srgbClr val="FFFF00"/>
                </a:solidFill>
                <a:latin typeface="Arial" panose="020B0604020202020204" pitchFamily="34" charset="0"/>
                <a:ea typeface="ＭＳ Ｐゴシック" charset="0"/>
                <a:cs typeface="ＭＳ Ｐゴシック" charset="0"/>
              </a:rPr>
              <a:t>'</a:t>
            </a:r>
            <a:r>
              <a:rPr lang="en-US" altLang="ja-JP" b="1" dirty="0">
                <a:solidFill>
                  <a:srgbClr val="FFFF00"/>
                </a:solidFill>
                <a:latin typeface="Arial" panose="020B0604020202020204" pitchFamily="34" charset="0"/>
                <a:ea typeface="ＭＳ Ｐゴシック" charset="0"/>
                <a:cs typeface="ＭＳ Ｐゴシック" charset="0"/>
              </a:rPr>
              <a:t> (imperfect tense) implies timelessness. Jesus existed before Gen 1:1. </a:t>
            </a:r>
            <a:r>
              <a:rPr lang="en-US" altLang="ja-JP" b="1" dirty="0">
                <a:solidFill>
                  <a:srgbClr val="00FF00"/>
                </a:solidFill>
                <a:latin typeface="Arial" panose="020B0604020202020204" pitchFamily="34" charset="0"/>
                <a:ea typeface="ＭＳ Ｐゴシック" charset="0"/>
                <a:cs typeface="ＭＳ Ｐゴシック" charset="0"/>
              </a:rPr>
              <a:t>He has a beginning of no beginning" [</a:t>
            </a:r>
            <a:r>
              <a:rPr lang="en-US" altLang="ja-JP" sz="1100" b="1" dirty="0">
                <a:solidFill>
                  <a:schemeClr val="bg1"/>
                </a:solidFill>
                <a:latin typeface="Arial" panose="020B0604020202020204" pitchFamily="34" charset="0"/>
                <a:ea typeface="ＭＳ Ｐゴシック" charset="0"/>
                <a:cs typeface="ＭＳ Ｐゴシック" charset="0"/>
              </a:rPr>
              <a:t>Jeffrey Khoo, The Story of Jesus, </a:t>
            </a:r>
            <a:r>
              <a:rPr lang="en-US" altLang="ja-JP" sz="1100" b="1" dirty="0">
                <a:solidFill>
                  <a:schemeClr val="bg1"/>
                </a:solidFill>
                <a:latin typeface="Arial" panose="020B0604020202020204" pitchFamily="34" charset="0"/>
                <a:ea typeface="ＭＳ Ｐゴシック" charset="0"/>
                <a:cs typeface="ＭＳ Ｐゴシック" charset="0"/>
                <a:hlinkClick r:id="rId3"/>
              </a:rPr>
              <a:t>www.febc.edu.sg</a:t>
            </a:r>
            <a:r>
              <a:rPr lang="en-US" altLang="ja-JP" sz="1100" b="1" dirty="0">
                <a:solidFill>
                  <a:schemeClr val="bg1"/>
                </a:solidFill>
                <a:latin typeface="Arial" panose="020B0604020202020204" pitchFamily="34" charset="0"/>
                <a:ea typeface="ＭＳ Ｐゴシック" charset="0"/>
                <a:cs typeface="ＭＳ Ｐゴシック" charset="0"/>
              </a:rPr>
              <a:t>]</a:t>
            </a:r>
          </a:p>
          <a:p>
            <a:endParaRPr lang="en-US" b="1" dirty="0">
              <a:latin typeface="Arial" panose="020B0604020202020204" pitchFamily="34" charset="0"/>
              <a:ea typeface="ＭＳ Ｐゴシック" charset="0"/>
              <a:cs typeface="ＭＳ Ｐゴシック" charset="0"/>
            </a:endParaRPr>
          </a:p>
        </p:txBody>
      </p:sp>
      <p:sp>
        <p:nvSpPr>
          <p:cNvPr id="3973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F48CEC-3906-3E44-9642-7ED08F61E4D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27438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C95F44-1686-8647-84D7-DD9254873A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66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66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108479311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197857-7CEF-2643-B395-75FBDA73B6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87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288446386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2518607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CF8812-C364-9148-ADA8-114EE003E22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26044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0F062B-2821-E14F-897D-2FA726085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453936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D8844A-F3D8-DF46-BA76-C5ECC312AF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259598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60678594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7DAF5D-9551-D448-BDCF-0EE2D7964C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272900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4FBFB4-ECCA-BF41-9FB1-8593BE44AE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838201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00BBAD-D4E5-C242-B9A8-85C503281D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6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64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5871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64390431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2120774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32627065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9427980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07924255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how many opportunities exist for errors in this single passage. If the time of even one of these reigns is inaccurate, then Luke would be disproven as a historian and inerrancy impossible. But each of these men was in leadership in AD 29 when John began his ministry. Each period is as follows:</a:t>
            </a:r>
          </a:p>
          <a:p>
            <a:r>
              <a:rPr lang="en-US" dirty="0"/>
              <a:t>Tiberius (AD 14-37)</a:t>
            </a:r>
          </a:p>
          <a:p>
            <a:r>
              <a:rPr lang="en-US" dirty="0"/>
              <a:t>Pilate (AD 26-36)</a:t>
            </a:r>
          </a:p>
          <a:p>
            <a:r>
              <a:rPr lang="en-US" dirty="0"/>
              <a:t>Philip (4 BC-AD 34)</a:t>
            </a:r>
          </a:p>
          <a:p>
            <a:r>
              <a:rPr lang="en-US" dirty="0"/>
              <a:t>Lysanias (AD 14-29)</a:t>
            </a:r>
          </a:p>
          <a:p>
            <a:r>
              <a:rPr lang="en-US" dirty="0"/>
              <a:t>Annas (AD 6-15 but wielding considerable power after that—probably died about AD 40; see </a:t>
            </a:r>
            <a:r>
              <a:rPr lang="en-US" i="1" dirty="0"/>
              <a:t>Annas</a:t>
            </a:r>
            <a:r>
              <a:rPr lang="en-US" dirty="0"/>
              <a:t> had been high priest from A.D. 6 to 15. The Romans had removed him from office yet he still wielded considerable power behind the scenes (https://</a:t>
            </a:r>
            <a:r>
              <a:rPr lang="en-US" dirty="0" err="1"/>
              <a:t>www.blueletterbible.org</a:t>
            </a:r>
            <a:r>
              <a:rPr lang="en-US" dirty="0"/>
              <a:t>/</a:t>
            </a:r>
            <a:r>
              <a:rPr lang="en-US" dirty="0" err="1"/>
              <a:t>faq</a:t>
            </a:r>
            <a:r>
              <a:rPr lang="en-US" dirty="0"/>
              <a:t>/</a:t>
            </a:r>
            <a:r>
              <a:rPr lang="en-US" dirty="0" err="1"/>
              <a:t>don_stewart</a:t>
            </a:r>
            <a:r>
              <a:rPr lang="en-US" dirty="0"/>
              <a:t>/don_stewart_1314.cfm)</a:t>
            </a:r>
          </a:p>
          <a:p>
            <a:r>
              <a:rPr lang="en-US" dirty="0"/>
              <a:t>Caiaphas (AD 18-36): Caiaphas was the ruling High Priest at the time of Jesus ministry (A.D. 18-36). He was the son-in-law of Annas. (https://</a:t>
            </a:r>
            <a:r>
              <a:rPr lang="en-US" dirty="0" err="1"/>
              <a:t>www.blueletterbible.org</a:t>
            </a:r>
            <a:r>
              <a:rPr lang="en-US" dirty="0"/>
              <a:t>/</a:t>
            </a:r>
            <a:r>
              <a:rPr lang="en-US" dirty="0" err="1"/>
              <a:t>faq</a:t>
            </a:r>
            <a:r>
              <a:rPr lang="en-US" dirty="0"/>
              <a:t>/</a:t>
            </a:r>
            <a:r>
              <a:rPr lang="en-US" dirty="0" err="1"/>
              <a:t>don_stewart</a:t>
            </a:r>
            <a:r>
              <a:rPr lang="en-US" dirty="0"/>
              <a:t>/don_stewart_1314.cfm)</a:t>
            </a:r>
          </a:p>
          <a:p>
            <a:endParaRPr lang="en-US" dirty="0"/>
          </a:p>
          <a:p>
            <a:r>
              <a:rPr lang="en-US" dirty="0"/>
              <a:t>——————</a:t>
            </a:r>
          </a:p>
          <a:p>
            <a:r>
              <a:rPr lang="en-US" b="1" dirty="0"/>
              <a:t>https://</a:t>
            </a:r>
            <a:r>
              <a:rPr lang="en-US" b="1" dirty="0" err="1"/>
              <a:t>www.internationalstandardbible.com</a:t>
            </a:r>
            <a:r>
              <a:rPr lang="en-US" b="1" dirty="0"/>
              <a:t>/L/</a:t>
            </a:r>
            <a:r>
              <a:rPr lang="en-US" b="1" dirty="0" err="1"/>
              <a:t>lysanias.html</a:t>
            </a:r>
            <a:endParaRPr lang="en-US" b="1" dirty="0"/>
          </a:p>
          <a:p>
            <a:r>
              <a:rPr lang="en-US" dirty="0">
                <a:hlinkClick r:id="rId3"/>
              </a:rPr>
              <a:t>International Standard Bible Encyclopedia Online</a:t>
            </a:r>
            <a:endParaRPr lang="en-US" b="1" dirty="0"/>
          </a:p>
          <a:p>
            <a:r>
              <a:rPr lang="en-US" b="1" dirty="0"/>
              <a:t>Accessed 17 June 2022</a:t>
            </a:r>
          </a:p>
          <a:p>
            <a:r>
              <a:rPr lang="en-US" b="1" dirty="0"/>
              <a:t>Lysanias</a:t>
            </a:r>
          </a:p>
          <a:p>
            <a:r>
              <a:rPr lang="en-US" dirty="0"/>
              <a:t>li-</a:t>
            </a:r>
            <a:r>
              <a:rPr lang="en-US" dirty="0" err="1"/>
              <a:t>sa</a:t>
            </a:r>
            <a:r>
              <a:rPr lang="en-US" dirty="0"/>
              <a:t>'-ni-as (</a:t>
            </a:r>
            <a:r>
              <a:rPr lang="en-US" dirty="0" err="1"/>
              <a:t>Lusanias</a:t>
            </a:r>
            <a:r>
              <a:rPr lang="en-US" dirty="0"/>
              <a:t>): Mentioned in </a:t>
            </a:r>
            <a:r>
              <a:rPr lang="en-US" dirty="0">
                <a:hlinkClick r:id="rId4"/>
              </a:rPr>
              <a:t>Lu 3:1</a:t>
            </a:r>
            <a:r>
              <a:rPr lang="en-US" dirty="0"/>
              <a:t> as tetrarch of Abilene in the 15th year of the reign of Tiberius Caesar, and thus fixing the date of the preaching of John the Baptist in the wilderness at about 26 or 28 AD. A Lysanias is mentioned by Josephus as having ruled over Chalcis and Abilene, and as having been slain by Mark Antony at the instigation of Cleopatra. As this happened about 36 BC, Luke has been charged with inaccuracy. Inscriptions, however, corroborate the view that the Lysanias of Luke was probably a descendant of the Lysanias mentioned by Josephus (compare </a:t>
            </a:r>
            <a:r>
              <a:rPr lang="en-US" dirty="0" err="1"/>
              <a:t>Schurer,H</a:t>
            </a:r>
            <a:r>
              <a:rPr lang="en-US" dirty="0"/>
              <a:t> J the Priestly Code (P), div I, </a:t>
            </a:r>
            <a:r>
              <a:rPr lang="en-US" dirty="0" err="1"/>
              <a:t>volumeII</a:t>
            </a:r>
            <a:r>
              <a:rPr lang="en-US" dirty="0"/>
              <a:t> , App. 1, p. 338).</a:t>
            </a:r>
          </a:p>
          <a:p>
            <a:r>
              <a:rPr lang="en-US" dirty="0"/>
              <a:t>——————</a:t>
            </a:r>
          </a:p>
          <a:p>
            <a:r>
              <a:rPr lang="en-US" dirty="0">
                <a:hlinkClick r:id="rId5"/>
              </a:rPr>
              <a:t>https://www.oxfordreference.com/view/10.1093/oi/authority.20110803100120769</a:t>
            </a:r>
            <a:endParaRPr lang="en-US" dirty="0"/>
          </a:p>
          <a:p>
            <a:r>
              <a:rPr lang="en-US" dirty="0"/>
              <a:t>Accessed 17 June 2022</a:t>
            </a:r>
          </a:p>
          <a:p>
            <a:r>
              <a:rPr lang="en-US" dirty="0"/>
              <a:t>The reference to Lysanias in Luke 3: 1 as the tetrarch of Abilene NW of Damascus may be a mistake, since the only Lysanias certainly known died in 36 </a:t>
            </a:r>
            <a:r>
              <a:rPr lang="en-US" dirty="0" err="1"/>
              <a:t>bce</a:t>
            </a:r>
            <a:r>
              <a:rPr lang="en-US" dirty="0"/>
              <a:t>. There was, however, possibly another, unknown, Lysanias in the fifteenth year of the reign of Tiberius (28 or 29 </a:t>
            </a:r>
            <a:r>
              <a:rPr lang="en-US" dirty="0" err="1"/>
              <a:t>ce</a:t>
            </a:r>
            <a:r>
              <a:rPr lang="en-US" dirty="0"/>
              <a:t>) to which Luke is referring, since an inscription bearing the name Lysanias was found at Abila, the city in Abilene, and dated between 14 and 29 </a:t>
            </a:r>
            <a:r>
              <a:rPr lang="en-US" dirty="0" err="1"/>
              <a:t>ce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2434198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56DA48-3240-7B45-A10C-6D15F2E72DB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6626" name="AutoShape 2"/>
          <p:cNvSpPr>
            <a:spLocks noGrp="1" noRot="1" noChangeAspect="1" noChangeArrowheads="1" noTextEdit="1"/>
          </p:cNvSpPr>
          <p:nvPr>
            <p:ph type="sldImg"/>
          </p:nvPr>
        </p:nvSpPr>
        <p:spPr bwMode="auto">
          <a:xfrm>
            <a:off x="841375" y="241300"/>
            <a:ext cx="5233988" cy="39258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bwMode="auto">
          <a:xfrm>
            <a:off x="396875" y="4305300"/>
            <a:ext cx="5988050" cy="4184650"/>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112713" indent="-112713" defTabSz="1020763" eaLnBrk="1" hangingPunct="1">
              <a:spcBef>
                <a:spcPct val="0"/>
              </a:spcBef>
            </a:pPr>
            <a:r>
              <a:rPr lang="en-US">
                <a:latin typeface="Times New Roman" charset="0"/>
                <a:ea typeface="ＭＳ Ｐゴシック" charset="0"/>
                <a:cs typeface="ＭＳ Ｐゴシック" charset="0"/>
              </a:rPr>
              <a:t>Christ</a:t>
            </a:r>
            <a:r>
              <a:rPr lang="fr-FR"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extLst>
      <p:ext uri="{BB962C8B-B14F-4D97-AF65-F5344CB8AC3E}">
        <p14:creationId xmlns:p14="http://schemas.microsoft.com/office/powerpoint/2010/main" val="55901893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9CB64A-5356-1348-89F6-B17785490C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86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Geneva" charset="0"/>
            </a:endParaRPr>
          </a:p>
        </p:txBody>
      </p:sp>
    </p:spTree>
    <p:extLst>
      <p:ext uri="{BB962C8B-B14F-4D97-AF65-F5344CB8AC3E}">
        <p14:creationId xmlns:p14="http://schemas.microsoft.com/office/powerpoint/2010/main" val="3007154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828F6-8F71-7B44-98A1-987B82C9BC1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582CDB-573A-4E4E-A0BB-69E4DCB53A6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072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0723"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Geneva" charset="0"/>
            </a:endParaRPr>
          </a:p>
        </p:txBody>
      </p:sp>
    </p:spTree>
    <p:extLst>
      <p:ext uri="{BB962C8B-B14F-4D97-AF65-F5344CB8AC3E}">
        <p14:creationId xmlns:p14="http://schemas.microsoft.com/office/powerpoint/2010/main" val="392854296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71957104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John the Baptist Prepares the Way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a:t>
            </a:r>
            <a:r>
              <a:rPr lang="en-US" dirty="0">
                <a:effectLst/>
                <a:latin typeface="Lucida Grande" panose="020B0600040502020204" pitchFamily="34" charset="0"/>
              </a:rPr>
              <a:t>    In those days John the Baptist came to the Judean wilderness and began preaching. His message was,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“Repent of your sins and turn to God, for the Kingdom of Heaven is near.”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The prophet Isaiah was speaking about John when he said,</a:t>
            </a:r>
          </a:p>
          <a:p>
            <a:r>
              <a:rPr lang="en-US" dirty="0">
                <a:effectLst/>
                <a:latin typeface="Lucida Grande" panose="020B0600040502020204" pitchFamily="34" charset="0"/>
              </a:rPr>
              <a:t> </a:t>
            </a:r>
          </a:p>
          <a:p>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3:4</a:t>
            </a:r>
            <a:r>
              <a:rPr lang="en-US" dirty="0">
                <a:effectLst/>
                <a:latin typeface="Lucida Grande" panose="020B0600040502020204" pitchFamily="34" charset="0"/>
              </a:rPr>
              <a:t>    John’s clothes were woven from coarse camel hair, and he wore a leather belt around his waist. For food he ate locusts and wild honey.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People from Jerusalem and from all of Judea and all over the Jordan Valley went out to see and hear John.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And when they confessed their sins, he baptized them in the Jordan River.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3:7</a:t>
            </a:r>
            <a:r>
              <a:rPr lang="en-US" dirty="0">
                <a:effectLst/>
                <a:latin typeface="Lucida Grande" panose="020B0600040502020204" pitchFamily="34" charset="0"/>
              </a:rPr>
              <a:t>    But when he saw many Pharisees and Sadducees coming to watch him baptize, he denounced them. “You brood of snakes!” he exclaimed. “Who warned you to flee the coming wrath?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Prove by the way you live that you have repented of your sins and turned to God.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Don’t just say to each other, ‘We’re safe, for we are descendants of Abraham.’ That means nothing, for I tell you, God can create children of Abraham from these very stones.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Even now the ax of God’s judgment is poised, ready to sever the roots of the trees. Yes, every tree that does not produce good fruit will be chopped down and thrown into the fire.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3:11</a:t>
            </a:r>
            <a:r>
              <a:rPr lang="en-US" dirty="0">
                <a:effectLst/>
                <a:latin typeface="Lucida Grande" panose="020B0600040502020204" pitchFamily="34" charset="0"/>
              </a:rPr>
              <a:t>    “I baptize with water those who repent of their sins and turn to God. But someone is coming soon who is greater than I am—so much greater that I’m not worthy even to be his slave and carry his sandals. He will baptize you with the Holy Spirit and with fire.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He is ready to separate the chaff from the wheat with his winnowing fork. Then he will clean up the threshing area, gathering the wheat into his barn but burning the chaff with never-ending fire.”</a:t>
            </a:r>
          </a:p>
          <a:p>
            <a:endParaRPr lang="en-US" dirty="0">
              <a:effectLst/>
              <a:latin typeface="Lucida Grande" panose="020B0600040502020204" pitchFamily="34" charset="0"/>
            </a:endParaRPr>
          </a:p>
          <a:p>
            <a:r>
              <a:rPr lang="en-US" dirty="0">
                <a:effectLst/>
                <a:latin typeface="Lucida Grande" panose="020B0600040502020204" pitchFamily="34" charset="0"/>
              </a:rPr>
              <a:t>The Baptism of Jesus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3:13</a:t>
            </a:r>
            <a:r>
              <a:rPr lang="en-US" dirty="0">
                <a:effectLst/>
                <a:latin typeface="Lucida Grande" panose="020B0600040502020204" pitchFamily="34" charset="0"/>
              </a:rPr>
              <a:t>    Then Jesus went from Galilee to the Jordan River to be baptized by John.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But John tried to talk him out of it. “I am the one who needs to be baptized by you,” he said, “so why are you coming to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3:15</a:t>
            </a:r>
            <a:r>
              <a:rPr lang="en-US" dirty="0">
                <a:solidFill>
                  <a:srgbClr val="000000"/>
                </a:solidFill>
                <a:effectLst/>
                <a:latin typeface="Lucida Grande" panose="020B0600040502020204" pitchFamily="34" charset="0"/>
              </a:rPr>
              <a:t>    But Jesus said, </a:t>
            </a:r>
            <a:r>
              <a:rPr lang="en-US" dirty="0">
                <a:solidFill>
                  <a:srgbClr val="FF2500"/>
                </a:solidFill>
                <a:effectLst/>
                <a:latin typeface="Lucida Grande" panose="020B0600040502020204" pitchFamily="34" charset="0"/>
              </a:rPr>
              <a:t>“It should be done, for we must carry out all that God requires.”</a:t>
            </a:r>
            <a:r>
              <a:rPr lang="en-US" dirty="0">
                <a:solidFill>
                  <a:srgbClr val="000000"/>
                </a:solidFill>
                <a:effectLst/>
                <a:latin typeface="Lucida Grande" panose="020B0600040502020204" pitchFamily="34" charset="0"/>
              </a:rPr>
              <a:t> So John agreed to baptize him.</a:t>
            </a:r>
            <a:endParaRPr lang="en-US" dirty="0">
              <a:solidFill>
                <a:srgbClr val="FF2500"/>
              </a:solidFill>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3:16</a:t>
            </a:r>
            <a:r>
              <a:rPr lang="en-US" dirty="0">
                <a:effectLst/>
                <a:latin typeface="Lucida Grande" panose="020B0600040502020204" pitchFamily="34" charset="0"/>
              </a:rPr>
              <a:t>    After his baptism, as Jesus came up out of the water, the heavens were opened and he saw the Spirit of God descending like a dove and settling on him.</a:t>
            </a:r>
          </a:p>
          <a:p>
            <a:endParaRPr lang="en-US" dirty="0">
              <a:effectLst/>
              <a:latin typeface="Lucida Grande" panose="020B0600040502020204" pitchFamily="34" charset="0"/>
            </a:endParaRPr>
          </a:p>
          <a:p>
            <a:r>
              <a:rPr lang="en-US" dirty="0">
                <a:effectLst/>
                <a:latin typeface="Lucida Grande" panose="020B0600040502020204" pitchFamily="34" charset="0"/>
              </a:rPr>
              <a:t>MARK</a:t>
            </a:r>
          </a:p>
          <a:p>
            <a:endParaRPr lang="en-US" dirty="0">
              <a:effectLst/>
              <a:latin typeface="Lucida Grande" panose="020B0600040502020204" pitchFamily="34" charset="0"/>
            </a:endParaRPr>
          </a:p>
          <a:p>
            <a:r>
              <a:rPr lang="en-US" dirty="0">
                <a:effectLst/>
                <a:latin typeface="Lucida Grande" panose="020B0600040502020204" pitchFamily="34" charset="0"/>
              </a:rPr>
              <a:t>John the Baptist Prepares the Way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a:t>
            </a:r>
            <a:r>
              <a:rPr lang="en-US" dirty="0">
                <a:effectLst/>
                <a:latin typeface="Lucida Grande" panose="020B0600040502020204" pitchFamily="34" charset="0"/>
              </a:rPr>
              <a:t>    This is the Good News about Jesus the Messiah, the Son of God. It began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just as the prophet Isaiah had written: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“Look, I am sending my messenger ahead of you,</a:t>
            </a:r>
          </a:p>
          <a:p>
            <a:r>
              <a:rPr lang="en-US" dirty="0">
                <a:effectLst/>
                <a:latin typeface="Lucida Grande" panose="020B0600040502020204" pitchFamily="34" charset="0"/>
              </a:rPr>
              <a:t>and he will prepare your way.</a:t>
            </a:r>
          </a:p>
          <a:p>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a:t>
            </a:r>
            <a:r>
              <a:rPr lang="en-US" dirty="0">
                <a:effectLst/>
                <a:latin typeface="Lucida Grande" panose="020B0600040502020204" pitchFamily="34" charset="0"/>
              </a:rPr>
              <a:t>    This messenger was John the Baptist. He was in the wilderness and preached that people should be baptized to show that they had repented of their sins and turned to God to be forgiven.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All of Judea, including all the people of Jerusalem, went out to see and hear John. And when they confessed their sins, he baptized them in the Jordan River.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His clothes were woven from coarse camel hair, and he wore a leather belt around his waist. For food he ate locusts and wild honey.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1:7</a:t>
            </a:r>
            <a:r>
              <a:rPr lang="en-US" dirty="0">
                <a:effectLst/>
                <a:latin typeface="Lucida Grande" panose="020B0600040502020204" pitchFamily="34" charset="0"/>
              </a:rPr>
              <a:t>    John announced: “Someone is coming soon who is greater than I am—so much greater that I’m not even worthy to stoop down like a slave and untie the straps of his sandals.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I baptize you with water, but he will baptize you with the Holy Spirit!”</a:t>
            </a:r>
          </a:p>
          <a:p>
            <a:endParaRPr lang="en-US" dirty="0">
              <a:effectLst/>
              <a:latin typeface="Lucida Grande" panose="020B0600040502020204" pitchFamily="34" charset="0"/>
            </a:endParaRPr>
          </a:p>
          <a:p>
            <a:r>
              <a:rPr lang="en-US" dirty="0">
                <a:effectLst/>
                <a:latin typeface="Lucida Grande" panose="020B0600040502020204" pitchFamily="34" charset="0"/>
              </a:rPr>
              <a:t>The Baptism and Temptation of Jesus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1:9</a:t>
            </a:r>
            <a:r>
              <a:rPr lang="en-US" dirty="0">
                <a:effectLst/>
                <a:latin typeface="Lucida Grande" panose="020B0600040502020204" pitchFamily="34" charset="0"/>
              </a:rPr>
              <a:t>    One day Jesus came from Nazareth in Galilee, and John baptized him in the Jordan River.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As Jesus came up out of the water, he saw the heavens splitting apart and the Holy Spirit descending on him like a dove.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And a voice from heaven said, “You are my dearly loved Son, and you bring me great joy.”</a:t>
            </a:r>
          </a:p>
          <a:p>
            <a:endParaRPr lang="en-US" dirty="0">
              <a:effectLst/>
              <a:latin typeface="Lucida Grande" panose="020B0600040502020204" pitchFamily="34" charset="0"/>
            </a:endParaRPr>
          </a:p>
          <a:p>
            <a:r>
              <a:rPr lang="en-US" dirty="0">
                <a:effectLst/>
                <a:latin typeface="Lucida Grande" panose="020B0600040502020204" pitchFamily="34" charset="0"/>
              </a:rPr>
              <a:t>John the Baptist Prepares the Way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a:t>
            </a:r>
            <a:r>
              <a:rPr lang="en-US" dirty="0">
                <a:effectLst/>
                <a:latin typeface="Lucida Grande" panose="020B0600040502020204" pitchFamily="34" charset="0"/>
              </a:rPr>
              <a:t>    It was now the fifteenth year of the reign of Tiberius, the Roman emperor. Pontius Pilate was governor over Judea; Herod Antipas was ruler over Galilee; his brother Philip was ruler over </a:t>
            </a:r>
            <a:r>
              <a:rPr lang="en-US" dirty="0" err="1">
                <a:effectLst/>
                <a:latin typeface="Lucida Grande" panose="020B0600040502020204" pitchFamily="34" charset="0"/>
              </a:rPr>
              <a:t>Iturea</a:t>
            </a:r>
            <a:r>
              <a:rPr lang="en-US" dirty="0">
                <a:effectLst/>
                <a:latin typeface="Lucida Grande" panose="020B0600040502020204" pitchFamily="34" charset="0"/>
              </a:rPr>
              <a:t> and </a:t>
            </a:r>
            <a:r>
              <a:rPr lang="en-US" dirty="0" err="1">
                <a:effectLst/>
                <a:latin typeface="Lucida Grande" panose="020B0600040502020204" pitchFamily="34" charset="0"/>
              </a:rPr>
              <a:t>Traconitis</a:t>
            </a:r>
            <a:r>
              <a:rPr lang="en-US" dirty="0">
                <a:effectLst/>
                <a:latin typeface="Lucida Grande" panose="020B0600040502020204" pitchFamily="34" charset="0"/>
              </a:rPr>
              <a:t>; Lysanias was ruler over Abilene.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Annas and Caiaphas were the high priests. At this time a message from God came to John son of Zechariah, who was living in the wilderness.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Then John went from place to place on both sides of the Jordan River, preaching that people should be baptized to show that they had repented of their sins and turned to God to be forgiven.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Isaiah had spoken of John when he said,</a:t>
            </a:r>
          </a:p>
          <a:p>
            <a:endParaRPr lang="en-US" dirty="0">
              <a:effectLst/>
              <a:latin typeface="Lucida Grande" panose="020B0600040502020204" pitchFamily="34" charset="0"/>
            </a:endParaRPr>
          </a:p>
          <a:p>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valleys will be filled,</a:t>
            </a:r>
          </a:p>
          <a:p>
            <a:r>
              <a:rPr lang="en-US" dirty="0">
                <a:effectLst/>
                <a:latin typeface="Lucida Grande" panose="020B0600040502020204" pitchFamily="34" charset="0"/>
              </a:rPr>
              <a:t>and the mountains and hills made level.</a:t>
            </a:r>
          </a:p>
          <a:p>
            <a:r>
              <a:rPr lang="en-US" dirty="0">
                <a:effectLst/>
                <a:latin typeface="Lucida Grande" panose="020B0600040502020204" pitchFamily="34" charset="0"/>
              </a:rPr>
              <a:t>The curves will be straightened,</a:t>
            </a:r>
          </a:p>
          <a:p>
            <a:r>
              <a:rPr lang="en-US" dirty="0">
                <a:effectLst/>
                <a:latin typeface="Lucida Grande" panose="020B0600040502020204" pitchFamily="34" charset="0"/>
              </a:rPr>
              <a:t>and the rough places made smooth.</a:t>
            </a:r>
          </a:p>
          <a:p>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And then all people will see</a:t>
            </a:r>
          </a:p>
          <a:p>
            <a:r>
              <a:rPr lang="en-US" dirty="0">
                <a:effectLst/>
                <a:latin typeface="Lucida Grande" panose="020B0600040502020204" pitchFamily="34" charset="0"/>
              </a:rPr>
              <a:t>the salvation sent from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3:7</a:t>
            </a:r>
            <a:r>
              <a:rPr lang="en-US" dirty="0">
                <a:effectLst/>
                <a:latin typeface="Lucida Grande" panose="020B0600040502020204" pitchFamily="34" charset="0"/>
              </a:rPr>
              <a:t>    When the crowds came to John for baptism, he said, “You brood of snakes! Who warned you to flee the coming wrath?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Prove by the way you live that you have repented of your sins and turned to God. Don’t just say to each other, ‘We’re safe, for we are descendants of Abraham.’ That means nothing, for I tell you, God can create children of Abraham from these very stones.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Even now the ax of God’s judgment is poised, ready to sever the roots of the trees. Yes, every tree that does not produce good fruit will be chopped down and thrown into the fire.”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3:10</a:t>
            </a:r>
            <a:r>
              <a:rPr lang="en-US" dirty="0">
                <a:effectLst/>
                <a:latin typeface="Lucida Grande" panose="020B0600040502020204" pitchFamily="34" charset="0"/>
              </a:rPr>
              <a:t>    The crowds asked, “What should we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3:11</a:t>
            </a:r>
            <a:r>
              <a:rPr lang="en-US" dirty="0">
                <a:effectLst/>
                <a:latin typeface="Lucida Grande" panose="020B0600040502020204" pitchFamily="34" charset="0"/>
              </a:rPr>
              <a:t>    John replied, “If you have two shirts, give one to the poor. If you have food, share it with those who are hungry.”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3:12</a:t>
            </a:r>
            <a:r>
              <a:rPr lang="en-US" dirty="0">
                <a:effectLst/>
                <a:latin typeface="Lucida Grande" panose="020B0600040502020204" pitchFamily="34" charset="0"/>
              </a:rPr>
              <a:t>    Even corrupt tax collectors came to be baptized and asked, “Teacher, what should we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3:13</a:t>
            </a:r>
            <a:r>
              <a:rPr lang="en-US" dirty="0">
                <a:effectLst/>
                <a:latin typeface="Lucida Grande" panose="020B0600040502020204" pitchFamily="34" charset="0"/>
              </a:rPr>
              <a:t>    He replied, “Collect no more taxes than the government requires.”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3:14</a:t>
            </a:r>
            <a:r>
              <a:rPr lang="en-US" dirty="0">
                <a:effectLst/>
                <a:latin typeface="Lucida Grande" panose="020B0600040502020204" pitchFamily="34" charset="0"/>
              </a:rPr>
              <a:t>    “What should we do?” asked some soldiers. </a:t>
            </a:r>
          </a:p>
          <a:p>
            <a:endParaRPr lang="en-US" dirty="0">
              <a:effectLst/>
              <a:latin typeface="Lucida Grande" panose="020B0600040502020204" pitchFamily="34" charset="0"/>
            </a:endParaRPr>
          </a:p>
          <a:p>
            <a:r>
              <a:rPr lang="en-US" dirty="0">
                <a:effectLst/>
                <a:latin typeface="Lucida Grande" panose="020B0600040502020204" pitchFamily="34" charset="0"/>
              </a:rPr>
              <a:t>John replied, “Don’t extort money or make false accusations. And be content with your pay.”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3:15</a:t>
            </a:r>
            <a:r>
              <a:rPr lang="en-US" dirty="0">
                <a:effectLst/>
                <a:latin typeface="Lucida Grande" panose="020B0600040502020204" pitchFamily="34" charset="0"/>
              </a:rPr>
              <a:t>    Everyone was expecting the Messiah to come soon, and they were eager to know whether John might be the Messiah.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John answered their questions by saying, “I baptize you with water; but someone is coming soon who is greater than I am—so much greater that I’m not even worthy to be his slave and untie the straps of his sandals. He will baptize you with the Holy Spirit and with fire.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He is ready to separate the chaff from the wheat with his winnowing fork. Then he will clean up the threshing area, gathering the wheat into his barn but burning the chaff with never-ending fire.”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John used many such warnings as he announced the Good News to the people.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3:19</a:t>
            </a:r>
            <a:r>
              <a:rPr lang="en-US" dirty="0">
                <a:effectLst/>
                <a:latin typeface="Lucida Grande" panose="020B0600040502020204" pitchFamily="34" charset="0"/>
              </a:rPr>
              <a:t>    John also publicly criticized Herod Antipas, the ruler of Galilee, for marrying Herodias, his brother’s wife, and for many other wrongs he had done.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So Herod put John in prison, adding this sin to his many others.</a:t>
            </a:r>
          </a:p>
          <a:p>
            <a:endParaRPr lang="en-US" dirty="0">
              <a:effectLst/>
              <a:latin typeface="Lucida Grande" panose="020B0600040502020204" pitchFamily="34" charset="0"/>
            </a:endParaRPr>
          </a:p>
          <a:p>
            <a:r>
              <a:rPr lang="en-US" dirty="0">
                <a:effectLst/>
                <a:latin typeface="Lucida Grande" panose="020B0600040502020204" pitchFamily="34" charset="0"/>
              </a:rPr>
              <a:t>The Baptism of Jesus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3:21</a:t>
            </a:r>
            <a:r>
              <a:rPr lang="en-US" dirty="0">
                <a:effectLst/>
                <a:latin typeface="Lucida Grande" panose="020B0600040502020204" pitchFamily="34" charset="0"/>
              </a:rPr>
              <a:t>    One day when the crowds were being baptized, Jesus himself was baptized. As he was praying, the heavens opened, </a:t>
            </a: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and the Holy Spirit, in bodily form, descended on him like a dove. And a voice from heaven said, “You are my dearly loved Son, and you bring me great joy.”</a:t>
            </a:r>
          </a:p>
          <a:p>
            <a:endParaRPr lang="en-US" dirty="0">
              <a:effectLst/>
              <a:latin typeface="Lucida Grande" panose="020B0600040502020204" pitchFamily="34" charset="0"/>
            </a:endParaRPr>
          </a:p>
          <a:p>
            <a:r>
              <a:rPr lang="en-US" dirty="0">
                <a:effectLst/>
                <a:latin typeface="Lucida Grande" panose="020B0600040502020204" pitchFamily="34" charset="0"/>
              </a:rPr>
              <a:t>JOHN</a:t>
            </a:r>
          </a:p>
          <a:p>
            <a:endParaRPr lang="en-US" dirty="0">
              <a:effectLst/>
              <a:latin typeface="Lucida Grande" panose="020B0600040502020204" pitchFamily="34" charset="0"/>
            </a:endParaRPr>
          </a:p>
          <a:p>
            <a:r>
              <a:rPr lang="en-US" dirty="0">
                <a:effectLst/>
                <a:latin typeface="Lucida Grande" panose="020B0600040502020204" pitchFamily="34" charset="0"/>
              </a:rPr>
              <a:t>Prologue: Christ, the Eternal Word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a:t>
            </a:r>
            <a:r>
              <a:rPr lang="en-US" dirty="0">
                <a:effectLst/>
                <a:latin typeface="Lucida Grande" panose="020B0600040502020204" pitchFamily="34" charset="0"/>
              </a:rPr>
              <a:t>    In the beginning the Word already existed.</a:t>
            </a:r>
          </a:p>
          <a:p>
            <a:r>
              <a:rPr lang="en-US" dirty="0">
                <a:effectLst/>
                <a:latin typeface="Lucida Grande" panose="020B0600040502020204" pitchFamily="34" charset="0"/>
              </a:rPr>
              <a:t>The Word was with God,</a:t>
            </a:r>
          </a:p>
          <a:p>
            <a:r>
              <a:rPr lang="en-US" dirty="0">
                <a:effectLst/>
                <a:latin typeface="Lucida Grande" panose="020B0600040502020204" pitchFamily="34" charset="0"/>
              </a:rPr>
              <a:t>and the Word was God.</a:t>
            </a:r>
          </a:p>
          <a:p>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He existed in the beginning with God.</a:t>
            </a:r>
          </a:p>
          <a:p>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God created everything through him,</a:t>
            </a:r>
          </a:p>
          <a:p>
            <a:r>
              <a:rPr lang="en-US" dirty="0">
                <a:effectLst/>
                <a:latin typeface="Lucida Grande" panose="020B0600040502020204" pitchFamily="34" charset="0"/>
              </a:rPr>
              <a:t>and nothing was created except through him.</a:t>
            </a:r>
          </a:p>
          <a:p>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Word gave life to everything that was created,</a:t>
            </a:r>
          </a:p>
          <a:p>
            <a:r>
              <a:rPr lang="en-US" dirty="0">
                <a:effectLst/>
                <a:latin typeface="Lucida Grande" panose="020B0600040502020204" pitchFamily="34" charset="0"/>
              </a:rPr>
              <a:t>and his life brought light to everyone.</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light shines in the darkness,</a:t>
            </a:r>
          </a:p>
          <a:p>
            <a:r>
              <a:rPr lang="en-US" dirty="0">
                <a:effectLst/>
                <a:latin typeface="Lucida Grande" panose="020B0600040502020204" pitchFamily="34" charset="0"/>
              </a:rPr>
              <a:t>and the darkness can never extinguish 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1:6</a:t>
            </a:r>
            <a:r>
              <a:rPr lang="en-US" dirty="0">
                <a:effectLst/>
                <a:latin typeface="Lucida Grande" panose="020B0600040502020204" pitchFamily="34" charset="0"/>
              </a:rPr>
              <a:t>    God sent a man, John the Baptist,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to tell about the light so that everyone might believe because of his testimony.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John himself was not the light; he was simply a witness to tell about the light.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The one who is the true light, who gives light to everyone, was coming into the world.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1:10</a:t>
            </a:r>
            <a:r>
              <a:rPr lang="en-US" dirty="0">
                <a:effectLst/>
                <a:latin typeface="Lucida Grande" panose="020B0600040502020204" pitchFamily="34" charset="0"/>
              </a:rPr>
              <a:t>    He came into the very world he created, but the world didn’t recognize him.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He came to his own people, and even they rejected him.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But to all who believed him and accepted him, he gave the right to become children of God.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They are reborn—not with a physical birth resulting from human passion or plan, but a birth that comes from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1:14</a:t>
            </a:r>
            <a:r>
              <a:rPr lang="en-US" dirty="0">
                <a:effectLst/>
                <a:latin typeface="Lucida Grande" panose="020B0600040502020204" pitchFamily="34" charset="0"/>
              </a:rPr>
              <a:t>    So the Word became human and made his home among us. He was full of unfailing love and faithfulness. And we have seen his glory, the glory of the Father’s one and only Son.</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1:15</a:t>
            </a:r>
            <a:r>
              <a:rPr lang="en-US" dirty="0">
                <a:effectLst/>
                <a:latin typeface="Lucida Grande" panose="020B0600040502020204" pitchFamily="34" charset="0"/>
              </a:rPr>
              <a:t>    John testified about him when he shouted to the crowds, “This is the one I was talking about when I said, ‘Someone is coming after me who is far greater than I am, for he existed long before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1:16</a:t>
            </a:r>
            <a:r>
              <a:rPr lang="en-US" dirty="0">
                <a:effectLst/>
                <a:latin typeface="Lucida Grande" panose="020B0600040502020204" pitchFamily="34" charset="0"/>
              </a:rPr>
              <a:t>    From his abundance we have all received one gracious blessing after another.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For the law was given through Moses, but God’s unfailing love and faithfulness came through Jesus Christ.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No one has ever seen God. But the unique One, who is himself God, is near to the Father’s heart. He has revealed God to us.</a:t>
            </a:r>
          </a:p>
          <a:p>
            <a:endParaRPr lang="en-US" dirty="0">
              <a:effectLst/>
              <a:latin typeface="Lucida Grande" panose="020B0600040502020204" pitchFamily="34" charset="0"/>
            </a:endParaRPr>
          </a:p>
          <a:p>
            <a:r>
              <a:rPr lang="en-US" dirty="0">
                <a:effectLst/>
                <a:latin typeface="Lucida Grande" panose="020B0600040502020204" pitchFamily="34" charset="0"/>
              </a:rPr>
              <a:t>The Testimony of John the Baptist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1:19</a:t>
            </a:r>
            <a:r>
              <a:rPr lang="en-US" dirty="0">
                <a:effectLst/>
                <a:latin typeface="Lucida Grande" panose="020B0600040502020204" pitchFamily="34" charset="0"/>
              </a:rPr>
              <a:t>    This was John’s testimony when the Jewish leaders sent priests and Temple assistants from Jerusalem to ask John, “Who are you?”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He came right out and said, “I am not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1:21</a:t>
            </a:r>
            <a:r>
              <a:rPr lang="en-US" dirty="0">
                <a:effectLst/>
                <a:latin typeface="Lucida Grande" panose="020B0600040502020204" pitchFamily="34" charset="0"/>
              </a:rPr>
              <a:t>    “Well then, who are you?” they asked. “Are you Elijah?” </a:t>
            </a:r>
          </a:p>
          <a:p>
            <a:endParaRPr lang="en-US" dirty="0">
              <a:effectLst/>
              <a:latin typeface="Lucida Grande" panose="020B0600040502020204" pitchFamily="34" charset="0"/>
            </a:endParaRPr>
          </a:p>
          <a:p>
            <a:r>
              <a:rPr lang="en-US" dirty="0">
                <a:effectLst/>
                <a:latin typeface="Lucida Grande" panose="020B0600040502020204" pitchFamily="34" charset="0"/>
              </a:rPr>
              <a:t>“No,” he replied. </a:t>
            </a:r>
          </a:p>
          <a:p>
            <a:endParaRPr lang="en-US" dirty="0">
              <a:effectLst/>
              <a:latin typeface="Lucida Grande" panose="020B0600040502020204" pitchFamily="34" charset="0"/>
            </a:endParaRPr>
          </a:p>
          <a:p>
            <a:r>
              <a:rPr lang="en-US" dirty="0">
                <a:effectLst/>
                <a:latin typeface="Lucida Grande" panose="020B0600040502020204" pitchFamily="34" charset="0"/>
              </a:rPr>
              <a:t>“Are you the Prophet we are expecting?” </a:t>
            </a:r>
          </a:p>
          <a:p>
            <a:endParaRPr lang="en-US" dirty="0">
              <a:effectLst/>
              <a:latin typeface="Lucida Grande" panose="020B0600040502020204" pitchFamily="34" charset="0"/>
            </a:endParaRPr>
          </a:p>
          <a:p>
            <a:r>
              <a:rPr lang="en-US" dirty="0">
                <a:effectLst/>
                <a:latin typeface="Lucida Grande" panose="020B0600040502020204" pitchFamily="34" charset="0"/>
              </a:rPr>
              <a:t>“No.”</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1:22</a:t>
            </a:r>
            <a:r>
              <a:rPr lang="en-US" dirty="0">
                <a:effectLst/>
                <a:latin typeface="Lucida Grande" panose="020B0600040502020204" pitchFamily="34" charset="0"/>
              </a:rPr>
              <a:t>    “Then who are you? We need an answer for those who sent us. What do you have to say about yourself?”</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1:23</a:t>
            </a:r>
            <a:r>
              <a:rPr lang="en-US" dirty="0">
                <a:effectLst/>
                <a:latin typeface="Lucida Grande" panose="020B0600040502020204" pitchFamily="34" charset="0"/>
              </a:rPr>
              <a:t>    John replied in the words of the prophet Isaiah: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“I am a voice shouting in the wilderness,</a:t>
            </a:r>
          </a:p>
          <a:p>
            <a:r>
              <a:rPr lang="en-US" dirty="0">
                <a:effectLst/>
                <a:latin typeface="Lucida Grande" panose="020B0600040502020204" pitchFamily="34" charset="0"/>
              </a:rPr>
              <a:t>‘Clear the way for the LORD’s coming!’”</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1:24</a:t>
            </a:r>
            <a:r>
              <a:rPr lang="en-US" dirty="0">
                <a:effectLst/>
                <a:latin typeface="Lucida Grande" panose="020B0600040502020204" pitchFamily="34" charset="0"/>
              </a:rPr>
              <a:t>    Then the Pharisees who had been sent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asked him, “If you aren’t the Messiah or Elijah or the Prophet, what right do you have to baptize?”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1:26</a:t>
            </a:r>
            <a:r>
              <a:rPr lang="en-US" dirty="0">
                <a:effectLst/>
                <a:latin typeface="Lucida Grande" panose="020B0600040502020204" pitchFamily="34" charset="0"/>
              </a:rPr>
              <a:t>    John told them, “I baptize with water, but right here in the crowd is someone you do not recognize.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Though his ministry follows mine, I’m not even worthy to be his slave and untie the straps of his sandal.”</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1:28</a:t>
            </a:r>
            <a:r>
              <a:rPr lang="en-US" dirty="0">
                <a:effectLst/>
                <a:latin typeface="Lucida Grande" panose="020B0600040502020204" pitchFamily="34" charset="0"/>
              </a:rPr>
              <a:t>    This encounter took place in Bethany, an area east of the Jordan River, where John was baptizing.</a:t>
            </a:r>
          </a:p>
          <a:p>
            <a:endParaRPr lang="en-US" dirty="0">
              <a:effectLst/>
              <a:latin typeface="Lucida Grande" panose="020B0600040502020204" pitchFamily="34" charset="0"/>
            </a:endParaRPr>
          </a:p>
          <a:p>
            <a:r>
              <a:rPr lang="en-US" dirty="0">
                <a:effectLst/>
                <a:latin typeface="Lucida Grande" panose="020B0600040502020204" pitchFamily="34" charset="0"/>
              </a:rPr>
              <a:t>Jesus, the Lamb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1:29</a:t>
            </a:r>
            <a:r>
              <a:rPr lang="en-US" dirty="0">
                <a:effectLst/>
                <a:latin typeface="Lucida Grande" panose="020B0600040502020204" pitchFamily="34" charset="0"/>
              </a:rPr>
              <a:t>    The next day John saw Jesus coming toward him and said, “Look! The Lamb of God who takes away the sin of the world! </a:t>
            </a:r>
            <a:r>
              <a:rPr lang="en-US" b="1" baseline="30000" dirty="0">
                <a:solidFill>
                  <a:srgbClr val="006699"/>
                </a:solidFill>
                <a:effectLst/>
                <a:latin typeface="Helvetica Neue" panose="02000503000000020004" pitchFamily="2" charset="0"/>
              </a:rPr>
              <a:t>30</a:t>
            </a:r>
            <a:r>
              <a:rPr lang="en-US" dirty="0">
                <a:effectLst/>
                <a:latin typeface="Lucida Grande" panose="020B0600040502020204" pitchFamily="34" charset="0"/>
              </a:rPr>
              <a:t> He is the one I was talking about when I said, ‘A man is coming after me who is far greater than I am, for he existed long before me.’ </a:t>
            </a:r>
            <a:r>
              <a:rPr lang="en-US" b="1" baseline="30000" dirty="0">
                <a:solidFill>
                  <a:srgbClr val="006699"/>
                </a:solidFill>
                <a:effectLst/>
                <a:latin typeface="Helvetica Neue" panose="02000503000000020004" pitchFamily="2" charset="0"/>
              </a:rPr>
              <a:t>31</a:t>
            </a:r>
            <a:r>
              <a:rPr lang="en-US" dirty="0">
                <a:effectLst/>
                <a:latin typeface="Lucida Grande" panose="020B0600040502020204" pitchFamily="34" charset="0"/>
              </a:rPr>
              <a:t> I did not recognize him as the Messiah, but I have been baptizing with water so that he might be revealed to Israel.”</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1:32</a:t>
            </a:r>
            <a:r>
              <a:rPr lang="en-US" dirty="0">
                <a:effectLst/>
                <a:latin typeface="Lucida Grande" panose="020B0600040502020204" pitchFamily="34" charset="0"/>
              </a:rPr>
              <a:t>    Then John testified, “I saw the Holy Spirit descending like a dove from heaven and resting upon him. </a:t>
            </a:r>
            <a:r>
              <a:rPr lang="en-US" b="1" baseline="30000" dirty="0">
                <a:solidFill>
                  <a:srgbClr val="006699"/>
                </a:solidFill>
                <a:effectLst/>
                <a:latin typeface="Helvetica Neue" panose="02000503000000020004" pitchFamily="2" charset="0"/>
              </a:rPr>
              <a:t>33</a:t>
            </a:r>
            <a:r>
              <a:rPr lang="en-US" dirty="0">
                <a:effectLst/>
                <a:latin typeface="Lucida Grande" panose="020B0600040502020204" pitchFamily="34" charset="0"/>
              </a:rPr>
              <a:t> I didn’t know he was the one, but when God sent me to baptize with water, he told me, ‘The one on whom you see the Spirit descend and rest is the one who will baptize with the Holy Spirit.’ </a:t>
            </a:r>
            <a:r>
              <a:rPr lang="en-US" b="1" baseline="30000" dirty="0">
                <a:solidFill>
                  <a:srgbClr val="006699"/>
                </a:solidFill>
                <a:effectLst/>
                <a:latin typeface="Helvetica Neue" panose="02000503000000020004" pitchFamily="2" charset="0"/>
              </a:rPr>
              <a:t>34</a:t>
            </a:r>
            <a:r>
              <a:rPr lang="en-US" dirty="0">
                <a:effectLst/>
                <a:latin typeface="Lucida Grande" panose="020B0600040502020204" pitchFamily="34" charset="0"/>
              </a:rPr>
              <a:t> I saw this happen to Jesus, so I testify that he is the Chosen One of God.” </a:t>
            </a:r>
          </a:p>
          <a:p>
            <a:endParaRPr lang="en-US" dirty="0"/>
          </a:p>
          <a:p>
            <a:endParaRPr lang="en-US" dirty="0"/>
          </a:p>
        </p:txBody>
      </p:sp>
      <p:sp>
        <p:nvSpPr>
          <p:cNvPr id="4" name="Slide Number Placeholder 3"/>
          <p:cNvSpPr>
            <a:spLocks noGrp="1"/>
          </p:cNvSpPr>
          <p:nvPr>
            <p:ph type="sldNum" sz="quarter" idx="5"/>
          </p:nvPr>
        </p:nvSpPr>
        <p:spPr/>
        <p:txBody>
          <a:bodyPr/>
          <a:lstStyle/>
          <a:p>
            <a:fld id="{5E2ADFD7-D11B-1947-91FB-744DDB5B077E}" type="slidenum">
              <a:rPr lang="en-US" smtClean="0"/>
              <a:pPr/>
              <a:t>252</a:t>
            </a:fld>
            <a:endParaRPr lang="en-US"/>
          </a:p>
        </p:txBody>
      </p:sp>
    </p:spTree>
    <p:extLst>
      <p:ext uri="{BB962C8B-B14F-4D97-AF65-F5344CB8AC3E}">
        <p14:creationId xmlns:p14="http://schemas.microsoft.com/office/powerpoint/2010/main" val="200699998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John was the son of the priest Zechariah, so John also qualified as a priest. But instead of sacrificial ministry in priestly robes at the temple, God called John to testify of the Ultimate Sacrifice out in the desert!</a:t>
            </a:r>
          </a:p>
        </p:txBody>
      </p:sp>
    </p:spTree>
    <p:extLst>
      <p:ext uri="{BB962C8B-B14F-4D97-AF65-F5344CB8AC3E}">
        <p14:creationId xmlns:p14="http://schemas.microsoft.com/office/powerpoint/2010/main" val="68128693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Rather than eating the rich meat of the sacrificial animals, John ate locusts and honey—not your typical priestly diet!</a:t>
            </a:r>
          </a:p>
        </p:txBody>
      </p:sp>
    </p:spTree>
    <p:extLst>
      <p:ext uri="{BB962C8B-B14F-4D97-AF65-F5344CB8AC3E}">
        <p14:creationId xmlns:p14="http://schemas.microsoft.com/office/powerpoint/2010/main" val="84285705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Instead of teaching in the temple courts to those required by Jewish Law to come to the temple, John preached in the desert to those who made the arduous journey to the wilderness. </a:t>
            </a:r>
          </a:p>
        </p:txBody>
      </p:sp>
    </p:spTree>
    <p:extLst>
      <p:ext uri="{BB962C8B-B14F-4D97-AF65-F5344CB8AC3E}">
        <p14:creationId xmlns:p14="http://schemas.microsoft.com/office/powerpoint/2010/main" val="190392805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John baptized on the opposite side of the Jordan River in modern-day Jordan.</a:t>
            </a:r>
          </a:p>
        </p:txBody>
      </p:sp>
    </p:spTree>
    <p:extLst>
      <p:ext uri="{BB962C8B-B14F-4D97-AF65-F5344CB8AC3E}">
        <p14:creationId xmlns:p14="http://schemas.microsoft.com/office/powerpoint/2010/main" val="92081105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Self-immersion baptism had obscure origins in the Intertestamental Era. Some scholars saw it as a rite developed for Gentile women who wished to become Jews, whereas Gentile men would be circumcised. In any case, John was the first to perform baptism and do so for those repenting of their sins.</a:t>
            </a:r>
          </a:p>
        </p:txBody>
      </p:sp>
    </p:spTree>
    <p:extLst>
      <p:ext uri="{BB962C8B-B14F-4D97-AF65-F5344CB8AC3E}">
        <p14:creationId xmlns:p14="http://schemas.microsoft.com/office/powerpoint/2010/main" val="190177941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The Jewish leaders were envious of the great following that John had, despite not receiving their education or titles.</a:t>
            </a:r>
          </a:p>
        </p:txBody>
      </p:sp>
    </p:spTree>
    <p:extLst>
      <p:ext uri="{BB962C8B-B14F-4D97-AF65-F5344CB8AC3E}">
        <p14:creationId xmlns:p14="http://schemas.microsoft.com/office/powerpoint/2010/main" val="388847949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528805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b="1" dirty="0">
                <a:latin typeface="Arial" panose="020B0604020202020204" pitchFamily="34" charset="0"/>
                <a:ea typeface="ＭＳ Ｐゴシック" charset="0"/>
                <a:cs typeface="ＭＳ Ｐゴシック" charset="0"/>
              </a:rPr>
              <a:t>The Nicene Creed (AD 325) was the second oldest creedal statement of the Early Church, preceded only by The Apostle</a:t>
            </a:r>
            <a:r>
              <a:rPr lang="fr-FR" sz="1200" b="1" dirty="0">
                <a:latin typeface="Arial" panose="020B0604020202020204" pitchFamily="34" charset="0"/>
                <a:ea typeface="ＭＳ Ｐゴシック" charset="0"/>
                <a:cs typeface="ＭＳ Ｐゴシック" charset="0"/>
              </a:rPr>
              <a:t>’</a:t>
            </a:r>
            <a:r>
              <a:rPr lang="en-US" sz="1200" b="1" dirty="0">
                <a:latin typeface="Arial" panose="020B0604020202020204" pitchFamily="34" charset="0"/>
                <a:ea typeface="ＭＳ Ｐゴシック" charset="0"/>
                <a:cs typeface="ＭＳ Ｐゴシック" charset="0"/>
              </a:rPr>
              <a:t>s Creed of 1</a:t>
            </a:r>
            <a:r>
              <a:rPr lang="en-US" sz="1200" b="1" baseline="30000" dirty="0">
                <a:latin typeface="Arial" panose="020B0604020202020204" pitchFamily="34" charset="0"/>
                <a:ea typeface="ＭＳ Ｐゴシック" charset="0"/>
                <a:cs typeface="ＭＳ Ｐゴシック" charset="0"/>
              </a:rPr>
              <a:t>st to </a:t>
            </a:r>
            <a:r>
              <a:rPr lang="en-US" sz="1200" b="1" dirty="0">
                <a:latin typeface="Arial" panose="020B0604020202020204" pitchFamily="34" charset="0"/>
                <a:ea typeface="ＭＳ Ｐゴシック" charset="0"/>
                <a:cs typeface="ＭＳ Ｐゴシック" charset="0"/>
              </a:rPr>
              <a:t>3</a:t>
            </a:r>
            <a:r>
              <a:rPr lang="en-US" sz="1200" b="1" baseline="30000" dirty="0">
                <a:latin typeface="Arial" panose="020B0604020202020204" pitchFamily="34" charset="0"/>
                <a:ea typeface="ＭＳ Ｐゴシック" charset="0"/>
                <a:cs typeface="ＭＳ Ｐゴシック" charset="0"/>
              </a:rPr>
              <a:t>rd</a:t>
            </a:r>
            <a:r>
              <a:rPr lang="en-US" sz="1200" b="1" dirty="0">
                <a:latin typeface="Arial" panose="020B0604020202020204" pitchFamily="34" charset="0"/>
                <a:ea typeface="ＭＳ Ｐゴシック" charset="0"/>
                <a:cs typeface="ＭＳ Ｐゴシック" charset="0"/>
              </a:rPr>
              <a:t> centuries. But why do we have it in the first place?</a:t>
            </a:r>
          </a:p>
          <a:p>
            <a:r>
              <a:rPr lang="en-US" sz="1200" b="1" dirty="0">
                <a:latin typeface="Arial" panose="020B0604020202020204" pitchFamily="34" charset="0"/>
                <a:ea typeface="ＭＳ Ｐゴシック" charset="0"/>
                <a:cs typeface="ＭＳ Ｐゴシック" charset="0"/>
              </a:rPr>
              <a:t>___________</a:t>
            </a:r>
          </a:p>
          <a:p>
            <a:r>
              <a:rPr lang="en-US" sz="1200" b="1" dirty="0">
                <a:latin typeface="Arial" panose="020B0604020202020204" pitchFamily="34" charset="0"/>
                <a:ea typeface="ＭＳ Ｐゴシック" charset="0"/>
                <a:cs typeface="ＭＳ Ｐゴシック" charset="0"/>
              </a:rPr>
              <a:t>LC-00-Syllabus-88</a:t>
            </a:r>
          </a:p>
          <a:p>
            <a:r>
              <a:rPr lang="en-US" sz="1200" b="1" dirty="0">
                <a:latin typeface="Arial" panose="020B0604020202020204" pitchFamily="34" charset="0"/>
                <a:ea typeface="ＭＳ Ｐゴシック" charset="0"/>
                <a:cs typeface="ＭＳ Ｐゴシック" charset="0"/>
              </a:rPr>
              <a:t>NS-04-John1-12-slide 163</a:t>
            </a:r>
          </a:p>
          <a:p>
            <a:r>
              <a:rPr lang="en-US" sz="1200" b="1" dirty="0">
                <a:latin typeface="Arial" panose="020B0604020202020204" pitchFamily="34" charset="0"/>
                <a:ea typeface="ＭＳ Ｐゴシック" charset="0"/>
                <a:cs typeface="ＭＳ Ｐゴシック" charset="0"/>
              </a:rPr>
              <a:t>TH-03-Nicene Creed-1</a:t>
            </a:r>
          </a:p>
        </p:txBody>
      </p:sp>
      <p:sp>
        <p:nvSpPr>
          <p:cNvPr id="389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0188877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What did John mean?</a:t>
            </a:r>
          </a:p>
          <a:p>
            <a:pPr>
              <a:defRPr/>
            </a:pPr>
            <a:endParaRPr lang="en-US" dirty="0">
              <a:cs typeface="+mn-cs"/>
            </a:endParaRPr>
          </a:p>
          <a:p>
            <a:pPr>
              <a:defRPr/>
            </a:pPr>
            <a:r>
              <a:rPr lang="en-US" b="1" dirty="0">
                <a:solidFill>
                  <a:srgbClr val="006699"/>
                </a:solidFill>
                <a:effectLst/>
                <a:latin typeface="Helvetica Neue" panose="02000503000000020004" pitchFamily="2" charset="0"/>
              </a:rPr>
              <a:t>Matt. 3:1</a:t>
            </a:r>
            <a:r>
              <a:rPr lang="en-US" dirty="0">
                <a:effectLst/>
                <a:latin typeface="Lucida Grande" panose="020B0600040502020204" pitchFamily="34" charset="0"/>
              </a:rPr>
              <a:t>    In those days John the Baptist came to the Judean wilderness and began preaching. His message was,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“Repent of your sins and turn to God, for the Kingdom of Heaven is near.” </a:t>
            </a:r>
          </a:p>
          <a:p>
            <a:pPr>
              <a:defRPr/>
            </a:pPr>
            <a:endParaRPr lang="en-US" dirty="0">
              <a:effectLst/>
              <a:latin typeface="Lucida Grande" panose="020B0600040502020204" pitchFamily="34" charset="0"/>
              <a:cs typeface="+mn-cs"/>
            </a:endParaRPr>
          </a:p>
          <a:p>
            <a:pPr>
              <a:defRPr/>
            </a:pPr>
            <a:r>
              <a:rPr lang="en-US" dirty="0">
                <a:effectLst/>
                <a:latin typeface="Lucida Grande" panose="020B0600040502020204" pitchFamily="34" charset="0"/>
                <a:cs typeface="+mn-cs"/>
              </a:rPr>
              <a:t>What would have happened if the people had turned from sin to God?</a:t>
            </a:r>
          </a:p>
          <a:p>
            <a:pPr>
              <a:defRPr/>
            </a:pPr>
            <a:endParaRPr lang="en-US" dirty="0">
              <a:effectLst/>
              <a:latin typeface="Lucida Grande" panose="020B0600040502020204" pitchFamily="34" charset="0"/>
              <a:cs typeface="+mn-cs"/>
            </a:endParaRPr>
          </a:p>
          <a:p>
            <a:pPr>
              <a:defRPr/>
            </a:pPr>
            <a:r>
              <a:rPr lang="en-US" dirty="0">
                <a:effectLst/>
                <a:latin typeface="Lucida Grande" panose="020B0600040502020204" pitchFamily="34" charset="0"/>
                <a:cs typeface="+mn-cs"/>
              </a:rPr>
              <a:t>The OT envisions a believing Israel in the earthly kingdom ruled by the Messiah. If Israel had trusted in Christ, then he would have brought in that kingdom just as John promised. Jesus made the same promise in Matthew 4:17.</a:t>
            </a:r>
            <a:endParaRPr lang="en-US" dirty="0">
              <a:cs typeface="+mn-cs"/>
            </a:endParaRPr>
          </a:p>
        </p:txBody>
      </p:sp>
    </p:spTree>
    <p:extLst>
      <p:ext uri="{BB962C8B-B14F-4D97-AF65-F5344CB8AC3E}">
        <p14:creationId xmlns:p14="http://schemas.microsoft.com/office/powerpoint/2010/main" val="153043450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extLst>
      <p:ext uri="{BB962C8B-B14F-4D97-AF65-F5344CB8AC3E}">
        <p14:creationId xmlns:p14="http://schemas.microsoft.com/office/powerpoint/2010/main" val="184187649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1871132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3306056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1457548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597411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286230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1835283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3841216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444078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EAA5C8-33EA-5546-B43D-88BA5DC616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One of the early heretical leaders was named Arius.  He denied that Christ was </a:t>
            </a:r>
            <a:r>
              <a:rPr lang="en-US" altLang="ja-JP" b="1" dirty="0">
                <a:latin typeface="Arial" panose="020B0604020202020204" pitchFamily="34" charset="0"/>
                <a:ea typeface="ＭＳ Ｐゴシック" charset="0"/>
                <a:cs typeface="Arial" panose="020B0604020202020204" pitchFamily="34" charset="0"/>
              </a:rPr>
              <a:t>"co-eternal" with the Father.  Arius taught that Christ had a beginning point in eternity past.</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19370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AD0762-8B9D-3A4F-995C-4D7FCEACB0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6748543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Isaiah 40 serves as the primary background to John the Baptist. God comforts his people despite telling of their coming exile—and he does so by promising a voice from the wilderness, not from the temple.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9941834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28997368"/>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1067602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2966309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4295857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64497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C7C58C-5711-C841-8F14-3D21B1025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4C267E-ED83-A345-8E02-81C759724796}"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1" name="Rectangle 2">
            <a:extLst>
              <a:ext uri="{FF2B5EF4-FFF2-40B4-BE49-F238E27FC236}">
                <a16:creationId xmlns:a16="http://schemas.microsoft.com/office/drawing/2014/main" id="{FC9B35A0-1090-5A41-9BAF-815AC49A441A}"/>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7F6C63C5-4CC3-DC42-95FD-946D3580815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Today we worship Jesus Christ. But why do we believe what we do about Jesus?  It’s because the NT says so—but how we interpret it came through seeing what heretics taught too.  For example, two hundred years after Christ, Alexander was a key leader who held to the orthodox view that the Father and Son stood apart from creation.  </a:t>
            </a:r>
          </a:p>
          <a:p>
            <a:pPr eaLnBrk="1" hangingPunct="1"/>
            <a:r>
              <a:rPr lang="en-US" altLang="en-US" b="1" dirty="0">
                <a:latin typeface="Arial" panose="020B0604020202020204" pitchFamily="34" charset="0"/>
                <a:ea typeface="ＭＳ Ｐゴシック" panose="020B0600070205080204" pitchFamily="34" charset="-128"/>
              </a:rPr>
              <a:t>• However, Alexander was the “boss” of the pastor Arius in his city. Arius believed only the Father to be separate from creation.  Arius taught that the Father created Jesus, then Jesus created the world after this.</a:t>
            </a:r>
          </a:p>
        </p:txBody>
      </p:sp>
    </p:spTree>
    <p:extLst>
      <p:ext uri="{BB962C8B-B14F-4D97-AF65-F5344CB8AC3E}">
        <p14:creationId xmlns:p14="http://schemas.microsoft.com/office/powerpoint/2010/main" val="76451871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283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pPr algn="r" rtl="1" fontAlgn="base">
              <a:spcBef>
                <a:spcPct val="30000"/>
              </a:spcBef>
              <a:spcAft>
                <a:spcPct val="0"/>
              </a:spcAft>
            </a:pPr>
            <a:endParaRPr lang="en-US" dirty="0"/>
          </a:p>
        </p:txBody>
      </p:sp>
    </p:spTree>
    <p:extLst>
      <p:ext uri="{BB962C8B-B14F-4D97-AF65-F5344CB8AC3E}">
        <p14:creationId xmlns:p14="http://schemas.microsoft.com/office/powerpoint/2010/main" val="428644900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417150-13FB-1A46-BD5B-D6E85ACDAE1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951853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35382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7837828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FFC3FAD-C6E1-DC4B-9541-ACE5EBEAE46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7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7555" name="Rectangle 3"/>
          <p:cNvSpPr>
            <a:spLocks noGrp="1" noChangeArrowheads="1"/>
          </p:cNvSpPr>
          <p:nvPr>
            <p:ph type="body" idx="1"/>
          </p:nvPr>
        </p:nvSpPr>
        <p:spPr/>
        <p:txBody>
          <a:bodyPr/>
          <a:lstStyle/>
          <a:p>
            <a:r>
              <a:rPr lang="en-US"/>
              <a:t>Selling your ideas is challenging.  First, you must get your listeners to agree with you in principle.  Then, you must move them to action.  Use the Dale Carnegie Training® Evidence – Action – Benefit formula, and you will deliver a motivational, action-oriented presentation.</a:t>
            </a:r>
          </a:p>
        </p:txBody>
      </p:sp>
    </p:spTree>
    <p:extLst>
      <p:ext uri="{BB962C8B-B14F-4D97-AF65-F5344CB8AC3E}">
        <p14:creationId xmlns:p14="http://schemas.microsoft.com/office/powerpoint/2010/main" val="3806265647"/>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4A43566C-0BD0-DF42-AEB8-AD0C339C064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8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8579" name="Rectangle 3"/>
          <p:cNvSpPr>
            <a:spLocks noGrp="1" noChangeArrowheads="1"/>
          </p:cNvSpPr>
          <p:nvPr>
            <p:ph type="body" idx="1"/>
          </p:nvPr>
        </p:nvSpPr>
        <p:spPr/>
        <p:txBody>
          <a:bodyPr/>
          <a:lstStyle/>
          <a:p>
            <a:r>
              <a:rPr lang="en-US"/>
              <a:t>Open your presentation with an attention-getting incident.  Choose an incident your audience relates to.  The incidence is the evidence that supports the action and proves the benefit.  Beginning with a motivational incident prepares your audience for the action step that follows.</a:t>
            </a:r>
          </a:p>
        </p:txBody>
      </p:sp>
    </p:spTree>
    <p:extLst>
      <p:ext uri="{BB962C8B-B14F-4D97-AF65-F5344CB8AC3E}">
        <p14:creationId xmlns:p14="http://schemas.microsoft.com/office/powerpoint/2010/main" val="397724143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019F448-70F0-9F46-8FCE-35177259600B}"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298</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59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9779" name="Rectangle 3"/>
          <p:cNvSpPr>
            <a:spLocks noGrp="1" noChangeArrowheads="1"/>
          </p:cNvSpPr>
          <p:nvPr>
            <p:ph type="body" idx="1"/>
          </p:nvPr>
        </p:nvSpPr>
        <p:spPr/>
        <p:txBody>
          <a:bodyPr/>
          <a:lstStyle/>
          <a:p>
            <a:r>
              <a:rPr lang="en-US">
                <a:latin typeface="Arial" charset="0"/>
                <a:cs typeface="Arial" charset="0"/>
              </a:rPr>
              <a:t>Jesus begins His return to Galilee</a:t>
            </a:r>
            <a:r>
              <a:rPr lang="en-US"/>
              <a:t> </a:t>
            </a:r>
          </a:p>
        </p:txBody>
      </p:sp>
    </p:spTree>
    <p:extLst>
      <p:ext uri="{BB962C8B-B14F-4D97-AF65-F5344CB8AC3E}">
        <p14:creationId xmlns:p14="http://schemas.microsoft.com/office/powerpoint/2010/main" val="42741583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A7DEF92-24A2-E048-B426-0326D9A69366}"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48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4899" name="Rectangle 3"/>
          <p:cNvSpPr>
            <a:spLocks noGrp="1" noChangeArrowheads="1"/>
          </p:cNvSpPr>
          <p:nvPr>
            <p:ph type="body" idx="1"/>
          </p:nvPr>
        </p:nvSpPr>
        <p:spPr/>
        <p:txBody>
          <a:bodyPr/>
          <a:lstStyle/>
          <a:p>
            <a:r>
              <a:rPr lang="en-US" dirty="0"/>
              <a:t>A third purpose is actually "to fulfill all righteousness," in the words of Jesus. He refused to ask others to do what he himself had not done.</a:t>
            </a:r>
          </a:p>
        </p:txBody>
      </p:sp>
    </p:spTree>
    <p:extLst>
      <p:ext uri="{BB962C8B-B14F-4D97-AF65-F5344CB8AC3E}">
        <p14:creationId xmlns:p14="http://schemas.microsoft.com/office/powerpoint/2010/main" val="102632988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2AC0155-709C-B741-80A0-A1FFC522F068}"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5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319400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DD0C342D-F14E-2B40-AA37-1EF156852D9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69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6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7013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47DBCD8-9F78-974A-8E1D-5E13FD7B46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6C652F-9B3D-994A-BCFB-B7D997F613D0}"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6843F496-335D-9F44-85E8-81ADD47BF58A}"/>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B522FA3-A338-6248-AFB1-B6BB53CE9E3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Nicea was a city in what is modern NW Turkey. It was the place where the controversy was resolved and a creed developed. </a:t>
            </a:r>
          </a:p>
          <a:p>
            <a:pPr eaLnBrk="1" hangingPunct="1"/>
            <a:r>
              <a:rPr lang="en-US" altLang="en-US" b="1" dirty="0">
                <a:latin typeface="Arial" panose="020B0604020202020204" pitchFamily="34" charset="0"/>
                <a:ea typeface="ＭＳ Ｐゴシック" panose="020B0600070205080204" pitchFamily="34" charset="-128"/>
              </a:rPr>
              <a:t>• The conflict was between Alexander and Arius in Alexandria, Egypt.  </a:t>
            </a:r>
          </a:p>
          <a:p>
            <a:pPr eaLnBrk="1" hangingPunct="1"/>
            <a:r>
              <a:rPr lang="en-US" altLang="en-US" b="1" dirty="0">
                <a:latin typeface="Arial" panose="020B0604020202020204" pitchFamily="34" charset="0"/>
                <a:ea typeface="ＭＳ Ｐゴシック" panose="020B0600070205080204" pitchFamily="34" charset="-128"/>
              </a:rPr>
              <a:t>• However, to affirm the biblical teaching, about 300 church leaders gathered together in the city of Nicea. Here by a vote of 300 to 3, the bishops rejected Arius.</a:t>
            </a:r>
          </a:p>
        </p:txBody>
      </p:sp>
    </p:spTree>
    <p:extLst>
      <p:ext uri="{BB962C8B-B14F-4D97-AF65-F5344CB8AC3E}">
        <p14:creationId xmlns:p14="http://schemas.microsoft.com/office/powerpoint/2010/main" val="16228392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20DB51-C540-844A-BA74-9E2016411F27}"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79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809299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B3046D7-2C8D-F748-B7CC-5705F2071EA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8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40674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E4304C10-4B78-7E45-86FB-576EBA99AD6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00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0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6782785"/>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E0E7AD9-F735-4444-A8C9-974DB57F3A2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306</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10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1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2530226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89FE2546-9533-D145-BCA1-0081FC8778C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10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0627" name="Rectangle 3"/>
          <p:cNvSpPr>
            <a:spLocks noGrp="1" noChangeArrowheads="1"/>
          </p:cNvSpPr>
          <p:nvPr>
            <p:ph type="body" idx="1"/>
          </p:nvPr>
        </p:nvSpPr>
        <p:spPr/>
        <p:txBody>
          <a:bodyPr/>
          <a:lstStyle/>
          <a:p>
            <a:r>
              <a:rPr lang="en-US"/>
              <a:t>To complete the Dale Carnegie Training® Evidence – Action – Benefit formula, follow the action step with the benefits to the audience.  Consider their interests, needs, and preferences.  Support the benefits with evidence; i.e., statistics, demonstrations, testimonials, incidents, analogies, and exhibits and you will build credibility.</a:t>
            </a:r>
          </a:p>
        </p:txBody>
      </p:sp>
    </p:spTree>
    <p:extLst>
      <p:ext uri="{BB962C8B-B14F-4D97-AF65-F5344CB8AC3E}">
        <p14:creationId xmlns:p14="http://schemas.microsoft.com/office/powerpoint/2010/main" val="345679808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6D5E98F3-45B8-D148-8639-B3D80808382A}"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20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2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629887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F20222-FBC5-1342-9AFF-852E5C0756A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30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0578547"/>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51EB7AF-FD7F-F54C-B076-A68EB4216CA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4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4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053154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315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85553662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68F42D-7FA1-7144-91E7-14F7B86BC2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0738"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995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55B49-B1D8-FF48-AB47-3416369766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4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The DaVinci Code, author Dan Brown claims (without support) that the Nicaea vote on whether Jesus was co-eternal with God was very close.  The truth is that the vote of the approximately 300-some leaders present was 300 to 3.  Along with Arius, </a:t>
            </a:r>
            <a:r>
              <a:rPr lang="en-US" altLang="ja-JP" b="1" dirty="0">
                <a:latin typeface="Arial" panose="020B0604020202020204" pitchFamily="34" charset="0"/>
                <a:ea typeface="ＭＳ Ｐゴシック" charset="0"/>
                <a:cs typeface="Arial" panose="020B0604020202020204" pitchFamily="34" charset="0"/>
              </a:rPr>
              <a:t>"The two dissenting bishops were Secundus of Ptolemais and </a:t>
            </a:r>
            <a:r>
              <a:rPr lang="en-US" altLang="ja-JP" b="1" dirty="0" err="1">
                <a:latin typeface="Arial" panose="020B0604020202020204" pitchFamily="34" charset="0"/>
                <a:ea typeface="ＭＳ Ｐゴシック" charset="0"/>
                <a:cs typeface="Arial" panose="020B0604020202020204" pitchFamily="34" charset="0"/>
              </a:rPr>
              <a:t>Theonas</a:t>
            </a:r>
            <a:r>
              <a:rPr lang="en-US" altLang="ja-JP" b="1" dirty="0">
                <a:latin typeface="Arial" panose="020B0604020202020204" pitchFamily="34" charset="0"/>
                <a:ea typeface="ＭＳ Ｐゴシック" charset="0"/>
                <a:cs typeface="Arial" panose="020B0604020202020204" pitchFamily="34" charset="0"/>
              </a:rPr>
              <a:t> of </a:t>
            </a:r>
            <a:r>
              <a:rPr lang="en-US" altLang="ja-JP" b="1" dirty="0" err="1">
                <a:latin typeface="Arial" panose="020B0604020202020204" pitchFamily="34" charset="0"/>
                <a:ea typeface="ＭＳ Ｐゴシック" charset="0"/>
                <a:cs typeface="Arial" panose="020B0604020202020204" pitchFamily="34" charset="0"/>
              </a:rPr>
              <a:t>Mamarica</a:t>
            </a:r>
            <a:r>
              <a:rPr lang="en-US" altLang="ja-JP" b="1" dirty="0">
                <a:latin typeface="Arial" panose="020B0604020202020204" pitchFamily="34" charset="0"/>
                <a:ea typeface="ＭＳ Ｐゴシック" charset="0"/>
                <a:cs typeface="Arial" panose="020B0604020202020204" pitchFamily="34" charset="0"/>
              </a:rPr>
              <a:t>, both Libyan bishops associated with Arius.  All three went into exile after the Council of Nicea" (Paul L. Maier in The Da Vinci Code: Fact or Fiction? with Hank </a:t>
            </a:r>
            <a:r>
              <a:rPr lang="en-US" altLang="ja-JP" b="1" dirty="0" err="1">
                <a:latin typeface="Arial" panose="020B0604020202020204" pitchFamily="34" charset="0"/>
                <a:ea typeface="ＭＳ Ｐゴシック" charset="0"/>
                <a:cs typeface="Arial" panose="020B0604020202020204" pitchFamily="34" charset="0"/>
              </a:rPr>
              <a:t>Hanegraaff</a:t>
            </a:r>
            <a:r>
              <a:rPr lang="en-US" altLang="ja-JP" b="1" dirty="0">
                <a:latin typeface="Arial" panose="020B0604020202020204" pitchFamily="34" charset="0"/>
                <a:ea typeface="ＭＳ Ｐゴシック" charset="0"/>
                <a:cs typeface="Arial" panose="020B0604020202020204" pitchFamily="34" charset="0"/>
              </a:rPr>
              <a:t> [Wheaton: Tyndale, 2004], 15, n. 6, on p. 73).</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695252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317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50128933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latin typeface="Arial" panose="020B0604020202020204" pitchFamily="34" charset="0"/>
                <a:cs typeface="Arial" panose="020B0604020202020204" pitchFamily="34" charset="0"/>
              </a:rPr>
              <a:t>يُمثِّل الأصحاح 40 من إشعياء معلومات الخلفيَّة الرئيسيَّة المتاحة عن يوحنَّا المعمدان. يُعزِّي اللهُ شعبَه رغم أنَّه يُخبِرهم بالسبي الآتي عليهم- وهو يفعل هذا بتقديم وعدٍ عن صوت صارخٍ في البرَّيَّة، وليس في الهيكل.</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99418343"/>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John serves as the wilderness voice of God. Although born into the priestly line of Aaron through his father Zechariah, John is a non-conformist who grows up in the desert rather than around the temple rituals. He doesn't perform any sacrifices. Nor does not wear linen like the temple priests. Instead, he likely lived in a desert community such as the Essenes rather than be raised by Zechariah and Elizabeth—and wore camel's hair clothes!</a:t>
            </a:r>
          </a:p>
        </p:txBody>
      </p:sp>
    </p:spTree>
    <p:extLst>
      <p:ext uri="{BB962C8B-B14F-4D97-AF65-F5344CB8AC3E}">
        <p14:creationId xmlns:p14="http://schemas.microsoft.com/office/powerpoint/2010/main" val="40504520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He did not eat the meat of sacrificial animals like his fellow priests, even though he was entitled to it. He preferred insects instead, reminding us that God often uses the non-conformance individuals!</a:t>
            </a:r>
          </a:p>
        </p:txBody>
      </p:sp>
    </p:spTree>
    <p:extLst>
      <p:ext uri="{BB962C8B-B14F-4D97-AF65-F5344CB8AC3E}">
        <p14:creationId xmlns:p14="http://schemas.microsoft.com/office/powerpoint/2010/main" val="376615773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Also, instead of going to the people to preach in their cities, John's audiences had to do the hard work of traveling to the Judean wilderness. They seem even to believe in some sort of reincarnation of famous OT figures, based on their questions.</a:t>
            </a:r>
          </a:p>
        </p:txBody>
      </p:sp>
    </p:spTree>
    <p:extLst>
      <p:ext uri="{BB962C8B-B14F-4D97-AF65-F5344CB8AC3E}">
        <p14:creationId xmlns:p14="http://schemas.microsoft.com/office/powerpoint/2010/main" val="1133748386"/>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323</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2797809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324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6438852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331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D02B3-4347-314E-84F3-1C0DC07E23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86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Over and over the early church fathers affirmed that Jesus was God--all long BEFORE Nicaea!</a:t>
            </a:r>
          </a:p>
        </p:txBody>
      </p:sp>
    </p:spTree>
    <p:extLst>
      <p:ext uri="{BB962C8B-B14F-4D97-AF65-F5344CB8AC3E}">
        <p14:creationId xmlns:p14="http://schemas.microsoft.com/office/powerpoint/2010/main" val="3012456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2446146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04748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84982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A774E-31D6-0D49-840D-A6A2D934D5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0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b="1" dirty="0">
                <a:latin typeface="Arial" panose="020B0604020202020204" pitchFamily="34" charset="0"/>
                <a:ea typeface="ＭＳ Ｐゴシック" charset="0"/>
                <a:cs typeface="Arial" panose="020B0604020202020204" pitchFamily="34"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3642339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580A4-005E-FD46-A6E3-1D6D1C38A6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25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raised up Basil and the </a:t>
            </a:r>
            <a:r>
              <a:rPr lang="en-US" altLang="ja-JP" b="1" dirty="0">
                <a:latin typeface="Arial" panose="020B0604020202020204" pitchFamily="34" charset="0"/>
                <a:ea typeface="ＭＳ Ｐゴシック" charset="0"/>
                <a:cs typeface="Arial" panose="020B0604020202020204" pitchFamily="34" charset="0"/>
              </a:rPr>
              <a:t>"Two </a:t>
            </a:r>
            <a:r>
              <a:rPr lang="en-US" altLang="ja-JP" b="1" dirty="0" err="1">
                <a:latin typeface="Arial" panose="020B0604020202020204" pitchFamily="34" charset="0"/>
                <a:ea typeface="ＭＳ Ｐゴシック" charset="0"/>
                <a:cs typeface="Arial" panose="020B0604020202020204" pitchFamily="34" charset="0"/>
              </a:rPr>
              <a:t>Gregorys</a:t>
            </a:r>
            <a:r>
              <a:rPr lang="en-US" altLang="ja-JP" b="1" dirty="0">
                <a:latin typeface="Arial" panose="020B0604020202020204" pitchFamily="34" charset="0"/>
                <a:ea typeface="ＭＳ Ｐゴシック" charset="0"/>
                <a:cs typeface="Arial" panose="020B0604020202020204" pitchFamily="34" charset="0"/>
              </a:rPr>
              <a:t>" to finally nail the coffin in ancient Arianism. (But sadly, this same heresy came back in the 1800s in a cult called Jehovah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Witnesses which teaches that Jesus was created by the Father.)</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4419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68F42D-7FA1-7144-91E7-14F7B86BC2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0738"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John begins his gospel with many clear contrasts to between John and Jesus.</a:t>
            </a:r>
          </a:p>
        </p:txBody>
      </p:sp>
    </p:spTree>
    <p:extLst>
      <p:ext uri="{BB962C8B-B14F-4D97-AF65-F5344CB8AC3E}">
        <p14:creationId xmlns:p14="http://schemas.microsoft.com/office/powerpoint/2010/main" val="294995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458747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42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43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D6D167-A2DF-884D-9245-5FB0123B17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800" dirty="0">
                <a:latin typeface="Arial" charset="0"/>
                <a:ea typeface="ＭＳ Ｐゴシック" charset="0"/>
                <a:cs typeface="ＭＳ Ｐゴシック" charset="0"/>
              </a:rPr>
              <a:t>Most of us, if we are honest, find that the first few verses of the NT are boring.  They may be good for getting us to sleep if we have insomnia, but they </a:t>
            </a:r>
            <a:r>
              <a:rPr lang="en-US" sz="2800" dirty="0" err="1">
                <a:latin typeface="Arial" charset="0"/>
                <a:ea typeface="ＭＳ Ｐゴシック" charset="0"/>
                <a:cs typeface="ＭＳ Ｐゴシック" charset="0"/>
              </a:rPr>
              <a:t>aren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generally appreciate as literature [read 1:1-3 with a yawn].</a:t>
            </a: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While I was a student at Dallas Seminary, I had the privilege of meeting Jeremiah Benjamin—a true Jewish name if you ever heard one!  Jerry was from such a strictly orthodox Jewish family that the New Testament was forbidden in his home.  However, a Christian student once gave him a NT and challenged him to read it.  So he snuck into his room, climbed into bed, pulled the sheets over him and took out his flashlight.</a:t>
            </a:r>
          </a:p>
          <a:p>
            <a:pPr eaLnBrk="1" hangingPunct="1"/>
            <a:r>
              <a:rPr lang="en-US" sz="2800" dirty="0">
                <a:latin typeface="Arial" charset="0"/>
                <a:ea typeface="ＭＳ Ｐゴシック" charset="0"/>
                <a:cs typeface="ＭＳ Ｐゴシック" charset="0"/>
              </a:rPr>
              <a:t>[Animation]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The first verse stunned me,</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Jerry later recalled.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It said that Jesus was related to my forefathers.</a:t>
            </a:r>
            <a:r>
              <a:rPr lang="mr-IN" sz="2800"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My experience with Jerry helped me to see that Matthew</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beginning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interest me because I am a Gentile who </a:t>
            </a:r>
            <a:r>
              <a:rPr lang="en-US" sz="2800" dirty="0" err="1">
                <a:latin typeface="Arial" charset="0"/>
                <a:ea typeface="ＭＳ Ｐゴシック" charset="0"/>
                <a:cs typeface="ＭＳ Ｐゴシック" charset="0"/>
              </a:rPr>
              <a:t>wasn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looking for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  I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even know what questions to ask or what to look for.  But Matthew was written for the Jewish heart and mind.  Therefore, he starts off with a bang: Jesus was actually a direct descendant of King David and therefore fulfilled the lineage necessary to be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a:t>
            </a:r>
          </a:p>
        </p:txBody>
      </p:sp>
    </p:spTree>
    <p:extLst>
      <p:ext uri="{BB962C8B-B14F-4D97-AF65-F5344CB8AC3E}">
        <p14:creationId xmlns:p14="http://schemas.microsoft.com/office/powerpoint/2010/main" val="4217249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mr-IN" dirty="0"/>
              <a:t>"</a:t>
            </a:r>
            <a:r>
              <a:rPr lang="en-US" dirty="0"/>
              <a:t>Persons traveling by plane to another country must identify themselves. Picture identification, like a driver</a:t>
            </a:r>
            <a:r>
              <a:rPr lang="mr-IN" dirty="0"/>
              <a:t>'</a:t>
            </a:r>
            <a:r>
              <a:rPr lang="en-US" dirty="0"/>
              <a:t>s license and a passport, are usually required. These identifiers are carefully examined to ensure that all the passengers are safe from harm. A man who identifies himself as the Messiah also needs the correct identification. For instance, He must be descended from the line of David, be born in the right city, be born at the right time, and be able to perform amazing works</a:t>
            </a:r>
            <a:r>
              <a:rPr lang="mr-IN" dirty="0"/>
              <a:t>"</a:t>
            </a:r>
            <a:r>
              <a:rPr lang="en-US" dirty="0"/>
              <a:t> (Rick Griffith, </a:t>
            </a:r>
            <a:r>
              <a:rPr lang="mr-IN" dirty="0"/>
              <a:t>"</a:t>
            </a:r>
            <a:r>
              <a:rPr lang="en-US" dirty="0"/>
              <a:t>Advanced</a:t>
            </a:r>
            <a:r>
              <a:rPr lang="en-US" baseline="0" dirty="0"/>
              <a:t> Studies in the NT,</a:t>
            </a:r>
            <a:r>
              <a:rPr lang="mr-IN" baseline="0" dirty="0"/>
              <a:t>"</a:t>
            </a:r>
            <a:r>
              <a:rPr lang="en-US" baseline="0" dirty="0"/>
              <a:t> Lesson 1, Topic 3, </a:t>
            </a:r>
            <a:r>
              <a:rPr lang="en-US" baseline="0" dirty="0" err="1"/>
              <a:t>internetseminary.org</a:t>
            </a:r>
            <a:r>
              <a:rPr lang="en-US" baseline="0" dirty="0"/>
              <a:t> accessed 17 Jan 2016).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34046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2A8CB-8F50-F84D-8996-F4F9662037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57200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5A3473-0283-8943-AB56-0536C481812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850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69FE6-7EBC-C04E-B217-EF09735DE8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55678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9D4C59-F36E-9A4C-8594-FE864DCE23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9794" name="Rectangle 2"/>
          <p:cNvSpPr>
            <a:spLocks noGrp="1" noRot="1" noChangeAspect="1" noChangeArrowheads="1"/>
          </p:cNvSpPr>
          <p:nvPr>
            <p:ph type="sldImg"/>
          </p:nvPr>
        </p:nvSpPr>
        <p:spPr>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12343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129924-111A-334D-9545-C1FA41C0DC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80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913310-A449-3C4C-8050-359CA73AE3FD}"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about the genealogy of the Lord Jesus Christ, out of that line of David, according to Scripture?  What do the scriptures have to say about all that?  We are given a long and complex genealogy...</a:t>
            </a:r>
          </a:p>
          <a:p>
            <a:r>
              <a:rPr lang="en-US" b="1">
                <a:solidFill>
                  <a:srgbClr val="000000"/>
                </a:solidFill>
                <a:latin typeface="Times New Roman" charset="0"/>
                <a:ea typeface="ＭＳ Ｐゴシック" charset="0"/>
                <a:cs typeface="ＭＳ Ｐゴシック" charset="0"/>
              </a:rPr>
              <a:t>///  so this one will be vastly abbreviated.</a:t>
            </a:r>
          </a:p>
        </p:txBody>
      </p:sp>
    </p:spTree>
    <p:extLst>
      <p:ext uri="{BB962C8B-B14F-4D97-AF65-F5344CB8AC3E}">
        <p14:creationId xmlns:p14="http://schemas.microsoft.com/office/powerpoint/2010/main" val="1774853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484AA9-DD1B-754A-8449-88C67ECC10E4}"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begin with Adam and Eve, first recounted in Genesis 3:20...</a:t>
            </a:r>
          </a:p>
        </p:txBody>
      </p:sp>
    </p:spTree>
    <p:extLst>
      <p:ext uri="{BB962C8B-B14F-4D97-AF65-F5344CB8AC3E}">
        <p14:creationId xmlns:p14="http://schemas.microsoft.com/office/powerpoint/2010/main" val="9412992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FB6A29-ED0A-C24B-A001-FDCA107DB58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From their union came the brothers Cain and Abel.</a:t>
            </a:r>
          </a:p>
          <a:p>
            <a:r>
              <a:rPr lang="en-US" b="1" dirty="0">
                <a:solidFill>
                  <a:srgbClr val="000000"/>
                </a:solidFill>
                <a:latin typeface="Times New Roman" charset="0"/>
                <a:ea typeface="ＭＳ Ｐゴシック" charset="0"/>
                <a:cs typeface="ＭＳ Ｐゴシック" charset="0"/>
              </a:rPr>
              <a:t>////	And we know that Cain slew Abel because of Cain</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jealousy of the gifts Abel made in sacrifice to the Lord. As a replacement for that murdered brother who was more favored by God, another son was born to Adam and Eve...</a:t>
            </a:r>
          </a:p>
        </p:txBody>
      </p:sp>
    </p:spTree>
    <p:extLst>
      <p:ext uri="{BB962C8B-B14F-4D97-AF65-F5344CB8AC3E}">
        <p14:creationId xmlns:p14="http://schemas.microsoft.com/office/powerpoint/2010/main" val="104594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 was Seth, the beginning of a godly line of men.  AND RIGHT HERE is where the royal genealogy of Jesus Christ gets underway.</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42847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E47659-D963-FA4E-BEE2-18E18E322A16}"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Seth...followed Noah.  By the way...dotted lines represent an abbreviation of all the Biblical names that actually occur during the long lines of descent.  Scripture tells us the names of each one.</a:t>
            </a:r>
          </a:p>
        </p:txBody>
      </p:sp>
    </p:spTree>
    <p:extLst>
      <p:ext uri="{BB962C8B-B14F-4D97-AF65-F5344CB8AC3E}">
        <p14:creationId xmlns:p14="http://schemas.microsoft.com/office/powerpoint/2010/main" val="1533530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972074-8B21-A548-B611-49D143D2ACC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Eventually through this line...we arrive at Abraham.</a:t>
            </a:r>
          </a:p>
        </p:txBody>
      </p:sp>
    </p:spTree>
    <p:extLst>
      <p:ext uri="{BB962C8B-B14F-4D97-AF65-F5344CB8AC3E}">
        <p14:creationId xmlns:p14="http://schemas.microsoft.com/office/powerpoint/2010/main" val="1851705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A82AD3-8E54-D54B-AF0A-C2A97A8A78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Abraham, a thousand years later, appears David..</a:t>
            </a:r>
          </a:p>
        </p:txBody>
      </p:sp>
    </p:spTree>
    <p:extLst>
      <p:ext uri="{BB962C8B-B14F-4D97-AF65-F5344CB8AC3E}">
        <p14:creationId xmlns:p14="http://schemas.microsoft.com/office/powerpoint/2010/main" val="3790651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EF4D7C-2404-DF4D-A183-86084EAB3D6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And...among other of David</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several wives...appears Bathsheba. </a:t>
            </a:r>
          </a:p>
        </p:txBody>
      </p:sp>
    </p:spTree>
    <p:extLst>
      <p:ext uri="{BB962C8B-B14F-4D97-AF65-F5344CB8AC3E}">
        <p14:creationId xmlns:p14="http://schemas.microsoft.com/office/powerpoint/2010/main" val="19868703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02BEF0-09C4-9046-BB62-809E1F91C6A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Among the children of David and Bathsheba are these two sons: Nathan and Solomon.  And here the line splits.  Note that.  It</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a crucial place.</a:t>
            </a:r>
          </a:p>
        </p:txBody>
      </p:sp>
    </p:spTree>
    <p:extLst>
      <p:ext uri="{BB962C8B-B14F-4D97-AF65-F5344CB8AC3E}">
        <p14:creationId xmlns:p14="http://schemas.microsoft.com/office/powerpoint/2010/main" val="513572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028056-42A8-5443-8731-B2FDCD63E94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extLst>
      <p:ext uri="{BB962C8B-B14F-4D97-AF65-F5344CB8AC3E}">
        <p14:creationId xmlns:p14="http://schemas.microsoft.com/office/powerpoint/2010/main" val="3446360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CC549A-F7A1-7E4A-91BB-10A1E7E2742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Luke wrote about this in his Gospel.  In his third chapter, verse 23: </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Now Jesus himself was about 30 years old when He began His ministry.  He was the son, SO IT WAS THOUGHT, of Joseph.</a:t>
            </a:r>
            <a:r>
              <a:rPr lang="mr-IN" altLang="ja-JP" b="1" dirty="0">
                <a:solidFill>
                  <a:srgbClr val="000000"/>
                </a:solidFill>
                <a:latin typeface="Times New Roman" charset="0"/>
                <a:ea typeface="ＭＳ Ｐゴシック" charset="0"/>
                <a:cs typeface="ＭＳ Ｐゴシック" charset="0"/>
              </a:rPr>
              <a:t>"</a:t>
            </a:r>
            <a:endParaRPr lang="en-US" altLang="ja-JP"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This further explanation from two eminent Bible scholars: </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r>
              <a:rPr lang="mr-IN" altLang="ja-JP" b="1" dirty="0">
                <a:solidFill>
                  <a:srgbClr val="000000"/>
                </a:solidFill>
                <a:latin typeface="Times New Roman" charset="0"/>
                <a:ea typeface="ＭＳ Ｐゴシック" charset="0"/>
                <a:cs typeface="ＭＳ Ｐゴシック" charset="0"/>
              </a:rPr>
              <a:t>"</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0615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028056-42A8-5443-8731-B2FDCD63E94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extLst>
      <p:ext uri="{BB962C8B-B14F-4D97-AF65-F5344CB8AC3E}">
        <p14:creationId xmlns:p14="http://schemas.microsoft.com/office/powerpoint/2010/main" val="34463608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028056-42A8-5443-8731-B2FDCD63E94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extLst>
      <p:ext uri="{BB962C8B-B14F-4D97-AF65-F5344CB8AC3E}">
        <p14:creationId xmlns:p14="http://schemas.microsoft.com/office/powerpoint/2010/main" val="34463608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E601CB-49EA-7747-96CA-1E91B322425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FIRST…a family qualification by right of a </a:t>
            </a:r>
            <a:r>
              <a:rPr lang="en-US" b="1" u="sng" dirty="0">
                <a:solidFill>
                  <a:srgbClr val="000000"/>
                </a:solidFill>
                <a:latin typeface="Times New Roman" charset="0"/>
                <a:ea typeface="ＭＳ Ｐゴシック" charset="0"/>
                <a:cs typeface="ＭＳ Ｐゴシック" charset="0"/>
              </a:rPr>
              <a:t>bloodline</a:t>
            </a:r>
            <a:r>
              <a:rPr lang="en-US" b="1" dirty="0">
                <a:solidFill>
                  <a:srgbClr val="000000"/>
                </a:solidFill>
                <a:latin typeface="Times New Roman" charset="0"/>
                <a:ea typeface="ＭＳ Ｐゴシック" charset="0"/>
                <a:cs typeface="ＭＳ Ｐゴシック" charset="0"/>
              </a:rPr>
              <a:t> succession. </a:t>
            </a:r>
          </a:p>
          <a:p>
            <a:r>
              <a:rPr lang="en-US" b="1" dirty="0">
                <a:solidFill>
                  <a:srgbClr val="000000"/>
                </a:solidFill>
                <a:latin typeface="Times New Roman" charset="0"/>
                <a:ea typeface="ＭＳ Ｐゴシック" charset="0"/>
                <a:cs typeface="ＭＳ Ｐゴシック" charset="0"/>
              </a:rPr>
              <a:t>////	SECOND…there must also be a legal qualification </a:t>
            </a:r>
            <a:r>
              <a:rPr lang="en-US" b="1" u="sng" dirty="0">
                <a:solidFill>
                  <a:srgbClr val="000000"/>
                </a:solidFill>
                <a:latin typeface="Times New Roman" charset="0"/>
                <a:ea typeface="ＭＳ Ｐゴシック" charset="0"/>
                <a:cs typeface="ＭＳ Ｐゴシック" charset="0"/>
              </a:rPr>
              <a:t>by right of traditional succession.</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gospel, third chapter, verses 23-38, </a:t>
            </a:r>
          </a:p>
          <a:p>
            <a:r>
              <a:rPr lang="en-US" b="1" dirty="0">
                <a:solidFill>
                  <a:srgbClr val="000000"/>
                </a:solidFill>
                <a:latin typeface="Times New Roman" charset="0"/>
                <a:ea typeface="ＭＳ Ｐゴシック" charset="0"/>
                <a:cs typeface="ＭＳ Ｐゴシック" charset="0"/>
              </a:rPr>
              <a:t>////	While the legal line of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father – Joseph -- appears in detail in Matthew</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Gospel, chapter 1, verses 1-17.</a:t>
            </a:r>
          </a:p>
          <a:p>
            <a:r>
              <a:rPr lang="en-US" b="1" dirty="0">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place in the great Plan of the Ages.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4479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E601CB-49EA-7747-96CA-1E91B322425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FIRST…a family qualification by right of a </a:t>
            </a:r>
            <a:r>
              <a:rPr lang="en-US" b="1" u="sng" dirty="0">
                <a:solidFill>
                  <a:srgbClr val="000000"/>
                </a:solidFill>
                <a:latin typeface="Times New Roman" charset="0"/>
                <a:ea typeface="ＭＳ Ｐゴシック" charset="0"/>
                <a:cs typeface="ＭＳ Ｐゴシック" charset="0"/>
              </a:rPr>
              <a:t>bloodline</a:t>
            </a:r>
            <a:r>
              <a:rPr lang="en-US" b="1" dirty="0">
                <a:solidFill>
                  <a:srgbClr val="000000"/>
                </a:solidFill>
                <a:latin typeface="Times New Roman" charset="0"/>
                <a:ea typeface="ＭＳ Ｐゴシック" charset="0"/>
                <a:cs typeface="ＭＳ Ｐゴシック" charset="0"/>
              </a:rPr>
              <a:t> succession. </a:t>
            </a:r>
          </a:p>
          <a:p>
            <a:r>
              <a:rPr lang="en-US" b="1" dirty="0">
                <a:solidFill>
                  <a:srgbClr val="000000"/>
                </a:solidFill>
                <a:latin typeface="Times New Roman" charset="0"/>
                <a:ea typeface="ＭＳ Ｐゴシック" charset="0"/>
                <a:cs typeface="ＭＳ Ｐゴシック" charset="0"/>
              </a:rPr>
              <a:t>////	SECOND…there must also be a legal qualification </a:t>
            </a:r>
            <a:r>
              <a:rPr lang="en-US" b="1" u="sng" dirty="0">
                <a:solidFill>
                  <a:srgbClr val="000000"/>
                </a:solidFill>
                <a:latin typeface="Times New Roman" charset="0"/>
                <a:ea typeface="ＭＳ Ｐゴシック" charset="0"/>
                <a:cs typeface="ＭＳ Ｐゴシック" charset="0"/>
              </a:rPr>
              <a:t>by right of traditional succession.</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gospel, third chapter, verses 23-38, </a:t>
            </a:r>
          </a:p>
          <a:p>
            <a:r>
              <a:rPr lang="en-US" b="1" dirty="0">
                <a:solidFill>
                  <a:srgbClr val="000000"/>
                </a:solidFill>
                <a:latin typeface="Times New Roman" charset="0"/>
                <a:ea typeface="ＭＳ Ｐゴシック" charset="0"/>
                <a:cs typeface="ＭＳ Ｐゴシック" charset="0"/>
              </a:rPr>
              <a:t>////	While the legal line of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father – Joseph -- appears in detail in Matthew</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Gospel, chapter 1, verses 1-17.</a:t>
            </a:r>
          </a:p>
          <a:p>
            <a:r>
              <a:rPr lang="en-US" b="1" dirty="0">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place in the great Plan of the Ages.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44799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E601CB-49EA-7747-96CA-1E91B322425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FIRST…a family qualification by right of a </a:t>
            </a:r>
            <a:r>
              <a:rPr lang="en-US" b="1" u="sng" dirty="0">
                <a:solidFill>
                  <a:srgbClr val="000000"/>
                </a:solidFill>
                <a:latin typeface="Times New Roman" charset="0"/>
                <a:ea typeface="ＭＳ Ｐゴシック" charset="0"/>
                <a:cs typeface="ＭＳ Ｐゴシック" charset="0"/>
              </a:rPr>
              <a:t>bloodline</a:t>
            </a:r>
            <a:r>
              <a:rPr lang="en-US" b="1" dirty="0">
                <a:solidFill>
                  <a:srgbClr val="000000"/>
                </a:solidFill>
                <a:latin typeface="Times New Roman" charset="0"/>
                <a:ea typeface="ＭＳ Ｐゴシック" charset="0"/>
                <a:cs typeface="ＭＳ Ｐゴシック" charset="0"/>
              </a:rPr>
              <a:t> succession. </a:t>
            </a:r>
          </a:p>
          <a:p>
            <a:r>
              <a:rPr lang="en-US" b="1" dirty="0">
                <a:solidFill>
                  <a:srgbClr val="000000"/>
                </a:solidFill>
                <a:latin typeface="Times New Roman" charset="0"/>
                <a:ea typeface="ＭＳ Ｐゴシック" charset="0"/>
                <a:cs typeface="ＭＳ Ｐゴシック" charset="0"/>
              </a:rPr>
              <a:t>////	SECOND…there must also be a legal qualification </a:t>
            </a:r>
            <a:r>
              <a:rPr lang="en-US" b="1" u="sng" dirty="0">
                <a:solidFill>
                  <a:srgbClr val="000000"/>
                </a:solidFill>
                <a:latin typeface="Times New Roman" charset="0"/>
                <a:ea typeface="ＭＳ Ｐゴシック" charset="0"/>
                <a:cs typeface="ＭＳ Ｐゴシック" charset="0"/>
              </a:rPr>
              <a:t>by right of traditional succession.</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gospel, third chapter, verses 23-38, </a:t>
            </a:r>
          </a:p>
          <a:p>
            <a:r>
              <a:rPr lang="en-US" b="1" dirty="0">
                <a:solidFill>
                  <a:srgbClr val="000000"/>
                </a:solidFill>
                <a:latin typeface="Times New Roman" charset="0"/>
                <a:ea typeface="ＭＳ Ｐゴシック" charset="0"/>
                <a:cs typeface="ＭＳ Ｐゴシック" charset="0"/>
              </a:rPr>
              <a:t>////	While the legal line of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father – Joseph -- appears in detail in Matthew</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Gospel, chapter 1, verses 1-17.</a:t>
            </a:r>
          </a:p>
          <a:p>
            <a:r>
              <a:rPr lang="en-US" b="1" dirty="0">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place in the great Plan of the Ages.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4479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2FA85D-D491-9B48-B024-0B5C3A133D5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b="1">
                <a:solidFill>
                  <a:srgbClr val="000000"/>
                </a:solidFill>
                <a:latin typeface="Times New Roman" charset="0"/>
                <a:ea typeface="ＭＳ Ｐゴシック" charset="0"/>
                <a:cs typeface="ＭＳ Ｐゴシック" charset="0"/>
              </a:rPr>
              <a:t>////	Have you ever considered the astonishing statistical probabilities of the birth and life of Jesus Christ?</a:t>
            </a:r>
          </a:p>
          <a:p>
            <a:r>
              <a:rPr lang="en-US" b="1">
                <a:solidFill>
                  <a:srgbClr val="000000"/>
                </a:solidFill>
                <a:latin typeface="Times New Roman" charset="0"/>
                <a:ea typeface="ＭＳ Ｐゴシック" charset="0"/>
                <a:cs typeface="ＭＳ Ｐゴシック" charset="0"/>
              </a:rPr>
              <a:t>////	Was it just an accident of birth?</a:t>
            </a:r>
          </a:p>
        </p:txBody>
      </p:sp>
    </p:spTree>
    <p:extLst>
      <p:ext uri="{BB962C8B-B14F-4D97-AF65-F5344CB8AC3E}">
        <p14:creationId xmlns:p14="http://schemas.microsoft.com/office/powerpoint/2010/main" val="4039201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EB2C2C-1DE0-1F4B-9C1B-7A3FE0E3F06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Old Testament…more than 300 references to a coming Messiah were fulfilled upon the birth, life and crucifixion of Jesus Christ.  So then, with that said, according to established scientific techniques of probability and statistics.</a:t>
            </a:r>
          </a:p>
        </p:txBody>
      </p:sp>
    </p:spTree>
    <p:extLst>
      <p:ext uri="{BB962C8B-B14F-4D97-AF65-F5344CB8AC3E}">
        <p14:creationId xmlns:p14="http://schemas.microsoft.com/office/powerpoint/2010/main" val="21086416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61B9C1-C2EF-2645-A70B-F311B420FC97}"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then, are the chances of only EIGHT predictions being fulfilled in the life of any one individual between then and now?</a:t>
            </a:r>
          </a:p>
          <a:p>
            <a:r>
              <a:rPr lang="en-US" b="1">
                <a:solidFill>
                  <a:srgbClr val="000000"/>
                </a:solidFill>
                <a:latin typeface="Times New Roman" charset="0"/>
                <a:ea typeface="ＭＳ Ｐゴシック" charset="0"/>
                <a:cs typeface="ＭＳ Ｐゴシック" charset="0"/>
              </a:rPr>
              <a:t>////	The answer: one chance in 100 quadrillion…or…10 to the 17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and here is what that number looks like typed out!</a:t>
            </a:r>
          </a:p>
          <a:p>
            <a:r>
              <a:rPr lang="en-US" b="1">
                <a:solidFill>
                  <a:srgbClr val="000000"/>
                </a:solidFill>
                <a:latin typeface="Times New Roman" charset="0"/>
                <a:ea typeface="ＭＳ Ｐゴシック" charset="0"/>
                <a:cs typeface="ＭＳ Ｐゴシック" charset="0"/>
              </a:rPr>
              <a:t>If you think that is incredible…here comes another one.</a:t>
            </a:r>
          </a:p>
        </p:txBody>
      </p:sp>
    </p:spTree>
    <p:extLst>
      <p:ext uri="{BB962C8B-B14F-4D97-AF65-F5344CB8AC3E}">
        <p14:creationId xmlns:p14="http://schemas.microsoft.com/office/powerpoint/2010/main" val="14202588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8AE5E-7750-754C-BDC0-EC44625A9425}"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measure of scientific probability…</a:t>
            </a:r>
          </a:p>
          <a:p>
            <a:r>
              <a:rPr lang="en-US" b="1">
                <a:solidFill>
                  <a:srgbClr val="000000"/>
                </a:solidFill>
                <a:latin typeface="Times New Roman" charset="0"/>
                <a:ea typeface="ＭＳ Ｐゴシック" charset="0"/>
                <a:cs typeface="ＭＳ Ｐゴシック" charset="0"/>
              </a:rPr>
              <a:t>////	Then…with just 48 of the 300 predictions being fulfilled in the life of any one individual between then and now: </a:t>
            </a:r>
          </a:p>
          <a:p>
            <a:r>
              <a:rPr lang="en-US" b="1">
                <a:solidFill>
                  <a:srgbClr val="000000"/>
                </a:solidFill>
                <a:latin typeface="Times New Roman" charset="0"/>
                <a:ea typeface="ＭＳ Ｐゴシック" charset="0"/>
                <a:cs typeface="ＭＳ Ｐゴシック" charset="0"/>
              </a:rPr>
              <a:t>////	The answer: one chance in 10 to the 157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Typed out…here you are!</a:t>
            </a:r>
          </a:p>
          <a:p>
            <a:r>
              <a:rPr lang="en-US" b="1">
                <a:solidFill>
                  <a:srgbClr val="000000"/>
                </a:solidFill>
                <a:latin typeface="Times New Roman" charset="0"/>
                <a:ea typeface="ＭＳ Ｐゴシック" charset="0"/>
                <a:cs typeface="ＭＳ Ｐゴシック" charset="0"/>
              </a:rPr>
              <a:t>Before your very eyes…statistical probabilities produced by a world-renowned scientist…according to established scientific procedures of statistics and probability.</a:t>
            </a:r>
          </a:p>
        </p:txBody>
      </p:sp>
    </p:spTree>
    <p:extLst>
      <p:ext uri="{BB962C8B-B14F-4D97-AF65-F5344CB8AC3E}">
        <p14:creationId xmlns:p14="http://schemas.microsoft.com/office/powerpoint/2010/main" val="1635715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125048-39A9-1D49-97F4-412BED084C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482186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9EB821-F7EB-864E-A8BB-7A3DBF3BA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39748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A08B2E-D9AF-CA42-B240-B3EC61F0A61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25785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77</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LC-01-Intro-40</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6347D-8243-6645-823B-5957436C78C8}"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65AC0-6BD3-8A44-9EC1-97452A67F6B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092130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340374-058B-3347-BF14-9EE40A27AB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19447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01973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1DF914-4598-0247-9DD7-B78AE8731E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61205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84B75-0A57-354D-9428-40F2163C8C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4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57566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14A0A5-2417-A946-80F2-B6140CA00E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82211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C3CA88-60FD-4343-A8D0-58E6A0F73B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28835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91978-315C-4E41-8D3D-7F84286A73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24795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88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421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By this time, the Jews had the gospel of Matthew that was directed towards Jewish readers. Matthew gave evidences for Jesus as the long-awaited Messiah, or ruler promised in the OT</a:t>
            </a:r>
            <a:r>
              <a:rPr lang="en-SG" sz="1200" b="1" kern="1200" dirty="0">
                <a:solidFill>
                  <a:schemeClr val="tx1"/>
                </a:solidFill>
                <a:effectLst/>
                <a:latin typeface="Arial" panose="020B0604020202020204" pitchFamily="34" charset="0"/>
                <a:ea typeface="ＭＳ Ｐゴシック" charset="-128"/>
                <a:cs typeface="ＭＳ Ｐゴシック" charset="-128"/>
              </a:rPr>
              <a:t>. But now after the East was reached was the time for Luke to present Jesus to the westerners. Paul was awaiting trial for two years in Israel. Luke was with him and in the perfect time and place to write a history of Jesus for Gentiles.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065024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55102C-A507-BE43-871B-92FF6BFD68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379017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221728-597F-EC40-94C8-6E8D772E38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6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6490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C617F1-D690-024C-A843-533B2893ED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75632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D7C32C-836B-1642-B89C-DCCB503A75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8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95763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29257121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599433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355698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306075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1065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13126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09194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74945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052073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77438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818970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11676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772208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61503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008857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60743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93575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0805002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40747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6010318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6281299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320681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3330344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24321197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30516354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5982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37152685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6042976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972031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3547379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17152374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3868614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354350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11898885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10565246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341" tIns="45671" rIns="91341" bIns="45671"/>
          <a:lstStyle/>
          <a:p>
            <a:endParaRPr lang="en-US"/>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pPr>
                <a:defRPr/>
              </a:pPr>
              <a:t>‹#›</a:t>
            </a:fld>
            <a:endParaRPr lang="en-US"/>
          </a:p>
        </p:txBody>
      </p:sp>
    </p:spTree>
    <p:extLst>
      <p:ext uri="{BB962C8B-B14F-4D97-AF65-F5344CB8AC3E}">
        <p14:creationId xmlns:p14="http://schemas.microsoft.com/office/powerpoint/2010/main" val="354531136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792607"/>
      </p:ext>
    </p:extLst>
  </p:cSld>
  <p:clrMapOvr>
    <a:masterClrMapping/>
  </p:clrMapOvr>
  <p:transition>
    <p:cu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206779415"/>
      </p:ext>
    </p:extLst>
  </p:cSld>
  <p:clrMapOvr>
    <a:masterClrMapping/>
  </p:clrMapOvr>
  <p:transition>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199598"/>
      </p:ext>
    </p:extLst>
  </p:cSld>
  <p:clrMapOvr>
    <a:masterClrMapping/>
  </p:clrMapOvr>
  <p:transitio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554353"/>
      </p:ext>
    </p:extLst>
  </p:cSld>
  <p:clrMapOvr>
    <a:masterClrMapping/>
  </p:clrMapOvr>
  <p:transitio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791120144"/>
      </p:ext>
    </p:extLst>
  </p:cSld>
  <p:clrMapOvr>
    <a:masterClrMapping/>
  </p:clrMapOvr>
  <p:transition>
    <p:cu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3716"/>
      </p:ext>
    </p:extLst>
  </p:cSld>
  <p:clrMapOvr>
    <a:masterClrMapping/>
  </p:clrMapOvr>
  <p:transition>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3456073350"/>
      </p:ext>
    </p:extLst>
  </p:cSld>
  <p:clrMapOvr>
    <a:masterClrMapping/>
  </p:clrMapOvr>
  <p:transitio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3071273147"/>
      </p:ext>
    </p:extLst>
  </p:cSld>
  <p:clrMapOvr>
    <a:masterClrMapping/>
  </p:clrMapOvr>
  <p:transition>
    <p:cu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150980"/>
      </p:ext>
    </p:extLst>
  </p:cSld>
  <p:clrMapOvr>
    <a:masterClrMapping/>
  </p:clrMapOvr>
  <p:transition>
    <p:cu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81941"/>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426420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438357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779518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339220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6697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192914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038199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60847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068920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6970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164706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737574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lIns="91341" tIns="45671" rIns="91341" bIns="45671"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6" name="Freeform 4"/>
          <p:cNvSpPr>
            <a:spLocks/>
          </p:cNvSpPr>
          <p:nvPr/>
        </p:nvSpPr>
        <p:spPr bwMode="white">
          <a:xfrm>
            <a:off x="21" y="3817959"/>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9" name="Freeform 7"/>
          <p:cNvSpPr>
            <a:spLocks/>
          </p:cNvSpPr>
          <p:nvPr/>
        </p:nvSpPr>
        <p:spPr bwMode="white">
          <a:xfrm>
            <a:off x="0" y="1793877"/>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0" name="Freeform 8"/>
          <p:cNvSpPr>
            <a:spLocks/>
          </p:cNvSpPr>
          <p:nvPr/>
        </p:nvSpPr>
        <p:spPr bwMode="white">
          <a:xfrm>
            <a:off x="0" y="-20637"/>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2" name="Freeform 10"/>
          <p:cNvSpPr>
            <a:spLocks/>
          </p:cNvSpPr>
          <p:nvPr/>
        </p:nvSpPr>
        <p:spPr bwMode="white">
          <a:xfrm>
            <a:off x="1"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b="0">
                <a:latin typeface="Times New Roman"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8293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415230"/>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76887517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35314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0876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7" y="6526234"/>
            <a:ext cx="817563"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185449729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4" y="6526234"/>
            <a:ext cx="739775"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9.7.05B.</a:t>
            </a:r>
          </a:p>
        </p:txBody>
      </p:sp>
    </p:spTree>
    <p:extLst>
      <p:ext uri="{BB962C8B-B14F-4D97-AF65-F5344CB8AC3E}">
        <p14:creationId xmlns:p14="http://schemas.microsoft.com/office/powerpoint/2010/main" val="74566199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7554415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284041609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36351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53020"/>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39D42-1066-CC4E-8D6A-A1FDF8BB8262}" type="slidenum">
              <a:rPr lang="en-US"/>
              <a:pPr>
                <a:defRPr/>
              </a:pPr>
              <a:t>‹#›</a:t>
            </a:fld>
            <a:endParaRPr lang="en-US"/>
          </a:p>
        </p:txBody>
      </p:sp>
    </p:spTree>
    <p:extLst>
      <p:ext uri="{BB962C8B-B14F-4D97-AF65-F5344CB8AC3E}">
        <p14:creationId xmlns:p14="http://schemas.microsoft.com/office/powerpoint/2010/main" val="41093694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3C821-F3C5-0C43-93BF-79E74AF6B0EA}" type="slidenum">
              <a:rPr lang="en-US"/>
              <a:pPr>
                <a:defRPr/>
              </a:pPr>
              <a:t>‹#›</a:t>
            </a:fld>
            <a:endParaRPr lang="en-US"/>
          </a:p>
        </p:txBody>
      </p:sp>
    </p:spTree>
    <p:extLst>
      <p:ext uri="{BB962C8B-B14F-4D97-AF65-F5344CB8AC3E}">
        <p14:creationId xmlns:p14="http://schemas.microsoft.com/office/powerpoint/2010/main" val="38587671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CDF42-C520-6444-BC51-31AC3BA4DC67}" type="slidenum">
              <a:rPr lang="en-US"/>
              <a:pPr>
                <a:defRPr/>
              </a:pPr>
              <a:t>‹#›</a:t>
            </a:fld>
            <a:endParaRPr lang="en-US"/>
          </a:p>
        </p:txBody>
      </p:sp>
    </p:spTree>
    <p:extLst>
      <p:ext uri="{BB962C8B-B14F-4D97-AF65-F5344CB8AC3E}">
        <p14:creationId xmlns:p14="http://schemas.microsoft.com/office/powerpoint/2010/main" val="25110976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83057-B627-AD43-B27B-3E81D395658F}" type="slidenum">
              <a:rPr lang="en-US"/>
              <a:pPr>
                <a:defRPr/>
              </a:pPr>
              <a:t>‹#›</a:t>
            </a:fld>
            <a:endParaRPr lang="en-US"/>
          </a:p>
        </p:txBody>
      </p:sp>
    </p:spTree>
    <p:extLst>
      <p:ext uri="{BB962C8B-B14F-4D97-AF65-F5344CB8AC3E}">
        <p14:creationId xmlns:p14="http://schemas.microsoft.com/office/powerpoint/2010/main" val="8014804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DC9B1-205C-F04F-9E80-EA73BF065CB4}" type="slidenum">
              <a:rPr lang="en-US"/>
              <a:pPr>
                <a:defRPr/>
              </a:pPr>
              <a:t>‹#›</a:t>
            </a:fld>
            <a:endParaRPr lang="en-US"/>
          </a:p>
        </p:txBody>
      </p:sp>
    </p:spTree>
    <p:extLst>
      <p:ext uri="{BB962C8B-B14F-4D97-AF65-F5344CB8AC3E}">
        <p14:creationId xmlns:p14="http://schemas.microsoft.com/office/powerpoint/2010/main" val="26900214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7ACEC-5C89-7243-8976-3694F4C8A059}" type="slidenum">
              <a:rPr lang="en-US"/>
              <a:pPr>
                <a:defRPr/>
              </a:pPr>
              <a:t>‹#›</a:t>
            </a:fld>
            <a:endParaRPr lang="en-US"/>
          </a:p>
        </p:txBody>
      </p:sp>
    </p:spTree>
    <p:extLst>
      <p:ext uri="{BB962C8B-B14F-4D97-AF65-F5344CB8AC3E}">
        <p14:creationId xmlns:p14="http://schemas.microsoft.com/office/powerpoint/2010/main" val="9606641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0AF12B-BBC0-C742-9A78-51951A50053E}" type="slidenum">
              <a:rPr lang="en-US"/>
              <a:pPr>
                <a:defRPr/>
              </a:pPr>
              <a:t>‹#›</a:t>
            </a:fld>
            <a:endParaRPr lang="en-US"/>
          </a:p>
        </p:txBody>
      </p:sp>
    </p:spTree>
    <p:extLst>
      <p:ext uri="{BB962C8B-B14F-4D97-AF65-F5344CB8AC3E}">
        <p14:creationId xmlns:p14="http://schemas.microsoft.com/office/powerpoint/2010/main" val="2229328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822C4-7D49-E940-A526-4C437678A209}" type="slidenum">
              <a:rPr lang="en-US"/>
              <a:pPr>
                <a:defRPr/>
              </a:pPr>
              <a:t>‹#›</a:t>
            </a:fld>
            <a:endParaRPr lang="en-US"/>
          </a:p>
        </p:txBody>
      </p:sp>
    </p:spTree>
    <p:extLst>
      <p:ext uri="{BB962C8B-B14F-4D97-AF65-F5344CB8AC3E}">
        <p14:creationId xmlns:p14="http://schemas.microsoft.com/office/powerpoint/2010/main" val="36429155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70B122-B90F-9040-BC76-00E92B8A907F}" type="slidenum">
              <a:rPr lang="en-US"/>
              <a:pPr>
                <a:defRPr/>
              </a:pPr>
              <a:t>‹#›</a:t>
            </a:fld>
            <a:endParaRPr lang="en-US"/>
          </a:p>
        </p:txBody>
      </p:sp>
    </p:spTree>
    <p:extLst>
      <p:ext uri="{BB962C8B-B14F-4D97-AF65-F5344CB8AC3E}">
        <p14:creationId xmlns:p14="http://schemas.microsoft.com/office/powerpoint/2010/main" val="39720625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981FB-6C60-DE47-A705-D77616C90938}" type="slidenum">
              <a:rPr lang="en-US"/>
              <a:pPr>
                <a:defRPr/>
              </a:pPr>
              <a:t>‹#›</a:t>
            </a:fld>
            <a:endParaRPr lang="en-US"/>
          </a:p>
        </p:txBody>
      </p:sp>
    </p:spTree>
    <p:extLst>
      <p:ext uri="{BB962C8B-B14F-4D97-AF65-F5344CB8AC3E}">
        <p14:creationId xmlns:p14="http://schemas.microsoft.com/office/powerpoint/2010/main" val="9245009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EBD33-3866-244D-A0FD-782553930A03}" type="slidenum">
              <a:rPr lang="en-US"/>
              <a:pPr>
                <a:defRPr/>
              </a:pPr>
              <a:t>‹#›</a:t>
            </a:fld>
            <a:endParaRPr lang="en-US"/>
          </a:p>
        </p:txBody>
      </p:sp>
    </p:spTree>
    <p:extLst>
      <p:ext uri="{BB962C8B-B14F-4D97-AF65-F5344CB8AC3E}">
        <p14:creationId xmlns:p14="http://schemas.microsoft.com/office/powerpoint/2010/main" val="161927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1"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1" y="3886201"/>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604448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597489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012297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71"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121441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532229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23736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288640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891273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528811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862791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325444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1"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55644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48336-F8FA-044C-AC69-BC706F2970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3901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663477-BE04-E446-B22F-282C158A4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3952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466CBA-EB7F-6244-AF0E-4E0D9880C8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9651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8110D3-E5AA-4942-B666-681CA5A8A5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083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0A50E7-12DF-AF4D-9F4A-05172E32EA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7732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69365D-17EB-DB4D-968B-49702911E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0414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EF7ECB-222F-DA42-BC20-9EFCC655D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3091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4B1651-DF72-7B48-B985-3EBE5064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9132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0AE12F-E48A-254F-B874-00416B2FC6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4109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5A253B-8D53-A94A-ADE9-99E9B41111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0990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BE8720-92F7-D941-B986-D0FFA2880A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5331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D89193-971F-2F4C-BBE8-6E7FCF10B7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9206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409"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2 h 504"/>
                        <a:gd name="T2" fmla="*/ 14 w 2736"/>
                        <a:gd name="T3" fmla="*/ 3 h 504"/>
                        <a:gd name="T4" fmla="*/ 29 w 2736"/>
                        <a:gd name="T5" fmla="*/ 1 h 504"/>
                        <a:gd name="T6" fmla="*/ 44 w 2736"/>
                        <a:gd name="T7" fmla="*/ 1 h 504"/>
                        <a:gd name="T8" fmla="*/ 44 w 2736"/>
                        <a:gd name="T9" fmla="*/ 2 h 504"/>
                        <a:gd name="T10" fmla="*/ 29 w 2736"/>
                        <a:gd name="T11" fmla="*/ 2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3 w 1769"/>
                        <a:gd name="T5" fmla="*/ 5 h 791"/>
                        <a:gd name="T6" fmla="*/ 4 w 1769"/>
                        <a:gd name="T7" fmla="*/ 10 h 791"/>
                        <a:gd name="T8" fmla="*/ 4 w 1769"/>
                        <a:gd name="T9" fmla="*/ 15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2 h 791"/>
                        <a:gd name="T16" fmla="*/ 1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2 h 2368"/>
                      <a:gd name="T6" fmla="*/ 1 w 776"/>
                      <a:gd name="T7" fmla="*/ 2 h 2368"/>
                      <a:gd name="T8" fmla="*/ 1 w 776"/>
                      <a:gd name="T9" fmla="*/ 4 h 2368"/>
                      <a:gd name="T10" fmla="*/ 1 w 776"/>
                      <a:gd name="T11" fmla="*/ 4 h 2368"/>
                      <a:gd name="T12" fmla="*/ 1 w 776"/>
                      <a:gd name="T13" fmla="*/ 6 h 2368"/>
                      <a:gd name="T14" fmla="*/ 1 w 776"/>
                      <a:gd name="T15" fmla="*/ 6 h 2368"/>
                      <a:gd name="T16" fmla="*/ 1 w 776"/>
                      <a:gd name="T17" fmla="*/ 7 h 2368"/>
                      <a:gd name="T18" fmla="*/ 1 w 776"/>
                      <a:gd name="T19" fmla="*/ 8 h 2368"/>
                      <a:gd name="T20" fmla="*/ 1 w 776"/>
                      <a:gd name="T21" fmla="*/ 9 h 2368"/>
                      <a:gd name="T22" fmla="*/ 1 w 776"/>
                      <a:gd name="T23" fmla="*/ 10 h 2368"/>
                      <a:gd name="T24" fmla="*/ 1 w 776"/>
                      <a:gd name="T25" fmla="*/ 11 h 2368"/>
                      <a:gd name="T26" fmla="*/ 2 w 776"/>
                      <a:gd name="T27" fmla="*/ 14 h 2368"/>
                      <a:gd name="T28" fmla="*/ 1 w 776"/>
                      <a:gd name="T29" fmla="*/ 15 h 2368"/>
                      <a:gd name="T30" fmla="*/ 2 w 776"/>
                      <a:gd name="T31" fmla="*/ 16 h 2368"/>
                      <a:gd name="T32" fmla="*/ 2 w 776"/>
                      <a:gd name="T33" fmla="*/ 18 h 2368"/>
                      <a:gd name="T34" fmla="*/ 2 w 776"/>
                      <a:gd name="T35" fmla="*/ 19 h 2368"/>
                      <a:gd name="T36" fmla="*/ 2 w 776"/>
                      <a:gd name="T37" fmla="*/ 21 h 2368"/>
                      <a:gd name="T38" fmla="*/ 2 w 776"/>
                      <a:gd name="T39" fmla="*/ 23 h 2368"/>
                      <a:gd name="T40" fmla="*/ 2 w 776"/>
                      <a:gd name="T41" fmla="*/ 24 h 2368"/>
                      <a:gd name="T42" fmla="*/ 2 w 776"/>
                      <a:gd name="T43" fmla="*/ 26 h 2368"/>
                      <a:gd name="T44" fmla="*/ 2 w 776"/>
                      <a:gd name="T45" fmla="*/ 27 h 2368"/>
                      <a:gd name="T46" fmla="*/ 2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6869 w 776"/>
                  <a:gd name="T3" fmla="*/ 1 h 2368"/>
                  <a:gd name="T4" fmla="*/ 2725 w 776"/>
                  <a:gd name="T5" fmla="*/ 2 h 2368"/>
                  <a:gd name="T6" fmla="*/ 9604 w 776"/>
                  <a:gd name="T7" fmla="*/ 2 h 2368"/>
                  <a:gd name="T8" fmla="*/ 5478 w 776"/>
                  <a:gd name="T9" fmla="*/ 4 h 2368"/>
                  <a:gd name="T10" fmla="*/ 10969 w 776"/>
                  <a:gd name="T11" fmla="*/ 4 h 2368"/>
                  <a:gd name="T12" fmla="*/ 8217 w 776"/>
                  <a:gd name="T13" fmla="*/ 6 h 2368"/>
                  <a:gd name="T14" fmla="*/ 13702 w 776"/>
                  <a:gd name="T15" fmla="*/ 6 h 2368"/>
                  <a:gd name="T16" fmla="*/ 10969 w 776"/>
                  <a:gd name="T17" fmla="*/ 7 h 2368"/>
                  <a:gd name="T18" fmla="*/ 15081 w 776"/>
                  <a:gd name="T19" fmla="*/ 8 h 2368"/>
                  <a:gd name="T20" fmla="*/ 13702 w 776"/>
                  <a:gd name="T21" fmla="*/ 9 h 2368"/>
                  <a:gd name="T22" fmla="*/ 16441 w 776"/>
                  <a:gd name="T23" fmla="*/ 10 h 2368"/>
                  <a:gd name="T24" fmla="*/ 16441 w 776"/>
                  <a:gd name="T25" fmla="*/ 11 h 2368"/>
                  <a:gd name="T26" fmla="*/ 19187 w 776"/>
                  <a:gd name="T27" fmla="*/ 14 h 2368"/>
                  <a:gd name="T28" fmla="*/ 17806 w 776"/>
                  <a:gd name="T29" fmla="*/ 15 h 2368"/>
                  <a:gd name="T30" fmla="*/ 20567 w 776"/>
                  <a:gd name="T31" fmla="*/ 16 h 2368"/>
                  <a:gd name="T32" fmla="*/ 19187 w 776"/>
                  <a:gd name="T33" fmla="*/ 18 h 2368"/>
                  <a:gd name="T34" fmla="*/ 20567 w 776"/>
                  <a:gd name="T35" fmla="*/ 19 h 2368"/>
                  <a:gd name="T36" fmla="*/ 19187 w 776"/>
                  <a:gd name="T37" fmla="*/ 21 h 2368"/>
                  <a:gd name="T38" fmla="*/ 21939 w 776"/>
                  <a:gd name="T39" fmla="*/ 23 h 2368"/>
                  <a:gd name="T40" fmla="*/ 20567 w 776"/>
                  <a:gd name="T41" fmla="*/ 24 h 2368"/>
                  <a:gd name="T42" fmla="*/ 21939 w 776"/>
                  <a:gd name="T43" fmla="*/ 26 h 2368"/>
                  <a:gd name="T44" fmla="*/ 20567 w 776"/>
                  <a:gd name="T45" fmla="*/ 27 h 2368"/>
                  <a:gd name="T46" fmla="*/ 2193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81 w 776"/>
                  <a:gd name="T3" fmla="*/ 1 h 2368"/>
                  <a:gd name="T4" fmla="*/ 32 w 776"/>
                  <a:gd name="T5" fmla="*/ 2 h 2368"/>
                  <a:gd name="T6" fmla="*/ 113 w 776"/>
                  <a:gd name="T7" fmla="*/ 2 h 2368"/>
                  <a:gd name="T8" fmla="*/ 65 w 776"/>
                  <a:gd name="T9" fmla="*/ 4 h 2368"/>
                  <a:gd name="T10" fmla="*/ 129 w 776"/>
                  <a:gd name="T11" fmla="*/ 4 h 2368"/>
                  <a:gd name="T12" fmla="*/ 98 w 776"/>
                  <a:gd name="T13" fmla="*/ 6 h 2368"/>
                  <a:gd name="T14" fmla="*/ 161 w 776"/>
                  <a:gd name="T15" fmla="*/ 6 h 2368"/>
                  <a:gd name="T16" fmla="*/ 129 w 776"/>
                  <a:gd name="T17" fmla="*/ 7 h 2368"/>
                  <a:gd name="T18" fmla="*/ 178 w 776"/>
                  <a:gd name="T19" fmla="*/ 8 h 2368"/>
                  <a:gd name="T20" fmla="*/ 161 w 776"/>
                  <a:gd name="T21" fmla="*/ 9 h 2368"/>
                  <a:gd name="T22" fmla="*/ 194 w 776"/>
                  <a:gd name="T23" fmla="*/ 10 h 2368"/>
                  <a:gd name="T24" fmla="*/ 194 w 776"/>
                  <a:gd name="T25" fmla="*/ 11 h 2368"/>
                  <a:gd name="T26" fmla="*/ 227 w 776"/>
                  <a:gd name="T27" fmla="*/ 14 h 2368"/>
                  <a:gd name="T28" fmla="*/ 210 w 776"/>
                  <a:gd name="T29" fmla="*/ 15 h 2368"/>
                  <a:gd name="T30" fmla="*/ 241 w 776"/>
                  <a:gd name="T31" fmla="*/ 16 h 2368"/>
                  <a:gd name="T32" fmla="*/ 227 w 776"/>
                  <a:gd name="T33" fmla="*/ 18 h 2368"/>
                  <a:gd name="T34" fmla="*/ 241 w 776"/>
                  <a:gd name="T35" fmla="*/ 19 h 2368"/>
                  <a:gd name="T36" fmla="*/ 227 w 776"/>
                  <a:gd name="T37" fmla="*/ 21 h 2368"/>
                  <a:gd name="T38" fmla="*/ 259 w 776"/>
                  <a:gd name="T39" fmla="*/ 23 h 2368"/>
                  <a:gd name="T40" fmla="*/ 241 w 776"/>
                  <a:gd name="T41" fmla="*/ 24 h 2368"/>
                  <a:gd name="T42" fmla="*/ 259 w 776"/>
                  <a:gd name="T43" fmla="*/ 26 h 2368"/>
                  <a:gd name="T44" fmla="*/ 241 w 776"/>
                  <a:gd name="T45" fmla="*/ 27 h 2368"/>
                  <a:gd name="T46" fmla="*/ 25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3247 w 776"/>
                  <a:gd name="T3" fmla="*/ 1 h 2368"/>
                  <a:gd name="T4" fmla="*/ 1302 w 776"/>
                  <a:gd name="T5" fmla="*/ 3 h 2368"/>
                  <a:gd name="T6" fmla="*/ 4544 w 776"/>
                  <a:gd name="T7" fmla="*/ 3 h 2368"/>
                  <a:gd name="T8" fmla="*/ 2598 w 776"/>
                  <a:gd name="T9" fmla="*/ 6 h 2368"/>
                  <a:gd name="T10" fmla="*/ 5192 w 776"/>
                  <a:gd name="T11" fmla="*/ 7 h 2368"/>
                  <a:gd name="T12" fmla="*/ 3897 w 776"/>
                  <a:gd name="T13" fmla="*/ 9 h 2368"/>
                  <a:gd name="T14" fmla="*/ 6499 w 776"/>
                  <a:gd name="T15" fmla="*/ 10 h 2368"/>
                  <a:gd name="T16" fmla="*/ 5192 w 776"/>
                  <a:gd name="T17" fmla="*/ 12 h 2368"/>
                  <a:gd name="T18" fmla="*/ 7155 w 776"/>
                  <a:gd name="T19" fmla="*/ 13 h 2368"/>
                  <a:gd name="T20" fmla="*/ 6499 w 776"/>
                  <a:gd name="T21" fmla="*/ 15 h 2368"/>
                  <a:gd name="T22" fmla="*/ 7790 w 776"/>
                  <a:gd name="T23" fmla="*/ 16 h 2368"/>
                  <a:gd name="T24" fmla="*/ 7790 w 776"/>
                  <a:gd name="T25" fmla="*/ 18 h 2368"/>
                  <a:gd name="T26" fmla="*/ 9101 w 776"/>
                  <a:gd name="T27" fmla="*/ 22 h 2368"/>
                  <a:gd name="T28" fmla="*/ 8452 w 776"/>
                  <a:gd name="T29" fmla="*/ 24 h 2368"/>
                  <a:gd name="T30" fmla="*/ 9748 w 776"/>
                  <a:gd name="T31" fmla="*/ 26 h 2368"/>
                  <a:gd name="T32" fmla="*/ 9101 w 776"/>
                  <a:gd name="T33" fmla="*/ 29 h 2368"/>
                  <a:gd name="T34" fmla="*/ 9748 w 776"/>
                  <a:gd name="T35" fmla="*/ 32 h 2368"/>
                  <a:gd name="T36" fmla="*/ 9101 w 776"/>
                  <a:gd name="T37" fmla="*/ 34 h 2368"/>
                  <a:gd name="T38" fmla="*/ 10407 w 776"/>
                  <a:gd name="T39" fmla="*/ 36 h 2368"/>
                  <a:gd name="T40" fmla="*/ 9748 w 776"/>
                  <a:gd name="T41" fmla="*/ 39 h 2368"/>
                  <a:gd name="T42" fmla="*/ 10407 w 776"/>
                  <a:gd name="T43" fmla="*/ 43 h 2368"/>
                  <a:gd name="T44" fmla="*/ 9748 w 776"/>
                  <a:gd name="T45" fmla="*/ 45 h 2368"/>
                  <a:gd name="T46" fmla="*/ 10407 w 776"/>
                  <a:gd name="T47" fmla="*/ 4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96618 w 776"/>
                  <a:gd name="T3" fmla="*/ 0 h 2368"/>
                  <a:gd name="T4" fmla="*/ 78883 w 776"/>
                  <a:gd name="T5" fmla="*/ 0 h 2368"/>
                  <a:gd name="T6" fmla="*/ 275585 w 776"/>
                  <a:gd name="T7" fmla="*/ 0 h 2368"/>
                  <a:gd name="T8" fmla="*/ 157872 w 776"/>
                  <a:gd name="T9" fmla="*/ 0 h 2368"/>
                  <a:gd name="T10" fmla="*/ 315034 w 776"/>
                  <a:gd name="T11" fmla="*/ 0 h 2368"/>
                  <a:gd name="T12" fmla="*/ 236119 w 776"/>
                  <a:gd name="T13" fmla="*/ 0 h 2368"/>
                  <a:gd name="T14" fmla="*/ 393978 w 776"/>
                  <a:gd name="T15" fmla="*/ 0 h 2368"/>
                  <a:gd name="T16" fmla="*/ 315034 w 776"/>
                  <a:gd name="T17" fmla="*/ 0 h 2368"/>
                  <a:gd name="T18" fmla="*/ 433309 w 776"/>
                  <a:gd name="T19" fmla="*/ 0 h 2368"/>
                  <a:gd name="T20" fmla="*/ 393978 w 776"/>
                  <a:gd name="T21" fmla="*/ 0 h 2368"/>
                  <a:gd name="T22" fmla="*/ 472757 w 776"/>
                  <a:gd name="T23" fmla="*/ 0 h 2368"/>
                  <a:gd name="T24" fmla="*/ 472757 w 776"/>
                  <a:gd name="T25" fmla="*/ 0 h 2368"/>
                  <a:gd name="T26" fmla="*/ 551498 w 776"/>
                  <a:gd name="T27" fmla="*/ 0 h 2368"/>
                  <a:gd name="T28" fmla="*/ 512206 w 776"/>
                  <a:gd name="T29" fmla="*/ 0 h 2368"/>
                  <a:gd name="T30" fmla="*/ 590492 w 776"/>
                  <a:gd name="T31" fmla="*/ 0 h 2368"/>
                  <a:gd name="T32" fmla="*/ 551498 w 776"/>
                  <a:gd name="T33" fmla="*/ 0 h 2368"/>
                  <a:gd name="T34" fmla="*/ 590492 w 776"/>
                  <a:gd name="T35" fmla="*/ 0 h 2368"/>
                  <a:gd name="T36" fmla="*/ 551498 w 776"/>
                  <a:gd name="T37" fmla="*/ 0 h 2368"/>
                  <a:gd name="T38" fmla="*/ 629925 w 776"/>
                  <a:gd name="T39" fmla="*/ 0 h 2368"/>
                  <a:gd name="T40" fmla="*/ 590492 w 776"/>
                  <a:gd name="T41" fmla="*/ 1 h 2368"/>
                  <a:gd name="T42" fmla="*/ 629925 w 776"/>
                  <a:gd name="T43" fmla="*/ 1 h 2368"/>
                  <a:gd name="T44" fmla="*/ 590492 w 776"/>
                  <a:gd name="T45" fmla="*/ 1 h 2368"/>
                  <a:gd name="T46" fmla="*/ 629925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50 w 776"/>
                  <a:gd name="T3" fmla="*/ 1 h 2368"/>
                  <a:gd name="T4" fmla="*/ 21 w 776"/>
                  <a:gd name="T5" fmla="*/ 1 h 2368"/>
                  <a:gd name="T6" fmla="*/ 71 w 776"/>
                  <a:gd name="T7" fmla="*/ 1 h 2368"/>
                  <a:gd name="T8" fmla="*/ 40 w 776"/>
                  <a:gd name="T9" fmla="*/ 2 h 2368"/>
                  <a:gd name="T10" fmla="*/ 80 w 776"/>
                  <a:gd name="T11" fmla="*/ 2 h 2368"/>
                  <a:gd name="T12" fmla="*/ 61 w 776"/>
                  <a:gd name="T13" fmla="*/ 3 h 2368"/>
                  <a:gd name="T14" fmla="*/ 102 w 776"/>
                  <a:gd name="T15" fmla="*/ 3 h 2368"/>
                  <a:gd name="T16" fmla="*/ 80 w 776"/>
                  <a:gd name="T17" fmla="*/ 4 h 2368"/>
                  <a:gd name="T18" fmla="*/ 110 w 776"/>
                  <a:gd name="T19" fmla="*/ 4 h 2368"/>
                  <a:gd name="T20" fmla="*/ 102 w 776"/>
                  <a:gd name="T21" fmla="*/ 5 h 2368"/>
                  <a:gd name="T22" fmla="*/ 121 w 776"/>
                  <a:gd name="T23" fmla="*/ 5 h 2368"/>
                  <a:gd name="T24" fmla="*/ 121 w 776"/>
                  <a:gd name="T25" fmla="*/ 6 h 2368"/>
                  <a:gd name="T26" fmla="*/ 141 w 776"/>
                  <a:gd name="T27" fmla="*/ 7 h 2368"/>
                  <a:gd name="T28" fmla="*/ 132 w 776"/>
                  <a:gd name="T29" fmla="*/ 8 h 2368"/>
                  <a:gd name="T30" fmla="*/ 151 w 776"/>
                  <a:gd name="T31" fmla="*/ 9 h 2368"/>
                  <a:gd name="T32" fmla="*/ 141 w 776"/>
                  <a:gd name="T33" fmla="*/ 10 h 2368"/>
                  <a:gd name="T34" fmla="*/ 151 w 776"/>
                  <a:gd name="T35" fmla="*/ 11 h 2368"/>
                  <a:gd name="T36" fmla="*/ 141 w 776"/>
                  <a:gd name="T37" fmla="*/ 12 h 2368"/>
                  <a:gd name="T38" fmla="*/ 162 w 776"/>
                  <a:gd name="T39" fmla="*/ 12 h 2368"/>
                  <a:gd name="T40" fmla="*/ 151 w 776"/>
                  <a:gd name="T41" fmla="*/ 13 h 2368"/>
                  <a:gd name="T42" fmla="*/ 162 w 776"/>
                  <a:gd name="T43" fmla="*/ 15 h 2368"/>
                  <a:gd name="T44" fmla="*/ 151 w 776"/>
                  <a:gd name="T45" fmla="*/ 15 h 2368"/>
                  <a:gd name="T46" fmla="*/ 162 w 776"/>
                  <a:gd name="T47" fmla="*/ 1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116871" name="Rectangle 135"/>
          <p:cNvSpPr>
            <a:spLocks noGrp="1" noChangeArrowheads="1"/>
          </p:cNvSpPr>
          <p:nvPr>
            <p:ph type="ctrTitle" sz="quarter"/>
          </p:nvPr>
        </p:nvSpPr>
        <p:spPr>
          <a:xfrm>
            <a:off x="685800" y="182723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AA5FEEA9-B40E-A743-B982-21FA2CFCD44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6035876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C2D1BBB9-4BA0-8C46-971A-CF9349E2C385}"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903536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6128C7B1-71AC-0543-AC6E-48219375D849}"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871150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E0FDD725-B72A-844E-B010-2CEAB9F3728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183581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CEE5B9C6-E6C9-3649-9066-BC4546B3387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150438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B8F1B245-789E-8545-9385-8D3FFB991BAA}"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5478977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0954163A-F45A-0E45-A2F2-D26EAE3F2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7014777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95DD293B-82B5-C74D-A1AA-3747A15D9E7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937430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6627D151-3BC6-874D-99BC-BBB7B0F8C0C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944560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324F7F8-6B8E-3449-886D-DFCDC6806592}"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1193846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411A6C3E-FD93-8446-9AC8-8BE1E3242F3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6523446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347273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439808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9389705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672784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6517857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5735568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1582219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7634941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8769816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4687746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762014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6778311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6406132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3237829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38724769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8097227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7922741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3201856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700105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8031658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5013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708734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3218569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282305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2056794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18457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6354305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29712938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5178283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5943218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1659344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8125255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5070713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27650709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24567069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27759502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554317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650415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67668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9982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37310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160ECBC7-E1DB-9446-B47B-13D1EE097C21}" type="slidenum">
              <a:rPr lang="en-US"/>
              <a:pPr>
                <a:defRPr/>
              </a:pPr>
              <a:t>‹#›</a:t>
            </a:fld>
            <a:endParaRPr lang="en-US"/>
          </a:p>
        </p:txBody>
      </p:sp>
    </p:spTree>
    <p:extLst>
      <p:ext uri="{BB962C8B-B14F-4D97-AF65-F5344CB8AC3E}">
        <p14:creationId xmlns:p14="http://schemas.microsoft.com/office/powerpoint/2010/main" val="1289865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432209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396453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964702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4255426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167065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28600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278642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90101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12835980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5/5/24</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492255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F074CC1-E8CC-AC4B-8752-E82D812D4245}" type="slidenum">
              <a:rPr lang="en-US"/>
              <a:pPr>
                <a:defRPr/>
              </a:pPr>
              <a:t>‹#›</a:t>
            </a:fld>
            <a:endParaRPr lang="en-US"/>
          </a:p>
        </p:txBody>
      </p:sp>
    </p:spTree>
    <p:extLst>
      <p:ext uri="{BB962C8B-B14F-4D97-AF65-F5344CB8AC3E}">
        <p14:creationId xmlns:p14="http://schemas.microsoft.com/office/powerpoint/2010/main" val="37540649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5/5/24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4189598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21426303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28008390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17866171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23427388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22341997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28555731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30806032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33450882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275606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8971523-7B5D-8F42-A0E8-C26966D9E40C}" type="slidenum">
              <a:rPr lang="en-US"/>
              <a:pPr>
                <a:defRPr/>
              </a:pPr>
              <a:t>‹#›</a:t>
            </a:fld>
            <a:endParaRPr lang="en-US"/>
          </a:p>
        </p:txBody>
      </p:sp>
    </p:spTree>
    <p:extLst>
      <p:ext uri="{BB962C8B-B14F-4D97-AF65-F5344CB8AC3E}">
        <p14:creationId xmlns:p14="http://schemas.microsoft.com/office/powerpoint/2010/main" val="1860500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50582914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40695135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1372635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4267584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17102728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pPr>
                <a:defRPr/>
              </a:pPr>
              <a:t>‹#›</a:t>
            </a:fld>
            <a:endParaRPr lang="en-US"/>
          </a:p>
        </p:txBody>
      </p:sp>
    </p:spTree>
    <p:extLst>
      <p:ext uri="{BB962C8B-B14F-4D97-AF65-F5344CB8AC3E}">
        <p14:creationId xmlns:p14="http://schemas.microsoft.com/office/powerpoint/2010/main" val="30904046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pPr>
                <a:defRPr/>
              </a:pPr>
              <a:t>‹#›</a:t>
            </a:fld>
            <a:endParaRPr lang="en-US"/>
          </a:p>
        </p:txBody>
      </p:sp>
    </p:spTree>
    <p:extLst>
      <p:ext uri="{BB962C8B-B14F-4D97-AF65-F5344CB8AC3E}">
        <p14:creationId xmlns:p14="http://schemas.microsoft.com/office/powerpoint/2010/main" val="3574764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pPr>
                <a:defRPr/>
              </a:pPr>
              <a:t>‹#›</a:t>
            </a:fld>
            <a:endParaRPr lang="en-US"/>
          </a:p>
        </p:txBody>
      </p:sp>
    </p:spTree>
    <p:extLst>
      <p:ext uri="{BB962C8B-B14F-4D97-AF65-F5344CB8AC3E}">
        <p14:creationId xmlns:p14="http://schemas.microsoft.com/office/powerpoint/2010/main" val="217338359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pPr>
                <a:defRPr/>
              </a:pPr>
              <a:t>‹#›</a:t>
            </a:fld>
            <a:endParaRPr lang="en-US"/>
          </a:p>
        </p:txBody>
      </p:sp>
    </p:spTree>
    <p:extLst>
      <p:ext uri="{BB962C8B-B14F-4D97-AF65-F5344CB8AC3E}">
        <p14:creationId xmlns:p14="http://schemas.microsoft.com/office/powerpoint/2010/main" val="21280516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pPr>
                <a:defRPr/>
              </a:pPr>
              <a:t>‹#›</a:t>
            </a:fld>
            <a:endParaRPr lang="en-US"/>
          </a:p>
        </p:txBody>
      </p:sp>
    </p:spTree>
    <p:extLst>
      <p:ext uri="{BB962C8B-B14F-4D97-AF65-F5344CB8AC3E}">
        <p14:creationId xmlns:p14="http://schemas.microsoft.com/office/powerpoint/2010/main" val="264435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5EE331-6821-6D47-A91C-003572F98EB9}" type="slidenum">
              <a:rPr lang="en-US"/>
              <a:pPr>
                <a:defRPr/>
              </a:pPr>
              <a:t>‹#›</a:t>
            </a:fld>
            <a:endParaRPr lang="en-US"/>
          </a:p>
        </p:txBody>
      </p:sp>
    </p:spTree>
    <p:extLst>
      <p:ext uri="{BB962C8B-B14F-4D97-AF65-F5344CB8AC3E}">
        <p14:creationId xmlns:p14="http://schemas.microsoft.com/office/powerpoint/2010/main" val="2224462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pPr>
                <a:defRPr/>
              </a:pPr>
              <a:t>‹#›</a:t>
            </a:fld>
            <a:endParaRPr lang="en-US"/>
          </a:p>
        </p:txBody>
      </p:sp>
    </p:spTree>
    <p:extLst>
      <p:ext uri="{BB962C8B-B14F-4D97-AF65-F5344CB8AC3E}">
        <p14:creationId xmlns:p14="http://schemas.microsoft.com/office/powerpoint/2010/main" val="259174393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pPr>
                <a:defRPr/>
              </a:pPr>
              <a:t>‹#›</a:t>
            </a:fld>
            <a:endParaRPr lang="en-US"/>
          </a:p>
        </p:txBody>
      </p:sp>
    </p:spTree>
    <p:extLst>
      <p:ext uri="{BB962C8B-B14F-4D97-AF65-F5344CB8AC3E}">
        <p14:creationId xmlns:p14="http://schemas.microsoft.com/office/powerpoint/2010/main" val="24663464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pPr>
                <a:defRPr/>
              </a:pPr>
              <a:t>‹#›</a:t>
            </a:fld>
            <a:endParaRPr lang="en-US"/>
          </a:p>
        </p:txBody>
      </p:sp>
    </p:spTree>
    <p:extLst>
      <p:ext uri="{BB962C8B-B14F-4D97-AF65-F5344CB8AC3E}">
        <p14:creationId xmlns:p14="http://schemas.microsoft.com/office/powerpoint/2010/main" val="194002466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pPr>
                <a:defRPr/>
              </a:pPr>
              <a:t>‹#›</a:t>
            </a:fld>
            <a:endParaRPr lang="en-US"/>
          </a:p>
        </p:txBody>
      </p:sp>
    </p:spTree>
    <p:extLst>
      <p:ext uri="{BB962C8B-B14F-4D97-AF65-F5344CB8AC3E}">
        <p14:creationId xmlns:p14="http://schemas.microsoft.com/office/powerpoint/2010/main" val="26424498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pPr>
                <a:defRPr/>
              </a:pPr>
              <a:t>‹#›</a:t>
            </a:fld>
            <a:endParaRPr lang="en-US"/>
          </a:p>
        </p:txBody>
      </p:sp>
    </p:spTree>
    <p:extLst>
      <p:ext uri="{BB962C8B-B14F-4D97-AF65-F5344CB8AC3E}">
        <p14:creationId xmlns:p14="http://schemas.microsoft.com/office/powerpoint/2010/main" val="192338810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E42A34C0-57BA-424B-A427-FAAF92DDF938}" type="slidenum">
              <a:rPr lang="en-US"/>
              <a:pPr>
                <a:defRPr/>
              </a:pPr>
              <a:t>‹#›</a:t>
            </a:fld>
            <a:endParaRPr lang="en-US"/>
          </a:p>
        </p:txBody>
      </p:sp>
    </p:spTree>
    <p:extLst>
      <p:ext uri="{BB962C8B-B14F-4D97-AF65-F5344CB8AC3E}">
        <p14:creationId xmlns:p14="http://schemas.microsoft.com/office/powerpoint/2010/main" val="4808925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2B25DC8E-A458-C346-A17D-664082969519}" type="datetime1">
              <a:rPr lang="en-US"/>
              <a:pPr>
                <a:defRPr/>
              </a:pPr>
              <a:t>5/5/24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6A0E3463-48E3-5F44-8470-1E25181B6B12}" type="slidenum">
              <a:rPr lang="en-US"/>
              <a:pPr>
                <a:defRPr/>
              </a:pPr>
              <a:t>‹#›</a:t>
            </a:fld>
            <a:endParaRPr lang="en-US"/>
          </a:p>
        </p:txBody>
      </p:sp>
    </p:spTree>
    <p:extLst>
      <p:ext uri="{BB962C8B-B14F-4D97-AF65-F5344CB8AC3E}">
        <p14:creationId xmlns:p14="http://schemas.microsoft.com/office/powerpoint/2010/main" val="36405848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9210A951-7663-3A4F-9AA1-90BBA16088EB}" type="slidenum">
              <a:rPr lang="en-US"/>
              <a:pPr>
                <a:defRPr/>
              </a:pPr>
              <a:t>‹#›</a:t>
            </a:fld>
            <a:endParaRPr lang="en-US"/>
          </a:p>
        </p:txBody>
      </p:sp>
    </p:spTree>
    <p:extLst>
      <p:ext uri="{BB962C8B-B14F-4D97-AF65-F5344CB8AC3E}">
        <p14:creationId xmlns:p14="http://schemas.microsoft.com/office/powerpoint/2010/main" val="41164573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8B48D49-58EE-1047-8D1F-363F0BD4F37F}" type="datetime1">
              <a:rPr lang="en-US"/>
              <a:pPr>
                <a:defRPr/>
              </a:pPr>
              <a:t>5/5/24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1E51D3-9C4F-FC4A-A7B7-0DFD64DFE315}" type="slidenum">
              <a:rPr lang="en-US"/>
              <a:pPr>
                <a:defRPr/>
              </a:pPr>
              <a:t>‹#›</a:t>
            </a:fld>
            <a:endParaRPr lang="en-US"/>
          </a:p>
        </p:txBody>
      </p:sp>
    </p:spTree>
    <p:extLst>
      <p:ext uri="{BB962C8B-B14F-4D97-AF65-F5344CB8AC3E}">
        <p14:creationId xmlns:p14="http://schemas.microsoft.com/office/powerpoint/2010/main" val="20750289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779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B34F993E-D789-6B4D-8E6B-35687A2C128F}" type="slidenum">
              <a:rPr lang="en-US"/>
              <a:pPr>
                <a:defRPr/>
              </a:pPr>
              <a:t>‹#›</a:t>
            </a:fld>
            <a:endParaRPr lang="en-US"/>
          </a:p>
        </p:txBody>
      </p:sp>
    </p:spTree>
    <p:extLst>
      <p:ext uri="{BB962C8B-B14F-4D97-AF65-F5344CB8AC3E}">
        <p14:creationId xmlns:p14="http://schemas.microsoft.com/office/powerpoint/2010/main" val="31063816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78583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513983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17551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3560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19314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69957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97345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93410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04904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234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DA4844-71FE-0049-B047-46F37D9E2830}" type="slidenum">
              <a:rPr lang="en-US"/>
              <a:pPr>
                <a:defRPr/>
              </a:pPr>
              <a:t>‹#›</a:t>
            </a:fld>
            <a:endParaRPr lang="en-US"/>
          </a:p>
        </p:txBody>
      </p:sp>
    </p:spTree>
    <p:extLst>
      <p:ext uri="{BB962C8B-B14F-4D97-AF65-F5344CB8AC3E}">
        <p14:creationId xmlns:p14="http://schemas.microsoft.com/office/powerpoint/2010/main" val="25285644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3851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28182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44794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30744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121019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09756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20804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04194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727435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2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64867798-62FA-C24B-BD4D-0D674BD18436}" type="slidenum">
              <a:rPr lang="en-US"/>
              <a:pPr>
                <a:defRPr/>
              </a:pPr>
              <a:t>‹#›</a:t>
            </a:fld>
            <a:endParaRPr lang="en-US"/>
          </a:p>
        </p:txBody>
      </p:sp>
    </p:spTree>
    <p:extLst>
      <p:ext uri="{BB962C8B-B14F-4D97-AF65-F5344CB8AC3E}">
        <p14:creationId xmlns:p14="http://schemas.microsoft.com/office/powerpoint/2010/main" val="21114174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061701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457200" eaLnBrk="1" fontAlgn="auto" hangingPunct="1">
                <a:spcBef>
                  <a:spcPts val="0"/>
                </a:spcBef>
                <a:spcAft>
                  <a:spcPts val="0"/>
                </a:spcAft>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5/5/24</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13587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pPr/>
              <a:t>‹#›</a:t>
            </a:fld>
            <a:endParaRPr lang="en-US"/>
          </a:p>
        </p:txBody>
      </p:sp>
    </p:spTree>
    <p:extLst>
      <p:ext uri="{BB962C8B-B14F-4D97-AF65-F5344CB8AC3E}">
        <p14:creationId xmlns:p14="http://schemas.microsoft.com/office/powerpoint/2010/main" val="36464174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pPr/>
              <a:t>‹#›</a:t>
            </a:fld>
            <a:endParaRPr lang="en-US"/>
          </a:p>
        </p:txBody>
      </p:sp>
    </p:spTree>
    <p:extLst>
      <p:ext uri="{BB962C8B-B14F-4D97-AF65-F5344CB8AC3E}">
        <p14:creationId xmlns:p14="http://schemas.microsoft.com/office/powerpoint/2010/main" val="429338737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pPr/>
              <a:t>‹#›</a:t>
            </a:fld>
            <a:endParaRPr lang="en-US"/>
          </a:p>
        </p:txBody>
      </p:sp>
    </p:spTree>
    <p:extLst>
      <p:ext uri="{BB962C8B-B14F-4D97-AF65-F5344CB8AC3E}">
        <p14:creationId xmlns:p14="http://schemas.microsoft.com/office/powerpoint/2010/main" val="35140257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pPr/>
              <a:t>‹#›</a:t>
            </a:fld>
            <a:endParaRPr lang="en-US"/>
          </a:p>
        </p:txBody>
      </p:sp>
    </p:spTree>
    <p:extLst>
      <p:ext uri="{BB962C8B-B14F-4D97-AF65-F5344CB8AC3E}">
        <p14:creationId xmlns:p14="http://schemas.microsoft.com/office/powerpoint/2010/main" val="12338048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pPr/>
              <a:t>‹#›</a:t>
            </a:fld>
            <a:endParaRPr lang="en-US"/>
          </a:p>
        </p:txBody>
      </p:sp>
    </p:spTree>
    <p:extLst>
      <p:ext uri="{BB962C8B-B14F-4D97-AF65-F5344CB8AC3E}">
        <p14:creationId xmlns:p14="http://schemas.microsoft.com/office/powerpoint/2010/main" val="22642096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pPr/>
              <a:t>‹#›</a:t>
            </a:fld>
            <a:endParaRPr lang="en-US"/>
          </a:p>
        </p:txBody>
      </p:sp>
    </p:spTree>
    <p:extLst>
      <p:ext uri="{BB962C8B-B14F-4D97-AF65-F5344CB8AC3E}">
        <p14:creationId xmlns:p14="http://schemas.microsoft.com/office/powerpoint/2010/main" val="144331030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pPr/>
              <a:t>‹#›</a:t>
            </a:fld>
            <a:endParaRPr lang="en-US"/>
          </a:p>
        </p:txBody>
      </p:sp>
    </p:spTree>
    <p:extLst>
      <p:ext uri="{BB962C8B-B14F-4D97-AF65-F5344CB8AC3E}">
        <p14:creationId xmlns:p14="http://schemas.microsoft.com/office/powerpoint/2010/main" val="334329177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pPr/>
              <a:t>‹#›</a:t>
            </a:fld>
            <a:endParaRPr lang="en-US"/>
          </a:p>
        </p:txBody>
      </p:sp>
    </p:spTree>
    <p:extLst>
      <p:ext uri="{BB962C8B-B14F-4D97-AF65-F5344CB8AC3E}">
        <p14:creationId xmlns:p14="http://schemas.microsoft.com/office/powerpoint/2010/main" val="606093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74ECAF8-93B1-5846-8525-C5C25C62CE46}" type="slidenum">
              <a:rPr lang="en-US"/>
              <a:pPr>
                <a:defRPr/>
              </a:pPr>
              <a:t>‹#›</a:t>
            </a:fld>
            <a:endParaRPr lang="en-US"/>
          </a:p>
        </p:txBody>
      </p:sp>
    </p:spTree>
    <p:extLst>
      <p:ext uri="{BB962C8B-B14F-4D97-AF65-F5344CB8AC3E}">
        <p14:creationId xmlns:p14="http://schemas.microsoft.com/office/powerpoint/2010/main" val="23899859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pPr/>
              <a:t>‹#›</a:t>
            </a:fld>
            <a:endParaRPr lang="en-US"/>
          </a:p>
        </p:txBody>
      </p:sp>
    </p:spTree>
    <p:extLst>
      <p:ext uri="{BB962C8B-B14F-4D97-AF65-F5344CB8AC3E}">
        <p14:creationId xmlns:p14="http://schemas.microsoft.com/office/powerpoint/2010/main" val="408407137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pPr/>
              <a:t>‹#›</a:t>
            </a:fld>
            <a:endParaRPr lang="en-US"/>
          </a:p>
        </p:txBody>
      </p:sp>
    </p:spTree>
    <p:extLst>
      <p:ext uri="{BB962C8B-B14F-4D97-AF65-F5344CB8AC3E}">
        <p14:creationId xmlns:p14="http://schemas.microsoft.com/office/powerpoint/2010/main" val="227293412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pPr/>
              <a:t>‹#›</a:t>
            </a:fld>
            <a:endParaRPr lang="en-US"/>
          </a:p>
        </p:txBody>
      </p:sp>
    </p:spTree>
    <p:extLst>
      <p:ext uri="{BB962C8B-B14F-4D97-AF65-F5344CB8AC3E}">
        <p14:creationId xmlns:p14="http://schemas.microsoft.com/office/powerpoint/2010/main" val="186219594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259779053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defTabSz="457200">
              <a:defRPr/>
            </a:lvl1pPr>
          </a:lstStyle>
          <a:p>
            <a:pPr>
              <a:defRPr/>
            </a:pPr>
            <a:endParaRPr lang="en-US"/>
          </a:p>
        </p:txBody>
      </p:sp>
      <p:sp>
        <p:nvSpPr>
          <p:cNvPr id="10"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11" name="Rectangle 11"/>
          <p:cNvSpPr>
            <a:spLocks noGrp="1" noChangeArrowheads="1"/>
          </p:cNvSpPr>
          <p:nvPr>
            <p:ph type="sldNum" sz="quarter" idx="12"/>
          </p:nvPr>
        </p:nvSpPr>
        <p:spPr/>
        <p:txBody>
          <a:bodyPr/>
          <a:lstStyle>
            <a:lvl1pPr defTabSz="457200">
              <a:defRPr/>
            </a:lvl1pPr>
          </a:lstStyle>
          <a:p>
            <a:pPr>
              <a:defRPr/>
            </a:pPr>
            <a:fld id="{7693456B-A965-3F40-80AA-ED6F3D45E004}" type="slidenum">
              <a:rPr lang="en-US"/>
              <a:pPr>
                <a:defRPr/>
              </a:pPr>
              <a:t>‹#›</a:t>
            </a:fld>
            <a:endParaRPr lang="en-US"/>
          </a:p>
        </p:txBody>
      </p:sp>
    </p:spTree>
    <p:extLst>
      <p:ext uri="{BB962C8B-B14F-4D97-AF65-F5344CB8AC3E}">
        <p14:creationId xmlns:p14="http://schemas.microsoft.com/office/powerpoint/2010/main" val="105023677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BEBB1B31-D688-8146-8A7F-1BAD3708F6BC}" type="slidenum">
              <a:rPr lang="en-US"/>
              <a:pPr>
                <a:defRPr/>
              </a:pPr>
              <a:t>‹#›</a:t>
            </a:fld>
            <a:endParaRPr lang="en-US"/>
          </a:p>
        </p:txBody>
      </p:sp>
    </p:spTree>
    <p:extLst>
      <p:ext uri="{BB962C8B-B14F-4D97-AF65-F5344CB8AC3E}">
        <p14:creationId xmlns:p14="http://schemas.microsoft.com/office/powerpoint/2010/main" val="216103211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03A71FBD-E776-F44F-A2C6-7BC75381E6D9}" type="slidenum">
              <a:rPr lang="en-US"/>
              <a:pPr>
                <a:defRPr/>
              </a:pPr>
              <a:t>‹#›</a:t>
            </a:fld>
            <a:endParaRPr lang="en-US"/>
          </a:p>
        </p:txBody>
      </p:sp>
    </p:spTree>
    <p:extLst>
      <p:ext uri="{BB962C8B-B14F-4D97-AF65-F5344CB8AC3E}">
        <p14:creationId xmlns:p14="http://schemas.microsoft.com/office/powerpoint/2010/main" val="6788295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73A214AC-427E-4F47-98FA-91BA4ACF2CDB}" type="slidenum">
              <a:rPr lang="en-US"/>
              <a:pPr>
                <a:defRPr/>
              </a:pPr>
              <a:t>‹#›</a:t>
            </a:fld>
            <a:endParaRPr lang="en-US"/>
          </a:p>
        </p:txBody>
      </p:sp>
    </p:spTree>
    <p:extLst>
      <p:ext uri="{BB962C8B-B14F-4D97-AF65-F5344CB8AC3E}">
        <p14:creationId xmlns:p14="http://schemas.microsoft.com/office/powerpoint/2010/main" val="15001788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defTabSz="457200">
              <a:defRPr/>
            </a:lvl1pPr>
          </a:lstStyle>
          <a:p>
            <a:pPr>
              <a:defRPr/>
            </a:pPr>
            <a:endParaRPr lang="en-US"/>
          </a:p>
        </p:txBody>
      </p:sp>
      <p:sp>
        <p:nvSpPr>
          <p:cNvPr id="8"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1"/>
          <p:cNvSpPr>
            <a:spLocks noGrp="1" noChangeArrowheads="1"/>
          </p:cNvSpPr>
          <p:nvPr>
            <p:ph type="sldNum" sz="quarter" idx="12"/>
          </p:nvPr>
        </p:nvSpPr>
        <p:spPr/>
        <p:txBody>
          <a:bodyPr/>
          <a:lstStyle>
            <a:lvl1pPr defTabSz="457200">
              <a:defRPr/>
            </a:lvl1pPr>
          </a:lstStyle>
          <a:p>
            <a:pPr>
              <a:defRPr/>
            </a:pPr>
            <a:fld id="{01830499-D8D2-4F46-A5E5-C4F23E6B0491}" type="slidenum">
              <a:rPr lang="en-US"/>
              <a:pPr>
                <a:defRPr/>
              </a:pPr>
              <a:t>‹#›</a:t>
            </a:fld>
            <a:endParaRPr lang="en-US"/>
          </a:p>
        </p:txBody>
      </p:sp>
    </p:spTree>
    <p:extLst>
      <p:ext uri="{BB962C8B-B14F-4D97-AF65-F5344CB8AC3E}">
        <p14:creationId xmlns:p14="http://schemas.microsoft.com/office/powerpoint/2010/main" val="17044308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defTabSz="457200">
              <a:defRPr/>
            </a:lvl1pPr>
          </a:lstStyle>
          <a:p>
            <a:pPr>
              <a:defRPr/>
            </a:pPr>
            <a:endParaRPr lang="en-US"/>
          </a:p>
        </p:txBody>
      </p:sp>
      <p:sp>
        <p:nvSpPr>
          <p:cNvPr id="4"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1"/>
          <p:cNvSpPr>
            <a:spLocks noGrp="1" noChangeArrowheads="1"/>
          </p:cNvSpPr>
          <p:nvPr>
            <p:ph type="sldNum" sz="quarter" idx="12"/>
          </p:nvPr>
        </p:nvSpPr>
        <p:spPr/>
        <p:txBody>
          <a:bodyPr/>
          <a:lstStyle>
            <a:lvl1pPr defTabSz="457200">
              <a:defRPr/>
            </a:lvl1pPr>
          </a:lstStyle>
          <a:p>
            <a:pPr>
              <a:defRPr/>
            </a:pPr>
            <a:fld id="{7C147D6F-35E4-DD4C-A3A5-59C2B5251082}" type="slidenum">
              <a:rPr lang="en-US"/>
              <a:pPr>
                <a:defRPr/>
              </a:pPr>
              <a:t>‹#›</a:t>
            </a:fld>
            <a:endParaRPr lang="en-US"/>
          </a:p>
        </p:txBody>
      </p:sp>
    </p:spTree>
    <p:extLst>
      <p:ext uri="{BB962C8B-B14F-4D97-AF65-F5344CB8AC3E}">
        <p14:creationId xmlns:p14="http://schemas.microsoft.com/office/powerpoint/2010/main" val="507628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CD0A6FD-27DE-EC43-8B43-C2D86FAB2CFF}" type="slidenum">
              <a:rPr lang="en-US"/>
              <a:pPr>
                <a:defRPr/>
              </a:pPr>
              <a:t>‹#›</a:t>
            </a:fld>
            <a:endParaRPr lang="en-US"/>
          </a:p>
        </p:txBody>
      </p:sp>
    </p:spTree>
    <p:extLst>
      <p:ext uri="{BB962C8B-B14F-4D97-AF65-F5344CB8AC3E}">
        <p14:creationId xmlns:p14="http://schemas.microsoft.com/office/powerpoint/2010/main" val="1119349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457200">
              <a:defRPr/>
            </a:lvl1pPr>
          </a:lstStyle>
          <a:p>
            <a:pPr>
              <a:defRPr/>
            </a:pPr>
            <a:endParaRPr lang="en-US"/>
          </a:p>
        </p:txBody>
      </p:sp>
      <p:sp>
        <p:nvSpPr>
          <p:cNvPr id="3"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1"/>
          <p:cNvSpPr>
            <a:spLocks noGrp="1" noChangeArrowheads="1"/>
          </p:cNvSpPr>
          <p:nvPr>
            <p:ph type="sldNum" sz="quarter" idx="12"/>
          </p:nvPr>
        </p:nvSpPr>
        <p:spPr/>
        <p:txBody>
          <a:bodyPr/>
          <a:lstStyle>
            <a:lvl1pPr defTabSz="457200">
              <a:defRPr/>
            </a:lvl1pPr>
          </a:lstStyle>
          <a:p>
            <a:pPr>
              <a:defRPr/>
            </a:pPr>
            <a:fld id="{66A0C73A-5087-AE49-853E-55246C6E4CEA}" type="slidenum">
              <a:rPr lang="en-US"/>
              <a:pPr>
                <a:defRPr/>
              </a:pPr>
              <a:t>‹#›</a:t>
            </a:fld>
            <a:endParaRPr lang="en-US"/>
          </a:p>
        </p:txBody>
      </p:sp>
    </p:spTree>
    <p:extLst>
      <p:ext uri="{BB962C8B-B14F-4D97-AF65-F5344CB8AC3E}">
        <p14:creationId xmlns:p14="http://schemas.microsoft.com/office/powerpoint/2010/main" val="29700029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C63B3A7E-D403-8D4A-9AD2-8411060B54CA}" type="slidenum">
              <a:rPr lang="en-US"/>
              <a:pPr>
                <a:defRPr/>
              </a:pPr>
              <a:t>‹#›</a:t>
            </a:fld>
            <a:endParaRPr lang="en-US"/>
          </a:p>
        </p:txBody>
      </p:sp>
    </p:spTree>
    <p:extLst>
      <p:ext uri="{BB962C8B-B14F-4D97-AF65-F5344CB8AC3E}">
        <p14:creationId xmlns:p14="http://schemas.microsoft.com/office/powerpoint/2010/main" val="319537170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48E5A141-0E1E-7243-BAAB-F34C2CE2A43D}" type="slidenum">
              <a:rPr lang="en-US"/>
              <a:pPr>
                <a:defRPr/>
              </a:pPr>
              <a:t>‹#›</a:t>
            </a:fld>
            <a:endParaRPr lang="en-US"/>
          </a:p>
        </p:txBody>
      </p:sp>
    </p:spTree>
    <p:extLst>
      <p:ext uri="{BB962C8B-B14F-4D97-AF65-F5344CB8AC3E}">
        <p14:creationId xmlns:p14="http://schemas.microsoft.com/office/powerpoint/2010/main" val="293611647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98AD5AE0-61C5-A549-AB36-BC913F850F84}" type="slidenum">
              <a:rPr lang="en-US"/>
              <a:pPr>
                <a:defRPr/>
              </a:pPr>
              <a:t>‹#›</a:t>
            </a:fld>
            <a:endParaRPr lang="en-US"/>
          </a:p>
        </p:txBody>
      </p:sp>
    </p:spTree>
    <p:extLst>
      <p:ext uri="{BB962C8B-B14F-4D97-AF65-F5344CB8AC3E}">
        <p14:creationId xmlns:p14="http://schemas.microsoft.com/office/powerpoint/2010/main" val="14989484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A0CABF77-EC1E-B740-B874-60A9B2A66FB8}" type="slidenum">
              <a:rPr lang="en-US"/>
              <a:pPr>
                <a:defRPr/>
              </a:pPr>
              <a:t>‹#›</a:t>
            </a:fld>
            <a:endParaRPr lang="en-US"/>
          </a:p>
        </p:txBody>
      </p:sp>
    </p:spTree>
    <p:extLst>
      <p:ext uri="{BB962C8B-B14F-4D97-AF65-F5344CB8AC3E}">
        <p14:creationId xmlns:p14="http://schemas.microsoft.com/office/powerpoint/2010/main" val="3777460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2D75979E-8B02-2C44-8510-092DDD373073}" type="slidenum">
              <a:rPr lang="en-US"/>
              <a:pPr>
                <a:defRPr/>
              </a:pPr>
              <a:t>‹#›</a:t>
            </a:fld>
            <a:endParaRPr lang="en-US"/>
          </a:p>
        </p:txBody>
      </p:sp>
    </p:spTree>
    <p:extLst>
      <p:ext uri="{BB962C8B-B14F-4D97-AF65-F5344CB8AC3E}">
        <p14:creationId xmlns:p14="http://schemas.microsoft.com/office/powerpoint/2010/main" val="163452446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fontAlgn="auto">
              <a:spcBef>
                <a:spcPts val="0"/>
              </a:spcBef>
              <a:spcAft>
                <a:spcPts val="0"/>
              </a:spcAft>
              <a:defRPr>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a:defRPr/>
            </a:lvl1pPr>
          </a:lstStyle>
          <a:p>
            <a:pPr>
              <a:defRPr/>
            </a:pPr>
            <a:fld id="{9FA830A6-D475-484F-A0CD-EBDFD338F424}" type="slidenum">
              <a:rPr lang="en-US"/>
              <a:pPr>
                <a:defRPr/>
              </a:pPr>
              <a:t>‹#›</a:t>
            </a:fld>
            <a:endParaRPr lang="en-US"/>
          </a:p>
        </p:txBody>
      </p:sp>
    </p:spTree>
    <p:extLst>
      <p:ext uri="{BB962C8B-B14F-4D97-AF65-F5344CB8AC3E}">
        <p14:creationId xmlns:p14="http://schemas.microsoft.com/office/powerpoint/2010/main" val="262250785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37529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402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865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D6DA9A3-E5C1-A548-B2B5-2CA253B19CED}" type="slidenum">
              <a:rPr lang="en-US"/>
              <a:pPr>
                <a:defRPr/>
              </a:pPr>
              <a:t>‹#›</a:t>
            </a:fld>
            <a:endParaRPr lang="en-US"/>
          </a:p>
        </p:txBody>
      </p:sp>
    </p:spTree>
    <p:extLst>
      <p:ext uri="{BB962C8B-B14F-4D97-AF65-F5344CB8AC3E}">
        <p14:creationId xmlns:p14="http://schemas.microsoft.com/office/powerpoint/2010/main" val="32854382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44102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72248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3344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04769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539232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60492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47531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01171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05/05/2024</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1015341509"/>
      </p:ext>
    </p:extLst>
  </p:cSld>
  <p:clrMapOvr>
    <a:masterClrMapping/>
  </p:clrMapOvr>
  <p:transition spd="med">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05/05/2024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3837372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228ABE7-ED01-E14C-AF95-29B964AF6B59}" type="slidenum">
              <a:rPr lang="en-US"/>
              <a:pPr>
                <a:defRPr/>
              </a:pPr>
              <a:t>‹#›</a:t>
            </a:fld>
            <a:endParaRPr lang="en-US"/>
          </a:p>
        </p:txBody>
      </p:sp>
    </p:spTree>
    <p:extLst>
      <p:ext uri="{BB962C8B-B14F-4D97-AF65-F5344CB8AC3E}">
        <p14:creationId xmlns:p14="http://schemas.microsoft.com/office/powerpoint/2010/main" val="31741814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05/05/2024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01327960"/>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05/05/2024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744162758"/>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05/05/2024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141362279"/>
      </p:ext>
    </p:extLst>
  </p:cSld>
  <p:clrMapOvr>
    <a:masterClrMapping/>
  </p:clrMapOvr>
  <p:transitio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05/05/2024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282016457"/>
      </p:ext>
    </p:extLst>
  </p:cSld>
  <p:clrMapOvr>
    <a:masterClrMapping/>
  </p:clrMapOvr>
  <p:transition spd="med">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05/05/2024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377007202"/>
      </p:ext>
    </p:extLst>
  </p:cSld>
  <p:clrMapOvr>
    <a:masterClrMapping/>
  </p:clrMapOvr>
  <p:transition spd="med">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05/05/2024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4193296869"/>
      </p:ext>
    </p:extLst>
  </p:cSld>
  <p:clrMapOvr>
    <a:masterClrMapping/>
  </p:clrMapOvr>
  <p:transition spd="med">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6530"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6531"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6532"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buFontTx/>
              <a:buNone/>
            </a:pPr>
            <a:endParaRPr lang="en-US"/>
          </a:p>
        </p:txBody>
      </p:sp>
      <p:sp>
        <p:nvSpPr>
          <p:cNvPr id="406533" name="Rectangle 5"/>
          <p:cNvSpPr>
            <a:spLocks noGrp="1" noChangeArrowheads="1"/>
          </p:cNvSpPr>
          <p:nvPr>
            <p:ph type="ctrTitle"/>
          </p:nvPr>
        </p:nvSpPr>
        <p:spPr>
          <a:xfrm>
            <a:off x="914400" y="1828800"/>
            <a:ext cx="7772400" cy="1143000"/>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4800"/>
            </a:lvl1pPr>
          </a:lstStyle>
          <a:p>
            <a:pPr lvl="0"/>
            <a:r>
              <a:rPr lang="en-US" noProof="0"/>
              <a:t>Click to edit Master title style</a:t>
            </a:r>
          </a:p>
        </p:txBody>
      </p:sp>
      <p:sp>
        <p:nvSpPr>
          <p:cNvPr id="406534"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pPr lvl="0"/>
            <a:r>
              <a:rPr lang="en-US" noProof="0"/>
              <a:t>Click to edit Master subtitle style</a:t>
            </a:r>
          </a:p>
        </p:txBody>
      </p:sp>
    </p:spTree>
    <p:extLst>
      <p:ext uri="{BB962C8B-B14F-4D97-AF65-F5344CB8AC3E}">
        <p14:creationId xmlns:p14="http://schemas.microsoft.com/office/powerpoint/2010/main" val="331325086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31827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8918915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139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0F5B2FC-A500-2C4F-83D4-0EBFF9ADFD71}" type="slidenum">
              <a:rPr lang="en-US"/>
              <a:pPr>
                <a:defRPr/>
              </a:pPr>
              <a:t>‹#›</a:t>
            </a:fld>
            <a:endParaRPr lang="en-US"/>
          </a:p>
        </p:txBody>
      </p:sp>
    </p:spTree>
    <p:extLst>
      <p:ext uri="{BB962C8B-B14F-4D97-AF65-F5344CB8AC3E}">
        <p14:creationId xmlns:p14="http://schemas.microsoft.com/office/powerpoint/2010/main" val="9058691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6266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286838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33926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227133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83940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34284152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7157036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7543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24238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F42725BA-DE48-B740-9E1E-2CE9D0816539}" type="slidenum">
              <a:rPr lang="en-US"/>
              <a:pPr>
                <a:defRPr/>
              </a:pPr>
              <a:t>‹#›</a:t>
            </a:fld>
            <a:endParaRPr lang="en-US"/>
          </a:p>
        </p:txBody>
      </p:sp>
    </p:spTree>
    <p:extLst>
      <p:ext uri="{BB962C8B-B14F-4D97-AF65-F5344CB8AC3E}">
        <p14:creationId xmlns:p14="http://schemas.microsoft.com/office/powerpoint/2010/main" val="152189097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9457F10-7020-3B44-BD3B-BDBA321735FD}" type="datetime1">
              <a:rPr lang="en-US"/>
              <a:pPr>
                <a:defRPr/>
              </a:pPr>
              <a:t>5/5/24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FA077D48-DFE4-B04A-A621-1FA071D3B0F2}" type="slidenum">
              <a:rPr lang="en-US"/>
              <a:pPr>
                <a:defRPr/>
              </a:pPr>
              <a:t>‹#›</a:t>
            </a:fld>
            <a:endParaRPr lang="en-US"/>
          </a:p>
        </p:txBody>
      </p:sp>
    </p:spTree>
    <p:extLst>
      <p:ext uri="{BB962C8B-B14F-4D97-AF65-F5344CB8AC3E}">
        <p14:creationId xmlns:p14="http://schemas.microsoft.com/office/powerpoint/2010/main" val="2125810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E46E4E46-7FD6-B74C-8D11-FD835B0A2D3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Tree>
    <p:extLst>
      <p:ext uri="{BB962C8B-B14F-4D97-AF65-F5344CB8AC3E}">
        <p14:creationId xmlns:p14="http://schemas.microsoft.com/office/powerpoint/2010/main" val="106316090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390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Tree>
    <p:extLst>
      <p:ext uri="{BB962C8B-B14F-4D97-AF65-F5344CB8AC3E}">
        <p14:creationId xmlns:p14="http://schemas.microsoft.com/office/powerpoint/2010/main" val="322464086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45450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88170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385115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2840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Tree>
    <p:extLst>
      <p:ext uri="{BB962C8B-B14F-4D97-AF65-F5344CB8AC3E}">
        <p14:creationId xmlns:p14="http://schemas.microsoft.com/office/powerpoint/2010/main" val="22421087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Tree>
    <p:extLst>
      <p:ext uri="{BB962C8B-B14F-4D97-AF65-F5344CB8AC3E}">
        <p14:creationId xmlns:p14="http://schemas.microsoft.com/office/powerpoint/2010/main" val="90500728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721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4F48EF9-0700-3746-A1EF-ABC6ACC85F0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25447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270110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655799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543300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14919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351372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186179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187696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650986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8214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E1BA7BB-779B-8B49-9F75-0AA14172CA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794380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39683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11617121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273489906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377520260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16635600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07590580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180121513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4772709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2230053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563586E-B522-9A47-A003-73E3BA764A7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175888564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40161381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79603399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90119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1613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89144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9497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75251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94449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956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636978-BA00-1B43-8ABF-AABAFE49F2A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3387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15840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206211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288384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28968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68676865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0732759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360014230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78302593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120351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12A5DF6-DE2A-6E47-A003-2D6F6E83D86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81932336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248633863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59702168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402750986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38154224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372016513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pitchFamily="49" charset="-128"/>
                <a:cs typeface="MS Gothic" pitchFamily="49" charset="-128"/>
              </a:defRPr>
            </a:lvl1pPr>
          </a:lstStyle>
          <a:p>
            <a:pPr defTabSz="457200">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pitchFamily="49" charset="-128"/>
                <a:cs typeface="MS Gothic" pitchFamily="49" charset="-128"/>
              </a:defRPr>
            </a:lvl1pPr>
          </a:lstStyle>
          <a:p>
            <a:pPr defTabSz="457200">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charset="0"/>
                <a:cs typeface="MS Gothic" charset="0"/>
              </a:defRPr>
            </a:lvl1pPr>
          </a:lstStyle>
          <a:p>
            <a:pPr defTabSz="457200">
              <a:defRPr/>
            </a:pPr>
            <a:fld id="{BB949F63-333E-2F4E-B8DD-C43CF5671ECB}" type="slidenum">
              <a:rPr lang="en-US"/>
              <a:pPr defTabSz="457200">
                <a:defRPr/>
              </a:pPr>
              <a:t>‹#›</a:t>
            </a:fld>
            <a:endParaRPr lang="en-US"/>
          </a:p>
        </p:txBody>
      </p:sp>
    </p:spTree>
    <p:extLst>
      <p:ext uri="{BB962C8B-B14F-4D97-AF65-F5344CB8AC3E}">
        <p14:creationId xmlns:p14="http://schemas.microsoft.com/office/powerpoint/2010/main" val="68184365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a typeface="ＭＳ Ｐゴシック"/>
              <a:cs typeface="ＭＳ Ｐゴシック"/>
            </a:endParaRPr>
          </a:p>
        </p:txBody>
      </p:sp>
      <p:sp>
        <p:nvSpPr>
          <p:cNvPr id="3" name="Rectangle 1031"/>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a typeface="ＭＳ Ｐゴシック"/>
              <a:cs typeface="ＭＳ Ｐゴシック"/>
            </a:endParaRPr>
          </a:p>
        </p:txBody>
      </p:sp>
      <p:sp>
        <p:nvSpPr>
          <p:cNvPr id="4" name="Rectangle 1032"/>
          <p:cNvSpPr>
            <a:spLocks noGrp="1" noChangeArrowheads="1"/>
          </p:cNvSpPr>
          <p:nvPr>
            <p:ph type="sldNum" sz="quarter" idx="12"/>
          </p:nvPr>
        </p:nvSpPr>
        <p:spPr/>
        <p:txBody>
          <a:bodyPr/>
          <a:lstStyle>
            <a:lvl1pPr>
              <a:defRPr/>
            </a:lvl1pPr>
          </a:lstStyle>
          <a:p>
            <a:pPr>
              <a:defRPr/>
            </a:pPr>
            <a:fld id="{D59224F9-31EE-954A-A5FE-6C6CEC454E12}" type="slidenum">
              <a:rPr lang="en-US"/>
              <a:pPr>
                <a:defRPr/>
              </a:pPr>
              <a:t>‹#›</a:t>
            </a:fld>
            <a:endParaRPr lang="en-US"/>
          </a:p>
        </p:txBody>
      </p:sp>
    </p:spTree>
    <p:extLst>
      <p:ext uri="{BB962C8B-B14F-4D97-AF65-F5344CB8AC3E}">
        <p14:creationId xmlns:p14="http://schemas.microsoft.com/office/powerpoint/2010/main" val="261415162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ndParaRPr>
          </a:p>
        </p:txBody>
      </p:sp>
      <p:sp>
        <p:nvSpPr>
          <p:cNvPr id="3" name="Rectangle 1036"/>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ndParaRPr>
          </a:p>
        </p:txBody>
      </p:sp>
      <p:sp>
        <p:nvSpPr>
          <p:cNvPr id="4" name="Rectangle 1037"/>
          <p:cNvSpPr>
            <a:spLocks noGrp="1" noChangeArrowheads="1"/>
          </p:cNvSpPr>
          <p:nvPr>
            <p:ph type="sldNum" sz="quarter" idx="12"/>
          </p:nvPr>
        </p:nvSpPr>
        <p:spPr/>
        <p:txBody>
          <a:bodyPr/>
          <a:lstStyle>
            <a:lvl1pPr>
              <a:defRPr/>
            </a:lvl1pPr>
          </a:lstStyle>
          <a:p>
            <a:pPr>
              <a:defRPr/>
            </a:pPr>
            <a:fld id="{07C60A8C-E84E-574F-9738-3EC4A83D396F}" type="slidenum">
              <a:rPr lang="en-US"/>
              <a:pPr>
                <a:defRPr/>
              </a:pPr>
              <a:t>‹#›</a:t>
            </a:fld>
            <a:endParaRPr lang="en-US"/>
          </a:p>
        </p:txBody>
      </p:sp>
    </p:spTree>
    <p:extLst>
      <p:ext uri="{BB962C8B-B14F-4D97-AF65-F5344CB8AC3E}">
        <p14:creationId xmlns:p14="http://schemas.microsoft.com/office/powerpoint/2010/main" val="287661237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pPr>
                <a:defRPr/>
              </a:pPr>
              <a:t>‹#›</a:t>
            </a:fld>
            <a:endParaRPr lang="en-US"/>
          </a:p>
        </p:txBody>
      </p:sp>
    </p:spTree>
    <p:extLst>
      <p:ext uri="{BB962C8B-B14F-4D97-AF65-F5344CB8AC3E}">
        <p14:creationId xmlns:p14="http://schemas.microsoft.com/office/powerpoint/2010/main" val="45383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B99B925-47E3-F148-92B9-F332CB59FD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pPr>
                <a:defRPr/>
              </a:pPr>
              <a:t>‹#›</a:t>
            </a:fld>
            <a:endParaRPr lang="en-US"/>
          </a:p>
        </p:txBody>
      </p:sp>
    </p:spTree>
    <p:extLst>
      <p:ext uri="{BB962C8B-B14F-4D97-AF65-F5344CB8AC3E}">
        <p14:creationId xmlns:p14="http://schemas.microsoft.com/office/powerpoint/2010/main" val="235675444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pPr>
                <a:defRPr/>
              </a:pPr>
              <a:t>‹#›</a:t>
            </a:fld>
            <a:endParaRPr lang="en-US"/>
          </a:p>
        </p:txBody>
      </p:sp>
    </p:spTree>
    <p:extLst>
      <p:ext uri="{BB962C8B-B14F-4D97-AF65-F5344CB8AC3E}">
        <p14:creationId xmlns:p14="http://schemas.microsoft.com/office/powerpoint/2010/main" val="331046419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pPr>
                <a:defRPr/>
              </a:pPr>
              <a:t>‹#›</a:t>
            </a:fld>
            <a:endParaRPr lang="en-US"/>
          </a:p>
        </p:txBody>
      </p:sp>
    </p:spTree>
    <p:extLst>
      <p:ext uri="{BB962C8B-B14F-4D97-AF65-F5344CB8AC3E}">
        <p14:creationId xmlns:p14="http://schemas.microsoft.com/office/powerpoint/2010/main" val="106044406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pPr>
                <a:defRPr/>
              </a:pPr>
              <a:t>‹#›</a:t>
            </a:fld>
            <a:endParaRPr lang="en-US"/>
          </a:p>
        </p:txBody>
      </p:sp>
    </p:spTree>
    <p:extLst>
      <p:ext uri="{BB962C8B-B14F-4D97-AF65-F5344CB8AC3E}">
        <p14:creationId xmlns:p14="http://schemas.microsoft.com/office/powerpoint/2010/main" val="101447838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pPr>
                <a:defRPr/>
              </a:pPr>
              <a:t>‹#›</a:t>
            </a:fld>
            <a:endParaRPr lang="en-US"/>
          </a:p>
        </p:txBody>
      </p:sp>
    </p:spTree>
    <p:extLst>
      <p:ext uri="{BB962C8B-B14F-4D97-AF65-F5344CB8AC3E}">
        <p14:creationId xmlns:p14="http://schemas.microsoft.com/office/powerpoint/2010/main" val="85785162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pPr>
                <a:defRPr/>
              </a:pPr>
              <a:t>‹#›</a:t>
            </a:fld>
            <a:endParaRPr lang="en-US"/>
          </a:p>
        </p:txBody>
      </p:sp>
    </p:spTree>
    <p:extLst>
      <p:ext uri="{BB962C8B-B14F-4D97-AF65-F5344CB8AC3E}">
        <p14:creationId xmlns:p14="http://schemas.microsoft.com/office/powerpoint/2010/main" val="161573241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pPr>
                <a:defRPr/>
              </a:pPr>
              <a:t>‹#›</a:t>
            </a:fld>
            <a:endParaRPr lang="en-US"/>
          </a:p>
        </p:txBody>
      </p:sp>
    </p:spTree>
    <p:extLst>
      <p:ext uri="{BB962C8B-B14F-4D97-AF65-F5344CB8AC3E}">
        <p14:creationId xmlns:p14="http://schemas.microsoft.com/office/powerpoint/2010/main" val="137309702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pPr>
                <a:defRPr/>
              </a:pPr>
              <a:t>‹#›</a:t>
            </a:fld>
            <a:endParaRPr lang="en-US"/>
          </a:p>
        </p:txBody>
      </p:sp>
    </p:spTree>
    <p:extLst>
      <p:ext uri="{BB962C8B-B14F-4D97-AF65-F5344CB8AC3E}">
        <p14:creationId xmlns:p14="http://schemas.microsoft.com/office/powerpoint/2010/main" val="355759297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pPr>
                <a:defRPr/>
              </a:pPr>
              <a:t>‹#›</a:t>
            </a:fld>
            <a:endParaRPr lang="en-US"/>
          </a:p>
        </p:txBody>
      </p:sp>
    </p:spTree>
    <p:extLst>
      <p:ext uri="{BB962C8B-B14F-4D97-AF65-F5344CB8AC3E}">
        <p14:creationId xmlns:p14="http://schemas.microsoft.com/office/powerpoint/2010/main" val="58114060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pPr>
                <a:defRPr/>
              </a:pPr>
              <a:t>‹#›</a:t>
            </a:fld>
            <a:endParaRPr lang="en-US"/>
          </a:p>
        </p:txBody>
      </p:sp>
    </p:spTree>
    <p:extLst>
      <p:ext uri="{BB962C8B-B14F-4D97-AF65-F5344CB8AC3E}">
        <p14:creationId xmlns:p14="http://schemas.microsoft.com/office/powerpoint/2010/main" val="2235752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C557563-BCE5-B740-840B-3554EA18164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477531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428110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236759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18403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409452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723046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413502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494944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949006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3255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16E8BC-496E-D042-B988-01E233E125D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75831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543437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121741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908847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264289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498382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161211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429139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1716289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9482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C58B90E-E3CC-AF47-9489-5535A5D0C96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480831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39989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4584921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15359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866088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024487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089367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753318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700446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9263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11BEDAF-DCB1-E146-A0D1-878B2244A5F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048982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844767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117540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5/5/24</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142583565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5/5/24</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198199176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5/5/24</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419911133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5/5/24</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74999212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5/5/24</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14351284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5/5/24</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32167903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5/5/24</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2290079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AE818D-BD13-A944-899C-91604FEB331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5/5/24</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118264629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5/5/24</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124010571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5/5/24</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149799697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5/5/24</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357010351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0011271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solidFill>
                <a:srgbClr val="FFFFFF"/>
              </a:solidFill>
            </a:endParaRPr>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75574565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3041135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99702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0228940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77864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0636508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853833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2675683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6680485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2535882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3033313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7378098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4326379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247287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913924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102051577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A8A1543-462F-2D45-8E56-754230938964}" type="slidenum">
              <a:rPr lang="en-US" smtClean="0"/>
              <a:pPr>
                <a:defRPr/>
              </a:pPr>
              <a:t>‹#›</a:t>
            </a:fld>
            <a:endParaRPr lang="en-US" dirty="0"/>
          </a:p>
        </p:txBody>
      </p:sp>
    </p:spTree>
    <p:extLst>
      <p:ext uri="{BB962C8B-B14F-4D97-AF65-F5344CB8AC3E}">
        <p14:creationId xmlns:p14="http://schemas.microsoft.com/office/powerpoint/2010/main" val="206716523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4EB6F9D-B02C-6C4C-AF45-6FA8ADE81A52}" type="slidenum">
              <a:rPr lang="en-US" smtClean="0"/>
              <a:pPr>
                <a:defRPr/>
              </a:pPr>
              <a:t>‹#›</a:t>
            </a:fld>
            <a:endParaRPr lang="en-US" dirty="0"/>
          </a:p>
        </p:txBody>
      </p:sp>
    </p:spTree>
    <p:extLst>
      <p:ext uri="{BB962C8B-B14F-4D97-AF65-F5344CB8AC3E}">
        <p14:creationId xmlns:p14="http://schemas.microsoft.com/office/powerpoint/2010/main" val="281496388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7131736-1D08-124E-AC5F-A3386CA8A75D}" type="slidenum">
              <a:rPr lang="en-US" smtClean="0"/>
              <a:pPr>
                <a:defRPr/>
              </a:pPr>
              <a:t>‹#›</a:t>
            </a:fld>
            <a:endParaRPr lang="en-US" dirty="0"/>
          </a:p>
        </p:txBody>
      </p:sp>
    </p:spTree>
    <p:extLst>
      <p:ext uri="{BB962C8B-B14F-4D97-AF65-F5344CB8AC3E}">
        <p14:creationId xmlns:p14="http://schemas.microsoft.com/office/powerpoint/2010/main" val="241588707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2B0F525-9CAA-DF4B-97C2-B85A65F69FC3}" type="slidenum">
              <a:rPr lang="en-US" smtClean="0"/>
              <a:pPr>
                <a:defRPr/>
              </a:pPr>
              <a:t>‹#›</a:t>
            </a:fld>
            <a:endParaRPr lang="en-US" dirty="0"/>
          </a:p>
        </p:txBody>
      </p:sp>
    </p:spTree>
    <p:extLst>
      <p:ext uri="{BB962C8B-B14F-4D97-AF65-F5344CB8AC3E}">
        <p14:creationId xmlns:p14="http://schemas.microsoft.com/office/powerpoint/2010/main" val="305102752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5D4A66B-F017-F245-8B0B-C75BBE933BA0}" type="slidenum">
              <a:rPr lang="en-US" smtClean="0"/>
              <a:pPr>
                <a:defRPr/>
              </a:pPr>
              <a:t>‹#›</a:t>
            </a:fld>
            <a:endParaRPr lang="en-US" dirty="0"/>
          </a:p>
        </p:txBody>
      </p:sp>
    </p:spTree>
    <p:extLst>
      <p:ext uri="{BB962C8B-B14F-4D97-AF65-F5344CB8AC3E}">
        <p14:creationId xmlns:p14="http://schemas.microsoft.com/office/powerpoint/2010/main" val="28795054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2B31B50-1E73-D547-B79C-BAC104936FA0}" type="slidenum">
              <a:rPr lang="en-US" smtClean="0"/>
              <a:pPr>
                <a:defRPr/>
              </a:pPr>
              <a:t>‹#›</a:t>
            </a:fld>
            <a:endParaRPr lang="en-US" dirty="0"/>
          </a:p>
        </p:txBody>
      </p:sp>
    </p:spTree>
    <p:extLst>
      <p:ext uri="{BB962C8B-B14F-4D97-AF65-F5344CB8AC3E}">
        <p14:creationId xmlns:p14="http://schemas.microsoft.com/office/powerpoint/2010/main" val="7658452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E084925-E6AA-0D4C-BBE8-C9BF295EABA7}" type="slidenum">
              <a:rPr lang="en-US" smtClean="0"/>
              <a:pPr>
                <a:defRPr/>
              </a:pPr>
              <a:t>‹#›</a:t>
            </a:fld>
            <a:endParaRPr lang="en-US" dirty="0"/>
          </a:p>
        </p:txBody>
      </p:sp>
    </p:spTree>
    <p:extLst>
      <p:ext uri="{BB962C8B-B14F-4D97-AF65-F5344CB8AC3E}">
        <p14:creationId xmlns:p14="http://schemas.microsoft.com/office/powerpoint/2010/main" val="309687479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6BB2EB5-B953-C34A-A53B-599B42D56D14}" type="slidenum">
              <a:rPr lang="en-US" smtClean="0"/>
              <a:pPr>
                <a:defRPr/>
              </a:pPr>
              <a:t>‹#›</a:t>
            </a:fld>
            <a:endParaRPr lang="en-US" dirty="0"/>
          </a:p>
        </p:txBody>
      </p:sp>
    </p:spTree>
    <p:extLst>
      <p:ext uri="{BB962C8B-B14F-4D97-AF65-F5344CB8AC3E}">
        <p14:creationId xmlns:p14="http://schemas.microsoft.com/office/powerpoint/2010/main" val="150939640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8FE7BE6-B580-FD4D-BA71-933263BDE347}" type="slidenum">
              <a:rPr lang="en-US" smtClean="0"/>
              <a:pPr>
                <a:defRPr/>
              </a:pPr>
              <a:t>‹#›</a:t>
            </a:fld>
            <a:endParaRPr lang="en-US" dirty="0"/>
          </a:p>
        </p:txBody>
      </p:sp>
    </p:spTree>
    <p:extLst>
      <p:ext uri="{BB962C8B-B14F-4D97-AF65-F5344CB8AC3E}">
        <p14:creationId xmlns:p14="http://schemas.microsoft.com/office/powerpoint/2010/main" val="1731235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E29F6CD-48F7-A040-874F-8293F0E356E2}" type="slidenum">
              <a:rPr lang="en-US" smtClean="0"/>
              <a:pPr>
                <a:defRPr/>
              </a:pPr>
              <a:t>‹#›</a:t>
            </a:fld>
            <a:endParaRPr lang="en-US" dirty="0"/>
          </a:p>
        </p:txBody>
      </p:sp>
    </p:spTree>
    <p:extLst>
      <p:ext uri="{BB962C8B-B14F-4D97-AF65-F5344CB8AC3E}">
        <p14:creationId xmlns:p14="http://schemas.microsoft.com/office/powerpoint/2010/main" val="179037843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91CCE70-982D-284C-B4BC-0675C04C1998}" type="slidenum">
              <a:rPr lang="en-US" smtClean="0"/>
              <a:pPr>
                <a:defRPr/>
              </a:pPr>
              <a:t>‹#›</a:t>
            </a:fld>
            <a:endParaRPr lang="en-US" dirty="0"/>
          </a:p>
        </p:txBody>
      </p:sp>
    </p:spTree>
    <p:extLst>
      <p:ext uri="{BB962C8B-B14F-4D97-AF65-F5344CB8AC3E}">
        <p14:creationId xmlns:p14="http://schemas.microsoft.com/office/powerpoint/2010/main" val="170334613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B005D6C-6428-6B4F-A1FA-6EDAE95945A4}" type="slidenum">
              <a:rPr lang="en-US" smtClean="0"/>
              <a:pPr>
                <a:defRPr/>
              </a:pPr>
              <a:t>‹#›</a:t>
            </a:fld>
            <a:endParaRPr lang="en-US" dirty="0"/>
          </a:p>
        </p:txBody>
      </p:sp>
    </p:spTree>
    <p:extLst>
      <p:ext uri="{BB962C8B-B14F-4D97-AF65-F5344CB8AC3E}">
        <p14:creationId xmlns:p14="http://schemas.microsoft.com/office/powerpoint/2010/main" val="234782434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27"/>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EC7390D-2922-BA49-BC2E-DA2FB5DAEF7A}" type="slidenum">
              <a:rPr lang="en-US" smtClean="0"/>
              <a:pPr>
                <a:defRPr/>
              </a:pPr>
              <a:t>‹#›</a:t>
            </a:fld>
            <a:endParaRPr lang="en-US" dirty="0"/>
          </a:p>
        </p:txBody>
      </p:sp>
    </p:spTree>
    <p:extLst>
      <p:ext uri="{BB962C8B-B14F-4D97-AF65-F5344CB8AC3E}">
        <p14:creationId xmlns:p14="http://schemas.microsoft.com/office/powerpoint/2010/main" val="386332955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5487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1369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952290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377524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678573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6262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096825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807214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138115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408230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576813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884629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31990041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5689476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82A5D07-F779-E94F-AB73-D82864CE4AC2}"/>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550A16D3-9689-F943-9295-6DDA56D06916}"/>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F414FBF3-40BF-7043-88E7-484105007510}"/>
              </a:ext>
            </a:extLst>
          </p:cNvPr>
          <p:cNvSpPr>
            <a:spLocks noGrp="1" noChangeArrowheads="1"/>
          </p:cNvSpPr>
          <p:nvPr>
            <p:ph type="sldNum" sz="quarter" idx="12"/>
          </p:nvPr>
        </p:nvSpPr>
        <p:spPr>
          <a:ln/>
        </p:spPr>
        <p:txBody>
          <a:bodyPr/>
          <a:lstStyle>
            <a:lvl1pPr>
              <a:defRPr/>
            </a:lvl1pPr>
          </a:lstStyle>
          <a:p>
            <a:fld id="{421CCE74-EAFC-EB47-81E5-DEF96366EB5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8048798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15FEDC-5BFD-F440-BB5B-548172FC4F9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6126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C8B137-8201-A14D-8EAB-788913F1FE3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0416725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F2ABAC-A42B-C148-9170-1B8C3DB0647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5188344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655103-836A-C243-A26E-3555F6FA069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1050109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AF850-EDBD-F24C-995C-5DCE95EEFEE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7238716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925C05-FB1A-E343-947F-6A20F044EB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9537832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F4C216-2838-1043-AD18-E54ED4A4E9D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0279014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C523AD-9297-E84C-8FB0-F0ADE7B5BB2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926338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C1EE35-D303-E346-B276-46264E9596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4772285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7CF051-1FF7-1C43-9974-8F6B35EEADE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271753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BE10044-7270-244B-9FBA-4805FC2ED2F0}" type="slidenum">
              <a:rPr lang="en-US"/>
              <a:pPr>
                <a:defRPr/>
              </a:pPr>
              <a:t>‹#›</a:t>
            </a:fld>
            <a:endParaRPr lang="en-US"/>
          </a:p>
        </p:txBody>
      </p:sp>
    </p:spTree>
    <p:extLst>
      <p:ext uri="{BB962C8B-B14F-4D97-AF65-F5344CB8AC3E}">
        <p14:creationId xmlns:p14="http://schemas.microsoft.com/office/powerpoint/2010/main" val="13017494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E37D72F-E99C-044A-8CD5-F86E36EDF8FD}" type="slidenum">
              <a:rPr lang="en-US"/>
              <a:pPr>
                <a:defRPr/>
              </a:pPr>
              <a:t>‹#›</a:t>
            </a:fld>
            <a:endParaRPr lang="en-US"/>
          </a:p>
        </p:txBody>
      </p:sp>
    </p:spTree>
    <p:extLst>
      <p:ext uri="{BB962C8B-B14F-4D97-AF65-F5344CB8AC3E}">
        <p14:creationId xmlns:p14="http://schemas.microsoft.com/office/powerpoint/2010/main" val="24680404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1F33C9A-3DA9-D847-9CE6-CDC86E2F5066}" type="slidenum">
              <a:rPr lang="en-US"/>
              <a:pPr>
                <a:defRPr/>
              </a:pPr>
              <a:t>‹#›</a:t>
            </a:fld>
            <a:endParaRPr lang="en-US"/>
          </a:p>
        </p:txBody>
      </p:sp>
    </p:spTree>
    <p:extLst>
      <p:ext uri="{BB962C8B-B14F-4D97-AF65-F5344CB8AC3E}">
        <p14:creationId xmlns:p14="http://schemas.microsoft.com/office/powerpoint/2010/main" val="292067087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AE958C5-EA29-A649-8DF0-719E504F0B8E}" type="slidenum">
              <a:rPr lang="en-US"/>
              <a:pPr>
                <a:defRPr/>
              </a:pPr>
              <a:t>‹#›</a:t>
            </a:fld>
            <a:endParaRPr lang="en-US"/>
          </a:p>
        </p:txBody>
      </p:sp>
    </p:spTree>
    <p:extLst>
      <p:ext uri="{BB962C8B-B14F-4D97-AF65-F5344CB8AC3E}">
        <p14:creationId xmlns:p14="http://schemas.microsoft.com/office/powerpoint/2010/main" val="330302837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608B30E-87D1-2547-A101-344128D52B7F}" type="slidenum">
              <a:rPr lang="en-US"/>
              <a:pPr>
                <a:defRPr/>
              </a:pPr>
              <a:t>‹#›</a:t>
            </a:fld>
            <a:endParaRPr lang="en-US"/>
          </a:p>
        </p:txBody>
      </p:sp>
    </p:spTree>
    <p:extLst>
      <p:ext uri="{BB962C8B-B14F-4D97-AF65-F5344CB8AC3E}">
        <p14:creationId xmlns:p14="http://schemas.microsoft.com/office/powerpoint/2010/main" val="56135888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2728340-9350-ED40-8F44-7C5E22A18638}" type="slidenum">
              <a:rPr lang="en-US"/>
              <a:pPr>
                <a:defRPr/>
              </a:pPr>
              <a:t>‹#›</a:t>
            </a:fld>
            <a:endParaRPr lang="en-US"/>
          </a:p>
        </p:txBody>
      </p:sp>
    </p:spTree>
    <p:extLst>
      <p:ext uri="{BB962C8B-B14F-4D97-AF65-F5344CB8AC3E}">
        <p14:creationId xmlns:p14="http://schemas.microsoft.com/office/powerpoint/2010/main" val="70351016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99B61D4-D95A-764E-9B35-25C3B78977C6}" type="slidenum">
              <a:rPr lang="en-US"/>
              <a:pPr>
                <a:defRPr/>
              </a:pPr>
              <a:t>‹#›</a:t>
            </a:fld>
            <a:endParaRPr lang="en-US"/>
          </a:p>
        </p:txBody>
      </p:sp>
    </p:spTree>
    <p:extLst>
      <p:ext uri="{BB962C8B-B14F-4D97-AF65-F5344CB8AC3E}">
        <p14:creationId xmlns:p14="http://schemas.microsoft.com/office/powerpoint/2010/main" val="43604075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37D348F-066C-514B-A8BF-930AC795AF9F}" type="slidenum">
              <a:rPr lang="en-US"/>
              <a:pPr>
                <a:defRPr/>
              </a:pPr>
              <a:t>‹#›</a:t>
            </a:fld>
            <a:endParaRPr lang="en-US"/>
          </a:p>
        </p:txBody>
      </p:sp>
    </p:spTree>
    <p:extLst>
      <p:ext uri="{BB962C8B-B14F-4D97-AF65-F5344CB8AC3E}">
        <p14:creationId xmlns:p14="http://schemas.microsoft.com/office/powerpoint/2010/main" val="23343114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5E90BF1-8A2E-6C41-9BC4-A42175D09236}" type="slidenum">
              <a:rPr lang="en-US"/>
              <a:pPr>
                <a:defRPr/>
              </a:pPr>
              <a:t>‹#›</a:t>
            </a:fld>
            <a:endParaRPr lang="en-US"/>
          </a:p>
        </p:txBody>
      </p:sp>
    </p:spTree>
    <p:extLst>
      <p:ext uri="{BB962C8B-B14F-4D97-AF65-F5344CB8AC3E}">
        <p14:creationId xmlns:p14="http://schemas.microsoft.com/office/powerpoint/2010/main" val="91563125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C253EF8-87B1-8249-B7B1-A7EC0E878723}" type="slidenum">
              <a:rPr lang="en-US"/>
              <a:pPr>
                <a:defRPr/>
              </a:pPr>
              <a:t>‹#›</a:t>
            </a:fld>
            <a:endParaRPr lang="en-US"/>
          </a:p>
        </p:txBody>
      </p:sp>
    </p:spTree>
    <p:extLst>
      <p:ext uri="{BB962C8B-B14F-4D97-AF65-F5344CB8AC3E}">
        <p14:creationId xmlns:p14="http://schemas.microsoft.com/office/powerpoint/2010/main" val="380448910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B1C7F8C-D01F-3C4B-BBF3-716C5D89B61C}" type="slidenum">
              <a:rPr lang="en-US"/>
              <a:pPr>
                <a:defRPr/>
              </a:pPr>
              <a:t>‹#›</a:t>
            </a:fld>
            <a:endParaRPr lang="en-US"/>
          </a:p>
        </p:txBody>
      </p:sp>
    </p:spTree>
    <p:extLst>
      <p:ext uri="{BB962C8B-B14F-4D97-AF65-F5344CB8AC3E}">
        <p14:creationId xmlns:p14="http://schemas.microsoft.com/office/powerpoint/2010/main" val="25316816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B51269-7D21-BD45-AC3B-E907316033D5}" type="slidenum">
              <a:rPr lang="en-US" smtClean="0"/>
              <a:pPr>
                <a:defRPr/>
              </a:pPr>
              <a:t>‹#›</a:t>
            </a:fld>
            <a:endParaRPr lang="en-US" dirty="0"/>
          </a:p>
        </p:txBody>
      </p:sp>
    </p:spTree>
    <p:extLst>
      <p:ext uri="{BB962C8B-B14F-4D97-AF65-F5344CB8AC3E}">
        <p14:creationId xmlns:p14="http://schemas.microsoft.com/office/powerpoint/2010/main" val="28499198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650157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845682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841030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719401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394566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24344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484480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641188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79049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4042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571467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7C292B36-C9C5-A048-9BFA-D4804995D77C}"/>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80B3523B-7830-F944-BBBF-769BC3CCE6B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0B5362B6-3DC7-9443-A0B9-E3F6462EF312}"/>
              </a:ext>
            </a:extLst>
          </p:cNvPr>
          <p:cNvSpPr>
            <a:spLocks noGrp="1" noChangeArrowheads="1"/>
          </p:cNvSpPr>
          <p:nvPr>
            <p:ph type="sldNum" sz="quarter" idx="12"/>
          </p:nvPr>
        </p:nvSpPr>
        <p:spPr>
          <a:ln/>
        </p:spPr>
        <p:txBody>
          <a:bodyPr/>
          <a:lstStyle>
            <a:lvl1pPr>
              <a:defRPr/>
            </a:lvl1pPr>
          </a:lstStyle>
          <a:p>
            <a:fld id="{8F281F4A-4089-1A41-8661-16E2547A3F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003278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FF9CACE-B590-E24F-8C8A-C23B33762C0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D3D35A75-9641-8645-B222-FC0F9C1F20B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9EB3FD24-D7B3-5A49-93BE-65D787B8C1FF}"/>
              </a:ext>
            </a:extLst>
          </p:cNvPr>
          <p:cNvSpPr>
            <a:spLocks noGrp="1" noChangeArrowheads="1"/>
          </p:cNvSpPr>
          <p:nvPr>
            <p:ph type="sldNum" sz="quarter" idx="12"/>
          </p:nvPr>
        </p:nvSpPr>
        <p:spPr>
          <a:ln/>
        </p:spPr>
        <p:txBody>
          <a:bodyPr/>
          <a:lstStyle>
            <a:lvl1pPr>
              <a:defRPr/>
            </a:lvl1pPr>
          </a:lstStyle>
          <a:p>
            <a:fld id="{2CA62B31-8D28-2445-A549-0E9713059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754574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463939F3-399A-1F43-A377-64EAD4123197}"/>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88E4E14A-D6F3-5344-97C7-CEEF32E55E5A}"/>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4316F7B1-974F-A74A-ADE6-20897BA2086C}"/>
              </a:ext>
            </a:extLst>
          </p:cNvPr>
          <p:cNvSpPr>
            <a:spLocks noGrp="1" noChangeArrowheads="1"/>
          </p:cNvSpPr>
          <p:nvPr>
            <p:ph type="sldNum" sz="quarter" idx="12"/>
          </p:nvPr>
        </p:nvSpPr>
        <p:spPr>
          <a:ln/>
        </p:spPr>
        <p:txBody>
          <a:bodyPr/>
          <a:lstStyle>
            <a:lvl1pPr>
              <a:defRPr/>
            </a:lvl1pPr>
          </a:lstStyle>
          <a:p>
            <a:fld id="{1644F478-67B7-154A-8069-128D885F74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31390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F316E90-A9F9-7C40-A8DE-F90DE93C037E}"/>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1C778EF8-1CC5-3048-BA78-CCD3C2C4E84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0E227AC0-BB7C-EC44-9708-E44EF55BEB93}"/>
              </a:ext>
            </a:extLst>
          </p:cNvPr>
          <p:cNvSpPr>
            <a:spLocks noGrp="1" noChangeArrowheads="1"/>
          </p:cNvSpPr>
          <p:nvPr>
            <p:ph type="sldNum" sz="quarter" idx="12"/>
          </p:nvPr>
        </p:nvSpPr>
        <p:spPr>
          <a:ln/>
        </p:spPr>
        <p:txBody>
          <a:bodyPr/>
          <a:lstStyle>
            <a:lvl1pPr>
              <a:defRPr/>
            </a:lvl1pPr>
          </a:lstStyle>
          <a:p>
            <a:fld id="{98BE51EC-93F1-7146-AED8-8D3B52B6D3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915088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4AFA354-BDBA-BA4D-8B7F-673595027984}"/>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a:extLst>
              <a:ext uri="{FF2B5EF4-FFF2-40B4-BE49-F238E27FC236}">
                <a16:creationId xmlns:a16="http://schemas.microsoft.com/office/drawing/2014/main" id="{A69A55B5-CEA0-424D-BA89-605385E2AEB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a:extLst>
              <a:ext uri="{FF2B5EF4-FFF2-40B4-BE49-F238E27FC236}">
                <a16:creationId xmlns:a16="http://schemas.microsoft.com/office/drawing/2014/main" id="{2D3BEDCA-C836-194C-91EE-38A7E8A66217}"/>
              </a:ext>
            </a:extLst>
          </p:cNvPr>
          <p:cNvSpPr>
            <a:spLocks noGrp="1" noChangeArrowheads="1"/>
          </p:cNvSpPr>
          <p:nvPr>
            <p:ph type="sldNum" sz="quarter" idx="12"/>
          </p:nvPr>
        </p:nvSpPr>
        <p:spPr>
          <a:ln/>
        </p:spPr>
        <p:txBody>
          <a:bodyPr/>
          <a:lstStyle>
            <a:lvl1pPr>
              <a:defRPr/>
            </a:lvl1pPr>
          </a:lstStyle>
          <a:p>
            <a:fld id="{5628ACA7-DA3D-BE41-9383-68CE780584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124213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5A078BBB-9FDD-7543-B484-C0FDF01ED17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a:extLst>
              <a:ext uri="{FF2B5EF4-FFF2-40B4-BE49-F238E27FC236}">
                <a16:creationId xmlns:a16="http://schemas.microsoft.com/office/drawing/2014/main" id="{65CC398C-EBFE-9C4C-A413-394FC58C25D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a:extLst>
              <a:ext uri="{FF2B5EF4-FFF2-40B4-BE49-F238E27FC236}">
                <a16:creationId xmlns:a16="http://schemas.microsoft.com/office/drawing/2014/main" id="{4732C2C0-66E5-3C40-8F55-C9BE9285E065}"/>
              </a:ext>
            </a:extLst>
          </p:cNvPr>
          <p:cNvSpPr>
            <a:spLocks noGrp="1" noChangeArrowheads="1"/>
          </p:cNvSpPr>
          <p:nvPr>
            <p:ph type="sldNum" sz="quarter" idx="12"/>
          </p:nvPr>
        </p:nvSpPr>
        <p:spPr>
          <a:ln/>
        </p:spPr>
        <p:txBody>
          <a:bodyPr/>
          <a:lstStyle>
            <a:lvl1pPr>
              <a:defRPr/>
            </a:lvl1pPr>
          </a:lstStyle>
          <a:p>
            <a:fld id="{922975A2-911B-064C-BC97-375373D192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744017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97DFE-B109-0C4D-BDB3-3F30D6A621D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a:extLst>
              <a:ext uri="{FF2B5EF4-FFF2-40B4-BE49-F238E27FC236}">
                <a16:creationId xmlns:a16="http://schemas.microsoft.com/office/drawing/2014/main" id="{F45044C5-FC98-E24C-B75B-F5EB0E13950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a:extLst>
              <a:ext uri="{FF2B5EF4-FFF2-40B4-BE49-F238E27FC236}">
                <a16:creationId xmlns:a16="http://schemas.microsoft.com/office/drawing/2014/main" id="{C07E9DB5-E76A-8340-9524-A14F15D27137}"/>
              </a:ext>
            </a:extLst>
          </p:cNvPr>
          <p:cNvSpPr>
            <a:spLocks noGrp="1" noChangeArrowheads="1"/>
          </p:cNvSpPr>
          <p:nvPr>
            <p:ph type="sldNum" sz="quarter" idx="12"/>
          </p:nvPr>
        </p:nvSpPr>
        <p:spPr>
          <a:ln/>
        </p:spPr>
        <p:txBody>
          <a:bodyPr/>
          <a:lstStyle>
            <a:lvl1pPr>
              <a:defRPr/>
            </a:lvl1pPr>
          </a:lstStyle>
          <a:p>
            <a:fld id="{5E463628-3670-7047-A984-09D656C34C6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177749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EECA0E3E-342E-754A-8BF3-E0B3F4BCC1EC}"/>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91F7AB7-0A07-3142-B3E5-A05F8C7A6D2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9B146B61-91E6-B84A-B0C0-AADECD61AB1C}"/>
              </a:ext>
            </a:extLst>
          </p:cNvPr>
          <p:cNvSpPr>
            <a:spLocks noGrp="1" noChangeArrowheads="1"/>
          </p:cNvSpPr>
          <p:nvPr>
            <p:ph type="sldNum" sz="quarter" idx="12"/>
          </p:nvPr>
        </p:nvSpPr>
        <p:spPr>
          <a:ln/>
        </p:spPr>
        <p:txBody>
          <a:bodyPr/>
          <a:lstStyle>
            <a:lvl1pPr>
              <a:defRPr/>
            </a:lvl1pPr>
          </a:lstStyle>
          <a:p>
            <a:fld id="{BDBCE54F-A72D-C942-986A-F7610743D4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5142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C1087E62-3046-8546-89F3-CD6F89D8DD1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74FB944-2BD9-8741-8BF2-3020722FFDED}"/>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FFB47A2-3A40-8840-82A6-2CBC40188415}"/>
              </a:ext>
            </a:extLst>
          </p:cNvPr>
          <p:cNvSpPr>
            <a:spLocks noGrp="1" noChangeArrowheads="1"/>
          </p:cNvSpPr>
          <p:nvPr>
            <p:ph type="sldNum" sz="quarter" idx="12"/>
          </p:nvPr>
        </p:nvSpPr>
        <p:spPr>
          <a:ln/>
        </p:spPr>
        <p:txBody>
          <a:bodyPr/>
          <a:lstStyle>
            <a:lvl1pPr>
              <a:defRPr/>
            </a:lvl1pPr>
          </a:lstStyle>
          <a:p>
            <a:fld id="{5EE27FE1-BC76-A74C-8391-E4DD6319D9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615379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5CEA37C-B765-D041-9F64-1A9E225CAB9B}"/>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2AE12580-6BDB-3E4C-A1E2-BE7E52E565AA}"/>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2DAD89E3-9F1D-3841-A995-583AECDD433D}"/>
              </a:ext>
            </a:extLst>
          </p:cNvPr>
          <p:cNvSpPr>
            <a:spLocks noGrp="1" noChangeArrowheads="1"/>
          </p:cNvSpPr>
          <p:nvPr>
            <p:ph type="sldNum" sz="quarter" idx="12"/>
          </p:nvPr>
        </p:nvSpPr>
        <p:spPr>
          <a:ln/>
        </p:spPr>
        <p:txBody>
          <a:bodyPr/>
          <a:lstStyle>
            <a:lvl1pPr>
              <a:defRPr/>
            </a:lvl1pPr>
          </a:lstStyle>
          <a:p>
            <a:fld id="{9B9E6EE3-319A-104C-A6A0-CD39308CD0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891891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1D500B8-DFA3-1F43-9A13-0BC5C8D3266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58D5369A-7482-954B-84C9-EB49E72B1D3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CF5DF133-2A9A-F641-8B23-2C403547B70C}"/>
              </a:ext>
            </a:extLst>
          </p:cNvPr>
          <p:cNvSpPr>
            <a:spLocks noGrp="1" noChangeArrowheads="1"/>
          </p:cNvSpPr>
          <p:nvPr>
            <p:ph type="sldNum" sz="quarter" idx="12"/>
          </p:nvPr>
        </p:nvSpPr>
        <p:spPr>
          <a:ln/>
        </p:spPr>
        <p:txBody>
          <a:bodyPr/>
          <a:lstStyle>
            <a:lvl1pPr>
              <a:defRPr/>
            </a:lvl1pPr>
          </a:lstStyle>
          <a:p>
            <a:fld id="{23F62A6C-9980-0D43-875B-E6A15F643B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26740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9CA81A-6A74-F444-9D05-DF98D69A89C7}" type="slidenum">
              <a:rPr lang="en-US"/>
              <a:pPr>
                <a:defRPr/>
              </a:pPr>
              <a:t>‹#›</a:t>
            </a:fld>
            <a:endParaRPr lang="en-US"/>
          </a:p>
        </p:txBody>
      </p:sp>
    </p:spTree>
    <p:extLst>
      <p:ext uri="{BB962C8B-B14F-4D97-AF65-F5344CB8AC3E}">
        <p14:creationId xmlns:p14="http://schemas.microsoft.com/office/powerpoint/2010/main" val="37375129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11"/>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3766202-7EFF-3742-B623-FFD89D09532E}" type="slidenum">
              <a:rPr lang="en-US" smtClean="0"/>
              <a:pPr>
                <a:defRPr/>
              </a:pPr>
              <a:t>‹#›</a:t>
            </a:fld>
            <a:endParaRPr lang="en-US" dirty="0"/>
          </a:p>
        </p:txBody>
      </p:sp>
    </p:spTree>
    <p:extLst>
      <p:ext uri="{BB962C8B-B14F-4D97-AF65-F5344CB8AC3E}">
        <p14:creationId xmlns:p14="http://schemas.microsoft.com/office/powerpoint/2010/main" val="311144284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5226979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dirty="0"/>
              <a:t>Click to edit Master subtitle style</a:t>
            </a:r>
          </a:p>
        </p:txBody>
      </p:sp>
    </p:spTree>
    <p:extLst>
      <p:ext uri="{BB962C8B-B14F-4D97-AF65-F5344CB8AC3E}">
        <p14:creationId xmlns:p14="http://schemas.microsoft.com/office/powerpoint/2010/main" val="87969248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163219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Tree>
    <p:extLst>
      <p:ext uri="{BB962C8B-B14F-4D97-AF65-F5344CB8AC3E}">
        <p14:creationId xmlns:p14="http://schemas.microsoft.com/office/powerpoint/2010/main" val="111308498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0755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473435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0969146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84537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Tree>
    <p:extLst>
      <p:ext uri="{BB962C8B-B14F-4D97-AF65-F5344CB8AC3E}">
        <p14:creationId xmlns:p14="http://schemas.microsoft.com/office/powerpoint/2010/main" val="227071001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Tree>
    <p:extLst>
      <p:ext uri="{BB962C8B-B14F-4D97-AF65-F5344CB8AC3E}">
        <p14:creationId xmlns:p14="http://schemas.microsoft.com/office/powerpoint/2010/main" val="371057789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252387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94415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23" indent="0" algn="ctr">
              <a:buNone/>
              <a:defRPr>
                <a:solidFill>
                  <a:schemeClr val="tx1">
                    <a:tint val="75000"/>
                  </a:schemeClr>
                </a:solidFill>
              </a:defRPr>
            </a:lvl2pPr>
            <a:lvl3pPr marL="913050" indent="0" algn="ctr">
              <a:buNone/>
              <a:defRPr>
                <a:solidFill>
                  <a:schemeClr val="tx1">
                    <a:tint val="75000"/>
                  </a:schemeClr>
                </a:solidFill>
              </a:defRPr>
            </a:lvl3pPr>
            <a:lvl4pPr marL="1369560" indent="0" algn="ctr">
              <a:buNone/>
              <a:defRPr>
                <a:solidFill>
                  <a:schemeClr val="tx1">
                    <a:tint val="75000"/>
                  </a:schemeClr>
                </a:solidFill>
              </a:defRPr>
            </a:lvl4pPr>
            <a:lvl5pPr marL="1826095" indent="0" algn="ctr">
              <a:buNone/>
              <a:defRPr>
                <a:solidFill>
                  <a:schemeClr val="tx1">
                    <a:tint val="75000"/>
                  </a:schemeClr>
                </a:solidFill>
              </a:defRPr>
            </a:lvl5pPr>
            <a:lvl6pPr marL="2282601" indent="0" algn="ctr">
              <a:buNone/>
              <a:defRPr>
                <a:solidFill>
                  <a:schemeClr val="tx1">
                    <a:tint val="75000"/>
                  </a:schemeClr>
                </a:solidFill>
              </a:defRPr>
            </a:lvl6pPr>
            <a:lvl7pPr marL="2739120" indent="0" algn="ctr">
              <a:buNone/>
              <a:defRPr>
                <a:solidFill>
                  <a:schemeClr val="tx1">
                    <a:tint val="75000"/>
                  </a:schemeClr>
                </a:solidFill>
              </a:defRPr>
            </a:lvl7pPr>
            <a:lvl8pPr marL="3195638" indent="0" algn="ctr">
              <a:buNone/>
              <a:defRPr>
                <a:solidFill>
                  <a:schemeClr val="tx1">
                    <a:tint val="75000"/>
                  </a:schemeClr>
                </a:solidFill>
              </a:defRPr>
            </a:lvl8pPr>
            <a:lvl9pPr marL="365216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50">
              <a:defRPr/>
            </a:lvl1pPr>
          </a:lstStyle>
          <a:p>
            <a:pPr>
              <a:defRPr/>
            </a:pPr>
            <a:fld id="{B605C6B5-F4DB-1F4C-932D-1C3F33EBCEB3}"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16272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A920D1DA-1396-DE4C-98B0-7F410662FBFA}"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817619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23" indent="0">
              <a:buNone/>
              <a:defRPr sz="1800">
                <a:solidFill>
                  <a:schemeClr val="tx1">
                    <a:tint val="75000"/>
                  </a:schemeClr>
                </a:solidFill>
              </a:defRPr>
            </a:lvl2pPr>
            <a:lvl3pPr marL="913050" indent="0">
              <a:buNone/>
              <a:defRPr sz="1600">
                <a:solidFill>
                  <a:schemeClr val="tx1">
                    <a:tint val="75000"/>
                  </a:schemeClr>
                </a:solidFill>
              </a:defRPr>
            </a:lvl3pPr>
            <a:lvl4pPr marL="1369560" indent="0">
              <a:buNone/>
              <a:defRPr sz="1400">
                <a:solidFill>
                  <a:schemeClr val="tx1">
                    <a:tint val="75000"/>
                  </a:schemeClr>
                </a:solidFill>
              </a:defRPr>
            </a:lvl4pPr>
            <a:lvl5pPr marL="1826095" indent="0">
              <a:buNone/>
              <a:defRPr sz="1400">
                <a:solidFill>
                  <a:schemeClr val="tx1">
                    <a:tint val="75000"/>
                  </a:schemeClr>
                </a:solidFill>
              </a:defRPr>
            </a:lvl5pPr>
            <a:lvl6pPr marL="2282601" indent="0">
              <a:buNone/>
              <a:defRPr sz="1400">
                <a:solidFill>
                  <a:schemeClr val="tx1">
                    <a:tint val="75000"/>
                  </a:schemeClr>
                </a:solidFill>
              </a:defRPr>
            </a:lvl6pPr>
            <a:lvl7pPr marL="2739120" indent="0">
              <a:buNone/>
              <a:defRPr sz="1400">
                <a:solidFill>
                  <a:schemeClr val="tx1">
                    <a:tint val="75000"/>
                  </a:schemeClr>
                </a:solidFill>
              </a:defRPr>
            </a:lvl7pPr>
            <a:lvl8pPr marL="3195638" indent="0">
              <a:buNone/>
              <a:defRPr sz="1400">
                <a:solidFill>
                  <a:schemeClr val="tx1">
                    <a:tint val="75000"/>
                  </a:schemeClr>
                </a:solidFill>
              </a:defRPr>
            </a:lvl8pPr>
            <a:lvl9pPr marL="365216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50">
              <a:defRPr/>
            </a:lvl1pPr>
          </a:lstStyle>
          <a:p>
            <a:pPr>
              <a:defRPr/>
            </a:pPr>
            <a:fld id="{3D5C99D4-A2F5-9442-9C31-7D46F4EA01A2}"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881654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50">
              <a:defRPr/>
            </a:lvl1pPr>
          </a:lstStyle>
          <a:p>
            <a:pPr>
              <a:defRPr/>
            </a:pPr>
            <a:fld id="{2CB989B6-1DDC-4E41-B776-C10A5F62469B}"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3768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50">
              <a:defRPr/>
            </a:lvl1pPr>
          </a:lstStyle>
          <a:p>
            <a:pPr>
              <a:defRPr/>
            </a:pPr>
            <a:fld id="{E94C0690-9A53-0942-BCC5-6A138EF6A454}" type="datetimeFigureOut">
              <a:rPr lang="en-US"/>
              <a:pPr>
                <a:defRPr/>
              </a:pPr>
              <a:t>5/5/24</a:t>
            </a:fld>
            <a:endParaRPr lang="en-US"/>
          </a:p>
        </p:txBody>
      </p:sp>
      <p:sp>
        <p:nvSpPr>
          <p:cNvPr id="8" name="Footer Placeholder 4"/>
          <p:cNvSpPr>
            <a:spLocks noGrp="1"/>
          </p:cNvSpPr>
          <p:nvPr>
            <p:ph type="ftr" sz="quarter" idx="11"/>
          </p:nvPr>
        </p:nvSpPr>
        <p:spPr/>
        <p:txBody>
          <a:bodyPr/>
          <a:lstStyle>
            <a:lvl1pPr defTabSz="913050">
              <a:defRPr/>
            </a:lvl1pPr>
          </a:lstStyle>
          <a:p>
            <a:pPr>
              <a:defRPr/>
            </a:pPr>
            <a:endParaRPr lang="en-US"/>
          </a:p>
        </p:txBody>
      </p:sp>
      <p:sp>
        <p:nvSpPr>
          <p:cNvPr id="9" name="Slide Number Placeholder 5"/>
          <p:cNvSpPr>
            <a:spLocks noGrp="1"/>
          </p:cNvSpPr>
          <p:nvPr>
            <p:ph type="sldNum" sz="quarter" idx="12"/>
          </p:nvPr>
        </p:nvSpPr>
        <p:spPr/>
        <p:txBody>
          <a:bodyPr/>
          <a:lstStyle>
            <a:lvl1pPr defTabSz="91305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702680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50">
              <a:defRPr/>
            </a:lvl1pPr>
          </a:lstStyle>
          <a:p>
            <a:pPr>
              <a:defRPr/>
            </a:pPr>
            <a:fld id="{08E9111D-008A-5D4C-80E1-67A0B0076F6E}" type="datetimeFigureOut">
              <a:rPr lang="en-US"/>
              <a:pPr>
                <a:defRPr/>
              </a:pPr>
              <a:t>5/5/24</a:t>
            </a:fld>
            <a:endParaRPr lang="en-US"/>
          </a:p>
        </p:txBody>
      </p:sp>
      <p:sp>
        <p:nvSpPr>
          <p:cNvPr id="4" name="Footer Placeholder 4"/>
          <p:cNvSpPr>
            <a:spLocks noGrp="1"/>
          </p:cNvSpPr>
          <p:nvPr>
            <p:ph type="ftr" sz="quarter" idx="11"/>
          </p:nvPr>
        </p:nvSpPr>
        <p:spPr/>
        <p:txBody>
          <a:bodyPr/>
          <a:lstStyle>
            <a:lvl1pPr defTabSz="913050">
              <a:defRPr/>
            </a:lvl1pPr>
          </a:lstStyle>
          <a:p>
            <a:pPr>
              <a:defRPr/>
            </a:pPr>
            <a:endParaRPr lang="en-US"/>
          </a:p>
        </p:txBody>
      </p:sp>
      <p:sp>
        <p:nvSpPr>
          <p:cNvPr id="5" name="Slide Number Placeholder 5"/>
          <p:cNvSpPr>
            <a:spLocks noGrp="1"/>
          </p:cNvSpPr>
          <p:nvPr>
            <p:ph type="sldNum" sz="quarter" idx="12"/>
          </p:nvPr>
        </p:nvSpPr>
        <p:spPr/>
        <p:txBody>
          <a:bodyPr/>
          <a:lstStyle>
            <a:lvl1pPr defTabSz="91305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415528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50">
              <a:defRPr/>
            </a:lvl1pPr>
          </a:lstStyle>
          <a:p>
            <a:pPr>
              <a:defRPr/>
            </a:pPr>
            <a:fld id="{05EB222C-B7E7-1F4A-A282-F664BAC7BDB2}" type="datetimeFigureOut">
              <a:rPr lang="en-US"/>
              <a:pPr>
                <a:defRPr/>
              </a:pPr>
              <a:t>5/5/24</a:t>
            </a:fld>
            <a:endParaRPr lang="en-US"/>
          </a:p>
        </p:txBody>
      </p:sp>
      <p:sp>
        <p:nvSpPr>
          <p:cNvPr id="3" name="Footer Placeholder 4"/>
          <p:cNvSpPr>
            <a:spLocks noGrp="1"/>
          </p:cNvSpPr>
          <p:nvPr>
            <p:ph type="ftr" sz="quarter" idx="11"/>
          </p:nvPr>
        </p:nvSpPr>
        <p:spPr/>
        <p:txBody>
          <a:bodyPr/>
          <a:lstStyle>
            <a:lvl1pPr defTabSz="913050">
              <a:defRPr/>
            </a:lvl1pPr>
          </a:lstStyle>
          <a:p>
            <a:pPr>
              <a:defRPr/>
            </a:pPr>
            <a:endParaRPr lang="en-US"/>
          </a:p>
        </p:txBody>
      </p:sp>
      <p:sp>
        <p:nvSpPr>
          <p:cNvPr id="4" name="Slide Number Placeholder 5"/>
          <p:cNvSpPr>
            <a:spLocks noGrp="1"/>
          </p:cNvSpPr>
          <p:nvPr>
            <p:ph type="sldNum" sz="quarter" idx="12"/>
          </p:nvPr>
        </p:nvSpPr>
        <p:spPr/>
        <p:txBody>
          <a:bodyPr/>
          <a:lstStyle>
            <a:lvl1pPr defTabSz="91305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286453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CE0A1A91-BB72-DF49-BCC6-DBAAF342085B}"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4020312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23" indent="0">
              <a:buNone/>
              <a:defRPr sz="2800"/>
            </a:lvl2pPr>
            <a:lvl3pPr marL="913050" indent="0">
              <a:buNone/>
              <a:defRPr sz="2400"/>
            </a:lvl3pPr>
            <a:lvl4pPr marL="1369560" indent="0">
              <a:buNone/>
              <a:defRPr sz="2000"/>
            </a:lvl4pPr>
            <a:lvl5pPr marL="1826095" indent="0">
              <a:buNone/>
              <a:defRPr sz="2000"/>
            </a:lvl5pPr>
            <a:lvl6pPr marL="2282601" indent="0">
              <a:buNone/>
              <a:defRPr sz="2000"/>
            </a:lvl6pPr>
            <a:lvl7pPr marL="2739120" indent="0">
              <a:buNone/>
              <a:defRPr sz="2000"/>
            </a:lvl7pPr>
            <a:lvl8pPr marL="3195638" indent="0">
              <a:buNone/>
              <a:defRPr sz="2000"/>
            </a:lvl8pPr>
            <a:lvl9pPr marL="36521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E192B9F1-FB38-5B43-B97F-366718914DDE}" type="datetimeFigureOut">
              <a:rPr lang="en-US"/>
              <a:pPr>
                <a:defRPr/>
              </a:pPr>
              <a:t>5/5/24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420579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17731BFF-FAB2-7F4E-BD0D-80B345E6EB0F}"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232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0E533861-A3B7-1142-B9E0-8DFBB59E64CC}" type="datetimeFigureOut">
              <a:rPr lang="en-US"/>
              <a:pPr>
                <a:defRPr/>
              </a:pPr>
              <a:t>5/5/24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020821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1454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377234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560114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6687488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247806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18" Type="http://schemas.openxmlformats.org/officeDocument/2006/relationships/image" Target="../media/image6.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image" Target="../media/image5.png"/><Relationship Id="rId2" Type="http://schemas.openxmlformats.org/officeDocument/2006/relationships/slideLayout" Target="../slideLayouts/slideLayout165.xml"/><Relationship Id="rId16" Type="http://schemas.openxmlformats.org/officeDocument/2006/relationships/image" Target="../media/image4.pn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3.pn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50.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76.xml"/><Relationship Id="rId1"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0.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1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32.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2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4.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5" Type="http://schemas.openxmlformats.org/officeDocument/2006/relationships/slideLayout" Target="../slideLayouts/slideLayout342.xml"/><Relationship Id="rId10" Type="http://schemas.openxmlformats.org/officeDocument/2006/relationships/image" Target="../media/image8.jpeg"/><Relationship Id="rId4" Type="http://schemas.openxmlformats.org/officeDocument/2006/relationships/slideLayout" Target="../slideLayouts/slideLayout341.xml"/><Relationship Id="rId9"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6.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359.xml"/><Relationship Id="rId1" Type="http://schemas.openxmlformats.org/officeDocument/2006/relationships/slideLayout" Target="../slideLayouts/slideLayout35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8.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9.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image" Target="../media/image10.png"/><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40.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theme" Target="../theme/theme41.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42.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16.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4.xml"/><Relationship Id="rId1" Type="http://schemas.openxmlformats.org/officeDocument/2006/relationships/slideLayout" Target="../slideLayouts/slideLayout417.xml"/><Relationship Id="rId4" Type="http://schemas.openxmlformats.org/officeDocument/2006/relationships/image" Target="../media/image13.jpeg"/></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1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14.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46.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7.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8.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9.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50.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474.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heme" Target="../theme/theme52.xml"/><Relationship Id="rId1" Type="http://schemas.openxmlformats.org/officeDocument/2006/relationships/slideLayout" Target="../slideLayouts/slideLayout47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slideLayout" Target="../slideLayouts/slideLayout488.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slideLayout" Target="../slideLayouts/slideLayout487.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54.xml"/><Relationship Id="rId1" Type="http://schemas.openxmlformats.org/officeDocument/2006/relationships/slideLayout" Target="../slideLayouts/slideLayout489.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55.xml"/><Relationship Id="rId1" Type="http://schemas.openxmlformats.org/officeDocument/2006/relationships/slideLayout" Target="../slideLayouts/slideLayout49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slideLayout" Target="../slideLayouts/slideLayout503.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theme" Target="../theme/theme57.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516.xml"/></Relationships>
</file>

<file path=ppt/slideMasters/_rels/slideMaster59.xml.rels><?xml version="1.0" encoding="UTF-8" standalone="yes"?>
<Relationships xmlns="http://schemas.openxmlformats.org/package/2006/relationships"><Relationship Id="rId3" Type="http://schemas.openxmlformats.org/officeDocument/2006/relationships/theme" Target="../theme/theme59.xml"/><Relationship Id="rId2" Type="http://schemas.openxmlformats.org/officeDocument/2006/relationships/slideLayout" Target="../slideLayouts/slideLayout518.xml"/><Relationship Id="rId1" Type="http://schemas.openxmlformats.org/officeDocument/2006/relationships/slideLayout" Target="../slideLayouts/slideLayout5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image" Target="../media/image18.png"/><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image" Target="../media/image17.png"/><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theme" Target="../theme/theme60.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 Id="rId14" Type="http://schemas.openxmlformats.org/officeDocument/2006/relationships/image" Target="../media/image19.pn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61.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54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63.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64.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563.xml"/></Relationships>
</file>

<file path=ppt/slideMasters/_rels/slideMaster66.xml.rels><?xml version="1.0" encoding="UTF-8" standalone="yes"?>
<Relationships xmlns="http://schemas.openxmlformats.org/package/2006/relationships"><Relationship Id="rId3" Type="http://schemas.openxmlformats.org/officeDocument/2006/relationships/theme" Target="../theme/theme66.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4" Type="http://schemas.openxmlformats.org/officeDocument/2006/relationships/image" Target="../media/image20.pn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73.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6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1066695179"/>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Black" pitchFamily="-105" charset="0"/>
        </a:defRPr>
      </a:lvl6pPr>
      <a:lvl7pPr marL="913455" algn="ctr" rtl="0" fontAlgn="base">
        <a:spcBef>
          <a:spcPct val="0"/>
        </a:spcBef>
        <a:spcAft>
          <a:spcPct val="0"/>
        </a:spcAft>
        <a:defRPr sz="4400">
          <a:solidFill>
            <a:schemeClr val="tx2"/>
          </a:solidFill>
          <a:latin typeface="Arial Black" pitchFamily="-105" charset="0"/>
        </a:defRPr>
      </a:lvl7pPr>
      <a:lvl8pPr marL="1370172" algn="ctr" rtl="0" fontAlgn="base">
        <a:spcBef>
          <a:spcPct val="0"/>
        </a:spcBef>
        <a:spcAft>
          <a:spcPct val="0"/>
        </a:spcAft>
        <a:defRPr sz="4400">
          <a:solidFill>
            <a:schemeClr val="tx2"/>
          </a:solidFill>
          <a:latin typeface="Arial Black" pitchFamily="-105" charset="0"/>
        </a:defRPr>
      </a:lvl8pPr>
      <a:lvl9pPr marL="1826907" algn="ctr" rtl="0" fontAlgn="base">
        <a:spcBef>
          <a:spcPct val="0"/>
        </a:spcBef>
        <a:spcAft>
          <a:spcPct val="0"/>
        </a:spcAft>
        <a:defRPr sz="4400">
          <a:solidFill>
            <a:schemeClr val="tx2"/>
          </a:solidFill>
          <a:latin typeface="Arial Black" pitchFamily="-105"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05"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05"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05"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70754665"/>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209612397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4" y="6526234"/>
            <a:ext cx="739775"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Tree>
    <p:extLst>
      <p:ext uri="{BB962C8B-B14F-4D97-AF65-F5344CB8AC3E}">
        <p14:creationId xmlns:p14="http://schemas.microsoft.com/office/powerpoint/2010/main" val="2693665765"/>
      </p:ext>
    </p:extLst>
  </p:cSld>
  <p:clrMap bg1="dk2" tx1="lt1" bg2="dk1"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08" charset="0"/>
        </a:defRPr>
      </a:lvl6pPr>
      <a:lvl7pPr marL="913455" algn="ctr" rtl="0" eaLnBrk="0" fontAlgn="base" hangingPunct="0">
        <a:spcBef>
          <a:spcPct val="0"/>
        </a:spcBef>
        <a:spcAft>
          <a:spcPct val="0"/>
        </a:spcAft>
        <a:defRPr sz="4400">
          <a:solidFill>
            <a:schemeClr val="tx2"/>
          </a:solidFill>
          <a:latin typeface="Times New Roman" pitchFamily="-108" charset="0"/>
        </a:defRPr>
      </a:lvl7pPr>
      <a:lvl8pPr marL="1370172" algn="ctr" rtl="0" eaLnBrk="0" fontAlgn="base" hangingPunct="0">
        <a:spcBef>
          <a:spcPct val="0"/>
        </a:spcBef>
        <a:spcAft>
          <a:spcPct val="0"/>
        </a:spcAft>
        <a:defRPr sz="4400">
          <a:solidFill>
            <a:schemeClr val="tx2"/>
          </a:solidFill>
          <a:latin typeface="Times New Roman" pitchFamily="-108" charset="0"/>
        </a:defRPr>
      </a:lvl8pPr>
      <a:lvl9pPr marL="1826907" algn="ctr" rtl="0" eaLnBrk="0" fontAlgn="base" hangingPunct="0">
        <a:spcBef>
          <a:spcPct val="0"/>
        </a:spcBef>
        <a:spcAft>
          <a:spcPct val="0"/>
        </a:spcAft>
        <a:defRPr sz="4400">
          <a:solidFill>
            <a:schemeClr val="tx2"/>
          </a:solidFill>
          <a:latin typeface="Times New Roman" pitchFamily="-108"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defRPr>
            </a:lvl1pPr>
          </a:lstStyle>
          <a:p>
            <a:pPr eaLnBrk="1" hangingPunct="1">
              <a:defRPr/>
            </a:pPr>
            <a:fld id="{9BAF0089-3782-E64F-8A2E-F63568DDB2F6}"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698326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Times New Roman" pitchFamily="-112" charset="0"/>
        </a:defRPr>
      </a:lvl6pPr>
      <a:lvl7pPr marL="913455" algn="ctr" rtl="0" fontAlgn="base">
        <a:spcBef>
          <a:spcPct val="0"/>
        </a:spcBef>
        <a:spcAft>
          <a:spcPct val="0"/>
        </a:spcAft>
        <a:defRPr sz="4400">
          <a:solidFill>
            <a:schemeClr val="tx2"/>
          </a:solidFill>
          <a:latin typeface="Times New Roman" pitchFamily="-112" charset="0"/>
        </a:defRPr>
      </a:lvl7pPr>
      <a:lvl8pPr marL="1370172" algn="ctr" rtl="0" fontAlgn="base">
        <a:spcBef>
          <a:spcPct val="0"/>
        </a:spcBef>
        <a:spcAft>
          <a:spcPct val="0"/>
        </a:spcAft>
        <a:defRPr sz="4400">
          <a:solidFill>
            <a:schemeClr val="tx2"/>
          </a:solidFill>
          <a:latin typeface="Times New Roman" pitchFamily="-112" charset="0"/>
        </a:defRPr>
      </a:lvl8pPr>
      <a:lvl9pPr marL="1826907" algn="ctr" rtl="0" fontAlgn="base">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1"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eaLnBrk="1" hangingPunct="1">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eaLnBrk="1" hangingPunct="1">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lgn="r">
              <a:spcBef>
                <a:spcPct val="0"/>
              </a:spcBef>
              <a:defRPr sz="1400">
                <a:solidFill>
                  <a:schemeClr val="tx2"/>
                </a:solidFill>
                <a:latin typeface="Arial" charset="0"/>
              </a:defRPr>
            </a:lvl1pPr>
          </a:lstStyle>
          <a:p>
            <a:pPr eaLnBrk="1" hangingPunct="1"/>
            <a:fld id="{5F27870C-0DD9-CC4B-93BB-D2315362428C}" type="slidenum">
              <a:rPr lang="en-US">
                <a:solidFill>
                  <a:srgbClr val="482400"/>
                </a:solidFill>
              </a:rPr>
              <a:pPr eaLnBrk="1" hangingPunct="1"/>
              <a:t>‹#›</a:t>
            </a:fld>
            <a:endParaRPr lang="en-US">
              <a:solidFill>
                <a:srgbClr val="482400"/>
              </a:solidFill>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1" y="1574801"/>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2150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6726" algn="l" rtl="0" fontAlgn="base">
        <a:spcBef>
          <a:spcPct val="0"/>
        </a:spcBef>
        <a:spcAft>
          <a:spcPct val="0"/>
        </a:spcAft>
        <a:defRPr sz="4400">
          <a:solidFill>
            <a:schemeClr val="tx2"/>
          </a:solidFill>
          <a:latin typeface="Times New Roman" pitchFamily="-111" charset="0"/>
        </a:defRPr>
      </a:lvl6pPr>
      <a:lvl7pPr marL="913455" algn="l" rtl="0" fontAlgn="base">
        <a:spcBef>
          <a:spcPct val="0"/>
        </a:spcBef>
        <a:spcAft>
          <a:spcPct val="0"/>
        </a:spcAft>
        <a:defRPr sz="4400">
          <a:solidFill>
            <a:schemeClr val="tx2"/>
          </a:solidFill>
          <a:latin typeface="Times New Roman" pitchFamily="-111" charset="0"/>
        </a:defRPr>
      </a:lvl7pPr>
      <a:lvl8pPr marL="1370172" algn="l" rtl="0" fontAlgn="base">
        <a:spcBef>
          <a:spcPct val="0"/>
        </a:spcBef>
        <a:spcAft>
          <a:spcPct val="0"/>
        </a:spcAft>
        <a:defRPr sz="4400">
          <a:solidFill>
            <a:schemeClr val="tx2"/>
          </a:solidFill>
          <a:latin typeface="Times New Roman" pitchFamily="-111" charset="0"/>
        </a:defRPr>
      </a:lvl8pPr>
      <a:lvl9pPr marL="1826907" algn="l" rtl="0" fontAlgn="base">
        <a:spcBef>
          <a:spcPct val="0"/>
        </a:spcBef>
        <a:spcAft>
          <a:spcPct val="0"/>
        </a:spcAft>
        <a:defRPr sz="4400">
          <a:solidFill>
            <a:schemeClr val="tx2"/>
          </a:solidFill>
          <a:latin typeface="Times New Roman" pitchFamily="-111" charset="0"/>
        </a:defRPr>
      </a:lvl9pPr>
    </p:titleStyle>
    <p:bodyStyle>
      <a:lvl1pPr marL="342543" indent="-342543"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174" indent="-285456"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537" indent="-228363"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5258" indent="-228363"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1982"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8711"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5430"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2160"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vl1pPr>
          </a:lstStyle>
          <a:p>
            <a:pPr eaLnBrk="1" hangingPunct="1">
              <a:defRPr/>
            </a:pPr>
            <a:fld id="{98C5787A-3090-2D42-B037-78D6D6A1A47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14900020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84" y="2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4 h 504"/>
                      <a:gd name="T2" fmla="*/ 8 w 2736"/>
                      <a:gd name="T3" fmla="*/ 1 h 504"/>
                      <a:gd name="T4" fmla="*/ 17 w 2736"/>
                      <a:gd name="T5" fmla="*/ 1 h 504"/>
                      <a:gd name="T6" fmla="*/ 26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2 w 1769"/>
                      <a:gd name="T5" fmla="*/ 1 h 791"/>
                      <a:gd name="T6" fmla="*/ 3 w 1769"/>
                      <a:gd name="T7" fmla="*/ 3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6 h 791"/>
                      <a:gd name="T12" fmla="*/ 1 w 1769"/>
                      <a:gd name="T13" fmla="*/ 5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2 h 504"/>
                      <a:gd name="T2" fmla="*/ 14 w 2736"/>
                      <a:gd name="T3" fmla="*/ 4 h 504"/>
                      <a:gd name="T4" fmla="*/ 28 w 2736"/>
                      <a:gd name="T5" fmla="*/ 1 h 504"/>
                      <a:gd name="T6" fmla="*/ 44 w 2736"/>
                      <a:gd name="T7" fmla="*/ 1 h 504"/>
                      <a:gd name="T8" fmla="*/ 43 w 2736"/>
                      <a:gd name="T9" fmla="*/ 3 h 504"/>
                      <a:gd name="T10" fmla="*/ 28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4 h 791"/>
                      <a:gd name="T12" fmla="*/ 3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8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2 w 1769"/>
                      <a:gd name="T5" fmla="*/ 1 h 791"/>
                      <a:gd name="T6" fmla="*/ 2 w 1769"/>
                      <a:gd name="T7" fmla="*/ 2 h 791"/>
                      <a:gd name="T8" fmla="*/ 3 w 1769"/>
                      <a:gd name="T9" fmla="*/ 4 h 791"/>
                      <a:gd name="T10" fmla="*/ 3 w 1769"/>
                      <a:gd name="T11" fmla="*/ 5 h 791"/>
                      <a:gd name="T12" fmla="*/ 2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17 w 776"/>
                  <a:gd name="T3" fmla="*/ 0 h 2368"/>
                  <a:gd name="T4" fmla="*/ 6 w 776"/>
                  <a:gd name="T5" fmla="*/ 0 h 2368"/>
                  <a:gd name="T6" fmla="*/ 24 w 776"/>
                  <a:gd name="T7" fmla="*/ 0 h 2368"/>
                  <a:gd name="T8" fmla="*/ 14 w 776"/>
                  <a:gd name="T9" fmla="*/ 0 h 2368"/>
                  <a:gd name="T10" fmla="*/ 26 w 776"/>
                  <a:gd name="T11" fmla="*/ 0 h 2368"/>
                  <a:gd name="T12" fmla="*/ 20 w 776"/>
                  <a:gd name="T13" fmla="*/ 0 h 2368"/>
                  <a:gd name="T14" fmla="*/ 33 w 776"/>
                  <a:gd name="T15" fmla="*/ 0 h 2368"/>
                  <a:gd name="T16" fmla="*/ 26 w 776"/>
                  <a:gd name="T17" fmla="*/ 0 h 2368"/>
                  <a:gd name="T18" fmla="*/ 36 w 776"/>
                  <a:gd name="T19" fmla="*/ 0 h 2368"/>
                  <a:gd name="T20" fmla="*/ 33 w 776"/>
                  <a:gd name="T21" fmla="*/ 0 h 2368"/>
                  <a:gd name="T22" fmla="*/ 40 w 776"/>
                  <a:gd name="T23" fmla="*/ 0 h 2368"/>
                  <a:gd name="T24" fmla="*/ 40 w 776"/>
                  <a:gd name="T25" fmla="*/ 0 h 2368"/>
                  <a:gd name="T26" fmla="*/ 46 w 776"/>
                  <a:gd name="T27" fmla="*/ 0 h 2368"/>
                  <a:gd name="T28" fmla="*/ 43 w 776"/>
                  <a:gd name="T29" fmla="*/ 0 h 2368"/>
                  <a:gd name="T30" fmla="*/ 50 w 776"/>
                  <a:gd name="T31" fmla="*/ 0 h 2368"/>
                  <a:gd name="T32" fmla="*/ 46 w 776"/>
                  <a:gd name="T33" fmla="*/ 0 h 2368"/>
                  <a:gd name="T34" fmla="*/ 50 w 776"/>
                  <a:gd name="T35" fmla="*/ 0 h 2368"/>
                  <a:gd name="T36" fmla="*/ 46 w 776"/>
                  <a:gd name="T37" fmla="*/ 0 h 2368"/>
                  <a:gd name="T38" fmla="*/ 53 w 776"/>
                  <a:gd name="T39" fmla="*/ 0 h 2368"/>
                  <a:gd name="T40" fmla="*/ 50 w 776"/>
                  <a:gd name="T41" fmla="*/ 0 h 2368"/>
                  <a:gd name="T42" fmla="*/ 53 w 776"/>
                  <a:gd name="T43" fmla="*/ 0 h 2368"/>
                  <a:gd name="T44" fmla="*/ 50 w 776"/>
                  <a:gd name="T45" fmla="*/ 0 h 2368"/>
                  <a:gd name="T46" fmla="*/ 5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Black" pitchFamily="-112" charset="0"/>
                <a:ea typeface="+mn-ea"/>
                <a:cs typeface="+mn-cs"/>
              </a:defRPr>
            </a:lvl1pPr>
          </a:lstStyle>
          <a:p>
            <a:pPr eaLnBrk="1" hangingPunct="1">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Black" pitchFamily="-112" charset="0"/>
                <a:ea typeface="+mn-ea"/>
                <a:cs typeface="+mn-cs"/>
              </a:defRPr>
            </a:lvl1pPr>
          </a:lstStyle>
          <a:p>
            <a:pPr algn="ctr" eaLnBrk="1" hangingPunct="1">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atin typeface="Arial Black" charset="0"/>
              </a:defRPr>
            </a:lvl1pPr>
          </a:lstStyle>
          <a:p>
            <a:pPr eaLnBrk="1" hangingPunct="1">
              <a:defRPr/>
            </a:pPr>
            <a:fld id="{34F63138-E510-5746-85F2-FA0F2DCC0E79}" type="slidenum">
              <a:rPr lang="en-US">
                <a:solidFill>
                  <a:srgbClr val="FFCC00"/>
                </a:solidFill>
              </a:rPr>
              <a:pPr eaLnBrk="1" hangingPunct="1">
                <a:defRPr/>
              </a:pPr>
              <a:t>‹#›</a:t>
            </a:fld>
            <a:endParaRPr lang="en-US">
              <a:solidFill>
                <a:srgbClr val="FFCC00"/>
              </a:solidFill>
            </a:endParaRPr>
          </a:p>
        </p:txBody>
      </p:sp>
    </p:spTree>
    <p:extLst>
      <p:ext uri="{BB962C8B-B14F-4D97-AF65-F5344CB8AC3E}">
        <p14:creationId xmlns:p14="http://schemas.microsoft.com/office/powerpoint/2010/main" val="1909659894"/>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6726" algn="l" rtl="0" fontAlgn="base">
        <a:spcBef>
          <a:spcPct val="0"/>
        </a:spcBef>
        <a:spcAft>
          <a:spcPct val="0"/>
        </a:spcAft>
        <a:defRPr sz="4400">
          <a:solidFill>
            <a:schemeClr val="tx2"/>
          </a:solidFill>
          <a:latin typeface="Arial Black" pitchFamily="-111" charset="0"/>
        </a:defRPr>
      </a:lvl6pPr>
      <a:lvl7pPr marL="913455" algn="l" rtl="0" fontAlgn="base">
        <a:spcBef>
          <a:spcPct val="0"/>
        </a:spcBef>
        <a:spcAft>
          <a:spcPct val="0"/>
        </a:spcAft>
        <a:defRPr sz="4400">
          <a:solidFill>
            <a:schemeClr val="tx2"/>
          </a:solidFill>
          <a:latin typeface="Arial Black" pitchFamily="-111" charset="0"/>
        </a:defRPr>
      </a:lvl7pPr>
      <a:lvl8pPr marL="1370172" algn="l" rtl="0" fontAlgn="base">
        <a:spcBef>
          <a:spcPct val="0"/>
        </a:spcBef>
        <a:spcAft>
          <a:spcPct val="0"/>
        </a:spcAft>
        <a:defRPr sz="4400">
          <a:solidFill>
            <a:schemeClr val="tx2"/>
          </a:solidFill>
          <a:latin typeface="Arial Black" pitchFamily="-111" charset="0"/>
        </a:defRPr>
      </a:lvl8pPr>
      <a:lvl9pPr marL="1826907" algn="l" rtl="0" fontAlgn="base">
        <a:spcBef>
          <a:spcPct val="0"/>
        </a:spcBef>
        <a:spcAft>
          <a:spcPct val="0"/>
        </a:spcAft>
        <a:defRPr sz="4400">
          <a:solidFill>
            <a:schemeClr val="tx2"/>
          </a:solidFill>
          <a:latin typeface="Arial Black" pitchFamily="-111" charset="0"/>
        </a:defRPr>
      </a:lvl9pPr>
    </p:titleStyle>
    <p:bodyStyle>
      <a:lvl1pPr marL="342543" indent="-342543"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77208720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801832"/>
      </p:ext>
    </p:extLst>
  </p:cSld>
  <p:clrMap bg1="dk2" tx1="lt1" bg2="dk1"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149943543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72095556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pPr defTabSz="457042" eaLnBrk="1" hangingPunct="1">
                <a:defRPr/>
              </a:pPr>
              <a:t>‹#›</a:t>
            </a:fld>
            <a:endParaRPr lang="en-US"/>
          </a:p>
        </p:txBody>
      </p:sp>
    </p:spTree>
    <p:extLst>
      <p:ext uri="{BB962C8B-B14F-4D97-AF65-F5344CB8AC3E}">
        <p14:creationId xmlns:p14="http://schemas.microsoft.com/office/powerpoint/2010/main" val="366385923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387721"/>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55237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smtClean="0">
                <a:solidFill>
                  <a:srgbClr val="000000"/>
                </a:solidFill>
                <a:cs typeface="Arial" charset="0"/>
              </a:defRPr>
            </a:lvl1pPr>
          </a:lstStyle>
          <a:p>
            <a:pPr defTabSz="456726" eaLnBrk="1" hangingPunct="1">
              <a:defRPr/>
            </a:pPr>
            <a:fld id="{022ABDDE-DCA7-7445-A14D-1603734E64BE}" type="slidenum">
              <a:rPr lang="en-US"/>
              <a:pPr defTabSz="456726" eaLnBrk="1" hangingPunct="1">
                <a:defRPr/>
              </a:pPr>
              <a:t>‹#›</a:t>
            </a:fld>
            <a:endParaRPr lang="en-US"/>
          </a:p>
        </p:txBody>
      </p:sp>
    </p:spTree>
    <p:extLst>
      <p:ext uri="{BB962C8B-B14F-4D97-AF65-F5344CB8AC3E}">
        <p14:creationId xmlns:p14="http://schemas.microsoft.com/office/powerpoint/2010/main" val="955112803"/>
      </p:ext>
    </p:extLst>
  </p:cSld>
  <p:clrMap bg1="lt1" tx1="dk1" bg2="lt2" tx2="dk2" accent1="accent1" accent2="accent2" accent3="accent3" accent4="accent4" accent5="accent5" accent6="accent6" hlink="hlink" folHlink="folHlink"/>
  <p:sldLayoutIdLst>
    <p:sldLayoutId id="2147484001" r:id="rId1"/>
    <p:sldLayoutId id="214748400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174" indent="-285456" algn="l" rtl="0" eaLnBrk="0" fontAlgn="base" hangingPunct="0">
        <a:spcBef>
          <a:spcPct val="20000"/>
        </a:spcBef>
        <a:spcAft>
          <a:spcPct val="0"/>
        </a:spcAft>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defRPr sz="2000">
          <a:solidFill>
            <a:schemeClr val="tx1"/>
          </a:solidFill>
          <a:latin typeface="+mn-lt"/>
          <a:ea typeface="ＭＳ Ｐゴシック" pitchFamily="-111" charset="-128"/>
        </a:defRPr>
      </a:lvl5pPr>
      <a:lvl6pPr marL="2511982" indent="-228363" algn="l" rtl="0" fontAlgn="base">
        <a:spcBef>
          <a:spcPct val="20000"/>
        </a:spcBef>
        <a:spcAft>
          <a:spcPct val="0"/>
        </a:spcAft>
        <a:defRPr sz="2000">
          <a:solidFill>
            <a:schemeClr val="tx1"/>
          </a:solidFill>
          <a:latin typeface="+mn-lt"/>
        </a:defRPr>
      </a:lvl6pPr>
      <a:lvl7pPr marL="2968711" indent="-228363" algn="l" rtl="0" fontAlgn="base">
        <a:spcBef>
          <a:spcPct val="20000"/>
        </a:spcBef>
        <a:spcAft>
          <a:spcPct val="0"/>
        </a:spcAft>
        <a:defRPr sz="2000">
          <a:solidFill>
            <a:schemeClr val="tx1"/>
          </a:solidFill>
          <a:latin typeface="+mn-lt"/>
        </a:defRPr>
      </a:lvl7pPr>
      <a:lvl8pPr marL="3425430" indent="-228363" algn="l" rtl="0" fontAlgn="base">
        <a:spcBef>
          <a:spcPct val="20000"/>
        </a:spcBef>
        <a:spcAft>
          <a:spcPct val="0"/>
        </a:spcAft>
        <a:defRPr sz="2000">
          <a:solidFill>
            <a:schemeClr val="tx1"/>
          </a:solidFill>
          <a:latin typeface="+mn-lt"/>
        </a:defRPr>
      </a:lvl8pPr>
      <a:lvl9pPr marL="3882160" indent="-228363" algn="l" rtl="0" fontAlgn="base">
        <a:spcBef>
          <a:spcPct val="20000"/>
        </a:spcBef>
        <a:spcAft>
          <a:spcPct val="0"/>
        </a:spcAft>
        <a:defRPr sz="2000">
          <a:solidFill>
            <a:schemeClr val="tx1"/>
          </a:solidFill>
          <a:latin typeface="+mn-lt"/>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456726">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456726">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algn="r" eaLnBrk="0" hangingPunct="0">
              <a:defRPr sz="1400" b="1" smtClean="0">
                <a:solidFill>
                  <a:srgbClr val="FFFFFF"/>
                </a:solidFill>
              </a:defRPr>
            </a:lvl1pPr>
          </a:lstStyle>
          <a:p>
            <a:pPr defTabSz="456726">
              <a:defRPr/>
            </a:pPr>
            <a:fld id="{5AFEE896-0371-8C40-B54E-EB494DDC5AEC}" type="slidenum">
              <a:rPr lang="en-US"/>
              <a:pPr defTabSz="456726">
                <a:defRPr/>
              </a:pPr>
              <a:t>‹#›</a:t>
            </a:fld>
            <a:endParaRPr lang="en-US"/>
          </a:p>
        </p:txBody>
      </p:sp>
    </p:spTree>
    <p:extLst>
      <p:ext uri="{BB962C8B-B14F-4D97-AF65-F5344CB8AC3E}">
        <p14:creationId xmlns:p14="http://schemas.microsoft.com/office/powerpoint/2010/main" val="4230098013"/>
      </p:ext>
    </p:extLst>
  </p:cSld>
  <p:clrMap bg1="lt1" tx1="dk1" bg2="lt2" tx2="dk2" accent1="accent1" accent2="accent2" accent3="accent3" accent4="accent4" accent5="accent5" accent6="accent6" hlink="hlink" folHlink="folHlink"/>
  <p:sldLayoutIdLst>
    <p:sldLayoutId id="2147484004" r:id="rId1"/>
    <p:sldLayoutId id="2147484005"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6726"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3455"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0172"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6907"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543" indent="-342543" algn="l" rtl="0" eaLnBrk="0" fontAlgn="base" hangingPunct="0">
        <a:spcBef>
          <a:spcPct val="20000"/>
        </a:spcBef>
        <a:spcAft>
          <a:spcPct val="0"/>
        </a:spcAft>
        <a:buChar char="•"/>
        <a:defRPr sz="3200" b="1">
          <a:solidFill>
            <a:schemeClr val="bg1"/>
          </a:solidFill>
          <a:latin typeface="+mn-lt"/>
          <a:ea typeface="+mn-ea"/>
          <a:cs typeface="+mn-cs"/>
        </a:defRPr>
      </a:lvl1pPr>
      <a:lvl2pPr marL="742174" indent="-285456" algn="l" rtl="0" eaLnBrk="0" fontAlgn="base" hangingPunct="0">
        <a:spcBef>
          <a:spcPct val="20000"/>
        </a:spcBef>
        <a:spcAft>
          <a:spcPct val="0"/>
        </a:spcAft>
        <a:buChar char="–"/>
        <a:defRPr sz="2800" b="1">
          <a:solidFill>
            <a:schemeClr val="bg1"/>
          </a:solidFill>
          <a:latin typeface="+mn-lt"/>
          <a:ea typeface="+mn-ea"/>
        </a:defRPr>
      </a:lvl2pPr>
      <a:lvl3pPr marL="1141806" indent="-228363" algn="l" rtl="0" eaLnBrk="0" fontAlgn="base" hangingPunct="0">
        <a:spcBef>
          <a:spcPct val="20000"/>
        </a:spcBef>
        <a:spcAft>
          <a:spcPct val="0"/>
        </a:spcAft>
        <a:buChar char="•"/>
        <a:defRPr sz="2400" b="1">
          <a:solidFill>
            <a:schemeClr val="bg1"/>
          </a:solidFill>
          <a:latin typeface="+mn-lt"/>
          <a:ea typeface="+mn-ea"/>
        </a:defRPr>
      </a:lvl3pPr>
      <a:lvl4pPr marL="1598537" indent="-228363" algn="l" rtl="0" eaLnBrk="0" fontAlgn="base" hangingPunct="0">
        <a:spcBef>
          <a:spcPct val="20000"/>
        </a:spcBef>
        <a:spcAft>
          <a:spcPct val="0"/>
        </a:spcAft>
        <a:buChar char="–"/>
        <a:defRPr sz="2000" b="1">
          <a:solidFill>
            <a:schemeClr val="bg1"/>
          </a:solidFill>
          <a:latin typeface="+mn-lt"/>
          <a:ea typeface="+mn-ea"/>
        </a:defRPr>
      </a:lvl4pPr>
      <a:lvl5pPr marL="2055258" indent="-228363" algn="l" rtl="0" eaLnBrk="0" fontAlgn="base" hangingPunct="0">
        <a:spcBef>
          <a:spcPct val="20000"/>
        </a:spcBef>
        <a:spcAft>
          <a:spcPct val="0"/>
        </a:spcAft>
        <a:buChar char="»"/>
        <a:defRPr sz="2000" b="1">
          <a:solidFill>
            <a:schemeClr val="bg1"/>
          </a:solidFill>
          <a:latin typeface="+mn-lt"/>
          <a:ea typeface="+mn-ea"/>
        </a:defRPr>
      </a:lvl5pPr>
      <a:lvl6pPr marL="2511982" indent="-228363" algn="l" rtl="0" fontAlgn="base">
        <a:spcBef>
          <a:spcPct val="20000"/>
        </a:spcBef>
        <a:spcAft>
          <a:spcPct val="0"/>
        </a:spcAft>
        <a:buChar char="»"/>
        <a:defRPr sz="2000" b="1">
          <a:solidFill>
            <a:schemeClr val="bg1"/>
          </a:solidFill>
          <a:latin typeface="+mn-lt"/>
          <a:ea typeface="+mn-ea"/>
        </a:defRPr>
      </a:lvl6pPr>
      <a:lvl7pPr marL="2968711" indent="-228363" algn="l" rtl="0" fontAlgn="base">
        <a:spcBef>
          <a:spcPct val="20000"/>
        </a:spcBef>
        <a:spcAft>
          <a:spcPct val="0"/>
        </a:spcAft>
        <a:buChar char="»"/>
        <a:defRPr sz="2000" b="1">
          <a:solidFill>
            <a:schemeClr val="bg1"/>
          </a:solidFill>
          <a:latin typeface="+mn-lt"/>
          <a:ea typeface="+mn-ea"/>
        </a:defRPr>
      </a:lvl7pPr>
      <a:lvl8pPr marL="3425430" indent="-228363" algn="l" rtl="0" fontAlgn="base">
        <a:spcBef>
          <a:spcPct val="20000"/>
        </a:spcBef>
        <a:spcAft>
          <a:spcPct val="0"/>
        </a:spcAft>
        <a:buChar char="»"/>
        <a:defRPr sz="2000" b="1">
          <a:solidFill>
            <a:schemeClr val="bg1"/>
          </a:solidFill>
          <a:latin typeface="+mn-lt"/>
          <a:ea typeface="+mn-ea"/>
        </a:defRPr>
      </a:lvl8pPr>
      <a:lvl9pPr marL="3882160" indent="-228363"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9811243"/>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87761167"/>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fld id="{52F367E4-7E1D-FF4E-AF00-438FDA6547A0}" type="datetimeFigureOut">
              <a:rPr lang="en-US" smtClean="0"/>
              <a:pPr defTabSz="457200" eaLnBrk="1" fontAlgn="auto" hangingPunct="1">
                <a:spcBef>
                  <a:spcPts val="0"/>
                </a:spcBef>
                <a:spcAft>
                  <a:spcPts val="0"/>
                </a:spcAft>
              </a:pPr>
              <a:t>5/5/24</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pPr defTabSz="457200" eaLnBrk="1" fontAlgn="auto" hangingPunct="1">
              <a:spcBef>
                <a:spcPts val="0"/>
              </a:spcBef>
              <a:spcAft>
                <a:spcPts val="0"/>
              </a:spcAft>
            </a:pPr>
            <a:fld id="{8C99E196-A115-2F47-A252-2B1A00B54207}" type="slidenum">
              <a:rPr lang="en-US" smtClean="0"/>
              <a:pPr defTabSz="457200" eaLnBrk="1" fontAlgn="auto" hangingPunct="1">
                <a:spcBef>
                  <a:spcPts val="0"/>
                </a:spcBef>
                <a:spcAft>
                  <a:spcPts val="0"/>
                </a:spcAft>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457200" eaLnBrk="1" fontAlgn="auto" hangingPunct="1">
                <a:spcBef>
                  <a:spcPts val="0"/>
                </a:spcBef>
                <a:spcAft>
                  <a:spcPts val="0"/>
                </a:spcAft>
              </a:pPr>
              <a:endParaRPr lang="en-US">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spTree>
    <p:extLst>
      <p:ext uri="{BB962C8B-B14F-4D97-AF65-F5344CB8AC3E}">
        <p14:creationId xmlns:p14="http://schemas.microsoft.com/office/powerpoint/2010/main" val="1597995172"/>
      </p:ext>
    </p:extLst>
  </p:cSld>
  <p:clrMap bg1="dk2" tx1="lt1" bg2="dk1" tx2="lt2" accent1="accent1" accent2="accent2" accent3="accent3" accent4="accent4" accent5="accent5" accent6="accent6" hlink="hlink" folHlink="folHlink"/>
  <p:sldLayoutIdLst>
    <p:sldLayoutId id="214748403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457200" y="992188"/>
            <a:ext cx="8153400" cy="1600200"/>
            <a:chOff x="288" y="625"/>
            <a:chExt cx="5136" cy="1008"/>
          </a:xfrm>
        </p:grpSpPr>
        <p:sp>
          <p:nvSpPr>
            <p:cNvPr id="4608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8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460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60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169E765A-7A39-BF43-A2D3-3CDD648125F2}"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6276028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7CE0AA69-A967-974B-B5E5-9A8B878AF257}" type="slidenum">
              <a:rPr lang="en-US"/>
              <a:pPr/>
              <a:t>‹#›</a:t>
            </a:fld>
            <a:endParaRPr lang="en-US"/>
          </a:p>
        </p:txBody>
      </p:sp>
    </p:spTree>
    <p:extLst>
      <p:ext uri="{BB962C8B-B14F-4D97-AF65-F5344CB8AC3E}">
        <p14:creationId xmlns:p14="http://schemas.microsoft.com/office/powerpoint/2010/main" val="74385271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2FDED3E-972B-E54C-B910-BC361D109265}"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041276549"/>
      </p:ext>
    </p:extLst>
  </p:cSld>
  <p:clrMap bg1="lt1" tx1="dk1" bg2="lt2" tx2="dk2" accent1="accent1" accent2="accent2" accent3="accent3" accent4="accent4" accent5="accent5" accent6="accent6" hlink="hlink" folHlink="folHlink"/>
  <p:sldLayoutIdLst>
    <p:sldLayoutId id="21474840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457200" y="992188"/>
            <a:ext cx="8153400" cy="1600200"/>
            <a:chOff x="288" y="625"/>
            <a:chExt cx="5136" cy="1008"/>
          </a:xfrm>
        </p:grpSpPr>
        <p:sp>
          <p:nvSpPr>
            <p:cNvPr id="922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92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92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defTabSz="914400">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defTabSz="914400">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defTabSz="914400">
              <a:defRPr sz="1400">
                <a:solidFill>
                  <a:srgbClr val="FFFFCC"/>
                </a:solidFill>
                <a:latin typeface="Arial" charset="0"/>
              </a:defRPr>
            </a:lvl1pPr>
          </a:lstStyle>
          <a:p>
            <a:pPr>
              <a:defRPr/>
            </a:pPr>
            <a:fld id="{6D7AF3FE-1026-2143-B10C-72C7A5F08689}"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3577696033"/>
      </p:ext>
    </p:extLst>
  </p:cSld>
  <p:clrMap bg1="dk2" tx1="lt1" bg2="dk1"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defTabSz="457200">
              <a:defRPr/>
            </a:pPr>
            <a:endParaRPr lang="en-US">
              <a:latin typeface="Arial" charset="0"/>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defTabSz="457200">
              <a:defRPr/>
            </a:pPr>
            <a:endParaRPr lang="en-US">
              <a:latin typeface="Arial" charset="0"/>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defRPr>
            </a:lvl1pPr>
          </a:lstStyle>
          <a:p>
            <a:pPr defTabSz="457200">
              <a:defRPr/>
            </a:pPr>
            <a:fld id="{447EA2AD-4F9D-3D40-B0BE-E47BBDD25FF2}"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1750659051"/>
      </p:ext>
    </p:extLst>
  </p:cSld>
  <p:clrMap bg1="dk2" tx1="lt1" bg2="dk1" tx2="lt2" accent1="accent1" accent2="accent2" accent3="accent3" accent4="accent4" accent5="accent5" accent6="accent6" hlink="hlink" folHlink="folHlink"/>
  <p:sldLayoutIdLst>
    <p:sldLayoutId id="214748407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spcBef>
                <a:spcPct val="0"/>
              </a:spcBef>
              <a:buFontTx/>
              <a:buNone/>
            </a:pPr>
            <a:endParaRPr lang="en-US">
              <a:solidFill>
                <a:srgbClr val="000000"/>
              </a:solidFill>
              <a:cs typeface="Arial" charset="0"/>
            </a:endParaRPr>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buFontTx/>
              <a:buNone/>
            </a:pPr>
            <a:endParaRPr lang="en-US">
              <a:solidFill>
                <a:srgbClr val="000000"/>
              </a:solidFill>
              <a:cs typeface="Arial" charset="0"/>
            </a:endParaRPr>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spcBef>
                <a:spcPct val="0"/>
              </a:spcBef>
              <a:buFontTx/>
              <a:buNone/>
            </a:pPr>
            <a:fld id="{7CE0AA69-A967-974B-B5E5-9A8B878AF257}" type="slidenum">
              <a:rPr lang="en-US">
                <a:solidFill>
                  <a:srgbClr val="000000"/>
                </a:solidFill>
                <a:cs typeface="Arial" charset="0"/>
              </a:rPr>
              <a:pPr>
                <a:spcBef>
                  <a:spcPct val="0"/>
                </a:spcBef>
                <a:buFontTx/>
                <a:buNone/>
              </a:pPr>
              <a:t>‹#›</a:t>
            </a:fld>
            <a:endParaRPr lang="en-US">
              <a:solidFill>
                <a:srgbClr val="000000"/>
              </a:solidFill>
              <a:cs typeface="Arial" charset="0"/>
            </a:endParaRPr>
          </a:p>
        </p:txBody>
      </p:sp>
    </p:spTree>
    <p:extLst>
      <p:ext uri="{BB962C8B-B14F-4D97-AF65-F5344CB8AC3E}">
        <p14:creationId xmlns:p14="http://schemas.microsoft.com/office/powerpoint/2010/main" val="3374096833"/>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05/05/2024</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36888851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405506"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5507"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5508"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lang="en-US"/>
          </a:p>
        </p:txBody>
      </p:sp>
      <p:sp>
        <p:nvSpPr>
          <p:cNvPr id="405509" name="Rectangle 5"/>
          <p:cNvSpPr>
            <a:spLocks noGrp="1" noChangeArrowheads="1"/>
          </p:cNvSpPr>
          <p:nvPr>
            <p:ph type="title"/>
          </p:nvPr>
        </p:nvSpPr>
        <p:spPr bwMode="auto">
          <a:xfrm>
            <a:off x="683568" y="609600"/>
            <a:ext cx="8136904"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5510" name="Rectangle 6"/>
          <p:cNvSpPr>
            <a:spLocks noGrp="1" noChangeArrowheads="1"/>
          </p:cNvSpPr>
          <p:nvPr>
            <p:ph type="body" idx="1"/>
          </p:nvPr>
        </p:nvSpPr>
        <p:spPr bwMode="auto">
          <a:xfrm>
            <a:off x="683568" y="2286000"/>
            <a:ext cx="8136904"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81320" dir="2319588"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08663"/>
      </p:ext>
    </p:extLst>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Lst>
  <p:hf hdr="0" ftr="0"/>
  <p:txStyles>
    <p:title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p:titleStyle>
    <p:bodyStyle>
      <a:lvl1pPr marL="342900" indent="-342900" algn="l" rtl="0" fontAlgn="base">
        <a:spcBef>
          <a:spcPct val="60000"/>
        </a:spcBef>
        <a:spcAft>
          <a:spcPct val="0"/>
        </a:spcAft>
        <a:buClr>
          <a:schemeClr val="tx1"/>
        </a:buClr>
        <a:buChar char="•"/>
        <a:defRPr sz="3000" b="1">
          <a:solidFill>
            <a:schemeClr val="tx1"/>
          </a:solidFill>
          <a:latin typeface="Arial"/>
          <a:ea typeface="+mn-ea"/>
          <a:cs typeface="Arial"/>
        </a:defRPr>
      </a:lvl1pPr>
      <a:lvl2pPr marL="742950" indent="-285750" algn="l" rtl="0" fontAlgn="base">
        <a:spcBef>
          <a:spcPct val="40000"/>
        </a:spcBef>
        <a:spcAft>
          <a:spcPct val="0"/>
        </a:spcAft>
        <a:buClr>
          <a:schemeClr val="tx1"/>
        </a:buClr>
        <a:buChar char="–"/>
        <a:defRPr sz="2600" b="1">
          <a:solidFill>
            <a:schemeClr val="tx1"/>
          </a:solidFill>
          <a:latin typeface="Arial"/>
          <a:ea typeface="+mn-ea"/>
          <a:cs typeface="Arial"/>
        </a:defRPr>
      </a:lvl2pPr>
      <a:lvl3pPr marL="1143000" indent="-228600" algn="l" rtl="0" fontAlgn="base">
        <a:lnSpc>
          <a:spcPct val="95000"/>
        </a:lnSpc>
        <a:spcBef>
          <a:spcPct val="35000"/>
        </a:spcBef>
        <a:spcAft>
          <a:spcPct val="0"/>
        </a:spcAft>
        <a:buClr>
          <a:schemeClr val="tx1"/>
        </a:buClr>
        <a:buChar char="•"/>
        <a:defRPr sz="2400" b="1">
          <a:solidFill>
            <a:schemeClr val="tx1"/>
          </a:solidFill>
          <a:latin typeface="Arial"/>
          <a:ea typeface="+mn-ea"/>
          <a:cs typeface="Arial"/>
        </a:defRPr>
      </a:lvl3pPr>
      <a:lvl4pPr marL="1600200" indent="-228600" algn="l" rtl="0" fontAlgn="base">
        <a:lnSpc>
          <a:spcPct val="75000"/>
        </a:lnSpc>
        <a:spcBef>
          <a:spcPct val="30000"/>
        </a:spcBef>
        <a:spcAft>
          <a:spcPct val="0"/>
        </a:spcAft>
        <a:buClr>
          <a:schemeClr val="tx1"/>
        </a:buClr>
        <a:buChar char="–"/>
        <a:defRPr sz="2000" b="1">
          <a:solidFill>
            <a:schemeClr val="tx1"/>
          </a:solidFill>
          <a:latin typeface="Arial"/>
          <a:ea typeface="+mn-ea"/>
          <a:cs typeface="Arial"/>
        </a:defRPr>
      </a:lvl4pPr>
      <a:lvl5pPr marL="2057400" indent="-228600" algn="l" rtl="0" fontAlgn="base">
        <a:lnSpc>
          <a:spcPct val="75000"/>
        </a:lnSpc>
        <a:spcBef>
          <a:spcPct val="30000"/>
        </a:spcBef>
        <a:spcAft>
          <a:spcPct val="0"/>
        </a:spcAft>
        <a:buClr>
          <a:schemeClr val="tx1"/>
        </a:buClr>
        <a:buChar char="»"/>
        <a:defRPr b="1">
          <a:solidFill>
            <a:schemeClr val="tx1"/>
          </a:solidFill>
          <a:latin typeface="Arial"/>
          <a:ea typeface="+mn-ea"/>
          <a:cs typeface="Arial"/>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ea typeface="+mn-ea"/>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ea typeface="+mn-ea"/>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ea typeface="+mn-ea"/>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defTabSz="457200" eaLnBrk="1" hangingPunct="1">
              <a:defRPr/>
            </a:pPr>
            <a:fld id="{D46DF21B-6B46-864C-89C3-3B6C2C941117}" type="slidenum">
              <a:rPr lang="en-US"/>
              <a:pPr defTabSz="457200" eaLnBrk="1" hangingPunct="1">
                <a:defRPr/>
              </a:pPr>
              <a:t>‹#›</a:t>
            </a:fld>
            <a:endParaRPr lang="en-US"/>
          </a:p>
        </p:txBody>
      </p:sp>
    </p:spTree>
    <p:extLst>
      <p:ext uri="{BB962C8B-B14F-4D97-AF65-F5344CB8AC3E}">
        <p14:creationId xmlns:p14="http://schemas.microsoft.com/office/powerpoint/2010/main" val="3545834048"/>
      </p:ext>
    </p:extLst>
  </p:cSld>
  <p:clrMap bg1="lt1" tx1="dk1" bg2="lt2" tx2="dk2" accent1="accent1" accent2="accent2" accent3="accent3" accent4="accent4" accent5="accent5" accent6="accent6" hlink="hlink" folHlink="folHlink"/>
  <p:sldLayoutIdLst>
    <p:sldLayoutId id="2147484114" r:id="rId1"/>
    <p:sldLayoutId id="214748411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1" y="1"/>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574660"/>
      </p:ext>
    </p:extLst>
  </p:cSld>
  <p:clrMap bg1="dk2" tx1="lt1" bg2="dk1"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eaLnBrk="0" fontAlgn="base" hangingPunct="0">
        <a:spcBef>
          <a:spcPct val="0"/>
        </a:spcBef>
        <a:spcAft>
          <a:spcPct val="0"/>
        </a:spcAft>
        <a:defRPr sz="4400">
          <a:solidFill>
            <a:schemeClr val="tx2"/>
          </a:solidFill>
          <a:latin typeface="Arial" pitchFamily="-108" charset="0"/>
        </a:defRPr>
      </a:lvl6pPr>
      <a:lvl7pPr marL="909996" algn="ctr" rtl="0" eaLnBrk="0" fontAlgn="base" hangingPunct="0">
        <a:spcBef>
          <a:spcPct val="0"/>
        </a:spcBef>
        <a:spcAft>
          <a:spcPct val="0"/>
        </a:spcAft>
        <a:defRPr sz="4400">
          <a:solidFill>
            <a:schemeClr val="tx2"/>
          </a:solidFill>
          <a:latin typeface="Arial" pitchFamily="-108" charset="0"/>
        </a:defRPr>
      </a:lvl7pPr>
      <a:lvl8pPr marL="1364972" algn="ctr" rtl="0" eaLnBrk="0" fontAlgn="base" hangingPunct="0">
        <a:spcBef>
          <a:spcPct val="0"/>
        </a:spcBef>
        <a:spcAft>
          <a:spcPct val="0"/>
        </a:spcAft>
        <a:defRPr sz="4400">
          <a:solidFill>
            <a:schemeClr val="tx2"/>
          </a:solidFill>
          <a:latin typeface="Arial" pitchFamily="-108" charset="0"/>
        </a:defRPr>
      </a:lvl8pPr>
      <a:lvl9pPr marL="1819980" algn="ctr" rtl="0" eaLnBrk="0" fontAlgn="base" hangingPunct="0">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37471" indent="-227503"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5744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12431"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67430"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738809"/>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defRPr sz="1400">
                <a:latin typeface="Arial" charset="0"/>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a:defRPr sz="1400">
                <a:latin typeface="Arial" charset="0"/>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a:defRPr sz="1400">
                <a:latin typeface="Arial" charset="0"/>
                <a:cs typeface="+mn-cs"/>
              </a:defRPr>
            </a:lvl1pPr>
          </a:lstStyle>
          <a:p>
            <a:pPr>
              <a:defRPr/>
            </a:pPr>
            <a:fld id="{98C92AFE-2C14-6E4F-9D31-EA8303792B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3302766142"/>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49948989"/>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129922746"/>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ea typeface="MS Gothic" charset="0"/>
                <a:cs typeface="MS Gothic" charset="0"/>
              </a:rPr>
              <a:t>© </a:t>
            </a:r>
            <a:r>
              <a:rPr lang="en-GB" sz="900" b="1">
                <a:solidFill>
                  <a:srgbClr val="FFFFFF"/>
                </a:solidFill>
                <a:ea typeface="MS Gothic" charset="0"/>
                <a:cs typeface="MS Gothic" charset="0"/>
              </a:rPr>
              <a:t>2006</a:t>
            </a:r>
            <a:r>
              <a:rPr lang="en-GB" sz="800" b="1">
                <a:solidFill>
                  <a:srgbClr val="FFFFFF"/>
                </a:solidFill>
                <a:ea typeface="MS Gothic" charset="0"/>
                <a:cs typeface="MS Gothic" charset="0"/>
              </a:rPr>
              <a:t> TBBMI</a:t>
            </a:r>
          </a:p>
        </p:txBody>
      </p:sp>
      <p:sp>
        <p:nvSpPr>
          <p:cNvPr id="307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850850056"/>
      </p:ext>
    </p:extLst>
  </p:cSld>
  <p:clrMap bg1="lt1" tx1="dk1" bg2="lt2" tx2="dk2" accent1="accent1" accent2="accent2" accent3="accent3" accent4="accent4" accent5="accent5" accent6="accent6" hlink="hlink" folHlink="folHlink"/>
  <p:sldLayoutIdLst>
    <p:sldLayoutId id="2147484216"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12164"/>
                </a:solidFill>
                <a:ea typeface="ＭＳ Ｐゴシック" charset="-128"/>
                <a:cs typeface="ＭＳ Ｐゴシック" charset="-128"/>
              </a:defRPr>
            </a:lvl1pPr>
          </a:lstStyle>
          <a:p>
            <a:pPr defTabSz="457200">
              <a:defRPr/>
            </a:pPr>
            <a:endParaRPr lang="en-US">
              <a:latin typeface="Arial" charset="0"/>
            </a:endParaRPr>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12164"/>
                </a:solidFill>
                <a:ea typeface="ＭＳ Ｐゴシック" charset="-128"/>
                <a:cs typeface="ＭＳ Ｐゴシック" charset="-128"/>
              </a:defRPr>
            </a:lvl1pPr>
          </a:lstStyle>
          <a:p>
            <a:pPr defTabSz="457200">
              <a:defRPr/>
            </a:pPr>
            <a:endParaRPr lang="en-US">
              <a:latin typeface="Arial" charset="0"/>
            </a:endParaRPr>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12164"/>
                </a:solidFill>
              </a:defRPr>
            </a:lvl1pPr>
          </a:lstStyle>
          <a:p>
            <a:pPr defTabSz="457200">
              <a:defRPr/>
            </a:pPr>
            <a:fld id="{92FA3CDD-6A6D-E64B-955A-580A6D194D9D}"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1529809694"/>
      </p:ext>
    </p:extLst>
  </p:cSld>
  <p:clrMap bg1="lt1" tx1="dk1" bg2="lt2" tx2="dk2" accent1="accent1" accent2="accent2" accent3="accent3" accent4="accent4" accent5="accent5" accent6="accent6" hlink="hlink" folHlink="folHlink"/>
  <p:sldLayoutIdLst>
    <p:sldLayoutId id="2147484218"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026"/>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1" name="Rectangle 1027"/>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2"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3"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4" name="Rectangle 1030"/>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5" name="Rectangle 1031"/>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6" name="Rectangle 1032"/>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ＭＳ Ｐゴシック" charset="0"/>
            </a:endParaRPr>
          </a:p>
        </p:txBody>
      </p:sp>
      <p:sp>
        <p:nvSpPr>
          <p:cNvPr id="7177"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defTabSz="457200">
              <a:defRPr/>
            </a:pPr>
            <a:endParaRPr lang="en-US">
              <a:latin typeface="Arial" charset="0"/>
            </a:endParaRPr>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defTabSz="457200">
              <a:defRPr/>
            </a:pPr>
            <a:endParaRPr lang="en-US">
              <a:latin typeface="Arial" charset="0"/>
            </a:endParaRPr>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defRPr>
            </a:lvl1pPr>
          </a:lstStyle>
          <a:p>
            <a:pPr defTabSz="457200">
              <a:defRPr/>
            </a:pPr>
            <a:fld id="{68D099F0-7596-774D-AE4B-7ACEB53BF444}"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1770147105"/>
      </p:ext>
    </p:extLst>
  </p:cSld>
  <p:clrMap bg1="lt1" tx1="dk1" bg2="lt2" tx2="dk2" accent1="accent1" accent2="accent2" accent3="accent3" accent4="accent4" accent5="accent5" accent6="accent6" hlink="hlink" folHlink="folHlink"/>
  <p:sldLayoutIdLst>
    <p:sldLayoutId id="2147484220"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vl1pPr>
          </a:lstStyle>
          <a:p>
            <a:pPr>
              <a:defRPr/>
            </a:pPr>
            <a:fld id="{A0981002-86FE-214D-8B30-F269491C0431}" type="slidenum">
              <a:rPr lang="en-US"/>
              <a:pPr>
                <a:defRPr/>
              </a:pPr>
              <a:t>‹#›</a:t>
            </a:fld>
            <a:endParaRPr lang="en-US"/>
          </a:p>
        </p:txBody>
      </p:sp>
    </p:spTree>
    <p:extLst>
      <p:ext uri="{BB962C8B-B14F-4D97-AF65-F5344CB8AC3E}">
        <p14:creationId xmlns:p14="http://schemas.microsoft.com/office/powerpoint/2010/main" val="1995681096"/>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rgbClr val="FFFFFF"/>
          </a:solidFill>
          <a:latin typeface="+mn-lt"/>
          <a:ea typeface="ＭＳ Ｐゴシック" charset="-128"/>
        </a:defRPr>
      </a:lvl2pPr>
      <a:lvl3pPr marL="1142602" indent="-228522" algn="l" rtl="0" eaLnBrk="0" fontAlgn="base" hangingPunct="0">
        <a:spcBef>
          <a:spcPct val="20000"/>
        </a:spcBef>
        <a:spcAft>
          <a:spcPct val="0"/>
        </a:spcAft>
        <a:buChar char="•"/>
        <a:defRPr sz="2400">
          <a:solidFill>
            <a:srgbClr val="FFFFFF"/>
          </a:solidFill>
          <a:latin typeface="+mn-lt"/>
          <a:ea typeface="ＭＳ Ｐゴシック" charset="-128"/>
        </a:defRPr>
      </a:lvl3pPr>
      <a:lvl4pPr marL="1599645" indent="-228522" algn="l" rtl="0" eaLnBrk="0" fontAlgn="base" hangingPunct="0">
        <a:spcBef>
          <a:spcPct val="20000"/>
        </a:spcBef>
        <a:spcAft>
          <a:spcPct val="0"/>
        </a:spcAft>
        <a:buChar char="–"/>
        <a:defRPr sz="2000">
          <a:solidFill>
            <a:srgbClr val="FFFFFF"/>
          </a:solidFill>
          <a:latin typeface="+mn-lt"/>
          <a:ea typeface="ＭＳ Ｐゴシック" charset="-128"/>
        </a:defRPr>
      </a:lvl4pPr>
      <a:lvl5pPr marL="2056686" indent="-228522" algn="l" rtl="0" eaLnBrk="0" fontAlgn="base" hangingPunct="0">
        <a:spcBef>
          <a:spcPct val="20000"/>
        </a:spcBef>
        <a:spcAft>
          <a:spcPct val="0"/>
        </a:spcAft>
        <a:buChar char="»"/>
        <a:defRPr sz="2000">
          <a:solidFill>
            <a:srgbClr val="FFFFFF"/>
          </a:solidFill>
          <a:latin typeface="+mn-lt"/>
          <a:ea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0642686"/>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876964"/>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72961807"/>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576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151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72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30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819" indent="-341819" algn="l" rtl="0" eaLnBrk="0" fontAlgn="base" hangingPunct="0">
        <a:spcBef>
          <a:spcPct val="20000"/>
        </a:spcBef>
        <a:spcAft>
          <a:spcPct val="0"/>
        </a:spcAft>
        <a:buChar char="•"/>
        <a:defRPr sz="3200">
          <a:solidFill>
            <a:schemeClr val="tx1"/>
          </a:solidFill>
          <a:latin typeface="+mn-lt"/>
          <a:ea typeface="+mn-ea"/>
          <a:cs typeface="+mn-cs"/>
        </a:defRPr>
      </a:lvl1pPr>
      <a:lvl2pPr marL="740605" indent="-284846" algn="l" rtl="0" eaLnBrk="0" fontAlgn="base" hangingPunct="0">
        <a:spcBef>
          <a:spcPct val="20000"/>
        </a:spcBef>
        <a:spcAft>
          <a:spcPct val="0"/>
        </a:spcAft>
        <a:buChar char="–"/>
        <a:defRPr sz="2800">
          <a:solidFill>
            <a:schemeClr val="tx1"/>
          </a:solidFill>
          <a:latin typeface="+mn-lt"/>
          <a:ea typeface="+mn-ea"/>
          <a:cs typeface="+mn-cs"/>
        </a:defRPr>
      </a:lvl2pPr>
      <a:lvl3pPr marL="1139397" indent="-227888" algn="l" rtl="0" eaLnBrk="0" fontAlgn="base" hangingPunct="0">
        <a:spcBef>
          <a:spcPct val="20000"/>
        </a:spcBef>
        <a:spcAft>
          <a:spcPct val="0"/>
        </a:spcAft>
        <a:buChar char="•"/>
        <a:defRPr sz="2400">
          <a:solidFill>
            <a:schemeClr val="tx1"/>
          </a:solidFill>
          <a:latin typeface="+mn-lt"/>
          <a:ea typeface="+mn-ea"/>
          <a:cs typeface="+mn-cs"/>
        </a:defRPr>
      </a:lvl3pPr>
      <a:lvl4pPr marL="1595157" indent="-227888" algn="l" rtl="0" eaLnBrk="0" fontAlgn="base" hangingPunct="0">
        <a:spcBef>
          <a:spcPct val="20000"/>
        </a:spcBef>
        <a:spcAft>
          <a:spcPct val="0"/>
        </a:spcAft>
        <a:buChar char="–"/>
        <a:defRPr sz="2000">
          <a:solidFill>
            <a:schemeClr val="tx1"/>
          </a:solidFill>
          <a:latin typeface="+mn-lt"/>
          <a:ea typeface="+mn-ea"/>
          <a:cs typeface="+mn-cs"/>
        </a:defRPr>
      </a:lvl4pPr>
      <a:lvl5pPr marL="2050913" indent="-227888" algn="l" rtl="0" eaLnBrk="0" fontAlgn="base" hangingPunct="0">
        <a:spcBef>
          <a:spcPct val="20000"/>
        </a:spcBef>
        <a:spcAft>
          <a:spcPct val="0"/>
        </a:spcAft>
        <a:buChar char="»"/>
        <a:defRPr sz="2000">
          <a:solidFill>
            <a:schemeClr val="tx1"/>
          </a:solidFill>
          <a:latin typeface="+mn-lt"/>
          <a:ea typeface="+mn-ea"/>
          <a:cs typeface="+mn-cs"/>
        </a:defRPr>
      </a:lvl5pPr>
      <a:lvl6pPr marL="2506676" indent="-227888" algn="l" rtl="0" fontAlgn="base">
        <a:spcBef>
          <a:spcPct val="20000"/>
        </a:spcBef>
        <a:spcAft>
          <a:spcPct val="0"/>
        </a:spcAft>
        <a:buChar char="»"/>
        <a:defRPr sz="2000">
          <a:solidFill>
            <a:schemeClr val="tx1"/>
          </a:solidFill>
          <a:latin typeface="+mn-lt"/>
          <a:ea typeface="+mn-ea"/>
          <a:cs typeface="+mn-cs"/>
        </a:defRPr>
      </a:lvl6pPr>
      <a:lvl7pPr marL="2962433" indent="-227888" algn="l" rtl="0" fontAlgn="base">
        <a:spcBef>
          <a:spcPct val="20000"/>
        </a:spcBef>
        <a:spcAft>
          <a:spcPct val="0"/>
        </a:spcAft>
        <a:buChar char="»"/>
        <a:defRPr sz="2000">
          <a:solidFill>
            <a:schemeClr val="tx1"/>
          </a:solidFill>
          <a:latin typeface="+mn-lt"/>
          <a:ea typeface="+mn-ea"/>
          <a:cs typeface="+mn-cs"/>
        </a:defRPr>
      </a:lvl7pPr>
      <a:lvl8pPr marL="3418191" indent="-227888" algn="l" rtl="0" fontAlgn="base">
        <a:spcBef>
          <a:spcPct val="20000"/>
        </a:spcBef>
        <a:spcAft>
          <a:spcPct val="0"/>
        </a:spcAft>
        <a:buChar char="»"/>
        <a:defRPr sz="2000">
          <a:solidFill>
            <a:schemeClr val="tx1"/>
          </a:solidFill>
          <a:latin typeface="+mn-lt"/>
          <a:ea typeface="+mn-ea"/>
          <a:cs typeface="+mn-cs"/>
        </a:defRPr>
      </a:lvl8pPr>
      <a:lvl9pPr marL="3873948" indent="-2278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5/5/24</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3779952727"/>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5808286"/>
      </p:ext>
    </p:extLst>
  </p:cSld>
  <p:clrMap bg1="dk2" tx1="lt1" bg2="dk1" tx2="lt2" accent1="accent1" accent2="accent2" accent3="accent3" accent4="accent4" accent5="accent5" accent6="accent6" hlink="hlink" folHlink="folHlink"/>
  <p:sldLayoutIdLst>
    <p:sldLayoutId id="2147484282"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5880857"/>
      </p:ext>
    </p:extLst>
  </p:cSld>
  <p:clrMap bg1="dk2" tx1="lt1" bg2="dk1" tx2="lt2" accent1="accent1" accent2="accent2" accent3="accent3" accent4="accent4" accent5="accent5" accent6="accent6" hlink="hlink" folHlink="folHlink"/>
  <p:sldLayoutIdLst>
    <p:sldLayoutId id="2147484284"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2688454"/>
      </p:ext>
    </p:extLst>
  </p:cSld>
  <p:clrMap bg1="dk2" tx1="lt1" bg2="dk1" tx2="lt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 id="2147484298"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510569957"/>
      </p:ext>
    </p:extLst>
  </p:cSld>
  <p:clrMap bg1="lt1" tx1="dk1" bg2="lt2" tx2="dk2" accent1="accent1" accent2="accent2" accent3="accent3" accent4="accent4" accent5="accent5" accent6="accent6" hlink="hlink" folHlink="folHlink"/>
  <p:sldLayoutIdLst>
    <p:sldLayoutId id="21474843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34925"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GB" dirty="0"/>
              <a:t>Click to edit Master title style</a:t>
            </a:r>
          </a:p>
        </p:txBody>
      </p:sp>
      <p:sp>
        <p:nvSpPr>
          <p:cNvPr id="64515" name="Rectangle 3"/>
          <p:cNvSpPr>
            <a:spLocks noGrp="1" noChangeArrowheads="1"/>
          </p:cNvSpPr>
          <p:nvPr>
            <p:ph type="body" idx="1"/>
          </p:nvPr>
        </p:nvSpPr>
        <p:spPr bwMode="auto">
          <a:xfrm>
            <a:off x="-34925"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A8001754-B0A1-8D4E-BB61-DA2E0C2D7B3E}" type="slidenum">
              <a:rPr lang="en-GB"/>
              <a:pPr>
                <a:defRPr/>
              </a:pPr>
              <a:t>‹#›</a:t>
            </a:fld>
            <a:endParaRPr lang="en-GB"/>
          </a:p>
        </p:txBody>
      </p:sp>
    </p:spTree>
    <p:extLst>
      <p:ext uri="{BB962C8B-B14F-4D97-AF65-F5344CB8AC3E}">
        <p14:creationId xmlns:p14="http://schemas.microsoft.com/office/powerpoint/2010/main" val="592533428"/>
      </p:ext>
    </p:extLst>
  </p:cSld>
  <p:clrMap bg1="lt1" tx1="dk1" bg2="lt2" tx2="dk2" accent1="accent1" accent2="accent2" accent3="accent3" accent4="accent4" accent5="accent5" accent6="accent6" hlink="hlink" folHlink="folHlink"/>
  <p:sldLayoutIdLst>
    <p:sldLayoutId id="214748430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4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8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24"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7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27"/>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45491F41-B2F5-CD49-BA61-C8939334FB68}" type="slidenum">
              <a:rPr lang="en-US" smtClean="0"/>
              <a:pPr>
                <a:defRPr/>
              </a:pPr>
              <a:t>‹#›</a:t>
            </a:fld>
            <a:endParaRPr lang="en-US" dirty="0"/>
          </a:p>
        </p:txBody>
      </p:sp>
    </p:spTree>
    <p:extLst>
      <p:ext uri="{BB962C8B-B14F-4D97-AF65-F5344CB8AC3E}">
        <p14:creationId xmlns:p14="http://schemas.microsoft.com/office/powerpoint/2010/main" val="4247013705"/>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 id="2147484316"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4998"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09996"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64972"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1998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1244" indent="-341244"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39354" indent="-284372"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37471" indent="-227503"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592476" indent="-227503"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47459" indent="-227503"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955180"/>
      </p:ext>
    </p:extLst>
  </p:cSld>
  <p:clrMap bg1="dk2" tx1="lt1" bg2="dk1" tx2="lt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 id="214748432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a:extLst>
              <a:ext uri="{FF2B5EF4-FFF2-40B4-BE49-F238E27FC236}">
                <a16:creationId xmlns:a16="http://schemas.microsoft.com/office/drawing/2014/main" id="{8E2AE464-619A-7242-8476-E019FFB94DF4}"/>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b="1" i="0" dirty="0">
              <a:solidFill>
                <a:srgbClr val="FFFFFF"/>
              </a:solidFill>
              <a:latin typeface="BONES" pitchFamily="-110" charset="0"/>
              <a:cs typeface="Arial" panose="020B0604020202020204" pitchFamily="34" charset="0"/>
            </a:endParaRPr>
          </a:p>
        </p:txBody>
      </p:sp>
      <p:sp>
        <p:nvSpPr>
          <p:cNvPr id="1086466" name="Rectangle 2">
            <a:extLst>
              <a:ext uri="{FF2B5EF4-FFF2-40B4-BE49-F238E27FC236}">
                <a16:creationId xmlns:a16="http://schemas.microsoft.com/office/drawing/2014/main" id="{1154F09A-F7A5-A148-B823-3FA09C4929B8}"/>
              </a:ext>
            </a:extLst>
          </p:cNvPr>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6467" name="Rectangle 3">
            <a:extLst>
              <a:ext uri="{FF2B5EF4-FFF2-40B4-BE49-F238E27FC236}">
                <a16:creationId xmlns:a16="http://schemas.microsoft.com/office/drawing/2014/main" id="{87075D8C-9518-F74A-9C22-409B8E5B3B4A}"/>
              </a:ext>
            </a:extLst>
          </p:cNvPr>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56501288"/>
      </p:ext>
    </p:extLst>
  </p:cSld>
  <p:clrMap bg1="dk2" tx1="lt1" bg2="dk1" tx2="lt2" accent1="accent1" accent2="accent2" accent3="accent3" accent4="accent4" accent5="accent5" accent6="accent6" hlink="hlink" folHlink="folHlink"/>
  <p:sldLayoutIdLst>
    <p:sldLayoutId id="2147484331" r:id="rId1"/>
  </p:sldLayoutIdLst>
  <p:txStyles>
    <p:titleStyle>
      <a:lvl1pPr algn="l"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Arial" panose="020B0604020202020204" pitchFamily="34" charset="0"/>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pitchFamily="2" charset="2"/>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a:extLst>
              <a:ext uri="{FF2B5EF4-FFF2-40B4-BE49-F238E27FC236}">
                <a16:creationId xmlns:a16="http://schemas.microsoft.com/office/drawing/2014/main" id="{8E2AE464-619A-7242-8476-E019FFB94DF4}"/>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b="1" i="0" dirty="0">
              <a:solidFill>
                <a:srgbClr val="FFFFFF"/>
              </a:solidFill>
              <a:latin typeface="BONES" pitchFamily="-110" charset="0"/>
              <a:cs typeface="Arial" panose="020B0604020202020204" pitchFamily="34" charset="0"/>
            </a:endParaRPr>
          </a:p>
        </p:txBody>
      </p:sp>
      <p:sp>
        <p:nvSpPr>
          <p:cNvPr id="1086466" name="Rectangle 2">
            <a:extLst>
              <a:ext uri="{FF2B5EF4-FFF2-40B4-BE49-F238E27FC236}">
                <a16:creationId xmlns:a16="http://schemas.microsoft.com/office/drawing/2014/main" id="{1154F09A-F7A5-A148-B823-3FA09C4929B8}"/>
              </a:ext>
            </a:extLst>
          </p:cNvPr>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6467" name="Rectangle 3">
            <a:extLst>
              <a:ext uri="{FF2B5EF4-FFF2-40B4-BE49-F238E27FC236}">
                <a16:creationId xmlns:a16="http://schemas.microsoft.com/office/drawing/2014/main" id="{87075D8C-9518-F74A-9C22-409B8E5B3B4A}"/>
              </a:ext>
            </a:extLst>
          </p:cNvPr>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336561024"/>
      </p:ext>
    </p:extLst>
  </p:cSld>
  <p:clrMap bg1="dk2" tx1="lt1" bg2="dk1" tx2="lt2" accent1="accent1" accent2="accent2" accent3="accent3" accent4="accent4" accent5="accent5" accent6="accent6" hlink="hlink" folHlink="folHlink"/>
  <p:sldLayoutIdLst>
    <p:sldLayoutId id="2147484333" r:id="rId1"/>
    <p:sldLayoutId id="2147484334" r:id="rId2"/>
  </p:sldLayoutIdLst>
  <p:txStyles>
    <p:titleStyle>
      <a:lvl1pPr algn="l"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Arial" panose="020B0604020202020204" pitchFamily="34" charset="0"/>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pitchFamily="2" charset="2"/>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99" tIns="45650" rIns="91299" bIns="45650" rtlCol="0" anchor="ctr"/>
          <a:lstStyle>
            <a:lvl1pPr algn="l" defTabSz="45652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5/5/24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9" tIns="45650" rIns="91299" bIns="45650" rtlCol="0" anchor="ctr"/>
          <a:lstStyle>
            <a:lvl1pPr algn="ctr" defTabSz="45652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99" tIns="45650" rIns="91299" bIns="45650" rtlCol="0" anchor="ctr"/>
          <a:lstStyle>
            <a:lvl1pPr algn="r" defTabSz="45652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161348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390" indent="-342390" algn="l" defTabSz="45652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42" indent="-285330" algn="l" defTabSz="45652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294" indent="-228262" algn="l" defTabSz="45652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826"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340"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861" indent="-228262" algn="l" defTabSz="456523" rtl="0" eaLnBrk="1" latinLnBrk="0" hangingPunct="1">
        <a:spcBef>
          <a:spcPct val="20000"/>
        </a:spcBef>
        <a:buFont typeface="Arial"/>
        <a:buChar char="•"/>
        <a:defRPr sz="2000" kern="1200">
          <a:solidFill>
            <a:schemeClr val="tx1"/>
          </a:solidFill>
          <a:latin typeface="+mn-lt"/>
          <a:ea typeface="+mn-ea"/>
          <a:cs typeface="+mn-cs"/>
        </a:defRPr>
      </a:lvl6pPr>
      <a:lvl7pPr marL="2967388" indent="-228262" algn="l" defTabSz="456523" rtl="0" eaLnBrk="1" latinLnBrk="0" hangingPunct="1">
        <a:spcBef>
          <a:spcPct val="20000"/>
        </a:spcBef>
        <a:buFont typeface="Arial"/>
        <a:buChar char="•"/>
        <a:defRPr sz="2000" kern="1200">
          <a:solidFill>
            <a:schemeClr val="tx1"/>
          </a:solidFill>
          <a:latin typeface="+mn-lt"/>
          <a:ea typeface="+mn-ea"/>
          <a:cs typeface="+mn-cs"/>
        </a:defRPr>
      </a:lvl7pPr>
      <a:lvl8pPr marL="3423900" indent="-228262" algn="l" defTabSz="456523" rtl="0" eaLnBrk="1" latinLnBrk="0" hangingPunct="1">
        <a:spcBef>
          <a:spcPct val="20000"/>
        </a:spcBef>
        <a:buFont typeface="Arial"/>
        <a:buChar char="•"/>
        <a:defRPr sz="2000" kern="1200">
          <a:solidFill>
            <a:schemeClr val="tx1"/>
          </a:solidFill>
          <a:latin typeface="+mn-lt"/>
          <a:ea typeface="+mn-ea"/>
          <a:cs typeface="+mn-cs"/>
        </a:defRPr>
      </a:lvl8pPr>
      <a:lvl9pPr marL="3880429" indent="-228262" algn="l" defTabSz="4565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23" rtl="0" eaLnBrk="1" latinLnBrk="0" hangingPunct="1">
        <a:defRPr sz="1800" kern="1200">
          <a:solidFill>
            <a:schemeClr val="tx1"/>
          </a:solidFill>
          <a:latin typeface="+mn-lt"/>
          <a:ea typeface="+mn-ea"/>
          <a:cs typeface="+mn-cs"/>
        </a:defRPr>
      </a:lvl1pPr>
      <a:lvl2pPr marL="456523" algn="l" defTabSz="456523" rtl="0" eaLnBrk="1" latinLnBrk="0" hangingPunct="1">
        <a:defRPr sz="1800" kern="1200">
          <a:solidFill>
            <a:schemeClr val="tx1"/>
          </a:solidFill>
          <a:latin typeface="+mn-lt"/>
          <a:ea typeface="+mn-ea"/>
          <a:cs typeface="+mn-cs"/>
        </a:defRPr>
      </a:lvl2pPr>
      <a:lvl3pPr marL="913050" algn="l" defTabSz="456523" rtl="0" eaLnBrk="1" latinLnBrk="0" hangingPunct="1">
        <a:defRPr sz="1800" kern="1200">
          <a:solidFill>
            <a:schemeClr val="tx1"/>
          </a:solidFill>
          <a:latin typeface="+mn-lt"/>
          <a:ea typeface="+mn-ea"/>
          <a:cs typeface="+mn-cs"/>
        </a:defRPr>
      </a:lvl3pPr>
      <a:lvl4pPr marL="1369560" algn="l" defTabSz="456523" rtl="0" eaLnBrk="1" latinLnBrk="0" hangingPunct="1">
        <a:defRPr sz="1800" kern="1200">
          <a:solidFill>
            <a:schemeClr val="tx1"/>
          </a:solidFill>
          <a:latin typeface="+mn-lt"/>
          <a:ea typeface="+mn-ea"/>
          <a:cs typeface="+mn-cs"/>
        </a:defRPr>
      </a:lvl4pPr>
      <a:lvl5pPr marL="1826095" algn="l" defTabSz="456523" rtl="0" eaLnBrk="1" latinLnBrk="0" hangingPunct="1">
        <a:defRPr sz="1800" kern="1200">
          <a:solidFill>
            <a:schemeClr val="tx1"/>
          </a:solidFill>
          <a:latin typeface="+mn-lt"/>
          <a:ea typeface="+mn-ea"/>
          <a:cs typeface="+mn-cs"/>
        </a:defRPr>
      </a:lvl5pPr>
      <a:lvl6pPr marL="2282601" algn="l" defTabSz="456523" rtl="0" eaLnBrk="1" latinLnBrk="0" hangingPunct="1">
        <a:defRPr sz="1800" kern="1200">
          <a:solidFill>
            <a:schemeClr val="tx1"/>
          </a:solidFill>
          <a:latin typeface="+mn-lt"/>
          <a:ea typeface="+mn-ea"/>
          <a:cs typeface="+mn-cs"/>
        </a:defRPr>
      </a:lvl6pPr>
      <a:lvl7pPr marL="2739120" algn="l" defTabSz="456523" rtl="0" eaLnBrk="1" latinLnBrk="0" hangingPunct="1">
        <a:defRPr sz="1800" kern="1200">
          <a:solidFill>
            <a:schemeClr val="tx1"/>
          </a:solidFill>
          <a:latin typeface="+mn-lt"/>
          <a:ea typeface="+mn-ea"/>
          <a:cs typeface="+mn-cs"/>
        </a:defRPr>
      </a:lvl7pPr>
      <a:lvl8pPr marL="3195638" algn="l" defTabSz="456523" rtl="0" eaLnBrk="1" latinLnBrk="0" hangingPunct="1">
        <a:defRPr sz="1800" kern="1200">
          <a:solidFill>
            <a:schemeClr val="tx1"/>
          </a:solidFill>
          <a:latin typeface="+mn-lt"/>
          <a:ea typeface="+mn-ea"/>
          <a:cs typeface="+mn-cs"/>
        </a:defRPr>
      </a:lvl8pPr>
      <a:lvl9pPr marL="3652160" algn="l" defTabSz="456523"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3"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AA336FCD-6F11-0141-A062-845E0683101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9303905"/>
      </p:ext>
    </p:extLst>
  </p:cSld>
  <p:clrMap bg1="dk2" tx1="lt1" bg2="dk1" tx2="lt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8901337"/>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1923"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0C4983F2-1FE2-2C49-A2C6-C6AB79EB1B8C}" type="slidenum">
              <a:rPr lang="en-US" smtClean="0"/>
              <a:pPr>
                <a:defRPr/>
              </a:pPr>
              <a:t>‹#›</a:t>
            </a:fld>
            <a:endParaRPr lang="en-US" dirty="0"/>
          </a:p>
        </p:txBody>
      </p:sp>
    </p:spTree>
    <p:extLst>
      <p:ext uri="{BB962C8B-B14F-4D97-AF65-F5344CB8AC3E}">
        <p14:creationId xmlns:p14="http://schemas.microsoft.com/office/powerpoint/2010/main" val="2933836363"/>
      </p:ext>
    </p:extLst>
  </p:cSld>
  <p:clrMap bg1="lt1" tx1="dk1" bg2="lt2" tx2="dk2" accent1="accent1" accent2="accent2" accent3="accent3" accent4="accent4" accent5="accent5" accent6="accent6" hlink="hlink" folHlink="folHlink"/>
  <p:sldLayoutIdLst>
    <p:sldLayoutId id="2147484359" r:id="rId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solidFill>
                <a:srgbClr val="000000"/>
              </a:solidFill>
            </a:endParaRPr>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solidFill>
                <a:srgbClr val="000000"/>
              </a:solidFill>
            </a:endParaRPr>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7994722"/>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6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6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6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86DDA-0DE0-9F4A-92C5-66C65ECA36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311025D8-F308-A64E-9A71-01B97AB60B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BECF1A57-A990-BA41-9A15-026976B3C0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a:extLst>
              <a:ext uri="{FF2B5EF4-FFF2-40B4-BE49-F238E27FC236}">
                <a16:creationId xmlns:a16="http://schemas.microsoft.com/office/drawing/2014/main" id="{28985248-D2A3-2147-AC59-12C6682F13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a:extLst>
              <a:ext uri="{FF2B5EF4-FFF2-40B4-BE49-F238E27FC236}">
                <a16:creationId xmlns:a16="http://schemas.microsoft.com/office/drawing/2014/main" id="{A8AB8777-926A-8642-AEEE-27C2CD3B2E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4ECEF92-9799-944F-9B09-4F5FFADE8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179164"/>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06A1BE91-46EC-F947-A245-CBA0B8B4AF79}" type="slidenum">
              <a:rPr lang="en-US"/>
              <a:pPr>
                <a:defRPr/>
              </a:pPr>
              <a:t>‹#›</a:t>
            </a:fld>
            <a:endParaRPr lang="en-US"/>
          </a:p>
        </p:txBody>
      </p:sp>
    </p:spTree>
    <p:extLst>
      <p:ext uri="{BB962C8B-B14F-4D97-AF65-F5344CB8AC3E}">
        <p14:creationId xmlns:p14="http://schemas.microsoft.com/office/powerpoint/2010/main" val="4208802462"/>
      </p:ext>
    </p:extLst>
  </p:cSld>
  <p:clrMap bg1="dk2" tx1="lt1" bg2="dk1" tx2="lt2" accent1="accent1" accent2="accent2" accent3="accent3" accent4="accent4" accent5="accent5" accent6="accent6" hlink="hlink" folHlink="folHlink"/>
  <p:sldLayoutIdLst>
    <p:sldLayoutId id="214748438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b="1" i="0">
                <a:solidFill>
                  <a:srgbClr val="5B87F2"/>
                </a:solidFill>
                <a:latin typeface="Arial" panose="020B0604020202020204" pitchFamily="34" charset="0"/>
              </a:defRPr>
            </a:lvl1pPr>
          </a:lstStyle>
          <a:p>
            <a:pPr>
              <a:defRPr/>
            </a:pPr>
            <a:fld id="{BAED61FA-8395-B745-986F-3AFEDF435E79}" type="slidenum">
              <a:rPr lang="en-US" smtClean="0"/>
              <a:pPr>
                <a:defRPr/>
              </a:pPr>
              <a:t>‹#›</a:t>
            </a:fld>
            <a:endParaRPr lang="en-US" dirty="0"/>
          </a:p>
        </p:txBody>
      </p:sp>
    </p:spTree>
    <p:extLst>
      <p:ext uri="{BB962C8B-B14F-4D97-AF65-F5344CB8AC3E}">
        <p14:creationId xmlns:p14="http://schemas.microsoft.com/office/powerpoint/2010/main" val="842152317"/>
      </p:ext>
    </p:extLst>
  </p:cSld>
  <p:clrMap bg1="lt1" tx1="dk1" bg2="lt2" tx2="dk2" accent1="accent1" accent2="accent2" accent3="accent3" accent4="accent4" accent5="accent5" accent6="accent6" hlink="hlink" folHlink="folHlink"/>
  <p:sldLayoutIdLst>
    <p:sldLayoutId id="2147484387" r:id="rId1"/>
    <p:sldLayoutId id="2147484388"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1" y="1"/>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43" tIns="44238" rIns="90043" bIns="44238" numCol="1" anchor="ctr" anchorCtr="0" compatLnSpc="1">
            <a:prstTxWarp prst="textNoShape">
              <a:avLst/>
            </a:prstTxWarp>
          </a:bodyPr>
          <a:lstStyle/>
          <a:p>
            <a:pPr lvl="0"/>
            <a:r>
              <a:rPr lang="en-US" dirty="0"/>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43" tIns="44238" rIns="90043" bIns="442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9014692"/>
      </p:ext>
    </p:extLst>
  </p:cSld>
  <p:clrMap bg1="dk2" tx1="lt1" bg2="dk1" tx2="lt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eaLnBrk="0" fontAlgn="base" hangingPunct="0">
        <a:spcBef>
          <a:spcPct val="0"/>
        </a:spcBef>
        <a:spcAft>
          <a:spcPct val="0"/>
        </a:spcAft>
        <a:defRPr sz="4400">
          <a:solidFill>
            <a:schemeClr val="tx2"/>
          </a:solidFill>
          <a:latin typeface="Arial" pitchFamily="-108" charset="0"/>
        </a:defRPr>
      </a:lvl6pPr>
      <a:lvl7pPr marL="909996" algn="ctr" rtl="0" eaLnBrk="0" fontAlgn="base" hangingPunct="0">
        <a:spcBef>
          <a:spcPct val="0"/>
        </a:spcBef>
        <a:spcAft>
          <a:spcPct val="0"/>
        </a:spcAft>
        <a:defRPr sz="4400">
          <a:solidFill>
            <a:schemeClr val="tx2"/>
          </a:solidFill>
          <a:latin typeface="Arial" pitchFamily="-108" charset="0"/>
        </a:defRPr>
      </a:lvl7pPr>
      <a:lvl8pPr marL="1364972" algn="ctr" rtl="0" eaLnBrk="0" fontAlgn="base" hangingPunct="0">
        <a:spcBef>
          <a:spcPct val="0"/>
        </a:spcBef>
        <a:spcAft>
          <a:spcPct val="0"/>
        </a:spcAft>
        <a:defRPr sz="4400">
          <a:solidFill>
            <a:schemeClr val="tx2"/>
          </a:solidFill>
          <a:latin typeface="Arial" pitchFamily="-108" charset="0"/>
        </a:defRPr>
      </a:lvl8pPr>
      <a:lvl9pPr marL="1819980" algn="ctr" rtl="0" eaLnBrk="0" fontAlgn="base" hangingPunct="0">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5744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12431"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67430"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75813264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90.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0.xml"/><Relationship Id="rId1" Type="http://schemas.openxmlformats.org/officeDocument/2006/relationships/slideLayout" Target="../slideLayouts/slideLayout230.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230.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230.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230.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230.xml"/></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5.xml"/><Relationship Id="rId1" Type="http://schemas.openxmlformats.org/officeDocument/2006/relationships/slideLayout" Target="../slideLayouts/slideLayout230.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6.xml"/><Relationship Id="rId1" Type="http://schemas.openxmlformats.org/officeDocument/2006/relationships/slideLayout" Target="../slideLayouts/slideLayout230.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7.xml"/><Relationship Id="rId1" Type="http://schemas.openxmlformats.org/officeDocument/2006/relationships/slideLayout" Target="../slideLayouts/slideLayout230.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8.xml"/><Relationship Id="rId1" Type="http://schemas.openxmlformats.org/officeDocument/2006/relationships/slideLayout" Target="../slideLayouts/slideLayout230.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9.xml"/><Relationship Id="rId1" Type="http://schemas.openxmlformats.org/officeDocument/2006/relationships/slideLayout" Target="../slideLayouts/slideLayout23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82.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0.xml"/><Relationship Id="rId1" Type="http://schemas.openxmlformats.org/officeDocument/2006/relationships/slideLayout" Target="../slideLayouts/slideLayout230.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4.xml"/></Relationships>
</file>

<file path=ppt/slides/_rels/slide11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9.jpeg"/><Relationship Id="rId1" Type="http://schemas.openxmlformats.org/officeDocument/2006/relationships/slideLayout" Target="../slideLayouts/slideLayout371.xml"/></Relationships>
</file>

<file path=ppt/slides/_rels/slide1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2.xml"/><Relationship Id="rId1" Type="http://schemas.openxmlformats.org/officeDocument/2006/relationships/slideLayout" Target="../slideLayouts/slideLayout218.xml"/><Relationship Id="rId5" Type="http://schemas.openxmlformats.org/officeDocument/2006/relationships/image" Target="../media/image84.jpeg"/><Relationship Id="rId4" Type="http://schemas.openxmlformats.org/officeDocument/2006/relationships/image" Target="../media/image8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3.xml"/><Relationship Id="rId1" Type="http://schemas.openxmlformats.org/officeDocument/2006/relationships/slideLayout" Target="../slideLayouts/slideLayout230.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230.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5.xml"/><Relationship Id="rId1" Type="http://schemas.openxmlformats.org/officeDocument/2006/relationships/slideLayout" Target="../slideLayouts/slideLayout230.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6.xml"/><Relationship Id="rId1" Type="http://schemas.openxmlformats.org/officeDocument/2006/relationships/slideLayout" Target="../slideLayouts/slideLayout230.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7.xml"/><Relationship Id="rId1" Type="http://schemas.openxmlformats.org/officeDocument/2006/relationships/slideLayout" Target="../slideLayouts/slideLayout23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8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8.xml"/><Relationship Id="rId1" Type="http://schemas.openxmlformats.org/officeDocument/2006/relationships/slideLayout" Target="../slideLayouts/slideLayout23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9.xml"/><Relationship Id="rId1" Type="http://schemas.openxmlformats.org/officeDocument/2006/relationships/slideLayout" Target="../slideLayouts/slideLayout230.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0.xml"/><Relationship Id="rId1" Type="http://schemas.openxmlformats.org/officeDocument/2006/relationships/slideLayout" Target="../slideLayouts/slideLayout230.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1.xml"/><Relationship Id="rId1" Type="http://schemas.openxmlformats.org/officeDocument/2006/relationships/slideLayout" Target="../slideLayouts/slideLayout230.xml"/></Relationships>
</file>

<file path=ppt/slides/_rels/slide12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4.xml"/></Relationships>
</file>

<file path=ppt/slides/_rels/slide12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9.jpeg"/><Relationship Id="rId1" Type="http://schemas.openxmlformats.org/officeDocument/2006/relationships/slideLayout" Target="../slideLayouts/slideLayout22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2.xml"/><Relationship Id="rId1" Type="http://schemas.openxmlformats.org/officeDocument/2006/relationships/slideLayout" Target="../slideLayouts/slideLayout425.xml"/><Relationship Id="rId4" Type="http://schemas.openxmlformats.org/officeDocument/2006/relationships/image" Target="../media/image110.jpeg"/></Relationships>
</file>

<file path=ppt/slides/_rels/slide12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48.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48.xml"/></Relationships>
</file>

<file path=ppt/slides/_rels/slide1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1.jpeg"/><Relationship Id="rId1" Type="http://schemas.openxmlformats.org/officeDocument/2006/relationships/slideLayout" Target="../slideLayouts/slideLayout248.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48.xml"/></Relationships>
</file>

<file path=ppt/slides/_rels/slide1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16.jpeg"/><Relationship Id="rId1" Type="http://schemas.openxmlformats.org/officeDocument/2006/relationships/slideLayout" Target="../slideLayouts/slideLayout430.xml"/><Relationship Id="rId4" Type="http://schemas.openxmlformats.org/officeDocument/2006/relationships/image" Target="../media/image84.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447.xml"/><Relationship Id="rId1" Type="http://schemas.openxmlformats.org/officeDocument/2006/relationships/themeOverride" Target="../theme/themeOverride2.xml"/><Relationship Id="rId4" Type="http://schemas.openxmlformats.org/officeDocument/2006/relationships/image" Target="../media/image117.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47.xml"/><Relationship Id="rId1" Type="http://schemas.openxmlformats.org/officeDocument/2006/relationships/themeOverride" Target="../theme/themeOverride3.xml"/><Relationship Id="rId4" Type="http://schemas.openxmlformats.org/officeDocument/2006/relationships/image" Target="../media/image118.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447.xml"/><Relationship Id="rId1" Type="http://schemas.openxmlformats.org/officeDocument/2006/relationships/themeOverride" Target="../theme/themeOverride4.xml"/><Relationship Id="rId4" Type="http://schemas.openxmlformats.org/officeDocument/2006/relationships/image" Target="../media/image119.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447.xml"/><Relationship Id="rId1" Type="http://schemas.openxmlformats.org/officeDocument/2006/relationships/themeOverride" Target="../theme/themeOverride5.xml"/><Relationship Id="rId4" Type="http://schemas.openxmlformats.org/officeDocument/2006/relationships/image" Target="../media/image120.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447.xml"/><Relationship Id="rId1" Type="http://schemas.openxmlformats.org/officeDocument/2006/relationships/themeOverride" Target="../theme/themeOverride6.xml"/><Relationship Id="rId4" Type="http://schemas.openxmlformats.org/officeDocument/2006/relationships/image" Target="../media/image121.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447.xml"/><Relationship Id="rId1" Type="http://schemas.openxmlformats.org/officeDocument/2006/relationships/themeOverride" Target="../theme/themeOverride7.xml"/><Relationship Id="rId4" Type="http://schemas.openxmlformats.org/officeDocument/2006/relationships/image" Target="../media/image122.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447.xml"/><Relationship Id="rId1" Type="http://schemas.openxmlformats.org/officeDocument/2006/relationships/themeOverride" Target="../theme/themeOverride8.xml"/><Relationship Id="rId4" Type="http://schemas.openxmlformats.org/officeDocument/2006/relationships/image" Target="../media/image1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447.xml"/><Relationship Id="rId1" Type="http://schemas.openxmlformats.org/officeDocument/2006/relationships/themeOverride" Target="../theme/themeOverride9.xml"/><Relationship Id="rId4" Type="http://schemas.openxmlformats.org/officeDocument/2006/relationships/image" Target="../media/image123.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447.xml"/><Relationship Id="rId1" Type="http://schemas.openxmlformats.org/officeDocument/2006/relationships/themeOverride" Target="../theme/themeOverride10.xml"/><Relationship Id="rId4" Type="http://schemas.openxmlformats.org/officeDocument/2006/relationships/image" Target="../media/image124.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447.xml"/><Relationship Id="rId1" Type="http://schemas.openxmlformats.org/officeDocument/2006/relationships/themeOverride" Target="../theme/themeOverride11.xml"/><Relationship Id="rId4" Type="http://schemas.openxmlformats.org/officeDocument/2006/relationships/image" Target="../media/image125.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447.xml"/><Relationship Id="rId1" Type="http://schemas.openxmlformats.org/officeDocument/2006/relationships/themeOverride" Target="../theme/themeOverride12.xml"/><Relationship Id="rId4" Type="http://schemas.openxmlformats.org/officeDocument/2006/relationships/image" Target="../media/image126.jpeg"/></Relationships>
</file>

<file path=ppt/slides/_rels/slide14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9.jpeg"/><Relationship Id="rId1" Type="http://schemas.openxmlformats.org/officeDocument/2006/relationships/slideLayout" Target="../slideLayouts/slideLayout405.xml"/></Relationships>
</file>

<file path=ppt/slides/_rels/slide1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7.xml"/><Relationship Id="rId1" Type="http://schemas.openxmlformats.org/officeDocument/2006/relationships/slideLayout" Target="../slideLayouts/slideLayout218.xml"/><Relationship Id="rId5" Type="http://schemas.openxmlformats.org/officeDocument/2006/relationships/image" Target="../media/image84.jpeg"/><Relationship Id="rId4" Type="http://schemas.openxmlformats.org/officeDocument/2006/relationships/image" Target="../media/image83.jpeg"/></Relationships>
</file>

<file path=ppt/slides/_rels/slide1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8.xml"/><Relationship Id="rId1" Type="http://schemas.openxmlformats.org/officeDocument/2006/relationships/slideLayout" Target="../slideLayouts/slideLayout2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9.xml"/><Relationship Id="rId1" Type="http://schemas.openxmlformats.org/officeDocument/2006/relationships/slideLayout" Target="../slideLayouts/slideLayout230.xml"/></Relationships>
</file>

<file path=ppt/slides/_rels/slide15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0.xml"/><Relationship Id="rId1" Type="http://schemas.openxmlformats.org/officeDocument/2006/relationships/slideLayout" Target="../slideLayouts/slideLayout230.xml"/></Relationships>
</file>

<file path=ppt/slides/_rels/slide1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1.xml"/><Relationship Id="rId1" Type="http://schemas.openxmlformats.org/officeDocument/2006/relationships/slideLayout" Target="../slideLayouts/slideLayout230.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2.xml"/><Relationship Id="rId1" Type="http://schemas.openxmlformats.org/officeDocument/2006/relationships/slideLayout" Target="../slideLayouts/slideLayout230.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3.xml"/><Relationship Id="rId1" Type="http://schemas.openxmlformats.org/officeDocument/2006/relationships/slideLayout" Target="../slideLayouts/slideLayout230.xml"/></Relationships>
</file>

<file path=ppt/slides/_rels/slide1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4.xml"/><Relationship Id="rId1" Type="http://schemas.openxmlformats.org/officeDocument/2006/relationships/slideLayout" Target="../slideLayouts/slideLayout230.xml"/></Relationships>
</file>

<file path=ppt/slides/_rels/slide1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5.xml"/><Relationship Id="rId1" Type="http://schemas.openxmlformats.org/officeDocument/2006/relationships/slideLayout" Target="../slideLayouts/slideLayout230.xml"/></Relationships>
</file>

<file path=ppt/slides/_rels/slide1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7.xml"/><Relationship Id="rId1" Type="http://schemas.openxmlformats.org/officeDocument/2006/relationships/slideLayout" Target="../slideLayouts/slideLayout235.xml"/></Relationships>
</file>

<file path=ppt/slides/_rels/slide15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8.xml"/><Relationship Id="rId1" Type="http://schemas.openxmlformats.org/officeDocument/2006/relationships/slideLayout" Target="../slideLayouts/slideLayout303.xml"/><Relationship Id="rId5" Type="http://schemas.openxmlformats.org/officeDocument/2006/relationships/image" Target="../media/image137.png"/><Relationship Id="rId4" Type="http://schemas.openxmlformats.org/officeDocument/2006/relationships/image" Target="../media/image13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9.xml"/><Relationship Id="rId1" Type="http://schemas.openxmlformats.org/officeDocument/2006/relationships/slideLayout" Target="../slideLayouts/slideLayout303.xml"/></Relationships>
</file>

<file path=ppt/slides/_rels/slide1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48.xml"/></Relationships>
</file>

<file path=ppt/slides/_rels/slide16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8.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48.xml"/></Relationships>
</file>

<file path=ppt/slides/_rels/slide16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48.xml"/></Relationships>
</file>

<file path=ppt/slides/_rels/slide16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48.xml"/></Relationships>
</file>

<file path=ppt/slides/_rels/slide16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48.xml"/></Relationships>
</file>

<file path=ppt/slides/_rels/slide16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48.xml"/></Relationships>
</file>

<file path=ppt/slides/_rels/slide16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48.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82.xml"/><Relationship Id="rId4" Type="http://schemas.openxmlformats.org/officeDocument/2006/relationships/image" Target="../media/image30.jpeg"/></Relationships>
</file>

<file path=ppt/slides/_rels/slide17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48.xml"/></Relationships>
</file>

<file path=ppt/slides/_rels/slide17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1.xml"/><Relationship Id="rId1" Type="http://schemas.openxmlformats.org/officeDocument/2006/relationships/slideLayout" Target="../slideLayouts/slideLayout248.xml"/></Relationships>
</file>

<file path=ppt/slides/_rels/slide17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48.xml"/></Relationships>
</file>

<file path=ppt/slides/_rels/slide17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2.xml"/><Relationship Id="rId1" Type="http://schemas.openxmlformats.org/officeDocument/2006/relationships/slideLayout" Target="../slideLayouts/slideLayout248.xml"/></Relationships>
</file>

<file path=ppt/slides/_rels/slide17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3.xml"/><Relationship Id="rId1" Type="http://schemas.openxmlformats.org/officeDocument/2006/relationships/themeOverride" Target="../theme/themeOverride1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9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26.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65.xml"/><Relationship Id="rId1" Type="http://schemas.openxmlformats.org/officeDocument/2006/relationships/slideLayout" Target="../slideLayouts/slideLayout257.xml"/></Relationships>
</file>

<file path=ppt/slides/_rels/slide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92.xml"/></Relationships>
</file>

<file path=ppt/slides/_rels/slide20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6.xml"/><Relationship Id="rId1" Type="http://schemas.openxmlformats.org/officeDocument/2006/relationships/slideLayout" Target="../slideLayouts/slideLayout248.xml"/></Relationships>
</file>

<file path=ppt/slides/_rels/slide20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265.xml"/><Relationship Id="rId1" Type="http://schemas.openxmlformats.org/officeDocument/2006/relationships/themeOverride" Target="../theme/themeOverride14.xml"/></Relationships>
</file>

<file path=ppt/slides/_rels/slide20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1.xml"/><Relationship Id="rId1" Type="http://schemas.openxmlformats.org/officeDocument/2006/relationships/slideLayout" Target="../slideLayouts/slideLayout303.xml"/><Relationship Id="rId5" Type="http://schemas.openxmlformats.org/officeDocument/2006/relationships/image" Target="../media/image79.png"/><Relationship Id="rId4" Type="http://schemas.openxmlformats.org/officeDocument/2006/relationships/image" Target="../media/image162.pn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0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03.xml"/></Relationships>
</file>

<file path=ppt/slides/_rels/slide20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4.xml"/><Relationship Id="rId1" Type="http://schemas.openxmlformats.org/officeDocument/2006/relationships/slideLayout" Target="../slideLayouts/slideLayout30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7.xml"/></Relationships>
</file>

<file path=ppt/slides/_rels/slide21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5.xml"/><Relationship Id="rId1" Type="http://schemas.openxmlformats.org/officeDocument/2006/relationships/slideLayout" Target="../slideLayouts/slideLayout305.xml"/><Relationship Id="rId4" Type="http://schemas.openxmlformats.org/officeDocument/2006/relationships/image" Target="../media/image164.jpeg"/></Relationships>
</file>

<file path=ppt/slides/_rels/slide2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6.xml"/><Relationship Id="rId1" Type="http://schemas.openxmlformats.org/officeDocument/2006/relationships/slideLayout" Target="../slideLayouts/slideLayout30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03.xml"/></Relationships>
</file>

<file path=ppt/slides/_rels/slide2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79.xml"/><Relationship Id="rId1" Type="http://schemas.openxmlformats.org/officeDocument/2006/relationships/slideLayout" Target="../slideLayouts/slideLayout95.xml"/></Relationships>
</file>

<file path=ppt/slides/_rels/slide21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75.xml"/></Relationships>
</file>

<file path=ppt/slides/_rels/slide21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7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03.xml"/></Relationships>
</file>

<file path=ppt/slides/_rels/slide21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1.xml"/><Relationship Id="rId1" Type="http://schemas.openxmlformats.org/officeDocument/2006/relationships/slideLayout" Target="../slideLayouts/slideLayout303.xml"/></Relationships>
</file>

<file path=ppt/slides/_rels/slide21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82.xml"/><Relationship Id="rId1" Type="http://schemas.openxmlformats.org/officeDocument/2006/relationships/slideLayout" Target="../slideLayouts/slideLayout30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492.xml"/><Relationship Id="rId4" Type="http://schemas.openxmlformats.org/officeDocument/2006/relationships/image" Target="../media/image35.jpeg"/></Relationships>
</file>

<file path=ppt/slides/_rels/slide22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83.xml"/><Relationship Id="rId1" Type="http://schemas.openxmlformats.org/officeDocument/2006/relationships/slideLayout" Target="../slideLayouts/slideLayout308.xml"/><Relationship Id="rId4" Type="http://schemas.openxmlformats.org/officeDocument/2006/relationships/image" Target="../media/image171.jpeg"/></Relationships>
</file>

<file path=ppt/slides/_rels/slide22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4.xml"/><Relationship Id="rId1" Type="http://schemas.openxmlformats.org/officeDocument/2006/relationships/slideLayout" Target="../slideLayouts/slideLayout308.xml"/></Relationships>
</file>

<file path=ppt/slides/_rels/slide22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5.xml"/><Relationship Id="rId1" Type="http://schemas.openxmlformats.org/officeDocument/2006/relationships/slideLayout" Target="../slideLayouts/slideLayout358.xml"/></Relationships>
</file>

<file path=ppt/slides/_rels/slide22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86.xml"/><Relationship Id="rId1" Type="http://schemas.openxmlformats.org/officeDocument/2006/relationships/slideLayout" Target="../slideLayouts/slideLayout308.xml"/></Relationships>
</file>

<file path=ppt/slides/_rels/slide22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87.xml"/><Relationship Id="rId1" Type="http://schemas.openxmlformats.org/officeDocument/2006/relationships/slideLayout" Target="../slideLayouts/slideLayout303.xml"/></Relationships>
</file>

<file path=ppt/slides/_rels/slide22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88.xml"/><Relationship Id="rId1" Type="http://schemas.openxmlformats.org/officeDocument/2006/relationships/slideLayout" Target="../slideLayouts/slideLayout303.xml"/></Relationships>
</file>

<file path=ppt/slides/_rels/slide22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89.xml"/><Relationship Id="rId1" Type="http://schemas.openxmlformats.org/officeDocument/2006/relationships/slideLayout" Target="../slideLayouts/slideLayout303.xml"/></Relationships>
</file>

<file path=ppt/slides/_rels/slide22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0.xml"/><Relationship Id="rId1" Type="http://schemas.openxmlformats.org/officeDocument/2006/relationships/slideLayout" Target="../slideLayouts/slideLayout303.xml"/></Relationships>
</file>

<file path=ppt/slides/_rels/slide22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1.xml"/><Relationship Id="rId1" Type="http://schemas.openxmlformats.org/officeDocument/2006/relationships/slideLayout" Target="../slideLayouts/slideLayout303.xml"/></Relationships>
</file>

<file path=ppt/slides/_rels/slide22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0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05.xml"/><Relationship Id="rId1" Type="http://schemas.openxmlformats.org/officeDocument/2006/relationships/themeOverride" Target="../theme/themeOverride1.xml"/><Relationship Id="rId4" Type="http://schemas.openxmlformats.org/officeDocument/2006/relationships/image" Target="../media/image36.jpeg"/></Relationships>
</file>

<file path=ppt/slides/_rels/slide2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93.xml"/><Relationship Id="rId1" Type="http://schemas.openxmlformats.org/officeDocument/2006/relationships/slideLayout" Target="../slideLayouts/slideLayout101.xml"/></Relationships>
</file>

<file path=ppt/slides/_rels/slide23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4.xml"/><Relationship Id="rId1" Type="http://schemas.openxmlformats.org/officeDocument/2006/relationships/slideLayout" Target="../slideLayouts/slideLayout303.xml"/></Relationships>
</file>

<file path=ppt/slides/_rels/slide23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5.xml"/><Relationship Id="rId1" Type="http://schemas.openxmlformats.org/officeDocument/2006/relationships/slideLayout" Target="../slideLayouts/slideLayout303.xml"/><Relationship Id="rId4" Type="http://schemas.openxmlformats.org/officeDocument/2006/relationships/image" Target="../media/image179.jpeg"/></Relationships>
</file>

<file path=ppt/slides/_rels/slide2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hyperlink" Target="Nazareth-The%20Fountain%20of%20the%20Virgin-1925.jpg" TargetMode="External"/><Relationship Id="rId2" Type="http://schemas.openxmlformats.org/officeDocument/2006/relationships/notesSlide" Target="../notesSlides/notesSlide197.xml"/><Relationship Id="rId1" Type="http://schemas.openxmlformats.org/officeDocument/2006/relationships/slideLayout" Target="../slideLayouts/slideLayout303.xml"/><Relationship Id="rId6" Type="http://schemas.openxmlformats.org/officeDocument/2006/relationships/image" Target="../media/image181.jpeg"/><Relationship Id="rId5" Type="http://schemas.openxmlformats.org/officeDocument/2006/relationships/hyperlink" Target="Nazareth%20Street-1894-1.jpg" TargetMode="External"/><Relationship Id="rId4" Type="http://schemas.openxmlformats.org/officeDocument/2006/relationships/image" Target="../media/image180.jpe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08.xml"/></Relationships>
</file>

<file path=ppt/slides/_rels/slide2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9.xml"/><Relationship Id="rId1" Type="http://schemas.openxmlformats.org/officeDocument/2006/relationships/slideLayout" Target="../slideLayouts/slideLayout302.xml"/></Relationships>
</file>

<file path=ppt/slides/_rels/slide2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6.xml"/></Relationships>
</file>

<file path=ppt/slides/_rels/slide2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07.xml"/><Relationship Id="rId1" Type="http://schemas.openxmlformats.org/officeDocument/2006/relationships/slideLayout" Target="../slideLayouts/slideLayout285.xml"/></Relationships>
</file>

<file path=ppt/slides/_rels/slide2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8.xml"/><Relationship Id="rId1" Type="http://schemas.openxmlformats.org/officeDocument/2006/relationships/slideLayout" Target="../slideLayouts/slideLayout416.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41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418.xml"/></Relationships>
</file>

<file path=ppt/slides/_rels/slide2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18.xml"/></Relationships>
</file>

<file path=ppt/slides/_rels/slide25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85.xml"/></Relationships>
</file>

<file path=ppt/slides/_rels/slide25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85.xml"/></Relationships>
</file>

<file path=ppt/slides/_rels/slide25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12.xml"/><Relationship Id="rId1" Type="http://schemas.openxmlformats.org/officeDocument/2006/relationships/slideLayout" Target="../slideLayouts/slideLayout290.xml"/><Relationship Id="rId5" Type="http://schemas.openxmlformats.org/officeDocument/2006/relationships/image" Target="../media/image84.jpeg"/><Relationship Id="rId4" Type="http://schemas.openxmlformats.org/officeDocument/2006/relationships/image" Target="../media/image83.jpeg"/></Relationships>
</file>

<file path=ppt/slides/_rels/slide25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13.xml"/><Relationship Id="rId1" Type="http://schemas.openxmlformats.org/officeDocument/2006/relationships/slideLayout" Target="../slideLayouts/slideLayout296.xml"/></Relationships>
</file>

<file path=ppt/slides/_rels/slide25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4.xml"/><Relationship Id="rId1" Type="http://schemas.openxmlformats.org/officeDocument/2006/relationships/slideLayout" Target="../slideLayouts/slideLayout296.xml"/></Relationships>
</file>

<file path=ppt/slides/_rels/slide25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15.xml"/><Relationship Id="rId1" Type="http://schemas.openxmlformats.org/officeDocument/2006/relationships/slideLayout" Target="../slideLayouts/slideLayout296.xml"/></Relationships>
</file>

<file path=ppt/slides/_rels/slide25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16.xml"/><Relationship Id="rId1" Type="http://schemas.openxmlformats.org/officeDocument/2006/relationships/slideLayout" Target="../slideLayouts/slideLayout296.xml"/></Relationships>
</file>

<file path=ppt/slides/_rels/slide25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17.xml"/><Relationship Id="rId1" Type="http://schemas.openxmlformats.org/officeDocument/2006/relationships/slideLayout" Target="../slideLayouts/slideLayout296.xml"/></Relationships>
</file>

<file path=ppt/slides/_rels/slide25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18.xml"/><Relationship Id="rId1" Type="http://schemas.openxmlformats.org/officeDocument/2006/relationships/slideLayout" Target="../slideLayouts/slideLayout296.xml"/></Relationships>
</file>

<file path=ppt/slides/_rels/slide2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19.xml"/><Relationship Id="rId4" Type="http://schemas.openxmlformats.org/officeDocument/2006/relationships/image" Target="../media/image17.png"/></Relationships>
</file>

<file path=ppt/slides/_rels/slide26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20.xml"/><Relationship Id="rId1" Type="http://schemas.openxmlformats.org/officeDocument/2006/relationships/slideLayout" Target="../slideLayouts/slideLayout296.xml"/></Relationships>
</file>

<file path=ppt/slides/_rels/slide26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21.xml"/><Relationship Id="rId1" Type="http://schemas.openxmlformats.org/officeDocument/2006/relationships/slideLayout" Target="../slideLayouts/slideLayout296.xml"/></Relationships>
</file>

<file path=ppt/slides/_rels/slide26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22.xml"/><Relationship Id="rId1" Type="http://schemas.openxmlformats.org/officeDocument/2006/relationships/slideLayout" Target="../slideLayouts/slideLayout296.xml"/></Relationships>
</file>

<file path=ppt/slides/_rels/slide26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23.xml"/><Relationship Id="rId1" Type="http://schemas.openxmlformats.org/officeDocument/2006/relationships/slideLayout" Target="../slideLayouts/slideLayout296.xml"/></Relationships>
</file>

<file path=ppt/slides/_rels/slide26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24.xml"/><Relationship Id="rId1" Type="http://schemas.openxmlformats.org/officeDocument/2006/relationships/slideLayout" Target="../slideLayouts/slideLayout296.xml"/></Relationships>
</file>

<file path=ppt/slides/_rels/slide26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25.xml"/><Relationship Id="rId1" Type="http://schemas.openxmlformats.org/officeDocument/2006/relationships/slideLayout" Target="../slideLayouts/slideLayout296.xml"/></Relationships>
</file>

<file path=ppt/slides/_rels/slide26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26.xml"/><Relationship Id="rId1" Type="http://schemas.openxmlformats.org/officeDocument/2006/relationships/slideLayout" Target="../slideLayouts/slideLayout296.xml"/></Relationships>
</file>

<file path=ppt/slides/_rels/slide26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27.xml"/><Relationship Id="rId1" Type="http://schemas.openxmlformats.org/officeDocument/2006/relationships/slideLayout" Target="../slideLayouts/slideLayout296.xml"/></Relationships>
</file>

<file path=ppt/slides/_rels/slide26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28.xml"/><Relationship Id="rId1" Type="http://schemas.openxmlformats.org/officeDocument/2006/relationships/slideLayout" Target="../slideLayouts/slideLayout296.xml"/></Relationships>
</file>

<file path=ppt/slides/_rels/slide2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90.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535.xml"/></Relationships>
</file>

<file path=ppt/slides/_rels/slide2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0.xml"/><Relationship Id="rId1" Type="http://schemas.openxmlformats.org/officeDocument/2006/relationships/slideLayout" Target="../slideLayouts/slideLayout76.xml"/><Relationship Id="rId5" Type="http://schemas.openxmlformats.org/officeDocument/2006/relationships/image" Target="../media/image53.svg"/><Relationship Id="rId4" Type="http://schemas.openxmlformats.org/officeDocument/2006/relationships/image" Target="../media/image52.png"/></Relationships>
</file>

<file path=ppt/slides/_rels/slide2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1.xml"/><Relationship Id="rId1" Type="http://schemas.openxmlformats.org/officeDocument/2006/relationships/slideLayout" Target="../slideLayouts/slideLayout88.xml"/></Relationships>
</file>

<file path=ppt/slides/_rels/slide27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32.xml"/><Relationship Id="rId1" Type="http://schemas.openxmlformats.org/officeDocument/2006/relationships/slideLayout" Target="../slideLayouts/slideLayout101.xml"/></Relationships>
</file>

<file path=ppt/slides/_rels/slide2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34.xml"/><Relationship Id="rId1" Type="http://schemas.openxmlformats.org/officeDocument/2006/relationships/slideLayout" Target="../slideLayouts/slideLayout290.xml"/><Relationship Id="rId5" Type="http://schemas.openxmlformats.org/officeDocument/2006/relationships/image" Target="../media/image84.jpeg"/><Relationship Id="rId4" Type="http://schemas.openxmlformats.org/officeDocument/2006/relationships/image" Target="../media/image83.jpeg"/></Relationships>
</file>

<file path=ppt/slides/_rels/slide27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35.xml"/><Relationship Id="rId1" Type="http://schemas.openxmlformats.org/officeDocument/2006/relationships/slideLayout" Target="../slideLayouts/slideLayout296.xml"/></Relationships>
</file>

<file path=ppt/slides/_rels/slide27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36.xml"/><Relationship Id="rId1" Type="http://schemas.openxmlformats.org/officeDocument/2006/relationships/slideLayout" Target="../slideLayouts/slideLayout296.xml"/></Relationships>
</file>

<file path=ppt/slides/_rels/slide27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37.xml"/><Relationship Id="rId1" Type="http://schemas.openxmlformats.org/officeDocument/2006/relationships/slideLayout" Target="../slideLayouts/slideLayout296.xml"/></Relationships>
</file>

<file path=ppt/slides/_rels/slide27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38.xml"/><Relationship Id="rId1" Type="http://schemas.openxmlformats.org/officeDocument/2006/relationships/slideLayout" Target="../slideLayouts/slideLayout29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540.xml"/></Relationships>
</file>

<file path=ppt/slides/_rels/slide28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39.xml"/><Relationship Id="rId1" Type="http://schemas.openxmlformats.org/officeDocument/2006/relationships/slideLayout" Target="../slideLayouts/slideLayout296.xml"/></Relationships>
</file>

<file path=ppt/slides/_rels/slide2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93.xml"/></Relationships>
</file>

<file path=ppt/slides/_rels/slide28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9.jpeg"/><Relationship Id="rId1" Type="http://schemas.openxmlformats.org/officeDocument/2006/relationships/slideLayout" Target="../slideLayouts/slideLayout405.xml"/></Relationships>
</file>

<file path=ppt/slides/_rels/slide28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0.xml"/><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301.xml"/><Relationship Id="rId1" Type="http://schemas.openxmlformats.org/officeDocument/2006/relationships/themeOverride" Target="../theme/themeOverride15.xml"/><Relationship Id="rId5" Type="http://schemas.openxmlformats.org/officeDocument/2006/relationships/image" Target="../media/image205.jpeg"/><Relationship Id="rId4" Type="http://schemas.openxmlformats.org/officeDocument/2006/relationships/image" Target="../media/image204.png"/></Relationships>
</file>

<file path=ppt/slides/_rels/slide28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42.xml"/><Relationship Id="rId1" Type="http://schemas.openxmlformats.org/officeDocument/2006/relationships/slideLayout" Target="../slideLayouts/slideLayout327.xml"/></Relationships>
</file>

<file path=ppt/slides/_rels/slide28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43.xml"/><Relationship Id="rId1" Type="http://schemas.openxmlformats.org/officeDocument/2006/relationships/slideLayout" Target="../slideLayouts/slideLayout388.xml"/></Relationships>
</file>

<file path=ppt/slides/_rels/slide28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8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8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547.xml"/></Relationships>
</file>

<file path=ppt/slides/_rels/slide29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91.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9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9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9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344.xml"/></Relationships>
</file>

<file path=ppt/slides/_rels/slide29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44.xml"/><Relationship Id="rId1" Type="http://schemas.openxmlformats.org/officeDocument/2006/relationships/slideLayout" Target="../slideLayouts/slideLayout346.xml"/></Relationships>
</file>

<file path=ppt/slides/_rels/slide29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34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347.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347.xml"/></Relationships>
</file>

<file path=ppt/slides/_rels/slide29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47.xml"/><Relationship Id="rId1" Type="http://schemas.openxmlformats.org/officeDocument/2006/relationships/slideLayout" Target="../slideLayouts/slideLayout357.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22.emf"/></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552.xml"/><Relationship Id="rId5" Type="http://schemas.openxmlformats.org/officeDocument/2006/relationships/image" Target="../media/image45.svg"/><Relationship Id="rId4" Type="http://schemas.openxmlformats.org/officeDocument/2006/relationships/image" Target="../media/image44.png"/></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357.xml"/></Relationships>
</file>

<file path=ppt/slides/_rels/slide30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49.xml"/><Relationship Id="rId1" Type="http://schemas.openxmlformats.org/officeDocument/2006/relationships/slideLayout" Target="../slideLayouts/slideLayout357.xml"/></Relationships>
</file>

<file path=ppt/slides/_rels/slide30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50.xml"/><Relationship Id="rId1" Type="http://schemas.openxmlformats.org/officeDocument/2006/relationships/slideLayout" Target="../slideLayouts/slideLayout35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30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51.xml"/><Relationship Id="rId1" Type="http://schemas.openxmlformats.org/officeDocument/2006/relationships/slideLayout" Target="../slideLayouts/slideLayout357.xml"/></Relationships>
</file>

<file path=ppt/slides/_rels/slide30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52.xml"/><Relationship Id="rId1" Type="http://schemas.openxmlformats.org/officeDocument/2006/relationships/slideLayout" Target="../slideLayouts/slideLayout357.xml"/></Relationships>
</file>

<file path=ppt/slides/_rels/slide30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53.xml"/><Relationship Id="rId1" Type="http://schemas.openxmlformats.org/officeDocument/2006/relationships/slideLayout" Target="../slideLayouts/slideLayout357.xml"/></Relationships>
</file>

<file path=ppt/slides/_rels/slide30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54.xml"/><Relationship Id="rId1" Type="http://schemas.openxmlformats.org/officeDocument/2006/relationships/slideLayout" Target="../slideLayouts/slideLayout347.xml"/></Relationships>
</file>

<file path=ppt/slides/_rels/slide30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347.xml"/></Relationships>
</file>

<file path=ppt/slides/_rels/slide309.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34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3.xml"/></Relationships>
</file>

<file path=ppt/slides/_rels/slide31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347.xml"/></Relationships>
</file>

<file path=ppt/slides/_rels/slide311.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347.xml"/></Relationships>
</file>

<file path=ppt/slides/_rels/slide31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55.xml"/><Relationship Id="rId1" Type="http://schemas.openxmlformats.org/officeDocument/2006/relationships/slideLayout" Target="../slideLayouts/slideLayout35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35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352.xml"/></Relationships>
</file>

<file path=ppt/slides/_rels/slide3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8.xml"/><Relationship Id="rId1" Type="http://schemas.openxmlformats.org/officeDocument/2006/relationships/slideLayout" Target="../slideLayouts/slideLayout6.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363.xml"/></Relationships>
</file>

<file path=ppt/slides/_rels/slide3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0.xml"/><Relationship Id="rId1" Type="http://schemas.openxmlformats.org/officeDocument/2006/relationships/slideLayout" Target="../slideLayouts/slideLayout6.xml"/></Relationships>
</file>

<file path=ppt/slides/_rels/slide31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61.xml"/><Relationship Id="rId1" Type="http://schemas.openxmlformats.org/officeDocument/2006/relationships/slideLayout" Target="../slideLayouts/slideLayout290.xml"/><Relationship Id="rId5" Type="http://schemas.openxmlformats.org/officeDocument/2006/relationships/image" Target="../media/image84.jpeg"/><Relationship Id="rId4" Type="http://schemas.openxmlformats.org/officeDocument/2006/relationships/image" Target="../media/image83.jpeg"/></Relationships>
</file>

<file path=ppt/slides/_rels/slide31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62.xml"/><Relationship Id="rId1" Type="http://schemas.openxmlformats.org/officeDocument/2006/relationships/slideLayout" Target="../slideLayouts/slideLayout458.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564.xml"/></Relationships>
</file>

<file path=ppt/slides/_rels/slide32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63.xml"/><Relationship Id="rId1" Type="http://schemas.openxmlformats.org/officeDocument/2006/relationships/slideLayout" Target="../slideLayouts/slideLayout458.xml"/></Relationships>
</file>

<file path=ppt/slides/_rels/slide32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64.xml"/><Relationship Id="rId1" Type="http://schemas.openxmlformats.org/officeDocument/2006/relationships/slideLayout" Target="../slideLayouts/slideLayout458.xml"/></Relationships>
</file>

<file path=ppt/slides/_rels/slide32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220.jpeg"/><Relationship Id="rId1" Type="http://schemas.openxmlformats.org/officeDocument/2006/relationships/slideLayout" Target="../slideLayouts/slideLayout463.xml"/></Relationships>
</file>

<file path=ppt/slides/_rels/slide32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65.xml"/><Relationship Id="rId1" Type="http://schemas.openxmlformats.org/officeDocument/2006/relationships/slideLayout" Target="../slideLayouts/slideLayout463.xml"/><Relationship Id="rId4" Type="http://schemas.openxmlformats.org/officeDocument/2006/relationships/image" Target="../media/image186.jpeg"/></Relationships>
</file>

<file path=ppt/slides/_rels/slide3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6.xml"/><Relationship Id="rId1" Type="http://schemas.openxmlformats.org/officeDocument/2006/relationships/slideLayout" Target="../slideLayouts/slideLayout6.xml"/></Relationships>
</file>

<file path=ppt/slides/_rels/slide325.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30.xml"/></Relationships>
</file>

<file path=ppt/slides/_rels/slide326.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16.xml"/></Relationships>
</file>

<file path=ppt/slides/_rels/slide3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7.xml"/><Relationship Id="rId1" Type="http://schemas.openxmlformats.org/officeDocument/2006/relationships/slideLayout" Target="../slideLayouts/slideLayout54.xml"/></Relationships>
</file>

<file path=ppt/slides/_rels/slide32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0.xml"/></Relationships>
</file>

<file path=ppt/slides/_rels/slide32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99.jpeg"/><Relationship Id="rId1" Type="http://schemas.openxmlformats.org/officeDocument/2006/relationships/slideLayout" Target="../slideLayouts/slideLayout405.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565.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68.xml"/><Relationship Id="rId1" Type="http://schemas.openxmlformats.org/officeDocument/2006/relationships/slideLayout" Target="../slideLayouts/slideLayout23.xml"/><Relationship Id="rId4" Type="http://schemas.openxmlformats.org/officeDocument/2006/relationships/image" Target="../media/image223.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54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54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54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540.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5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69.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3.sv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96.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8.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8.xml"/><Relationship Id="rId1" Type="http://schemas.openxmlformats.org/officeDocument/2006/relationships/tags" Target="../tags/tag1.xm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7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8.xml"/></Relationships>
</file>

<file path=ppt/slides/_rels/slide7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6.xml"/><Relationship Id="rId1" Type="http://schemas.openxmlformats.org/officeDocument/2006/relationships/slideLayout" Target="../slideLayouts/slideLayout101.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159.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167.xml"/><Relationship Id="rId5" Type="http://schemas.openxmlformats.org/officeDocument/2006/relationships/image" Target="../media/image66.emf"/><Relationship Id="rId4" Type="http://schemas.openxmlformats.org/officeDocument/2006/relationships/image" Target="../media/image65.jpeg"/></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74.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7.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199.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30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05.xml"/></Relationships>
</file>

<file path=ppt/slides/_rels/slide8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4.xml"/><Relationship Id="rId1" Type="http://schemas.openxmlformats.org/officeDocument/2006/relationships/slideLayout" Target="../slideLayouts/slideLayout308.xml"/></Relationships>
</file>

<file path=ppt/slides/_rels/slide8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5.xml"/><Relationship Id="rId1" Type="http://schemas.openxmlformats.org/officeDocument/2006/relationships/slideLayout" Target="../slideLayouts/slideLayout30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0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08.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30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9.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305.xml"/><Relationship Id="rId4" Type="http://schemas.openxmlformats.org/officeDocument/2006/relationships/image" Target="../media/image74.jpeg"/></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1.xml"/><Relationship Id="rId1" Type="http://schemas.openxmlformats.org/officeDocument/2006/relationships/slideLayout" Target="../slideLayouts/slideLayout308.xml"/><Relationship Id="rId5" Type="http://schemas.openxmlformats.org/officeDocument/2006/relationships/image" Target="../media/image76.png"/><Relationship Id="rId4" Type="http://schemas.openxmlformats.org/officeDocument/2006/relationships/image" Target="../media/image75.jpeg"/></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308.xml"/><Relationship Id="rId5" Type="http://schemas.openxmlformats.org/officeDocument/2006/relationships/image" Target="file://localhost/http://www.wels.net/wmc/Downloads/163.gif" TargetMode="External"/><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308.xml"/><Relationship Id="rId6" Type="http://schemas.openxmlformats.org/officeDocument/2006/relationships/image" Target="file://localhost/http://www.wels.net/wmc/Downloads/173.gif" TargetMode="External"/><Relationship Id="rId5" Type="http://schemas.openxmlformats.org/officeDocument/2006/relationships/image" Target="../media/image81.png"/><Relationship Id="rId4" Type="http://schemas.openxmlformats.org/officeDocument/2006/relationships/image" Target="../media/image80.jpeg"/></Relationships>
</file>

<file path=ppt/slides/_rels/slide9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5.xml"/><Relationship Id="rId1" Type="http://schemas.openxmlformats.org/officeDocument/2006/relationships/slideLayout" Target="../slideLayouts/slideLayout218.xml"/><Relationship Id="rId5" Type="http://schemas.openxmlformats.org/officeDocument/2006/relationships/image" Target="../media/image84.jpeg"/><Relationship Id="rId4" Type="http://schemas.openxmlformats.org/officeDocument/2006/relationships/image" Target="../media/image83.jpeg"/></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230.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230.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230.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23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dirty="0">
                <a:solidFill>
                  <a:srgbClr val="FFFFFF"/>
                </a:solidFill>
                <a:effectLst>
                  <a:glow rad="228600">
                    <a:srgbClr val="000000"/>
                  </a:glow>
                </a:effectLst>
                <a:latin typeface="Arial"/>
                <a:cs typeface="Arial"/>
              </a:rPr>
              <a:t>تقديم</a:t>
            </a:r>
            <a:r>
              <a:rPr lang="en-US" sz="7200" b="1" dirty="0">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dirty="0">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chemeClr val="bg2"/>
                  </a:glow>
                </a:effectLst>
                <a:latin typeface="Arial"/>
                <a:cs typeface="Arial"/>
              </a:rPr>
              <a:t>الهوية المسيانية ليسوع المسيح واضحة في مجيئه، </a:t>
            </a:r>
          </a:p>
          <a:p>
            <a:pPr algn="ctr">
              <a:spcBef>
                <a:spcPct val="20000"/>
              </a:spcBef>
              <a:spcAft>
                <a:spcPts val="0"/>
              </a:spcAft>
              <a:buClr>
                <a:srgbClr val="FFCC00"/>
              </a:buClr>
              <a:buSzPct val="70000"/>
              <a:defRPr/>
            </a:pPr>
            <a:r>
              <a:rPr lang="ar-JO" sz="3200" b="1" kern="0" dirty="0">
                <a:solidFill>
                  <a:srgbClr val="FFFFFF"/>
                </a:solidFill>
                <a:effectLst>
                  <a:glow rad="228600">
                    <a:schemeClr val="bg2"/>
                  </a:glow>
                </a:effectLst>
                <a:latin typeface="Arial"/>
                <a:cs typeface="Arial"/>
              </a:rPr>
              <a:t>شهادة يوحنا وقد تم تأكيدها في معموديته وتجربته</a:t>
            </a:r>
            <a:endParaRPr lang="en-US" sz="3200" b="1" kern="0" dirty="0">
              <a:solidFill>
                <a:srgbClr val="FFFFFF"/>
              </a:solidFill>
              <a:effectLst>
                <a:glow rad="228600">
                  <a:schemeClr val="bg2"/>
                </a:glow>
              </a:effectLst>
              <a:latin typeface="Arial"/>
              <a:cs typeface="Arial"/>
            </a:endParaRP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a:cs typeface="Arial"/>
              </a:rPr>
              <a:t>تلخيص القسم معتمد على ج. دوايت بنتيكوست، تناغم أقوال وأعمال يسوع المسيح (جراند رابيدز : زوندرفان، 1981)</a:t>
            </a:r>
            <a:endParaRPr lang="en-US" sz="1600" b="1" kern="0" dirty="0">
              <a:solidFill>
                <a:srgbClr val="FFFFFF"/>
              </a:solidFill>
              <a:effectLst>
                <a:outerShdw blurRad="38100" dist="38100" dir="2700000" algn="tl">
                  <a:srgbClr val="000000"/>
                </a:outerShdw>
              </a:effectLst>
              <a:latin typeface="Arial"/>
              <a:cs typeface="Arial"/>
            </a:endParaRP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36004" y="2332880"/>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chemeClr val="bg2"/>
                  </a:glow>
                </a:effectLst>
                <a:latin typeface="Arial"/>
                <a:cs typeface="Arial"/>
              </a:rPr>
              <a:t>27-1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A0A0C-E619-8347-8FFD-1CC01E016CB5}"/>
              </a:ext>
            </a:extLst>
          </p:cNvPr>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ＭＳ Ｐゴシック" charset="-128"/>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3"/>
          <a:stretch>
            <a:fillRect/>
          </a:stretch>
        </p:blipFill>
        <p:spPr>
          <a:xfrm>
            <a:off x="19968" y="8012"/>
            <a:ext cx="5056088" cy="5056088"/>
          </a:xfrm>
          <a:prstGeom prst="rect">
            <a:avLst/>
          </a:prstGeom>
        </p:spPr>
      </p:pic>
      <p:sp>
        <p:nvSpPr>
          <p:cNvPr id="133122" name="Rectangle 2"/>
          <p:cNvSpPr>
            <a:spLocks noGrp="1" noChangeArrowheads="1"/>
          </p:cNvSpPr>
          <p:nvPr>
            <p:ph type="ctrTitle"/>
          </p:nvPr>
        </p:nvSpPr>
        <p:spPr>
          <a:xfrm>
            <a:off x="4932040" y="23540"/>
            <a:ext cx="4303092" cy="3287960"/>
          </a:xfrm>
          <a:effectLst>
            <a:outerShdw blurRad="63500" dist="35921" dir="2700000" algn="ctr" rotWithShape="0">
              <a:srgbClr val="000000">
                <a:alpha val="74998"/>
              </a:srgbClr>
            </a:outerShdw>
          </a:effectLst>
        </p:spPr>
        <p:txBody>
          <a:bodyPr/>
          <a:lstStyle/>
          <a:p>
            <a:pPr eaLnBrk="1" hangingPunct="1">
              <a:defRPr/>
            </a:pPr>
            <a:r>
              <a:rPr kumimoji="0" lang="ar-JO" dirty="0">
                <a:solidFill>
                  <a:srgbClr val="000000"/>
                </a:solidFill>
              </a:rPr>
              <a:t>من هو ثاوفيلس؟</a:t>
            </a:r>
            <a:endParaRPr kumimoji="0" lang="en-US" dirty="0">
              <a:solidFill>
                <a:srgbClr val="000000"/>
              </a:solidFill>
            </a:endParaRPr>
          </a:p>
        </p:txBody>
      </p:sp>
      <p:sp>
        <p:nvSpPr>
          <p:cNvPr id="5" name="Rectangle 3"/>
          <p:cNvSpPr txBox="1">
            <a:spLocks noChangeArrowheads="1"/>
          </p:cNvSpPr>
          <p:nvPr/>
        </p:nvSpPr>
        <p:spPr bwMode="auto">
          <a:xfrm>
            <a:off x="0" y="4876800"/>
            <a:ext cx="91440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000000"/>
                </a:solidFill>
                <a:effectLst/>
                <a:uLnTx/>
                <a:uFillTx/>
                <a:latin typeface="Helvetica"/>
                <a:ea typeface="Osaka"/>
                <a:cs typeface="Osaka"/>
              </a:rPr>
              <a:t>“</a:t>
            </a:r>
            <a:r>
              <a:rPr kumimoji="0" lang="ar-JO" sz="3200" b="1" i="0" u="none" strike="noStrike" kern="0" cap="none" spc="0" normalizeH="0" baseline="0" noProof="0" dirty="0">
                <a:ln>
                  <a:noFill/>
                </a:ln>
                <a:solidFill>
                  <a:srgbClr val="000000"/>
                </a:solidFill>
                <a:effectLst/>
                <a:uLnTx/>
                <a:uFillTx/>
                <a:latin typeface="Helvetica"/>
                <a:ea typeface="Osaka"/>
                <a:cs typeface="Osaka"/>
              </a:rPr>
              <a:t>حبيب الرب</a:t>
            </a:r>
            <a:r>
              <a:rPr kumimoji="0" lang="en-US" sz="3200" b="1" i="0" u="none" strike="noStrike" kern="0" cap="none" spc="0" normalizeH="0" baseline="0" noProof="0" dirty="0">
                <a:ln>
                  <a:noFill/>
                </a:ln>
                <a:solidFill>
                  <a:srgbClr val="000000"/>
                </a:solidFill>
                <a:effectLst/>
                <a:uLnTx/>
                <a:uFillTx/>
                <a:latin typeface="Helvetica"/>
                <a:ea typeface="Osaka"/>
                <a:cs typeface="Osaka"/>
              </a:rPr>
              <a:t>”</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000000"/>
                </a:solidFill>
                <a:effectLst/>
                <a:uLnTx/>
                <a:uFillTx/>
                <a:latin typeface="Helvetica"/>
                <a:ea typeface="Osaka"/>
                <a:cs typeface="Osaka"/>
              </a:rPr>
              <a:t>مؤمن بيسوع</a:t>
            </a:r>
            <a:endParaRPr kumimoji="0" lang="en-US" sz="3200" b="1" i="0" u="none" strike="noStrike" kern="0" cap="none" spc="0" normalizeH="0" baseline="0" noProof="0" dirty="0">
              <a:ln>
                <a:noFill/>
              </a:ln>
              <a:solidFill>
                <a:srgbClr val="000000"/>
              </a:solidFill>
              <a:effectLst/>
              <a:uLnTx/>
              <a:uFillTx/>
              <a:latin typeface="Helvetica"/>
              <a:ea typeface="Osaka"/>
              <a:cs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000000"/>
                </a:solidFill>
                <a:effectLst/>
                <a:uLnTx/>
                <a:uFillTx/>
                <a:latin typeface="Helvetica"/>
                <a:ea typeface="Osaka"/>
                <a:cs typeface="Osaka"/>
              </a:rPr>
              <a:t>ربما يكون هو المستفيد الثري</a:t>
            </a:r>
            <a:endParaRPr kumimoji="0" lang="en-US" sz="3200" b="1" i="0" u="none" strike="noStrike" kern="0" cap="none" spc="0" normalizeH="0" baseline="0" noProof="0" dirty="0">
              <a:ln>
                <a:noFill/>
              </a:ln>
              <a:solidFill>
                <a:srgbClr val="000000"/>
              </a:solidFill>
              <a:effectLst/>
              <a:uLnTx/>
              <a:uFillTx/>
              <a:latin typeface="Helvetica"/>
              <a:ea typeface="Osaka"/>
              <a:cs typeface="Osaka"/>
            </a:endParaRPr>
          </a:p>
        </p:txBody>
      </p:sp>
    </p:spTree>
    <p:extLst>
      <p:ext uri="{BB962C8B-B14F-4D97-AF65-F5344CB8AC3E}">
        <p14:creationId xmlns:p14="http://schemas.microsoft.com/office/powerpoint/2010/main" val="19739253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9756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44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2320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11158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47876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0122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685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2781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6588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52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7384"/>
            <a:ext cx="914400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0" y="908720"/>
            <a:ext cx="3810000" cy="3810000"/>
          </a:xfrm>
          <a:prstGeom prst="rect">
            <a:avLst/>
          </a:prstGeom>
        </p:spPr>
      </p:pic>
      <p:sp>
        <p:nvSpPr>
          <p:cNvPr id="311297" name="Text Box 2"/>
          <p:cNvSpPr txBox="1">
            <a:spLocks noChangeArrowheads="1"/>
          </p:cNvSpPr>
          <p:nvPr/>
        </p:nvSpPr>
        <p:spPr bwMode="auto">
          <a:xfrm>
            <a:off x="8534404" y="152404"/>
            <a:ext cx="53085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94</a:t>
            </a:r>
            <a:endParaRPr kumimoji="0" lang="en-US"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p:txBody>
      </p:sp>
      <p:sp>
        <p:nvSpPr>
          <p:cNvPr id="48132" name="Text Box 4"/>
          <p:cNvSpPr txBox="1">
            <a:spLocks noChangeArrowheads="1"/>
          </p:cNvSpPr>
          <p:nvPr/>
        </p:nvSpPr>
        <p:spPr bwMode="auto">
          <a:xfrm>
            <a:off x="3635896" y="764712"/>
            <a:ext cx="5429358" cy="5632279"/>
          </a:xfrm>
          <a:prstGeom prst="rect">
            <a:avLst/>
          </a:prstGeom>
          <a:noFill/>
          <a:ln>
            <a:noFill/>
          </a:ln>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sng"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الأصل / المستلمون</a:t>
            </a:r>
            <a:endParaRPr kumimoji="0" lang="en-US" altLang="zh-CN"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r" defTabSz="914400" rtl="1" eaLnBrk="1" fontAlgn="base" latinLnBrk="0" hangingPunct="1">
              <a:lnSpc>
                <a:spcPct val="100000"/>
              </a:lnSpc>
              <a:spcBef>
                <a:spcPct val="0"/>
              </a:spcBef>
              <a:spcAft>
                <a:spcPct val="0"/>
              </a:spcAft>
              <a:buClrTx/>
              <a:buSzTx/>
              <a:buFontTx/>
              <a:buChar char="•"/>
              <a:tabLst/>
              <a:defRPr/>
            </a:pPr>
            <a:r>
              <a:rPr kumimoji="0" lang="ar-JO" altLang="zh-CN"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على افتراض أن التاريخ المقدم صحيح فقد كتب لوقا من قيصرية ويتضح أنه كتب إلى ثاوفيلس .</a:t>
            </a:r>
            <a:endParaRPr kumimoji="0" lang="en-US" altLang="zh-CN"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r" defTabSz="914400" rtl="1" eaLnBrk="1" fontAlgn="base" latinLnBrk="0" hangingPunct="1">
              <a:lnSpc>
                <a:spcPct val="100000"/>
              </a:lnSpc>
              <a:spcBef>
                <a:spcPct val="0"/>
              </a:spcBef>
              <a:spcAft>
                <a:spcPct val="0"/>
              </a:spcAft>
              <a:buClrTx/>
              <a:buSzTx/>
              <a:buFontTx/>
              <a:buChar char="•"/>
              <a:tabLst/>
              <a:defRPr/>
            </a:pPr>
            <a:endParaRPr kumimoji="0" lang="en-US" altLang="zh-CN"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r" defTabSz="914400" rtl="1" eaLnBrk="1" fontAlgn="base" latinLnBrk="0" hangingPunct="1">
              <a:lnSpc>
                <a:spcPct val="100000"/>
              </a:lnSpc>
              <a:spcBef>
                <a:spcPct val="0"/>
              </a:spcBef>
              <a:spcAft>
                <a:spcPct val="0"/>
              </a:spcAft>
              <a:buClrTx/>
              <a:buSzTx/>
              <a:buFontTx/>
              <a:buChar char="•"/>
              <a:tabLst/>
              <a:defRPr/>
            </a:pPr>
            <a:r>
              <a:rPr kumimoji="0" lang="ar-JO" altLang="zh-CN"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العنوان (العزيز) لثاوفيلس يشير إلى أنه كان موظفاً حكومياً مسؤولاً وله وضع اجتماعي مرموق وربما تولى مسؤولية نشر لوقا وأعمال الرسل</a:t>
            </a:r>
            <a:r>
              <a:rPr kumimoji="0" lang="en-US" altLang="zh-CN"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 </a:t>
            </a:r>
            <a:endParaRPr kumimoji="0" lang="en-US" sz="3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p:txBody>
      </p:sp>
      <p:sp>
        <p:nvSpPr>
          <p:cNvPr id="311300" name="Rectangle 5"/>
          <p:cNvSpPr>
            <a:spLocks noGrp="1" noChangeArrowheads="1"/>
          </p:cNvSpPr>
          <p:nvPr>
            <p:ph type="title" idx="4294967295"/>
          </p:nvPr>
        </p:nvSpPr>
        <p:spPr>
          <a:xfrm>
            <a:off x="2743200" y="0"/>
            <a:ext cx="3810000" cy="609600"/>
          </a:xfrm>
          <a:solidFill>
            <a:schemeClr val="tx2"/>
          </a:solidFill>
        </p:spPr>
        <p:txBody>
          <a:bodyPr/>
          <a:lstStyle/>
          <a:p>
            <a:pPr eaLnBrk="1" hangingPunct="1"/>
            <a:r>
              <a:rPr lang="ar-JO" sz="2800" dirty="0">
                <a:solidFill>
                  <a:schemeClr val="bg2"/>
                </a:solidFill>
                <a:ea typeface="SimSun" charset="0"/>
                <a:cs typeface="SimSun" charset="0"/>
              </a:rPr>
              <a:t>الظروف</a:t>
            </a:r>
            <a:endParaRPr lang="en-US" dirty="0"/>
          </a:p>
        </p:txBody>
      </p:sp>
    </p:spTree>
    <p:extLst>
      <p:ext uri="{BB962C8B-B14F-4D97-AF65-F5344CB8AC3E}">
        <p14:creationId xmlns:p14="http://schemas.microsoft.com/office/powerpoint/2010/main" val="426158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24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429132"/>
            <a:ext cx="9144000" cy="621731"/>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a:cs typeface="Arial"/>
              </a:rPr>
              <a:t>استخدمت بإذن رسمي</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مرقس</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لوقا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يوحنا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4245569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BBD144C5-D568-4E0A-A81B-374E1CE0AE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ب. بشارة ولادة يسوع لمريم</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5</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1: 26-38</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أعلن جبرائيل لمريم العذراء أنها ستحبل بالمسيا  يسوع معجزياً بحيث يصير الله متجسداً بدون طبيعة ساقطة حيث عرفت مريم أنها ستصير حبلى بالروح القدس</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24962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ملاكٌ يزور مريم</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 name="TextBox 3"/>
          <p:cNvSpPr txBox="1"/>
          <p:nvPr/>
        </p:nvSpPr>
        <p:spPr>
          <a:xfrm>
            <a:off x="3635896" y="5157192"/>
            <a:ext cx="5184576" cy="707870"/>
          </a:xfrm>
          <a:prstGeom prst="rect">
            <a:avLst/>
          </a:prstGeom>
          <a:noFill/>
        </p:spPr>
        <p:txBody>
          <a:bodyPr wrap="square" lIns="91408" tIns="45704" rIns="91408" bIns="45704">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لوقا 1: 26-38</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065921B-76F5-07BC-FA8A-0BB26150B02A}"/>
              </a:ext>
            </a:extLst>
          </p:cNvPr>
          <p:cNvGrpSpPr/>
          <p:nvPr/>
        </p:nvGrpSpPr>
        <p:grpSpPr>
          <a:xfrm>
            <a:off x="124854" y="4538721"/>
            <a:ext cx="2430922" cy="1592508"/>
            <a:chOff x="5508104" y="620689"/>
            <a:chExt cx="3456896" cy="1592508"/>
          </a:xfrm>
        </p:grpSpPr>
        <p:grpSp>
          <p:nvGrpSpPr>
            <p:cNvPr id="5" name="Group 4">
              <a:extLst>
                <a:ext uri="{FF2B5EF4-FFF2-40B4-BE49-F238E27FC236}">
                  <a16:creationId xmlns:a16="http://schemas.microsoft.com/office/drawing/2014/main" id="{29F35B74-8DE2-5874-7892-2AA23CDB8BD9}"/>
                </a:ext>
              </a:extLst>
            </p:cNvPr>
            <p:cNvGrpSpPr/>
            <p:nvPr/>
          </p:nvGrpSpPr>
          <p:grpSpPr>
            <a:xfrm>
              <a:off x="5508104" y="620689"/>
              <a:ext cx="2660102" cy="1394677"/>
              <a:chOff x="5508104" y="620689"/>
              <a:chExt cx="2660102" cy="1394677"/>
            </a:xfrm>
          </p:grpSpPr>
          <p:pic>
            <p:nvPicPr>
              <p:cNvPr id="13" name="Picture 1" descr="22_John_Baptist_Prison_JPEG_1024.jpg">
                <a:extLst>
                  <a:ext uri="{FF2B5EF4-FFF2-40B4-BE49-F238E27FC236}">
                    <a16:creationId xmlns:a16="http://schemas.microsoft.com/office/drawing/2014/main" id="{35BA99A0-B749-4901-E94B-7104A38C48A0}"/>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D65508B7-972D-CA77-4FD1-AFA029464F76}"/>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 name="TextBox 5">
              <a:extLst>
                <a:ext uri="{FF2B5EF4-FFF2-40B4-BE49-F238E27FC236}">
                  <a16:creationId xmlns:a16="http://schemas.microsoft.com/office/drawing/2014/main" id="{C4C7B492-0586-DC81-B8E6-00C064B4B10F}"/>
                </a:ext>
              </a:extLst>
            </p:cNvPr>
            <p:cNvSpPr txBox="1"/>
            <p:nvPr/>
          </p:nvSpPr>
          <p:spPr>
            <a:xfrm>
              <a:off x="5971140" y="648153"/>
              <a:ext cx="2993860" cy="1565044"/>
            </a:xfrm>
            <a:prstGeom prst="rect">
              <a:avLst/>
            </a:prstGeom>
            <a:noFill/>
          </p:spPr>
          <p:txBody>
            <a:bodyPr wrap="square" rtlCol="0">
              <a:spAutoFit/>
            </a:bodyPr>
            <a:lstStyle/>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a:t>
              </a:r>
              <a:endParaRPr kumimoji="0" lang="en-US"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كتابية</a:t>
              </a:r>
              <a:endParaRPr kumimoji="0" lang="en-US"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مجانية</a:t>
              </a:r>
            </a:p>
          </p:txBody>
        </p:sp>
      </p:grpSp>
    </p:spTree>
    <p:extLst>
      <p:ext uri="{BB962C8B-B14F-4D97-AF65-F5344CB8AC3E}">
        <p14:creationId xmlns:p14="http://schemas.microsoft.com/office/powerpoint/2010/main" val="2390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6666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5179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26698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42914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9937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0" y="908720"/>
            <a:ext cx="3810000" cy="3810000"/>
          </a:xfrm>
          <a:prstGeom prst="rect">
            <a:avLst/>
          </a:prstGeom>
        </p:spPr>
      </p:pic>
      <p:sp>
        <p:nvSpPr>
          <p:cNvPr id="311297" name="Text Box 2"/>
          <p:cNvSpPr txBox="1">
            <a:spLocks noChangeArrowheads="1"/>
          </p:cNvSpPr>
          <p:nvPr/>
        </p:nvSpPr>
        <p:spPr bwMode="auto">
          <a:xfrm>
            <a:off x="8534404" y="152404"/>
            <a:ext cx="53085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94</a:t>
            </a:r>
            <a:endParaRPr kumimoji="0" lang="en-US" sz="24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p:txBody>
      </p:sp>
      <p:sp>
        <p:nvSpPr>
          <p:cNvPr id="311300" name="Rectangle 5"/>
          <p:cNvSpPr>
            <a:spLocks noGrp="1" noChangeArrowheads="1"/>
          </p:cNvSpPr>
          <p:nvPr>
            <p:ph type="title" idx="4294967295"/>
          </p:nvPr>
        </p:nvSpPr>
        <p:spPr>
          <a:xfrm>
            <a:off x="2743200" y="0"/>
            <a:ext cx="3810000" cy="609600"/>
          </a:xfrm>
          <a:solidFill>
            <a:schemeClr val="tx2"/>
          </a:solidFill>
        </p:spPr>
        <p:txBody>
          <a:bodyPr/>
          <a:lstStyle/>
          <a:p>
            <a:pPr eaLnBrk="1" hangingPunct="1"/>
            <a:r>
              <a:rPr lang="ar-JO" sz="2800" dirty="0">
                <a:solidFill>
                  <a:schemeClr val="bg2"/>
                </a:solidFill>
                <a:ea typeface="SimSun" charset="0"/>
                <a:cs typeface="SimSun" charset="0"/>
              </a:rPr>
              <a:t>الظروف</a:t>
            </a:r>
            <a:endParaRPr lang="en-US" dirty="0"/>
          </a:p>
        </p:txBody>
      </p:sp>
      <p:sp>
        <p:nvSpPr>
          <p:cNvPr id="7" name="Text Box 4"/>
          <p:cNvSpPr txBox="1">
            <a:spLocks noChangeArrowheads="1"/>
          </p:cNvSpPr>
          <p:nvPr/>
        </p:nvSpPr>
        <p:spPr bwMode="auto">
          <a:xfrm>
            <a:off x="3888746" y="1151525"/>
            <a:ext cx="5255254" cy="3970285"/>
          </a:xfrm>
          <a:prstGeom prst="rect">
            <a:avLst/>
          </a:prstGeom>
          <a:noFill/>
          <a:ln>
            <a:noFill/>
          </a:ln>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بالتزامن مع الكتابة للأمم فإن لوقا </a:t>
            </a:r>
            <a:endPar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يترجم المصطلحات الآرامية </a:t>
            </a:r>
            <a:endPar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يتتبع نسب المسيح بالرجوع إلى آدم، </a:t>
            </a:r>
            <a:endPar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يشير للحكام الرومان للتأكيد على الناحية الزمنية</a:t>
            </a:r>
            <a:r>
              <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a:t>
            </a: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يتجنب ذكر تتميم النبوات </a:t>
            </a:r>
            <a:endPar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يقتبس من الترجمة السبعينية </a:t>
            </a:r>
            <a:endPar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يوضح العادات اليهودية </a:t>
            </a:r>
            <a:endParaRPr kumimoji="0" lang="ar-SA"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endParaRPr>
          </a:p>
          <a:p>
            <a:pPr marL="350838" marR="0" lvl="0" indent="-350838" algn="just"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جغرافيا أرض إسرائيل </a:t>
            </a:r>
            <a:r>
              <a:rPr kumimoji="0" lang="en-US" altLang="zh-CN" sz="2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30469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4358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835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8231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1544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1337653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1777574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15516" y="-1"/>
            <a:ext cx="8028484" cy="685800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6"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4402667"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0419" name="Picture 3"/>
          <p:cNvSpPr>
            <a:spLocks noChangeAspect="1" noChangeArrowheads="1"/>
          </p:cNvSpPr>
          <p:nvPr/>
        </p:nvSpPr>
        <p:spPr bwMode="auto">
          <a:xfrm>
            <a:off x="-36513" y="0"/>
            <a:ext cx="45513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420" name="Text Box 4"/>
          <p:cNvSpPr txBox="1">
            <a:spLocks noChangeArrowheads="1"/>
          </p:cNvSpPr>
          <p:nvPr/>
        </p:nvSpPr>
        <p:spPr bwMode="auto">
          <a:xfrm>
            <a:off x="-203001" y="1268761"/>
            <a:ext cx="4343400" cy="769409"/>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زكريا</a:t>
            </a:r>
            <a:endParaRPr kumimoji="0" lang="en-US" sz="3600" b="1" i="1"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1" name="Rectangle 5"/>
          <p:cNvSpPr>
            <a:spLocks noGrp="1" noChangeArrowheads="1"/>
          </p:cNvSpPr>
          <p:nvPr>
            <p:ph type="title" idx="4294967295"/>
          </p:nvPr>
        </p:nvSpPr>
        <p:spPr>
          <a:xfrm>
            <a:off x="-35496" y="416842"/>
            <a:ext cx="9144000" cy="914400"/>
          </a:xfrm>
        </p:spPr>
        <p:txBody>
          <a:bodyPr/>
          <a:lstStyle/>
          <a:p>
            <a:pPr eaLnBrk="1" hangingPunct="1">
              <a:defRPr/>
            </a:pPr>
            <a:r>
              <a:rPr lang="ar-JO" sz="4000" b="1" dirty="0">
                <a:solidFill>
                  <a:schemeClr val="bg1"/>
                </a:solidFill>
                <a:effectLst>
                  <a:glow rad="152400">
                    <a:schemeClr val="tx1"/>
                  </a:glow>
                </a:effectLst>
                <a:latin typeface="Arial" panose="020B0604020202020204" pitchFamily="34" charset="0"/>
                <a:cs typeface="Arial" panose="020B0604020202020204" pitchFamily="34" charset="0"/>
              </a:rPr>
              <a:t>ردود الفعل حول أخبار الولادة المدهشة</a:t>
            </a:r>
            <a:endParaRPr lang="en-US" sz="4000" b="1" dirty="0">
              <a:effectLst>
                <a:glow rad="152400">
                  <a:schemeClr val="tx1"/>
                </a:glow>
              </a:effectLst>
              <a:latin typeface="Arial" panose="020B0604020202020204" pitchFamily="34" charset="0"/>
              <a:cs typeface="Arial" panose="020B0604020202020204" pitchFamily="34" charset="0"/>
            </a:endParaRPr>
          </a:p>
        </p:txBody>
      </p:sp>
      <p:sp>
        <p:nvSpPr>
          <p:cNvPr id="60422" name="Text Box 6"/>
          <p:cNvSpPr txBox="1">
            <a:spLocks noChangeArrowheads="1"/>
          </p:cNvSpPr>
          <p:nvPr/>
        </p:nvSpPr>
        <p:spPr bwMode="auto">
          <a:xfrm>
            <a:off x="4283968" y="1268761"/>
            <a:ext cx="4968552" cy="769441"/>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مريم</a:t>
            </a:r>
            <a:endParaRPr kumimoji="0" lang="en-US" sz="3600" b="1" i="1"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3" name="Text Box 7"/>
          <p:cNvSpPr txBox="1">
            <a:spLocks noChangeArrowheads="1"/>
          </p:cNvSpPr>
          <p:nvPr/>
        </p:nvSpPr>
        <p:spPr bwMode="auto">
          <a:xfrm>
            <a:off x="12576" y="23980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عجوز لمجيء طفل</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4" name="Text Box 8"/>
          <p:cNvSpPr txBox="1">
            <a:spLocks noChangeArrowheads="1"/>
          </p:cNvSpPr>
          <p:nvPr/>
        </p:nvSpPr>
        <p:spPr bwMode="auto">
          <a:xfrm>
            <a:off x="4415243" y="2398042"/>
            <a:ext cx="4728757" cy="590147"/>
          </a:xfrm>
          <a:prstGeom prst="rect">
            <a:avLst/>
          </a:prstGeom>
          <a:noFill/>
          <a:ln w="9525">
            <a:noFill/>
            <a:miter lim="800000"/>
            <a:headEnd/>
            <a:tailEnd/>
          </a:ln>
          <a:effectLst/>
        </p:spPr>
        <p:txBody>
          <a:bodyPr wrap="square"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صغيرة لمجيء طفل</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5" name="Text Box 9"/>
          <p:cNvSpPr txBox="1">
            <a:spLocks noChangeArrowheads="1"/>
          </p:cNvSpPr>
          <p:nvPr/>
        </p:nvSpPr>
        <p:spPr bwMode="auto">
          <a:xfrm>
            <a:off x="12576" y="33886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كيف يمكن أن أتأكد؟</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6" name="Text Box 10"/>
          <p:cNvSpPr txBox="1">
            <a:spLocks noChangeArrowheads="1"/>
          </p:cNvSpPr>
          <p:nvPr/>
        </p:nvSpPr>
        <p:spPr bwMode="auto">
          <a:xfrm>
            <a:off x="4415243" y="3388642"/>
            <a:ext cx="4693261" cy="590147"/>
          </a:xfrm>
          <a:prstGeom prst="rect">
            <a:avLst/>
          </a:prstGeom>
          <a:noFill/>
          <a:ln w="9525">
            <a:noFill/>
            <a:miter lim="800000"/>
            <a:headEnd/>
            <a:tailEnd/>
          </a:ln>
          <a:effectLst/>
        </p:spPr>
        <p:txBody>
          <a:bodyPr wrap="square"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كيف يكون هذا؟</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7" name="Text Box 11"/>
          <p:cNvSpPr txBox="1">
            <a:spLocks noChangeArrowheads="1"/>
          </p:cNvSpPr>
          <p:nvPr/>
        </p:nvSpPr>
        <p:spPr bwMode="auto">
          <a:xfrm>
            <a:off x="12576" y="43792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شك في كلمة الله</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8" name="Text Box 12"/>
          <p:cNvSpPr txBox="1">
            <a:spLocks noChangeArrowheads="1"/>
          </p:cNvSpPr>
          <p:nvPr/>
        </p:nvSpPr>
        <p:spPr bwMode="auto">
          <a:xfrm>
            <a:off x="4402667" y="4379242"/>
            <a:ext cx="4777845" cy="590147"/>
          </a:xfrm>
          <a:prstGeom prst="rect">
            <a:avLst/>
          </a:prstGeom>
          <a:noFill/>
          <a:ln w="9525">
            <a:noFill/>
            <a:miter lim="800000"/>
            <a:headEnd/>
            <a:tailEnd/>
          </a:ln>
          <a:effectLst/>
        </p:spPr>
        <p:txBody>
          <a:bodyPr wrap="square"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سألت عن طريقة الله</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29" name="Text Box 13"/>
          <p:cNvSpPr txBox="1">
            <a:spLocks noChangeArrowheads="1"/>
          </p:cNvSpPr>
          <p:nvPr/>
        </p:nvSpPr>
        <p:spPr bwMode="auto">
          <a:xfrm>
            <a:off x="12576" y="5369844"/>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انتهى الأمر بغباء</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0430" name="Text Box 14"/>
          <p:cNvSpPr txBox="1">
            <a:spLocks noChangeArrowheads="1"/>
          </p:cNvSpPr>
          <p:nvPr/>
        </p:nvSpPr>
        <p:spPr bwMode="auto">
          <a:xfrm>
            <a:off x="4684712" y="5369844"/>
            <a:ext cx="44958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انتهى الأمر بخضوع</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23598" name="Text Box 3"/>
          <p:cNvSpPr txBox="1">
            <a:spLocks noChangeArrowheads="1"/>
          </p:cNvSpPr>
          <p:nvPr/>
        </p:nvSpPr>
        <p:spPr bwMode="auto">
          <a:xfrm>
            <a:off x="8028485" y="44455"/>
            <a:ext cx="1080592"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101ج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04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0419"/>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6042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nodeType="clickEffect">
                                  <p:stCondLst>
                                    <p:cond delay="0"/>
                                  </p:stCondLst>
                                  <p:childTnLst>
                                    <p:set>
                                      <p:cBhvr>
                                        <p:cTn id="17" dur="1" fill="hold">
                                          <p:stCondLst>
                                            <p:cond delay="0"/>
                                          </p:stCondLst>
                                        </p:cTn>
                                        <p:tgtEl>
                                          <p:spTgt spid="60423"/>
                                        </p:tgtEl>
                                        <p:attrNameLst>
                                          <p:attrName>style.visibility</p:attrName>
                                        </p:attrNameLst>
                                      </p:cBhvr>
                                      <p:to>
                                        <p:strVal val="visible"/>
                                      </p:to>
                                    </p:set>
                                    <p:anim calcmode="lin" valueType="num">
                                      <p:cBhvr>
                                        <p:cTn id="18" dur="1000" fill="hold"/>
                                        <p:tgtEl>
                                          <p:spTgt spid="60423"/>
                                        </p:tgtEl>
                                        <p:attrNameLst>
                                          <p:attrName>ppt_w</p:attrName>
                                        </p:attrNameLst>
                                      </p:cBhvr>
                                      <p:tavLst>
                                        <p:tav tm="0">
                                          <p:val>
                                            <p:fltVal val="0"/>
                                          </p:val>
                                        </p:tav>
                                        <p:tav tm="100000">
                                          <p:val>
                                            <p:strVal val="#ppt_w"/>
                                          </p:val>
                                        </p:tav>
                                      </p:tavLst>
                                    </p:anim>
                                    <p:anim calcmode="lin" valueType="num">
                                      <p:cBhvr>
                                        <p:cTn id="19" dur="1000" fill="hold"/>
                                        <p:tgtEl>
                                          <p:spTgt spid="60423"/>
                                        </p:tgtEl>
                                        <p:attrNameLst>
                                          <p:attrName>ppt_h</p:attrName>
                                        </p:attrNameLst>
                                      </p:cBhvr>
                                      <p:tavLst>
                                        <p:tav tm="0">
                                          <p:val>
                                            <p:fltVal val="0"/>
                                          </p:val>
                                        </p:tav>
                                        <p:tav tm="100000">
                                          <p:val>
                                            <p:strVal val="#ppt_h"/>
                                          </p:val>
                                        </p:tav>
                                      </p:tavLst>
                                    </p:anim>
                                    <p:anim calcmode="lin" valueType="num">
                                      <p:cBhvr>
                                        <p:cTn id="20" dur="1000" fill="hold"/>
                                        <p:tgtEl>
                                          <p:spTgt spid="6042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604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60424"/>
                                        </p:tgtEl>
                                        <p:attrNameLst>
                                          <p:attrName>style.visibility</p:attrName>
                                        </p:attrNameLst>
                                      </p:cBhvr>
                                      <p:to>
                                        <p:strVal val="visible"/>
                                      </p:to>
                                    </p:set>
                                    <p:anim calcmode="lin" valueType="num">
                                      <p:cBhvr>
                                        <p:cTn id="26" dur="1000" fill="hold"/>
                                        <p:tgtEl>
                                          <p:spTgt spid="60424"/>
                                        </p:tgtEl>
                                        <p:attrNameLst>
                                          <p:attrName>ppt_w</p:attrName>
                                        </p:attrNameLst>
                                      </p:cBhvr>
                                      <p:tavLst>
                                        <p:tav tm="0">
                                          <p:val>
                                            <p:fltVal val="0"/>
                                          </p:val>
                                        </p:tav>
                                        <p:tav tm="100000">
                                          <p:val>
                                            <p:strVal val="#ppt_w"/>
                                          </p:val>
                                        </p:tav>
                                      </p:tavLst>
                                    </p:anim>
                                    <p:anim calcmode="lin" valueType="num">
                                      <p:cBhvr>
                                        <p:cTn id="27" dur="1000" fill="hold"/>
                                        <p:tgtEl>
                                          <p:spTgt spid="60424"/>
                                        </p:tgtEl>
                                        <p:attrNameLst>
                                          <p:attrName>ppt_h</p:attrName>
                                        </p:attrNameLst>
                                      </p:cBhvr>
                                      <p:tavLst>
                                        <p:tav tm="0">
                                          <p:val>
                                            <p:fltVal val="0"/>
                                          </p:val>
                                        </p:tav>
                                        <p:tav tm="100000">
                                          <p:val>
                                            <p:strVal val="#ppt_h"/>
                                          </p:val>
                                        </p:tav>
                                      </p:tavLst>
                                    </p:anim>
                                    <p:anim calcmode="lin" valueType="num">
                                      <p:cBhvr>
                                        <p:cTn id="28" dur="1000" fill="hold"/>
                                        <p:tgtEl>
                                          <p:spTgt spid="6042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04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5" presetClass="entr" presetSubtype="0" fill="hold" nodeType="clickEffect">
                                  <p:stCondLst>
                                    <p:cond delay="0"/>
                                  </p:stCondLst>
                                  <p:childTnLst>
                                    <p:set>
                                      <p:cBhvr>
                                        <p:cTn id="33" dur="1" fill="hold">
                                          <p:stCondLst>
                                            <p:cond delay="0"/>
                                          </p:stCondLst>
                                        </p:cTn>
                                        <p:tgtEl>
                                          <p:spTgt spid="60425"/>
                                        </p:tgtEl>
                                        <p:attrNameLst>
                                          <p:attrName>style.visibility</p:attrName>
                                        </p:attrNameLst>
                                      </p:cBhvr>
                                      <p:to>
                                        <p:strVal val="visible"/>
                                      </p:to>
                                    </p:set>
                                    <p:anim calcmode="lin" valueType="num">
                                      <p:cBhvr>
                                        <p:cTn id="34" dur="1000" fill="hold"/>
                                        <p:tgtEl>
                                          <p:spTgt spid="60425"/>
                                        </p:tgtEl>
                                        <p:attrNameLst>
                                          <p:attrName>ppt_w</p:attrName>
                                        </p:attrNameLst>
                                      </p:cBhvr>
                                      <p:tavLst>
                                        <p:tav tm="0">
                                          <p:val>
                                            <p:fltVal val="0"/>
                                          </p:val>
                                        </p:tav>
                                        <p:tav tm="100000">
                                          <p:val>
                                            <p:strVal val="#ppt_w"/>
                                          </p:val>
                                        </p:tav>
                                      </p:tavLst>
                                    </p:anim>
                                    <p:anim calcmode="lin" valueType="num">
                                      <p:cBhvr>
                                        <p:cTn id="35" dur="1000" fill="hold"/>
                                        <p:tgtEl>
                                          <p:spTgt spid="60425"/>
                                        </p:tgtEl>
                                        <p:attrNameLst>
                                          <p:attrName>ppt_h</p:attrName>
                                        </p:attrNameLst>
                                      </p:cBhvr>
                                      <p:tavLst>
                                        <p:tav tm="0">
                                          <p:val>
                                            <p:fltVal val="0"/>
                                          </p:val>
                                        </p:tav>
                                        <p:tav tm="100000">
                                          <p:val>
                                            <p:strVal val="#ppt_h"/>
                                          </p:val>
                                        </p:tav>
                                      </p:tavLst>
                                    </p:anim>
                                    <p:anim calcmode="lin" valueType="num">
                                      <p:cBhvr>
                                        <p:cTn id="36" dur="1000" fill="hold"/>
                                        <p:tgtEl>
                                          <p:spTgt spid="60425"/>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604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60426"/>
                                        </p:tgtEl>
                                        <p:attrNameLst>
                                          <p:attrName>style.visibility</p:attrName>
                                        </p:attrNameLst>
                                      </p:cBhvr>
                                      <p:to>
                                        <p:strVal val="visible"/>
                                      </p:to>
                                    </p:set>
                                    <p:anim calcmode="lin" valueType="num">
                                      <p:cBhvr>
                                        <p:cTn id="42" dur="1000" fill="hold"/>
                                        <p:tgtEl>
                                          <p:spTgt spid="60426"/>
                                        </p:tgtEl>
                                        <p:attrNameLst>
                                          <p:attrName>ppt_w</p:attrName>
                                        </p:attrNameLst>
                                      </p:cBhvr>
                                      <p:tavLst>
                                        <p:tav tm="0">
                                          <p:val>
                                            <p:fltVal val="0"/>
                                          </p:val>
                                        </p:tav>
                                        <p:tav tm="100000">
                                          <p:val>
                                            <p:strVal val="#ppt_w"/>
                                          </p:val>
                                        </p:tav>
                                      </p:tavLst>
                                    </p:anim>
                                    <p:anim calcmode="lin" valueType="num">
                                      <p:cBhvr>
                                        <p:cTn id="43" dur="1000" fill="hold"/>
                                        <p:tgtEl>
                                          <p:spTgt spid="60426"/>
                                        </p:tgtEl>
                                        <p:attrNameLst>
                                          <p:attrName>ppt_h</p:attrName>
                                        </p:attrNameLst>
                                      </p:cBhvr>
                                      <p:tavLst>
                                        <p:tav tm="0">
                                          <p:val>
                                            <p:fltVal val="0"/>
                                          </p:val>
                                        </p:tav>
                                        <p:tav tm="100000">
                                          <p:val>
                                            <p:strVal val="#ppt_h"/>
                                          </p:val>
                                        </p:tav>
                                      </p:tavLst>
                                    </p:anim>
                                    <p:anim calcmode="lin" valueType="num">
                                      <p:cBhvr>
                                        <p:cTn id="44" dur="1000" fill="hold"/>
                                        <p:tgtEl>
                                          <p:spTgt spid="60426"/>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604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nodeType="clickEffect">
                                  <p:stCondLst>
                                    <p:cond delay="0"/>
                                  </p:stCondLst>
                                  <p:childTnLst>
                                    <p:set>
                                      <p:cBhvr>
                                        <p:cTn id="49" dur="1" fill="hold">
                                          <p:stCondLst>
                                            <p:cond delay="0"/>
                                          </p:stCondLst>
                                        </p:cTn>
                                        <p:tgtEl>
                                          <p:spTgt spid="60427"/>
                                        </p:tgtEl>
                                        <p:attrNameLst>
                                          <p:attrName>style.visibility</p:attrName>
                                        </p:attrNameLst>
                                      </p:cBhvr>
                                      <p:to>
                                        <p:strVal val="visible"/>
                                      </p:to>
                                    </p:set>
                                    <p:anim calcmode="lin" valueType="num">
                                      <p:cBhvr>
                                        <p:cTn id="50" dur="1000" fill="hold"/>
                                        <p:tgtEl>
                                          <p:spTgt spid="60427"/>
                                        </p:tgtEl>
                                        <p:attrNameLst>
                                          <p:attrName>ppt_w</p:attrName>
                                        </p:attrNameLst>
                                      </p:cBhvr>
                                      <p:tavLst>
                                        <p:tav tm="0">
                                          <p:val>
                                            <p:fltVal val="0"/>
                                          </p:val>
                                        </p:tav>
                                        <p:tav tm="100000">
                                          <p:val>
                                            <p:strVal val="#ppt_w"/>
                                          </p:val>
                                        </p:tav>
                                      </p:tavLst>
                                    </p:anim>
                                    <p:anim calcmode="lin" valueType="num">
                                      <p:cBhvr>
                                        <p:cTn id="51" dur="1000" fill="hold"/>
                                        <p:tgtEl>
                                          <p:spTgt spid="60427"/>
                                        </p:tgtEl>
                                        <p:attrNameLst>
                                          <p:attrName>ppt_h</p:attrName>
                                        </p:attrNameLst>
                                      </p:cBhvr>
                                      <p:tavLst>
                                        <p:tav tm="0">
                                          <p:val>
                                            <p:fltVal val="0"/>
                                          </p:val>
                                        </p:tav>
                                        <p:tav tm="100000">
                                          <p:val>
                                            <p:strVal val="#ppt_h"/>
                                          </p:val>
                                        </p:tav>
                                      </p:tavLst>
                                    </p:anim>
                                    <p:anim calcmode="lin" valueType="num">
                                      <p:cBhvr>
                                        <p:cTn id="52" dur="1000" fill="hold"/>
                                        <p:tgtEl>
                                          <p:spTgt spid="6042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604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60428"/>
                                        </p:tgtEl>
                                        <p:attrNameLst>
                                          <p:attrName>style.visibility</p:attrName>
                                        </p:attrNameLst>
                                      </p:cBhvr>
                                      <p:to>
                                        <p:strVal val="visible"/>
                                      </p:to>
                                    </p:set>
                                    <p:anim calcmode="lin" valueType="num">
                                      <p:cBhvr>
                                        <p:cTn id="58" dur="1000" fill="hold"/>
                                        <p:tgtEl>
                                          <p:spTgt spid="60428"/>
                                        </p:tgtEl>
                                        <p:attrNameLst>
                                          <p:attrName>ppt_w</p:attrName>
                                        </p:attrNameLst>
                                      </p:cBhvr>
                                      <p:tavLst>
                                        <p:tav tm="0">
                                          <p:val>
                                            <p:fltVal val="0"/>
                                          </p:val>
                                        </p:tav>
                                        <p:tav tm="100000">
                                          <p:val>
                                            <p:strVal val="#ppt_w"/>
                                          </p:val>
                                        </p:tav>
                                      </p:tavLst>
                                    </p:anim>
                                    <p:anim calcmode="lin" valueType="num">
                                      <p:cBhvr>
                                        <p:cTn id="59" dur="1000" fill="hold"/>
                                        <p:tgtEl>
                                          <p:spTgt spid="60428"/>
                                        </p:tgtEl>
                                        <p:attrNameLst>
                                          <p:attrName>ppt_h</p:attrName>
                                        </p:attrNameLst>
                                      </p:cBhvr>
                                      <p:tavLst>
                                        <p:tav tm="0">
                                          <p:val>
                                            <p:fltVal val="0"/>
                                          </p:val>
                                        </p:tav>
                                        <p:tav tm="100000">
                                          <p:val>
                                            <p:strVal val="#ppt_h"/>
                                          </p:val>
                                        </p:tav>
                                      </p:tavLst>
                                    </p:anim>
                                    <p:anim calcmode="lin" valueType="num">
                                      <p:cBhvr>
                                        <p:cTn id="60" dur="1000" fill="hold"/>
                                        <p:tgtEl>
                                          <p:spTgt spid="60428"/>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604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60429"/>
                                        </p:tgtEl>
                                        <p:attrNameLst>
                                          <p:attrName>style.visibility</p:attrName>
                                        </p:attrNameLst>
                                      </p:cBhvr>
                                      <p:to>
                                        <p:strVal val="visible"/>
                                      </p:to>
                                    </p:set>
                                    <p:anim calcmode="lin" valueType="num">
                                      <p:cBhvr>
                                        <p:cTn id="66" dur="1000" fill="hold"/>
                                        <p:tgtEl>
                                          <p:spTgt spid="60429"/>
                                        </p:tgtEl>
                                        <p:attrNameLst>
                                          <p:attrName>ppt_w</p:attrName>
                                        </p:attrNameLst>
                                      </p:cBhvr>
                                      <p:tavLst>
                                        <p:tav tm="0">
                                          <p:val>
                                            <p:fltVal val="0"/>
                                          </p:val>
                                        </p:tav>
                                        <p:tav tm="100000">
                                          <p:val>
                                            <p:strVal val="#ppt_w"/>
                                          </p:val>
                                        </p:tav>
                                      </p:tavLst>
                                    </p:anim>
                                    <p:anim calcmode="lin" valueType="num">
                                      <p:cBhvr>
                                        <p:cTn id="67" dur="1000" fill="hold"/>
                                        <p:tgtEl>
                                          <p:spTgt spid="60429"/>
                                        </p:tgtEl>
                                        <p:attrNameLst>
                                          <p:attrName>ppt_h</p:attrName>
                                        </p:attrNameLst>
                                      </p:cBhvr>
                                      <p:tavLst>
                                        <p:tav tm="0">
                                          <p:val>
                                            <p:fltVal val="0"/>
                                          </p:val>
                                        </p:tav>
                                        <p:tav tm="100000">
                                          <p:val>
                                            <p:strVal val="#ppt_h"/>
                                          </p:val>
                                        </p:tav>
                                      </p:tavLst>
                                    </p:anim>
                                    <p:anim calcmode="lin" valueType="num">
                                      <p:cBhvr>
                                        <p:cTn id="68" dur="1000" fill="hold"/>
                                        <p:tgtEl>
                                          <p:spTgt spid="60429"/>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60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nodeType="clickEffect">
                                  <p:stCondLst>
                                    <p:cond delay="0"/>
                                  </p:stCondLst>
                                  <p:childTnLst>
                                    <p:set>
                                      <p:cBhvr>
                                        <p:cTn id="73" dur="1" fill="hold">
                                          <p:stCondLst>
                                            <p:cond delay="0"/>
                                          </p:stCondLst>
                                        </p:cTn>
                                        <p:tgtEl>
                                          <p:spTgt spid="60430"/>
                                        </p:tgtEl>
                                        <p:attrNameLst>
                                          <p:attrName>style.visibility</p:attrName>
                                        </p:attrNameLst>
                                      </p:cBhvr>
                                      <p:to>
                                        <p:strVal val="visible"/>
                                      </p:to>
                                    </p:set>
                                    <p:anim calcmode="lin" valueType="num">
                                      <p:cBhvr>
                                        <p:cTn id="74" dur="1000" fill="hold"/>
                                        <p:tgtEl>
                                          <p:spTgt spid="60430"/>
                                        </p:tgtEl>
                                        <p:attrNameLst>
                                          <p:attrName>ppt_w</p:attrName>
                                        </p:attrNameLst>
                                      </p:cBhvr>
                                      <p:tavLst>
                                        <p:tav tm="0">
                                          <p:val>
                                            <p:fltVal val="0"/>
                                          </p:val>
                                        </p:tav>
                                        <p:tav tm="100000">
                                          <p:val>
                                            <p:strVal val="#ppt_w"/>
                                          </p:val>
                                        </p:tav>
                                      </p:tavLst>
                                    </p:anim>
                                    <p:anim calcmode="lin" valueType="num">
                                      <p:cBhvr>
                                        <p:cTn id="75" dur="1000" fill="hold"/>
                                        <p:tgtEl>
                                          <p:spTgt spid="60430"/>
                                        </p:tgtEl>
                                        <p:attrNameLst>
                                          <p:attrName>ppt_h</p:attrName>
                                        </p:attrNameLst>
                                      </p:cBhvr>
                                      <p:tavLst>
                                        <p:tav tm="0">
                                          <p:val>
                                            <p:fltVal val="0"/>
                                          </p:val>
                                        </p:tav>
                                        <p:tav tm="100000">
                                          <p:val>
                                            <p:strVal val="#ppt_h"/>
                                          </p:val>
                                        </p:tav>
                                      </p:tavLst>
                                    </p:anim>
                                    <p:anim calcmode="lin" valueType="num">
                                      <p:cBhvr>
                                        <p:cTn id="76" dur="1000" fill="hold"/>
                                        <p:tgtEl>
                                          <p:spTgt spid="60430"/>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604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0" y="0"/>
            <a:ext cx="9144000" cy="1066800"/>
          </a:xfrm>
        </p:spPr>
        <p:txBody>
          <a:bodyPr/>
          <a:lstStyle/>
          <a:p>
            <a:r>
              <a:rPr lang="ar-JO"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كانت بيت لحم هي مدينة داود</a:t>
            </a:r>
            <a:endParaRPr lang="en-US"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439473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9297" name="Picture 3" descr="SonOfHighe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24529"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88640"/>
            <a:ext cx="8458200" cy="4680520"/>
          </a:xfrm>
          <a:noFill/>
          <a:ln>
            <a:noFill/>
          </a:ln>
        </p:spPr>
        <p:txBody>
          <a:bodyPr vert="horz" wrap="square" lIns="91408" tIns="45704" rIns="91408" bIns="45704" numCol="1" anchor="ctr" anchorCtr="0" compatLnSpc="1">
            <a:prstTxWarp prst="textNoShape">
              <a:avLst/>
            </a:prstTxWarp>
          </a:bodyPr>
          <a:lstStyle/>
          <a:p>
            <a:r>
              <a:rPr lang="ar-SA" sz="13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وَابْنَ</a:t>
            </a:r>
            <a:br>
              <a:rPr lang="en-US" sz="13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SA" sz="13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 الْعَلِيِّ</a:t>
            </a:r>
            <a:endParaRPr lang="en-US" sz="13800" dirty="0">
              <a:solidFill>
                <a:schemeClr val="bg1"/>
              </a:solidFill>
              <a:effectLst>
                <a:outerShdw blurRad="50800" dist="76200" dir="2700000" algn="tl" rotWithShape="0">
                  <a:srgbClr val="000000"/>
                </a:outerShdw>
              </a:effectLst>
              <a:latin typeface="Times New Roman"/>
              <a:ea typeface="ＭＳ Ｐゴシック" charset="0"/>
              <a:cs typeface="Times New Roman"/>
            </a:endParaRPr>
          </a:p>
        </p:txBody>
      </p:sp>
    </p:spTree>
    <p:extLst>
      <p:ext uri="{BB962C8B-B14F-4D97-AF65-F5344CB8AC3E}">
        <p14:creationId xmlns:p14="http://schemas.microsoft.com/office/powerpoint/2010/main" val="88014186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onOfHighestbn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408"/>
            <a:ext cx="9576048" cy="7101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216025" y="3356992"/>
            <a:ext cx="9036496" cy="3501008"/>
          </a:xfrm>
          <a:solidFill>
            <a:schemeClr val="tx1">
              <a:alpha val="23000"/>
            </a:schemeClr>
          </a:solidFill>
          <a:ln>
            <a:noFill/>
          </a:ln>
        </p:spPr>
        <p:txBody>
          <a:bodyPr vert="horz" wrap="square" lIns="91408" tIns="45704" rIns="91408" bIns="45704" numCol="1" anchor="ctr" anchorCtr="0" compatLnSpc="1">
            <a:prstTxWarp prst="textNoShape">
              <a:avLst/>
            </a:prstTxWarp>
          </a:bodyPr>
          <a:lstStyle/>
          <a:p>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لوقا ١ : ٣٣</a:t>
            </a:r>
            <a:b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br>
              <a:rPr lang="en-US"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 وَيَمْلِكُ عَلَى بَيْتِ يَعْقُوبَ إِلَى الأَبَدِ وَلاَ يَكُونُ لِمُلْكِهِ نِهَايَةٌ. </a:t>
            </a:r>
          </a:p>
        </p:txBody>
      </p:sp>
      <p:pic>
        <p:nvPicPr>
          <p:cNvPr id="7" name="Picture 1" descr="SonOfHighesp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44608" y="-7200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7133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ext Box 2"/>
          <p:cNvSpPr txBox="1">
            <a:spLocks noChangeArrowheads="1"/>
          </p:cNvSpPr>
          <p:nvPr/>
        </p:nvSpPr>
        <p:spPr bwMode="auto">
          <a:xfrm>
            <a:off x="8534404" y="152404"/>
            <a:ext cx="52764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94</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50179" name="Text Box 3"/>
          <p:cNvSpPr txBox="1">
            <a:spLocks noChangeArrowheads="1"/>
          </p:cNvSpPr>
          <p:nvPr/>
        </p:nvSpPr>
        <p:spPr bwMode="auto">
          <a:xfrm>
            <a:off x="0" y="971551"/>
            <a:ext cx="9144000" cy="6124721"/>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بلا شك فإن ثاوفيلس يعتبر لوقا مصدراً مميزاً لتزويده بقصة منظمة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حياة المسيح</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كتب لوقا ليقوي إيمان المسيحي الثري من خلال إظهار أن إيمانه يقف على حقائق تاريخية ثابتة</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لعل الأهم من ذلك أن لوقا سعى ليوضح لجمهوره الأوسع من الأمم كيف مات </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 للعالم أجمع بعد أن رفضه إسرائيل</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3347" name="Rectangle 4"/>
          <p:cNvSpPr>
            <a:spLocks noGrp="1" noChangeArrowheads="1"/>
          </p:cNvSpPr>
          <p:nvPr>
            <p:ph type="title" idx="4294967295"/>
          </p:nvPr>
        </p:nvSpPr>
        <p:spPr>
          <a:xfrm>
            <a:off x="2438400" y="166695"/>
            <a:ext cx="4191000" cy="525215"/>
          </a:xfrm>
          <a:solidFill>
            <a:schemeClr val="tx2"/>
          </a:solidFill>
        </p:spPr>
        <p:txBody>
          <a:bodyPr anchor="t">
            <a:spAutoFit/>
          </a:bodyPr>
          <a:lstStyle/>
          <a:p>
            <a:pPr eaLnBrk="1" hangingPunct="1"/>
            <a:r>
              <a:rPr lang="ar-JO" sz="2800" dirty="0">
                <a:solidFill>
                  <a:schemeClr val="bg2"/>
                </a:solidFill>
                <a:ea typeface="SimSun" charset="0"/>
                <a:cs typeface="SimSun" charset="0"/>
              </a:rPr>
              <a:t>المناسبة</a:t>
            </a:r>
            <a:endParaRPr lang="en-US" sz="2800" dirty="0">
              <a:solidFill>
                <a:schemeClr val="bg2"/>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checkerboard(across)">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611560" y="0"/>
            <a:ext cx="4320480" cy="6858000"/>
          </a:xfrm>
          <a:solidFill>
            <a:schemeClr val="tx1">
              <a:alpha val="23000"/>
            </a:schemeClr>
          </a:solidFill>
          <a:ln>
            <a:noFill/>
          </a:ln>
        </p:spPr>
        <p:txBody>
          <a:bodyPr vert="horz" wrap="square" lIns="91408" tIns="45704" rIns="91408" bIns="45704" numCol="1" anchor="ctr" anchorCtr="0" compatLnSpc="1">
            <a:prstTxWarp prst="textNoShape">
              <a:avLst/>
            </a:prstTxWarp>
          </a:bodyPr>
          <a:lstStyle/>
          <a:p>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لوقا ١ : ٣٢</a:t>
            </a:r>
            <a:b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br>
              <a:rPr lang="en-US"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وَيُعْطِيهِ الرَّبُّ الإِلَهُ كُرْسِيَّ دَاوُدَ أَبِيهِ </a:t>
            </a:r>
          </a:p>
        </p:txBody>
      </p:sp>
      <p:pic>
        <p:nvPicPr>
          <p:cNvPr id="4" name="Picture 1" descr="SonOfHighespg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58044"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828347"/>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onOfHighestbn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408"/>
            <a:ext cx="9576048" cy="7101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216025" y="3356992"/>
            <a:ext cx="9036496" cy="3501008"/>
          </a:xfrm>
          <a:solidFill>
            <a:schemeClr val="tx1">
              <a:alpha val="23000"/>
            </a:schemeClr>
          </a:solidFill>
          <a:ln>
            <a:noFill/>
          </a:ln>
        </p:spPr>
        <p:txBody>
          <a:bodyPr vert="horz" wrap="square" lIns="91408" tIns="45704" rIns="91408" bIns="45704" numCol="1" anchor="ctr" anchorCtr="0" compatLnSpc="1">
            <a:prstTxWarp prst="textNoShape">
              <a:avLst/>
            </a:prstTxWarp>
          </a:bodyPr>
          <a:lstStyle/>
          <a:p>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لوقا ١ : ٣٣</a:t>
            </a:r>
            <a:b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br>
              <a:rPr lang="en-US"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 وَيَمْلِكُ عَلَى بَيْتِ يَعْقُوبَ إِلَى الأَبَدِ وَلاَ يَكُونُ لِمُلْكِهِ نِهَايَةٌ. </a:t>
            </a:r>
          </a:p>
        </p:txBody>
      </p:sp>
      <p:pic>
        <p:nvPicPr>
          <p:cNvPr id="7" name="Picture 1" descr="SonOfHighesp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44608" y="-7200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37114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508" y="-8810"/>
            <a:ext cx="9141440" cy="686681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83085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نبوات عن ميلاد المسيح</a:t>
            </a:r>
            <a:endPar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3933056"/>
            <a:ext cx="3119488"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العهدين القديم والجديد</a:t>
            </a:r>
            <a:endPar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643054C5-B888-448D-4255-73D24A22E14E}"/>
              </a:ext>
            </a:extLst>
          </p:cNvPr>
          <p:cNvGrpSpPr/>
          <p:nvPr/>
        </p:nvGrpSpPr>
        <p:grpSpPr>
          <a:xfrm>
            <a:off x="323528" y="369615"/>
            <a:ext cx="2430922" cy="1592508"/>
            <a:chOff x="5508104" y="620689"/>
            <a:chExt cx="3456896" cy="1592508"/>
          </a:xfrm>
        </p:grpSpPr>
        <p:grpSp>
          <p:nvGrpSpPr>
            <p:cNvPr id="5" name="Group 4">
              <a:extLst>
                <a:ext uri="{FF2B5EF4-FFF2-40B4-BE49-F238E27FC236}">
                  <a16:creationId xmlns:a16="http://schemas.microsoft.com/office/drawing/2014/main" id="{5675DC1D-4FDD-C470-062B-76B78500A12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F18B53B-2F70-3731-4A13-AAEC5409C8B2}"/>
                  </a:ext>
                </a:extLst>
              </p:cNvPr>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1EC876CC-F7EF-EFA0-D7C8-7AAA6B995A76}"/>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6" name="TextBox 5">
              <a:extLst>
                <a:ext uri="{FF2B5EF4-FFF2-40B4-BE49-F238E27FC236}">
                  <a16:creationId xmlns:a16="http://schemas.microsoft.com/office/drawing/2014/main" id="{9EEBC1EB-E6FD-9083-081B-A6909E49E240}"/>
                </a:ext>
              </a:extLst>
            </p:cNvPr>
            <p:cNvSpPr txBox="1"/>
            <p:nvPr/>
          </p:nvSpPr>
          <p:spPr>
            <a:xfrm>
              <a:off x="5971140" y="648153"/>
              <a:ext cx="2993860" cy="1565044"/>
            </a:xfrm>
            <a:prstGeom prst="rect">
              <a:avLst/>
            </a:prstGeom>
            <a:noFill/>
          </p:spPr>
          <p:txBody>
            <a:bodyPr wrap="square" rtlCol="0">
              <a:spAutoFit/>
            </a:bodyPr>
            <a:lstStyle/>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صور</a:t>
              </a:r>
              <a:endParaRPr kumimoji="0" lang="en-US"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كتابية</a:t>
              </a:r>
              <a:endParaRPr kumimoji="0" lang="en-US"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rPr>
                <a:t>مجانية</a:t>
              </a:r>
            </a:p>
          </p:txBody>
        </p:sp>
      </p:grpSp>
    </p:spTree>
    <p:extLst>
      <p:ext uri="{BB962C8B-B14F-4D97-AF65-F5344CB8AC3E}">
        <p14:creationId xmlns:p14="http://schemas.microsoft.com/office/powerpoint/2010/main" val="3910850771"/>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6075"/>
            <a:ext cx="9144000" cy="685799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546210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6516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745868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356" y="-27384"/>
            <a:ext cx="9222868" cy="683764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203522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27384"/>
            <a:ext cx="9185305" cy="688538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645270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216341"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127095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8206"/>
            <a:ext cx="9144000" cy="684979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779936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508" y="-8810"/>
            <a:ext cx="9141440" cy="686681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584962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ext Box 2"/>
          <p:cNvSpPr txBox="1">
            <a:spLocks noChangeArrowheads="1"/>
          </p:cNvSpPr>
          <p:nvPr/>
        </p:nvSpPr>
        <p:spPr bwMode="auto">
          <a:xfrm>
            <a:off x="8534404" y="152404"/>
            <a:ext cx="52764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95</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52227" name="Text Box 3"/>
          <p:cNvSpPr txBox="1">
            <a:spLocks noChangeArrowheads="1"/>
          </p:cNvSpPr>
          <p:nvPr/>
        </p:nvSpPr>
        <p:spPr bwMode="auto">
          <a:xfrm rot="-1200000">
            <a:off x="1148637" y="1512445"/>
            <a:ext cx="1106329"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28" name="Text Box 4"/>
          <p:cNvSpPr txBox="1">
            <a:spLocks noChangeArrowheads="1"/>
          </p:cNvSpPr>
          <p:nvPr/>
        </p:nvSpPr>
        <p:spPr bwMode="auto">
          <a:xfrm rot="-1200000">
            <a:off x="2471832" y="2679251"/>
            <a:ext cx="2090572"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تعليمي / تنويري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29" name="Text Box 5"/>
          <p:cNvSpPr txBox="1">
            <a:spLocks noChangeArrowheads="1"/>
          </p:cNvSpPr>
          <p:nvPr/>
        </p:nvSpPr>
        <p:spPr bwMode="auto">
          <a:xfrm rot="-1200000">
            <a:off x="1416098" y="4722370"/>
            <a:ext cx="2098587"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خلاصي / كرازي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30" name="Text Box 6"/>
          <p:cNvSpPr txBox="1">
            <a:spLocks noChangeArrowheads="1"/>
          </p:cNvSpPr>
          <p:nvPr/>
        </p:nvSpPr>
        <p:spPr bwMode="auto">
          <a:xfrm rot="-1200000">
            <a:off x="2380728" y="6032050"/>
            <a:ext cx="902747"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دفاعي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31" name="Text Box 7"/>
          <p:cNvSpPr txBox="1">
            <a:spLocks noChangeArrowheads="1"/>
          </p:cNvSpPr>
          <p:nvPr/>
        </p:nvSpPr>
        <p:spPr bwMode="auto">
          <a:xfrm rot="1200000">
            <a:off x="6867321" y="1826770"/>
            <a:ext cx="837024"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كنسي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32" name="Text Box 8"/>
          <p:cNvSpPr txBox="1">
            <a:spLocks noChangeArrowheads="1"/>
          </p:cNvSpPr>
          <p:nvPr/>
        </p:nvSpPr>
        <p:spPr bwMode="auto">
          <a:xfrm rot="1200000">
            <a:off x="6310229" y="4188970"/>
            <a:ext cx="1797223"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رواية تاريخية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33" name="Text Box 9"/>
          <p:cNvSpPr txBox="1">
            <a:spLocks noChangeArrowheads="1"/>
          </p:cNvSpPr>
          <p:nvPr/>
        </p:nvSpPr>
        <p:spPr bwMode="auto">
          <a:xfrm rot="1200000">
            <a:off x="5656290" y="5865370"/>
            <a:ext cx="1117549"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مصالحة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5401" name="Rectangle 10"/>
          <p:cNvSpPr>
            <a:spLocks noGrp="1" noChangeArrowheads="1"/>
          </p:cNvSpPr>
          <p:nvPr>
            <p:ph type="title" idx="4294967295"/>
          </p:nvPr>
        </p:nvSpPr>
        <p:spPr>
          <a:xfrm>
            <a:off x="3200400" y="457207"/>
            <a:ext cx="2819400" cy="525215"/>
          </a:xfrm>
          <a:solidFill>
            <a:schemeClr val="tx2"/>
          </a:solidFill>
        </p:spPr>
        <p:txBody>
          <a:bodyPr anchor="t">
            <a:spAutoFit/>
          </a:bodyPr>
          <a:lstStyle/>
          <a:p>
            <a:pPr eaLnBrk="1" hangingPunct="1"/>
            <a:r>
              <a:rPr lang="ar-JO" sz="2800" dirty="0">
                <a:solidFill>
                  <a:schemeClr val="bg2"/>
                </a:solidFill>
                <a:ea typeface="SimSun" charset="0"/>
                <a:cs typeface="SimSun" charset="0"/>
              </a:rPr>
              <a:t>القصد</a:t>
            </a:r>
            <a:endParaRPr lang="en-US" sz="2800" dirty="0">
              <a:solidFill>
                <a:schemeClr val="bg2"/>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500" fill="hold"/>
                                        <p:tgtEl>
                                          <p:spTgt spid="52228"/>
                                        </p:tgtEl>
                                        <p:attrNameLst>
                                          <p:attrName>ppt_x</p:attrName>
                                        </p:attrNameLst>
                                      </p:cBhvr>
                                      <p:tavLst>
                                        <p:tav tm="0">
                                          <p:val>
                                            <p:strVal val="0-#ppt_w/2"/>
                                          </p:val>
                                        </p:tav>
                                        <p:tav tm="100000">
                                          <p:val>
                                            <p:strVal val="#ppt_x"/>
                                          </p:val>
                                        </p:tav>
                                      </p:tavLst>
                                    </p:anim>
                                    <p:anim calcmode="lin" valueType="num">
                                      <p:cBhvr additive="base">
                                        <p:cTn id="1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9"/>
                                        </p:tgtEl>
                                        <p:attrNameLst>
                                          <p:attrName>style.visibility</p:attrName>
                                        </p:attrNameLst>
                                      </p:cBhvr>
                                      <p:to>
                                        <p:strVal val="visible"/>
                                      </p:to>
                                    </p:set>
                                    <p:anim calcmode="lin" valueType="num">
                                      <p:cBhvr additive="base">
                                        <p:cTn id="19" dur="500" fill="hold"/>
                                        <p:tgtEl>
                                          <p:spTgt spid="52229"/>
                                        </p:tgtEl>
                                        <p:attrNameLst>
                                          <p:attrName>ppt_x</p:attrName>
                                        </p:attrNameLst>
                                      </p:cBhvr>
                                      <p:tavLst>
                                        <p:tav tm="0">
                                          <p:val>
                                            <p:strVal val="0-#ppt_w/2"/>
                                          </p:val>
                                        </p:tav>
                                        <p:tav tm="100000">
                                          <p:val>
                                            <p:strVal val="#ppt_x"/>
                                          </p:val>
                                        </p:tav>
                                      </p:tavLst>
                                    </p:anim>
                                    <p:anim calcmode="lin" valueType="num">
                                      <p:cBhvr additive="base">
                                        <p:cTn id="20" dur="500" fill="hold"/>
                                        <p:tgtEl>
                                          <p:spTgt spid="5222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30"/>
                                        </p:tgtEl>
                                        <p:attrNameLst>
                                          <p:attrName>style.visibility</p:attrName>
                                        </p:attrNameLst>
                                      </p:cBhvr>
                                      <p:to>
                                        <p:strVal val="visible"/>
                                      </p:to>
                                    </p:set>
                                    <p:anim calcmode="lin" valueType="num">
                                      <p:cBhvr additive="base">
                                        <p:cTn id="25" dur="500" fill="hold"/>
                                        <p:tgtEl>
                                          <p:spTgt spid="52230"/>
                                        </p:tgtEl>
                                        <p:attrNameLst>
                                          <p:attrName>ppt_x</p:attrName>
                                        </p:attrNameLst>
                                      </p:cBhvr>
                                      <p:tavLst>
                                        <p:tav tm="0">
                                          <p:val>
                                            <p:strVal val="0-#ppt_w/2"/>
                                          </p:val>
                                        </p:tav>
                                        <p:tav tm="100000">
                                          <p:val>
                                            <p:strVal val="#ppt_x"/>
                                          </p:val>
                                        </p:tav>
                                      </p:tavLst>
                                    </p:anim>
                                    <p:anim calcmode="lin" valueType="num">
                                      <p:cBhvr additive="base">
                                        <p:cTn id="26" dur="500" fill="hold"/>
                                        <p:tgtEl>
                                          <p:spTgt spid="5223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2231"/>
                                        </p:tgtEl>
                                        <p:attrNameLst>
                                          <p:attrName>style.visibility</p:attrName>
                                        </p:attrNameLst>
                                      </p:cBhvr>
                                      <p:to>
                                        <p:strVal val="visible"/>
                                      </p:to>
                                    </p:set>
                                    <p:anim calcmode="lin" valueType="num">
                                      <p:cBhvr additive="base">
                                        <p:cTn id="31" dur="500" fill="hold"/>
                                        <p:tgtEl>
                                          <p:spTgt spid="52231"/>
                                        </p:tgtEl>
                                        <p:attrNameLst>
                                          <p:attrName>ppt_x</p:attrName>
                                        </p:attrNameLst>
                                      </p:cBhvr>
                                      <p:tavLst>
                                        <p:tav tm="0">
                                          <p:val>
                                            <p:strVal val="1+#ppt_w/2"/>
                                          </p:val>
                                        </p:tav>
                                        <p:tav tm="100000">
                                          <p:val>
                                            <p:strVal val="#ppt_x"/>
                                          </p:val>
                                        </p:tav>
                                      </p:tavLst>
                                    </p:anim>
                                    <p:anim calcmode="lin" valueType="num">
                                      <p:cBhvr additive="base">
                                        <p:cTn id="32" dur="500" fill="hold"/>
                                        <p:tgtEl>
                                          <p:spTgt spid="5223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2232"/>
                                        </p:tgtEl>
                                        <p:attrNameLst>
                                          <p:attrName>style.visibility</p:attrName>
                                        </p:attrNameLst>
                                      </p:cBhvr>
                                      <p:to>
                                        <p:strVal val="visible"/>
                                      </p:to>
                                    </p:set>
                                    <p:anim calcmode="lin" valueType="num">
                                      <p:cBhvr additive="base">
                                        <p:cTn id="37" dur="500" fill="hold"/>
                                        <p:tgtEl>
                                          <p:spTgt spid="52232"/>
                                        </p:tgtEl>
                                        <p:attrNameLst>
                                          <p:attrName>ppt_x</p:attrName>
                                        </p:attrNameLst>
                                      </p:cBhvr>
                                      <p:tavLst>
                                        <p:tav tm="0">
                                          <p:val>
                                            <p:strVal val="1+#ppt_w/2"/>
                                          </p:val>
                                        </p:tav>
                                        <p:tav tm="100000">
                                          <p:val>
                                            <p:strVal val="#ppt_x"/>
                                          </p:val>
                                        </p:tav>
                                      </p:tavLst>
                                    </p:anim>
                                    <p:anim calcmode="lin" valueType="num">
                                      <p:cBhvr additive="base">
                                        <p:cTn id="38" dur="500" fill="hold"/>
                                        <p:tgtEl>
                                          <p:spTgt spid="5223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2233"/>
                                        </p:tgtEl>
                                        <p:attrNameLst>
                                          <p:attrName>style.visibility</p:attrName>
                                        </p:attrNameLst>
                                      </p:cBhvr>
                                      <p:to>
                                        <p:strVal val="visible"/>
                                      </p:to>
                                    </p:set>
                                    <p:anim calcmode="lin" valueType="num">
                                      <p:cBhvr additive="base">
                                        <p:cTn id="43" dur="500" fill="hold"/>
                                        <p:tgtEl>
                                          <p:spTgt spid="52233"/>
                                        </p:tgtEl>
                                        <p:attrNameLst>
                                          <p:attrName>ppt_x</p:attrName>
                                        </p:attrNameLst>
                                      </p:cBhvr>
                                      <p:tavLst>
                                        <p:tav tm="0">
                                          <p:val>
                                            <p:strVal val="1+#ppt_w/2"/>
                                          </p:val>
                                        </p:tav>
                                        <p:tav tm="100000">
                                          <p:val>
                                            <p:strVal val="#ppt_x"/>
                                          </p:val>
                                        </p:tav>
                                      </p:tavLst>
                                    </p:anim>
                                    <p:anim calcmode="lin" valueType="num">
                                      <p:cBhvr additive="base">
                                        <p:cTn id="44" dur="500" fill="hold"/>
                                        <p:tgtEl>
                                          <p:spTgt spid="522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autoUpdateAnimBg="0"/>
      <p:bldP spid="52228" grpId="0" animBg="1" autoUpdateAnimBg="0"/>
      <p:bldP spid="52229" grpId="0" animBg="1" autoUpdateAnimBg="0"/>
      <p:bldP spid="52230" grpId="0" animBg="1" autoUpdateAnimBg="0"/>
      <p:bldP spid="52231" grpId="0" animBg="1" autoUpdateAnimBg="0"/>
      <p:bldP spid="52232" grpId="0" animBg="1" autoUpdateAnimBg="0"/>
      <p:bldP spid="52233" grpId="0" animBg="1"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0"/>
            <a:ext cx="9180512" cy="688898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1116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829" y="31583"/>
            <a:ext cx="9139973" cy="68264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115731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0"/>
            <a:ext cx="9240865"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38732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4011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576378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4243490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B3F6CF7-F1F1-4DA4-8E24-8792E7A68C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ت. وصول مريم إلى اليهودية</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6</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1: 39-45</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تزور مريم نسيبتها أليصابات لتشجيعها ولتأكيد ما قاله الملاك جبرائيل لها عن حملها أو لقضاء بعض الوقت بالتفكير بعيداً عن يوسف لكن هذه الزيارة كانت تأكيداً لزكريا وأليصابات ومريم أن إعلانات الله النبوية بخصوص الطفلين يوحنا ويسوع سوف تتحقق بالتأكيد</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2897705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80542A6-0463-4D92-B3EF-5AF0FBD50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ث. نشيد مريم</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7</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1: 46-56</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تسبيح مريم الله على نعمته بالسماح لامرأة متواضعة مثلها بأن تحمل المسيا موضحة أنها قد فهمت المضامين المسيانية لهذا الحمل كتتميم للعهد الإبراهيمي بقوة الله</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506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2A6C7F0-8DB0-4F7B-B1D3-6708FB43E3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ج. ولادة يوحنا</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8</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1: 57-80</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ولادة يوحنا ونبوة زكريا في ختان الطفل سجلت كشهادة عن طرق سيادة الله في تتميم العهد الإبراهيمي والداوودي والجديد من خلال المسيا الذي سيسبقه يوحنا في البرية بدلاً من كهنة الهيكل</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0290510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220AC2-37B6-FCBD-EB9B-F2D627C65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p:cNvSpPr txBox="1"/>
          <p:nvPr/>
        </p:nvSpPr>
        <p:spPr>
          <a:xfrm>
            <a:off x="107504" y="11708"/>
            <a:ext cx="2868028" cy="707854"/>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لوقا 1: 57-80</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372200" y="4365104"/>
            <a:ext cx="3456896" cy="1681828"/>
            <a:chOff x="5508104" y="620689"/>
            <a:chExt cx="3456896" cy="1681828"/>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654364"/>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8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p>
          </p:txBody>
        </p:sp>
      </p:grpSp>
      <p:sp>
        <p:nvSpPr>
          <p:cNvPr id="6" name="TextBox 5">
            <a:extLst>
              <a:ext uri="{FF2B5EF4-FFF2-40B4-BE49-F238E27FC236}">
                <a16:creationId xmlns:a16="http://schemas.microsoft.com/office/drawing/2014/main" id="{89A8EF90-B3C5-52C5-057E-B386CC350A0A}"/>
              </a:ext>
            </a:extLst>
          </p:cNvPr>
          <p:cNvSpPr txBox="1"/>
          <p:nvPr/>
        </p:nvSpPr>
        <p:spPr>
          <a:xfrm>
            <a:off x="467544" y="4077073"/>
            <a:ext cx="6588450" cy="1107963"/>
          </a:xfrm>
          <a:prstGeom prst="rect">
            <a:avLst/>
          </a:prstGeom>
          <a:noFill/>
        </p:spPr>
        <p:txBody>
          <a:bodyPr wrap="square" lIns="91408" tIns="45704" rIns="91408" bIns="45704">
            <a:spAutoFit/>
          </a:bodyPr>
          <a:lstStyle>
            <a:defPPr>
              <a:defRPr lang="en-US"/>
            </a:defPPr>
            <a:lvl1pPr marL="0" marR="0" lvl="0" indent="0" defTabSz="914400" eaLnBrk="0" latinLnBrk="0" hangingPunct="0">
              <a:lnSpc>
                <a:spcPct val="100000"/>
              </a:lnSpc>
              <a:buClrTx/>
              <a:buSzTx/>
              <a:buFontTx/>
              <a:buNone/>
              <a:tabLst/>
              <a:defRPr kumimoji="0" sz="5400" b="1" i="0" u="none" strike="noStrike" cap="none" spc="0" normalizeH="0" baseline="0">
                <a:ln>
                  <a:noFill/>
                </a:ln>
                <a:solidFill>
                  <a:srgbClr val="6BCBF4"/>
                </a:solidFill>
                <a:effectLst>
                  <a:outerShdw blurRad="50800" dist="38100" dir="2700000" algn="tl" rotWithShape="0">
                    <a:srgbClr val="000000"/>
                  </a:outerShdw>
                </a:effectLst>
                <a:uLnTx/>
                <a:uFillTx/>
                <a:latin typeface="Arial" charset="0"/>
              </a:defRPr>
            </a:lvl1pPr>
          </a:lstStyle>
          <a:p>
            <a:r>
              <a:rPr lang="ar-JO" sz="6600" dirty="0"/>
              <a:t>ولادة يوحنا</a:t>
            </a:r>
            <a:endParaRPr lang="en-US" sz="6600" dirty="0"/>
          </a:p>
        </p:txBody>
      </p:sp>
    </p:spTree>
    <p:extLst>
      <p:ext uri="{BB962C8B-B14F-4D97-AF65-F5344CB8AC3E}">
        <p14:creationId xmlns:p14="http://schemas.microsoft.com/office/powerpoint/2010/main" val="32548520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0562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ext Box 2"/>
          <p:cNvSpPr txBox="1">
            <a:spLocks noChangeArrowheads="1"/>
          </p:cNvSpPr>
          <p:nvPr/>
        </p:nvSpPr>
        <p:spPr bwMode="auto">
          <a:xfrm>
            <a:off x="8534404" y="152404"/>
            <a:ext cx="52764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96</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54275" name="Text Box 3"/>
          <p:cNvSpPr txBox="1">
            <a:spLocks noChangeArrowheads="1"/>
          </p:cNvSpPr>
          <p:nvPr/>
        </p:nvSpPr>
        <p:spPr bwMode="auto">
          <a:xfrm>
            <a:off x="972614" y="1143007"/>
            <a:ext cx="1559978"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أسلوب رائع</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76" name="Text Box 4"/>
          <p:cNvSpPr txBox="1">
            <a:spLocks noChangeArrowheads="1"/>
          </p:cNvSpPr>
          <p:nvPr/>
        </p:nvSpPr>
        <p:spPr bwMode="auto">
          <a:xfrm>
            <a:off x="1042261" y="2133607"/>
            <a:ext cx="780918"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كوني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77" name="Text Box 5"/>
          <p:cNvSpPr txBox="1">
            <a:spLocks noChangeArrowheads="1"/>
          </p:cNvSpPr>
          <p:nvPr/>
        </p:nvSpPr>
        <p:spPr bwMode="auto">
          <a:xfrm>
            <a:off x="1468129" y="3429007"/>
            <a:ext cx="1022972"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الغفران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78" name="Text Box 6"/>
          <p:cNvSpPr txBox="1">
            <a:spLocks noChangeArrowheads="1"/>
          </p:cNvSpPr>
          <p:nvPr/>
        </p:nvSpPr>
        <p:spPr bwMode="auto">
          <a:xfrm>
            <a:off x="1002110" y="4495807"/>
            <a:ext cx="1697836"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79" name="Text Box 7"/>
          <p:cNvSpPr txBox="1">
            <a:spLocks noChangeArrowheads="1"/>
          </p:cNvSpPr>
          <p:nvPr/>
        </p:nvSpPr>
        <p:spPr bwMode="auto">
          <a:xfrm>
            <a:off x="742676" y="5410207"/>
            <a:ext cx="2000804"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التاريخ العلماني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0" name="Text Box 8"/>
          <p:cNvSpPr txBox="1">
            <a:spLocks noChangeArrowheads="1"/>
          </p:cNvSpPr>
          <p:nvPr/>
        </p:nvSpPr>
        <p:spPr bwMode="auto">
          <a:xfrm>
            <a:off x="1231675" y="6338895"/>
            <a:ext cx="1005339"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شمولي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1" name="Text Box 9"/>
          <p:cNvSpPr txBox="1">
            <a:spLocks noChangeArrowheads="1"/>
          </p:cNvSpPr>
          <p:nvPr/>
        </p:nvSpPr>
        <p:spPr bwMode="auto">
          <a:xfrm>
            <a:off x="3567186" y="1447807"/>
            <a:ext cx="779316"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صلاة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2" name="Text Box 10"/>
          <p:cNvSpPr txBox="1">
            <a:spLocks noChangeArrowheads="1"/>
          </p:cNvSpPr>
          <p:nvPr/>
        </p:nvSpPr>
        <p:spPr bwMode="auto">
          <a:xfrm>
            <a:off x="4199189" y="2514607"/>
            <a:ext cx="744050"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المال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3" name="Text Box 11"/>
          <p:cNvSpPr txBox="1">
            <a:spLocks noChangeArrowheads="1"/>
          </p:cNvSpPr>
          <p:nvPr/>
        </p:nvSpPr>
        <p:spPr bwMode="auto">
          <a:xfrm>
            <a:off x="4122231" y="3429007"/>
            <a:ext cx="899541"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الهيكل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4" name="Text Box 12"/>
          <p:cNvSpPr txBox="1">
            <a:spLocks noChangeArrowheads="1"/>
          </p:cNvSpPr>
          <p:nvPr/>
        </p:nvSpPr>
        <p:spPr bwMode="auto">
          <a:xfrm>
            <a:off x="3912964" y="4149087"/>
            <a:ext cx="2154692"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الإرسالية الفدائية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5" name="Text Box 13"/>
          <p:cNvSpPr txBox="1">
            <a:spLocks noChangeArrowheads="1"/>
          </p:cNvSpPr>
          <p:nvPr/>
        </p:nvSpPr>
        <p:spPr bwMode="auto">
          <a:xfrm>
            <a:off x="6767451" y="990607"/>
            <a:ext cx="644664"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6" name="Text Box 14"/>
          <p:cNvSpPr txBox="1">
            <a:spLocks noChangeArrowheads="1"/>
          </p:cNvSpPr>
          <p:nvPr/>
        </p:nvSpPr>
        <p:spPr bwMode="auto">
          <a:xfrm>
            <a:off x="4168734" y="5673087"/>
            <a:ext cx="803360"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فردي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7" name="Text Box 15"/>
          <p:cNvSpPr txBox="1">
            <a:spLocks noChangeArrowheads="1"/>
          </p:cNvSpPr>
          <p:nvPr/>
        </p:nvSpPr>
        <p:spPr bwMode="auto">
          <a:xfrm>
            <a:off x="5288633" y="1143007"/>
            <a:ext cx="655885"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فرح</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8" name="Text Box 16"/>
          <p:cNvSpPr txBox="1">
            <a:spLocks noChangeArrowheads="1"/>
          </p:cNvSpPr>
          <p:nvPr/>
        </p:nvSpPr>
        <p:spPr bwMode="auto">
          <a:xfrm>
            <a:off x="5851279" y="1844682"/>
            <a:ext cx="1830886"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بشرية المسيح</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89" name="Text Box 17"/>
          <p:cNvSpPr txBox="1">
            <a:spLocks noChangeArrowheads="1"/>
          </p:cNvSpPr>
          <p:nvPr/>
        </p:nvSpPr>
        <p:spPr bwMode="auto">
          <a:xfrm>
            <a:off x="6086723" y="2909895"/>
            <a:ext cx="1236172"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السبعينية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90" name="Text Box 18"/>
          <p:cNvSpPr txBox="1">
            <a:spLocks noChangeArrowheads="1"/>
          </p:cNvSpPr>
          <p:nvPr/>
        </p:nvSpPr>
        <p:spPr bwMode="auto">
          <a:xfrm>
            <a:off x="4474920" y="4834887"/>
            <a:ext cx="3473963"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الإبراهيمي والداوودي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291" name="Text Box 19"/>
          <p:cNvSpPr txBox="1">
            <a:spLocks noChangeArrowheads="1"/>
          </p:cNvSpPr>
          <p:nvPr/>
        </p:nvSpPr>
        <p:spPr bwMode="auto">
          <a:xfrm>
            <a:off x="7400515" y="4114807"/>
            <a:ext cx="716799"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459" name="Rectangle 20"/>
          <p:cNvSpPr>
            <a:spLocks noGrp="1" noChangeArrowheads="1"/>
          </p:cNvSpPr>
          <p:nvPr>
            <p:ph type="title" idx="4294967295"/>
          </p:nvPr>
        </p:nvSpPr>
        <p:spPr>
          <a:xfrm>
            <a:off x="2971800" y="304807"/>
            <a:ext cx="3505200" cy="525215"/>
          </a:xfrm>
          <a:solidFill>
            <a:schemeClr val="tx2"/>
          </a:solidFill>
        </p:spPr>
        <p:txBody>
          <a:bodyPr anchor="t">
            <a:spAutoFit/>
          </a:bodyPr>
          <a:lstStyle/>
          <a:p>
            <a:pPr eaLnBrk="1" hangingPunct="1"/>
            <a:r>
              <a:rPr lang="ar-JO" sz="2800" dirty="0">
                <a:solidFill>
                  <a:schemeClr val="bg2"/>
                </a:solidFill>
                <a:ea typeface="SimSun" charset="0"/>
                <a:cs typeface="SimSun" charset="0"/>
              </a:rPr>
              <a:t>الخصائص</a:t>
            </a:r>
            <a:endParaRPr lang="en-US" sz="2800" dirty="0">
              <a:solidFill>
                <a:schemeClr val="bg2"/>
              </a:solidFill>
              <a:ea typeface="SimSun" charset="0"/>
              <a:cs typeface="SimSun" charset="0"/>
            </a:endParaRPr>
          </a:p>
        </p:txBody>
      </p:sp>
      <p:sp>
        <p:nvSpPr>
          <p:cNvPr id="21" name="Text Box 18"/>
          <p:cNvSpPr txBox="1">
            <a:spLocks noChangeArrowheads="1"/>
          </p:cNvSpPr>
          <p:nvPr/>
        </p:nvSpPr>
        <p:spPr bwMode="auto">
          <a:xfrm>
            <a:off x="6005157" y="6290156"/>
            <a:ext cx="2331023" cy="5231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التركيز على المرأة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ppt_x"/>
                                          </p:val>
                                        </p:tav>
                                        <p:tav tm="100000">
                                          <p:val>
                                            <p:strVal val="#ppt_x"/>
                                          </p:val>
                                        </p:tav>
                                      </p:tavLst>
                                    </p:anim>
                                    <p:anim calcmode="lin" valueType="num">
                                      <p:cBhvr additive="base">
                                        <p:cTn id="8" dur="500" fill="hold"/>
                                        <p:tgtEl>
                                          <p:spTgt spid="54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4276"/>
                                        </p:tgtEl>
                                        <p:attrNameLst>
                                          <p:attrName>style.visibility</p:attrName>
                                        </p:attrNameLst>
                                      </p:cBhvr>
                                      <p:to>
                                        <p:strVal val="visible"/>
                                      </p:to>
                                    </p:set>
                                    <p:anim calcmode="lin" valueType="num">
                                      <p:cBhvr additive="base">
                                        <p:cTn id="13" dur="500" fill="hold"/>
                                        <p:tgtEl>
                                          <p:spTgt spid="54276"/>
                                        </p:tgtEl>
                                        <p:attrNameLst>
                                          <p:attrName>ppt_x</p:attrName>
                                        </p:attrNameLst>
                                      </p:cBhvr>
                                      <p:tavLst>
                                        <p:tav tm="0">
                                          <p:val>
                                            <p:strVal val="#ppt_x"/>
                                          </p:val>
                                        </p:tav>
                                        <p:tav tm="100000">
                                          <p:val>
                                            <p:strVal val="#ppt_x"/>
                                          </p:val>
                                        </p:tav>
                                      </p:tavLst>
                                    </p:anim>
                                    <p:anim calcmode="lin" valueType="num">
                                      <p:cBhvr additive="base">
                                        <p:cTn id="14" dur="500" fill="hold"/>
                                        <p:tgtEl>
                                          <p:spTgt spid="5427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4277"/>
                                        </p:tgtEl>
                                        <p:attrNameLst>
                                          <p:attrName>style.visibility</p:attrName>
                                        </p:attrNameLst>
                                      </p:cBhvr>
                                      <p:to>
                                        <p:strVal val="visible"/>
                                      </p:to>
                                    </p:set>
                                    <p:anim calcmode="lin" valueType="num">
                                      <p:cBhvr additive="base">
                                        <p:cTn id="19" dur="500" fill="hold"/>
                                        <p:tgtEl>
                                          <p:spTgt spid="54277"/>
                                        </p:tgtEl>
                                        <p:attrNameLst>
                                          <p:attrName>ppt_x</p:attrName>
                                        </p:attrNameLst>
                                      </p:cBhvr>
                                      <p:tavLst>
                                        <p:tav tm="0">
                                          <p:val>
                                            <p:strVal val="#ppt_x"/>
                                          </p:val>
                                        </p:tav>
                                        <p:tav tm="100000">
                                          <p:val>
                                            <p:strVal val="#ppt_x"/>
                                          </p:val>
                                        </p:tav>
                                      </p:tavLst>
                                    </p:anim>
                                    <p:anim calcmode="lin" valueType="num">
                                      <p:cBhvr additive="base">
                                        <p:cTn id="20" dur="500" fill="hold"/>
                                        <p:tgtEl>
                                          <p:spTgt spid="54277"/>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4278"/>
                                        </p:tgtEl>
                                        <p:attrNameLst>
                                          <p:attrName>style.visibility</p:attrName>
                                        </p:attrNameLst>
                                      </p:cBhvr>
                                      <p:to>
                                        <p:strVal val="visible"/>
                                      </p:to>
                                    </p:set>
                                    <p:anim calcmode="lin" valueType="num">
                                      <p:cBhvr additive="base">
                                        <p:cTn id="25" dur="500" fill="hold"/>
                                        <p:tgtEl>
                                          <p:spTgt spid="54278"/>
                                        </p:tgtEl>
                                        <p:attrNameLst>
                                          <p:attrName>ppt_x</p:attrName>
                                        </p:attrNameLst>
                                      </p:cBhvr>
                                      <p:tavLst>
                                        <p:tav tm="0">
                                          <p:val>
                                            <p:strVal val="#ppt_x"/>
                                          </p:val>
                                        </p:tav>
                                        <p:tav tm="100000">
                                          <p:val>
                                            <p:strVal val="#ppt_x"/>
                                          </p:val>
                                        </p:tav>
                                      </p:tavLst>
                                    </p:anim>
                                    <p:anim calcmode="lin" valueType="num">
                                      <p:cBhvr additive="base">
                                        <p:cTn id="26" dur="500" fill="hold"/>
                                        <p:tgtEl>
                                          <p:spTgt spid="5427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4279"/>
                                        </p:tgtEl>
                                        <p:attrNameLst>
                                          <p:attrName>style.visibility</p:attrName>
                                        </p:attrNameLst>
                                      </p:cBhvr>
                                      <p:to>
                                        <p:strVal val="visible"/>
                                      </p:to>
                                    </p:set>
                                    <p:anim calcmode="lin" valueType="num">
                                      <p:cBhvr additive="base">
                                        <p:cTn id="31" dur="500" fill="hold"/>
                                        <p:tgtEl>
                                          <p:spTgt spid="54279"/>
                                        </p:tgtEl>
                                        <p:attrNameLst>
                                          <p:attrName>ppt_x</p:attrName>
                                        </p:attrNameLst>
                                      </p:cBhvr>
                                      <p:tavLst>
                                        <p:tav tm="0">
                                          <p:val>
                                            <p:strVal val="#ppt_x"/>
                                          </p:val>
                                        </p:tav>
                                        <p:tav tm="100000">
                                          <p:val>
                                            <p:strVal val="#ppt_x"/>
                                          </p:val>
                                        </p:tav>
                                      </p:tavLst>
                                    </p:anim>
                                    <p:anim calcmode="lin" valueType="num">
                                      <p:cBhvr additive="base">
                                        <p:cTn id="32" dur="500" fill="hold"/>
                                        <p:tgtEl>
                                          <p:spTgt spid="5427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54280"/>
                                        </p:tgtEl>
                                        <p:attrNameLst>
                                          <p:attrName>style.visibility</p:attrName>
                                        </p:attrNameLst>
                                      </p:cBhvr>
                                      <p:to>
                                        <p:strVal val="visible"/>
                                      </p:to>
                                    </p:set>
                                    <p:anim calcmode="lin" valueType="num">
                                      <p:cBhvr additive="base">
                                        <p:cTn id="37" dur="500" fill="hold"/>
                                        <p:tgtEl>
                                          <p:spTgt spid="54280"/>
                                        </p:tgtEl>
                                        <p:attrNameLst>
                                          <p:attrName>ppt_x</p:attrName>
                                        </p:attrNameLst>
                                      </p:cBhvr>
                                      <p:tavLst>
                                        <p:tav tm="0">
                                          <p:val>
                                            <p:strVal val="#ppt_x"/>
                                          </p:val>
                                        </p:tav>
                                        <p:tav tm="100000">
                                          <p:val>
                                            <p:strVal val="#ppt_x"/>
                                          </p:val>
                                        </p:tav>
                                      </p:tavLst>
                                    </p:anim>
                                    <p:anim calcmode="lin" valueType="num">
                                      <p:cBhvr additive="base">
                                        <p:cTn id="38" dur="500" fill="hold"/>
                                        <p:tgtEl>
                                          <p:spTgt spid="5428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4281"/>
                                        </p:tgtEl>
                                        <p:attrNameLst>
                                          <p:attrName>style.visibility</p:attrName>
                                        </p:attrNameLst>
                                      </p:cBhvr>
                                      <p:to>
                                        <p:strVal val="visible"/>
                                      </p:to>
                                    </p:set>
                                    <p:anim calcmode="lin" valueType="num">
                                      <p:cBhvr additive="base">
                                        <p:cTn id="43" dur="500" fill="hold"/>
                                        <p:tgtEl>
                                          <p:spTgt spid="54281"/>
                                        </p:tgtEl>
                                        <p:attrNameLst>
                                          <p:attrName>ppt_x</p:attrName>
                                        </p:attrNameLst>
                                      </p:cBhvr>
                                      <p:tavLst>
                                        <p:tav tm="0">
                                          <p:val>
                                            <p:strVal val="#ppt_x"/>
                                          </p:val>
                                        </p:tav>
                                        <p:tav tm="100000">
                                          <p:val>
                                            <p:strVal val="#ppt_x"/>
                                          </p:val>
                                        </p:tav>
                                      </p:tavLst>
                                    </p:anim>
                                    <p:anim calcmode="lin" valueType="num">
                                      <p:cBhvr additive="base">
                                        <p:cTn id="44" dur="500" fill="hold"/>
                                        <p:tgtEl>
                                          <p:spTgt spid="54281"/>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4282"/>
                                        </p:tgtEl>
                                        <p:attrNameLst>
                                          <p:attrName>style.visibility</p:attrName>
                                        </p:attrNameLst>
                                      </p:cBhvr>
                                      <p:to>
                                        <p:strVal val="visible"/>
                                      </p:to>
                                    </p:set>
                                    <p:anim calcmode="lin" valueType="num">
                                      <p:cBhvr additive="base">
                                        <p:cTn id="49" dur="500" fill="hold"/>
                                        <p:tgtEl>
                                          <p:spTgt spid="54282"/>
                                        </p:tgtEl>
                                        <p:attrNameLst>
                                          <p:attrName>ppt_x</p:attrName>
                                        </p:attrNameLst>
                                      </p:cBhvr>
                                      <p:tavLst>
                                        <p:tav tm="0">
                                          <p:val>
                                            <p:strVal val="#ppt_x"/>
                                          </p:val>
                                        </p:tav>
                                        <p:tav tm="100000">
                                          <p:val>
                                            <p:strVal val="#ppt_x"/>
                                          </p:val>
                                        </p:tav>
                                      </p:tavLst>
                                    </p:anim>
                                    <p:anim calcmode="lin" valueType="num">
                                      <p:cBhvr additive="base">
                                        <p:cTn id="50" dur="500" fill="hold"/>
                                        <p:tgtEl>
                                          <p:spTgt spid="5428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54283"/>
                                        </p:tgtEl>
                                        <p:attrNameLst>
                                          <p:attrName>style.visibility</p:attrName>
                                        </p:attrNameLst>
                                      </p:cBhvr>
                                      <p:to>
                                        <p:strVal val="visible"/>
                                      </p:to>
                                    </p:set>
                                    <p:anim calcmode="lin" valueType="num">
                                      <p:cBhvr additive="base">
                                        <p:cTn id="55" dur="500" fill="hold"/>
                                        <p:tgtEl>
                                          <p:spTgt spid="54283"/>
                                        </p:tgtEl>
                                        <p:attrNameLst>
                                          <p:attrName>ppt_x</p:attrName>
                                        </p:attrNameLst>
                                      </p:cBhvr>
                                      <p:tavLst>
                                        <p:tav tm="0">
                                          <p:val>
                                            <p:strVal val="#ppt_x"/>
                                          </p:val>
                                        </p:tav>
                                        <p:tav tm="100000">
                                          <p:val>
                                            <p:strVal val="#ppt_x"/>
                                          </p:val>
                                        </p:tav>
                                      </p:tavLst>
                                    </p:anim>
                                    <p:anim calcmode="lin" valueType="num">
                                      <p:cBhvr additive="base">
                                        <p:cTn id="56" dur="500" fill="hold"/>
                                        <p:tgtEl>
                                          <p:spTgt spid="54283"/>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54284"/>
                                        </p:tgtEl>
                                        <p:attrNameLst>
                                          <p:attrName>style.visibility</p:attrName>
                                        </p:attrNameLst>
                                      </p:cBhvr>
                                      <p:to>
                                        <p:strVal val="visible"/>
                                      </p:to>
                                    </p:set>
                                    <p:anim calcmode="lin" valueType="num">
                                      <p:cBhvr additive="base">
                                        <p:cTn id="61" dur="500" fill="hold"/>
                                        <p:tgtEl>
                                          <p:spTgt spid="54284"/>
                                        </p:tgtEl>
                                        <p:attrNameLst>
                                          <p:attrName>ppt_x</p:attrName>
                                        </p:attrNameLst>
                                      </p:cBhvr>
                                      <p:tavLst>
                                        <p:tav tm="0">
                                          <p:val>
                                            <p:strVal val="#ppt_x"/>
                                          </p:val>
                                        </p:tav>
                                        <p:tav tm="100000">
                                          <p:val>
                                            <p:strVal val="#ppt_x"/>
                                          </p:val>
                                        </p:tav>
                                      </p:tavLst>
                                    </p:anim>
                                    <p:anim calcmode="lin" valueType="num">
                                      <p:cBhvr additive="base">
                                        <p:cTn id="62" dur="500" fill="hold"/>
                                        <p:tgtEl>
                                          <p:spTgt spid="54284"/>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54285"/>
                                        </p:tgtEl>
                                        <p:attrNameLst>
                                          <p:attrName>style.visibility</p:attrName>
                                        </p:attrNameLst>
                                      </p:cBhvr>
                                      <p:to>
                                        <p:strVal val="visible"/>
                                      </p:to>
                                    </p:set>
                                    <p:anim calcmode="lin" valueType="num">
                                      <p:cBhvr additive="base">
                                        <p:cTn id="67" dur="500" fill="hold"/>
                                        <p:tgtEl>
                                          <p:spTgt spid="54285"/>
                                        </p:tgtEl>
                                        <p:attrNameLst>
                                          <p:attrName>ppt_x</p:attrName>
                                        </p:attrNameLst>
                                      </p:cBhvr>
                                      <p:tavLst>
                                        <p:tav tm="0">
                                          <p:val>
                                            <p:strVal val="#ppt_x"/>
                                          </p:val>
                                        </p:tav>
                                        <p:tav tm="100000">
                                          <p:val>
                                            <p:strVal val="#ppt_x"/>
                                          </p:val>
                                        </p:tav>
                                      </p:tavLst>
                                    </p:anim>
                                    <p:anim calcmode="lin" valueType="num">
                                      <p:cBhvr additive="base">
                                        <p:cTn id="68" dur="500" fill="hold"/>
                                        <p:tgtEl>
                                          <p:spTgt spid="54285"/>
                                        </p:tgtEl>
                                        <p:attrNameLst>
                                          <p:attrName>ppt_y</p:attrName>
                                        </p:attrNameLst>
                                      </p:cBhvr>
                                      <p:tavLst>
                                        <p:tav tm="0">
                                          <p:val>
                                            <p:strVal val="0-#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54286"/>
                                        </p:tgtEl>
                                        <p:attrNameLst>
                                          <p:attrName>style.visibility</p:attrName>
                                        </p:attrNameLst>
                                      </p:cBhvr>
                                      <p:to>
                                        <p:strVal val="visible"/>
                                      </p:to>
                                    </p:set>
                                    <p:anim calcmode="lin" valueType="num">
                                      <p:cBhvr additive="base">
                                        <p:cTn id="73" dur="500" fill="hold"/>
                                        <p:tgtEl>
                                          <p:spTgt spid="54286"/>
                                        </p:tgtEl>
                                        <p:attrNameLst>
                                          <p:attrName>ppt_x</p:attrName>
                                        </p:attrNameLst>
                                      </p:cBhvr>
                                      <p:tavLst>
                                        <p:tav tm="0">
                                          <p:val>
                                            <p:strVal val="#ppt_x"/>
                                          </p:val>
                                        </p:tav>
                                        <p:tav tm="100000">
                                          <p:val>
                                            <p:strVal val="#ppt_x"/>
                                          </p:val>
                                        </p:tav>
                                      </p:tavLst>
                                    </p:anim>
                                    <p:anim calcmode="lin" valueType="num">
                                      <p:cBhvr additive="base">
                                        <p:cTn id="74" dur="500" fill="hold"/>
                                        <p:tgtEl>
                                          <p:spTgt spid="54286"/>
                                        </p:tgtEl>
                                        <p:attrNameLst>
                                          <p:attrName>ppt_y</p:attrName>
                                        </p:attrNameLst>
                                      </p:cBhvr>
                                      <p:tavLst>
                                        <p:tav tm="0">
                                          <p:val>
                                            <p:strVal val="0-#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54287"/>
                                        </p:tgtEl>
                                        <p:attrNameLst>
                                          <p:attrName>style.visibility</p:attrName>
                                        </p:attrNameLst>
                                      </p:cBhvr>
                                      <p:to>
                                        <p:strVal val="visible"/>
                                      </p:to>
                                    </p:set>
                                    <p:anim calcmode="lin" valueType="num">
                                      <p:cBhvr additive="base">
                                        <p:cTn id="79" dur="500" fill="hold"/>
                                        <p:tgtEl>
                                          <p:spTgt spid="54287"/>
                                        </p:tgtEl>
                                        <p:attrNameLst>
                                          <p:attrName>ppt_x</p:attrName>
                                        </p:attrNameLst>
                                      </p:cBhvr>
                                      <p:tavLst>
                                        <p:tav tm="0">
                                          <p:val>
                                            <p:strVal val="#ppt_x"/>
                                          </p:val>
                                        </p:tav>
                                        <p:tav tm="100000">
                                          <p:val>
                                            <p:strVal val="#ppt_x"/>
                                          </p:val>
                                        </p:tav>
                                      </p:tavLst>
                                    </p:anim>
                                    <p:anim calcmode="lin" valueType="num">
                                      <p:cBhvr additive="base">
                                        <p:cTn id="80" dur="500" fill="hold"/>
                                        <p:tgtEl>
                                          <p:spTgt spid="54287"/>
                                        </p:tgtEl>
                                        <p:attrNameLst>
                                          <p:attrName>ppt_y</p:attrName>
                                        </p:attrNameLst>
                                      </p:cBhvr>
                                      <p:tavLst>
                                        <p:tav tm="0">
                                          <p:val>
                                            <p:strVal val="0-#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54288"/>
                                        </p:tgtEl>
                                        <p:attrNameLst>
                                          <p:attrName>style.visibility</p:attrName>
                                        </p:attrNameLst>
                                      </p:cBhvr>
                                      <p:to>
                                        <p:strVal val="visible"/>
                                      </p:to>
                                    </p:set>
                                    <p:anim calcmode="lin" valueType="num">
                                      <p:cBhvr additive="base">
                                        <p:cTn id="85" dur="500" fill="hold"/>
                                        <p:tgtEl>
                                          <p:spTgt spid="54288"/>
                                        </p:tgtEl>
                                        <p:attrNameLst>
                                          <p:attrName>ppt_x</p:attrName>
                                        </p:attrNameLst>
                                      </p:cBhvr>
                                      <p:tavLst>
                                        <p:tav tm="0">
                                          <p:val>
                                            <p:strVal val="#ppt_x"/>
                                          </p:val>
                                        </p:tav>
                                        <p:tav tm="100000">
                                          <p:val>
                                            <p:strVal val="#ppt_x"/>
                                          </p:val>
                                        </p:tav>
                                      </p:tavLst>
                                    </p:anim>
                                    <p:anim calcmode="lin" valueType="num">
                                      <p:cBhvr additive="base">
                                        <p:cTn id="86" dur="500" fill="hold"/>
                                        <p:tgtEl>
                                          <p:spTgt spid="54288"/>
                                        </p:tgtEl>
                                        <p:attrNameLst>
                                          <p:attrName>ppt_y</p:attrName>
                                        </p:attrNameLst>
                                      </p:cBhvr>
                                      <p:tavLst>
                                        <p:tav tm="0">
                                          <p:val>
                                            <p:strVal val="0-#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54289"/>
                                        </p:tgtEl>
                                        <p:attrNameLst>
                                          <p:attrName>style.visibility</p:attrName>
                                        </p:attrNameLst>
                                      </p:cBhvr>
                                      <p:to>
                                        <p:strVal val="visible"/>
                                      </p:to>
                                    </p:set>
                                    <p:anim calcmode="lin" valueType="num">
                                      <p:cBhvr additive="base">
                                        <p:cTn id="91" dur="500" fill="hold"/>
                                        <p:tgtEl>
                                          <p:spTgt spid="54289"/>
                                        </p:tgtEl>
                                        <p:attrNameLst>
                                          <p:attrName>ppt_x</p:attrName>
                                        </p:attrNameLst>
                                      </p:cBhvr>
                                      <p:tavLst>
                                        <p:tav tm="0">
                                          <p:val>
                                            <p:strVal val="#ppt_x"/>
                                          </p:val>
                                        </p:tav>
                                        <p:tav tm="100000">
                                          <p:val>
                                            <p:strVal val="#ppt_x"/>
                                          </p:val>
                                        </p:tav>
                                      </p:tavLst>
                                    </p:anim>
                                    <p:anim calcmode="lin" valueType="num">
                                      <p:cBhvr additive="base">
                                        <p:cTn id="92" dur="500" fill="hold"/>
                                        <p:tgtEl>
                                          <p:spTgt spid="54289"/>
                                        </p:tgtEl>
                                        <p:attrNameLst>
                                          <p:attrName>ppt_y</p:attrName>
                                        </p:attrNameLst>
                                      </p:cBhvr>
                                      <p:tavLst>
                                        <p:tav tm="0">
                                          <p:val>
                                            <p:strVal val="0-#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54290"/>
                                        </p:tgtEl>
                                        <p:attrNameLst>
                                          <p:attrName>style.visibility</p:attrName>
                                        </p:attrNameLst>
                                      </p:cBhvr>
                                      <p:to>
                                        <p:strVal val="visible"/>
                                      </p:to>
                                    </p:set>
                                    <p:anim calcmode="lin" valueType="num">
                                      <p:cBhvr additive="base">
                                        <p:cTn id="97" dur="500" fill="hold"/>
                                        <p:tgtEl>
                                          <p:spTgt spid="54290"/>
                                        </p:tgtEl>
                                        <p:attrNameLst>
                                          <p:attrName>ppt_x</p:attrName>
                                        </p:attrNameLst>
                                      </p:cBhvr>
                                      <p:tavLst>
                                        <p:tav tm="0">
                                          <p:val>
                                            <p:strVal val="#ppt_x"/>
                                          </p:val>
                                        </p:tav>
                                        <p:tav tm="100000">
                                          <p:val>
                                            <p:strVal val="#ppt_x"/>
                                          </p:val>
                                        </p:tav>
                                      </p:tavLst>
                                    </p:anim>
                                    <p:anim calcmode="lin" valueType="num">
                                      <p:cBhvr additive="base">
                                        <p:cTn id="98" dur="500" fill="hold"/>
                                        <p:tgtEl>
                                          <p:spTgt spid="54290"/>
                                        </p:tgtEl>
                                        <p:attrNameLst>
                                          <p:attrName>ppt_y</p:attrName>
                                        </p:attrNameLst>
                                      </p:cBhvr>
                                      <p:tavLst>
                                        <p:tav tm="0">
                                          <p:val>
                                            <p:strVal val="0-#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54291"/>
                                        </p:tgtEl>
                                        <p:attrNameLst>
                                          <p:attrName>style.visibility</p:attrName>
                                        </p:attrNameLst>
                                      </p:cBhvr>
                                      <p:to>
                                        <p:strVal val="visible"/>
                                      </p:to>
                                    </p:set>
                                    <p:anim calcmode="lin" valueType="num">
                                      <p:cBhvr additive="base">
                                        <p:cTn id="103" dur="500" fill="hold"/>
                                        <p:tgtEl>
                                          <p:spTgt spid="54291"/>
                                        </p:tgtEl>
                                        <p:attrNameLst>
                                          <p:attrName>ppt_x</p:attrName>
                                        </p:attrNameLst>
                                      </p:cBhvr>
                                      <p:tavLst>
                                        <p:tav tm="0">
                                          <p:val>
                                            <p:strVal val="#ppt_x"/>
                                          </p:val>
                                        </p:tav>
                                        <p:tav tm="100000">
                                          <p:val>
                                            <p:strVal val="#ppt_x"/>
                                          </p:val>
                                        </p:tav>
                                      </p:tavLst>
                                    </p:anim>
                                    <p:anim calcmode="lin" valueType="num">
                                      <p:cBhvr additive="base">
                                        <p:cTn id="104" dur="500" fill="hold"/>
                                        <p:tgtEl>
                                          <p:spTgt spid="54291"/>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autoUpdateAnimBg="0"/>
      <p:bldP spid="54276" grpId="0" animBg="1" autoUpdateAnimBg="0"/>
      <p:bldP spid="54277" grpId="0" animBg="1" autoUpdateAnimBg="0"/>
      <p:bldP spid="54278" grpId="0" animBg="1" autoUpdateAnimBg="0"/>
      <p:bldP spid="54279" grpId="0" animBg="1" autoUpdateAnimBg="0"/>
      <p:bldP spid="54280" grpId="0" animBg="1" autoUpdateAnimBg="0"/>
      <p:bldP spid="54281" grpId="0" animBg="1" autoUpdateAnimBg="0"/>
      <p:bldP spid="54282" grpId="0" animBg="1" autoUpdateAnimBg="0"/>
      <p:bldP spid="54283" grpId="0" animBg="1" autoUpdateAnimBg="0"/>
      <p:bldP spid="54284" grpId="0" animBg="1" autoUpdateAnimBg="0"/>
      <p:bldP spid="54285" grpId="0" animBg="1" autoUpdateAnimBg="0"/>
      <p:bldP spid="54286" grpId="0" animBg="1" autoUpdateAnimBg="0"/>
      <p:bldP spid="54287" grpId="0" animBg="1" autoUpdateAnimBg="0"/>
      <p:bldP spid="54288" grpId="0" animBg="1" autoUpdateAnimBg="0"/>
      <p:bldP spid="54289" grpId="0" animBg="1" autoUpdateAnimBg="0"/>
      <p:bldP spid="54290" grpId="0" animBg="1" autoUpdateAnimBg="0"/>
      <p:bldP spid="54291" grpId="0" animBg="1" autoUpdateAnimBg="0"/>
      <p:bldP spid="21"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685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6232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920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4638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856685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99649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44652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846FEF43-92F1-4E3F-8E67-B5C84DD3DC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ح. اعلان ولادة يسوع ليوسف</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6694" y="2412268"/>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9</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1: 18-25</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أعلن ملاك الرب ليوسف أن مريم ستحمل المسيا كعذراء فعلى يوسف أن يستعد ليكون الأب الراعي بأن يتزوجها وأظهر يوسف إيماناً صريحاً من خلال الحفاظ عليها كعذراء حتى ولادة يسوع</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563679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1002"/>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يوسف زوج مريم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9512" y="1120836"/>
            <a:ext cx="8811344" cy="5737164"/>
          </a:xfrm>
          <a:prstGeom prst="rect">
            <a:avLst/>
          </a:prstGeom>
        </p:spPr>
      </p:pic>
    </p:spTree>
    <p:extLst>
      <p:ext uri="{BB962C8B-B14F-4D97-AF65-F5344CB8AC3E}">
        <p14:creationId xmlns:p14="http://schemas.microsoft.com/office/powerpoint/2010/main" val="421203142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57200" y="1676400"/>
            <a:ext cx="8229600" cy="4525963"/>
          </a:xfrm>
        </p:spPr>
        <p:txBody>
          <a:bodyPr/>
          <a:lstStyle/>
          <a:p>
            <a:endParaRPr lang="en-US" sz="4000" b="1" dirty="0">
              <a:solidFill>
                <a:srgbClr val="002060"/>
              </a:solidFill>
              <a:effectLst>
                <a:outerShdw blurRad="38100" dist="38100" dir="2700000" algn="tl">
                  <a:srgbClr val="000000"/>
                </a:outerShdw>
              </a:effectLst>
            </a:endParaRPr>
          </a:p>
          <a:p>
            <a:pPr>
              <a:buFontTx/>
              <a:buNone/>
            </a:pPr>
            <a:r>
              <a:rPr lang="ar-JO" sz="4000" b="1" dirty="0">
                <a:solidFill>
                  <a:srgbClr val="002060"/>
                </a:solidFill>
                <a:effectLst>
                  <a:outerShdw blurRad="38100" dist="38100" dir="2700000" algn="tl">
                    <a:srgbClr val="000000"/>
                  </a:outerShdw>
                </a:effectLst>
              </a:rPr>
              <a:t>خطوبة، عقد زواج ملزم</a:t>
            </a:r>
            <a:endParaRPr lang="en-US" sz="4000" b="1" dirty="0">
              <a:solidFill>
                <a:srgbClr val="002060"/>
              </a:solidFill>
              <a:effectLst>
                <a:outerShdw blurRad="38100" dist="38100" dir="2700000" algn="tl">
                  <a:srgbClr val="000000"/>
                </a:outerShdw>
              </a:effectLst>
            </a:endParaRPr>
          </a:p>
          <a:p>
            <a:pPr>
              <a:buFontTx/>
              <a:buNone/>
            </a:pPr>
            <a:endParaRPr lang="en-US" sz="4000" b="1" dirty="0">
              <a:solidFill>
                <a:srgbClr val="002060"/>
              </a:solidFill>
              <a:effectLst>
                <a:outerShdw blurRad="38100" dist="38100" dir="2700000" algn="tl">
                  <a:srgbClr val="000000"/>
                </a:outerShdw>
              </a:effectLst>
            </a:endParaRPr>
          </a:p>
          <a:p>
            <a:pPr>
              <a:buFontTx/>
              <a:buNone/>
            </a:pPr>
            <a:endParaRPr lang="en-US" sz="4000" b="1" dirty="0">
              <a:solidFill>
                <a:srgbClr val="002060"/>
              </a:solidFill>
              <a:effectLst>
                <a:outerShdw blurRad="38100" dist="38100" dir="2700000" algn="tl">
                  <a:srgbClr val="000000"/>
                </a:outerShdw>
              </a:effectLst>
            </a:endParaRPr>
          </a:p>
          <a:p>
            <a:pPr algn="r" rtl="1"/>
            <a:r>
              <a:rPr lang="ar-JO" sz="4000" b="1" dirty="0">
                <a:solidFill>
                  <a:srgbClr val="002060"/>
                </a:solidFill>
                <a:effectLst>
                  <a:outerShdw blurRad="38100" dist="38100" dir="2700000" algn="tl">
                    <a:srgbClr val="000000"/>
                  </a:outerShdw>
                </a:effectLst>
              </a:rPr>
              <a:t>يحدث الزواج بعد سنة</a:t>
            </a:r>
            <a:endParaRPr lang="en-US" sz="4000" b="1" dirty="0">
              <a:solidFill>
                <a:srgbClr val="002060"/>
              </a:solidFill>
              <a:effectLst>
                <a:outerShdw blurRad="38100" dist="38100" dir="2700000" algn="tl">
                  <a:srgbClr val="000000"/>
                </a:outerShdw>
              </a:effectLst>
            </a:endParaRPr>
          </a:p>
        </p:txBody>
      </p:sp>
      <p:pic>
        <p:nvPicPr>
          <p:cNvPr id="23556" name="Picture 4" descr="wp04t53b.jpg (273266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14800"/>
            <a:ext cx="2638425" cy="2292350"/>
          </a:xfrm>
          <a:prstGeom prst="rect">
            <a:avLst/>
          </a:prstGeom>
          <a:noFill/>
          <a:ln w="9525">
            <a:solidFill>
              <a:schemeClr val="accent2"/>
            </a:solidFill>
            <a:miter lim="800000"/>
            <a:headEnd/>
            <a:tailEnd/>
          </a:ln>
          <a:effectLst>
            <a:outerShdw blurRad="63500" dist="53882" dir="2700000" algn="ctr" rotWithShape="0">
              <a:srgbClr val="660033">
                <a:alpha val="74998"/>
              </a:srgbClr>
            </a:outerShdw>
          </a:effectLst>
          <a:extLst>
            <a:ext uri="{909E8E84-426E-40dd-AFC4-6F175D3DCCD1}">
              <a14:hiddenFill xmlns:a14="http://schemas.microsoft.com/office/drawing/2010/main" xmlns="">
                <a:solidFill>
                  <a:srgbClr val="FFFFFF"/>
                </a:solidFill>
              </a14:hiddenFill>
            </a:ext>
          </a:extLst>
        </p:spPr>
      </p:pic>
      <p:pic>
        <p:nvPicPr>
          <p:cNvPr id="23557" name="Picture 5" descr="weddi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905000"/>
            <a:ext cx="1828800" cy="2438400"/>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9"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742950" marR="0" lvl="0" indent="-742950" algn="ctr" defTabSz="914400" rtl="0" eaLnBrk="1" fontAlgn="base" latinLnBrk="0" hangingPunct="1">
              <a:lnSpc>
                <a:spcPct val="100000"/>
              </a:lnSpc>
              <a:spcBef>
                <a:spcPct val="0"/>
              </a:spcBef>
              <a:spcAft>
                <a:spcPct val="0"/>
              </a:spcAft>
              <a:buClrTx/>
              <a:buSzTx/>
              <a:tabLst/>
              <a:defRPr/>
            </a:pPr>
            <a:r>
              <a:rPr lang="ar-JO" sz="4400" b="1" noProof="0" dirty="0">
                <a:solidFill>
                  <a:srgbClr val="333399"/>
                </a:solidFill>
                <a:effectLst>
                  <a:outerShdw blurRad="38100" dist="38100" dir="2700000" algn="tl">
                    <a:srgbClr val="DDDDDD"/>
                  </a:outerShdw>
                </a:effectLst>
                <a:latin typeface="Arial" charset="0"/>
                <a:cs typeface="Arial" charset="0"/>
              </a:rPr>
              <a:t>1. الميلاد العذراوي               </a:t>
            </a:r>
            <a:r>
              <a:rPr lang="ar-JO" sz="2800" b="1" noProof="0" dirty="0">
                <a:solidFill>
                  <a:srgbClr val="333399"/>
                </a:solidFill>
                <a:effectLst>
                  <a:outerShdw blurRad="38100" dist="38100" dir="2700000" algn="tl">
                    <a:srgbClr val="DDDDDD"/>
                  </a:outerShdw>
                </a:effectLst>
                <a:latin typeface="Arial" charset="0"/>
                <a:cs typeface="Arial" charset="0"/>
              </a:rPr>
              <a:t>(1: 18-25)</a:t>
            </a:r>
            <a:endParaRPr kumimoji="0" lang="en-US" sz="4400" b="1" i="0" u="none" strike="noStrike" kern="1200" cap="none" spc="0" normalizeH="0" baseline="0" noProof="0" dirty="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endParaRPr>
          </a:p>
        </p:txBody>
      </p:sp>
      <p:grpSp>
        <p:nvGrpSpPr>
          <p:cNvPr id="23563" name="Group 11"/>
          <p:cNvGrpSpPr>
            <a:grpSpLocks/>
          </p:cNvGrpSpPr>
          <p:nvPr/>
        </p:nvGrpSpPr>
        <p:grpSpPr bwMode="auto">
          <a:xfrm>
            <a:off x="1219200" y="1600200"/>
            <a:ext cx="4406900" cy="622300"/>
            <a:chOff x="864" y="1008"/>
            <a:chExt cx="2776" cy="392"/>
          </a:xfrm>
        </p:grpSpPr>
        <p:sp>
          <p:nvSpPr>
            <p:cNvPr id="23560" name="Text Box 8"/>
            <p:cNvSpPr txBox="1">
              <a:spLocks noChangeArrowheads="1"/>
            </p:cNvSpPr>
            <p:nvPr/>
          </p:nvSpPr>
          <p:spPr bwMode="auto">
            <a:xfrm>
              <a:off x="1104" y="1008"/>
              <a:ext cx="2052" cy="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عادات الزواج</a:t>
              </a:r>
              <a:endParaRPr kumimoji="0" lang="en-US" sz="32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562" name="Freeform 10"/>
            <p:cNvSpPr>
              <a:spLocks/>
            </p:cNvSpPr>
            <p:nvPr/>
          </p:nvSpPr>
          <p:spPr bwMode="auto">
            <a:xfrm>
              <a:off x="864" y="1344"/>
              <a:ext cx="2776" cy="56"/>
            </a:xfrm>
            <a:custGeom>
              <a:avLst/>
              <a:gdLst>
                <a:gd name="T0" fmla="*/ 96 w 2776"/>
                <a:gd name="T1" fmla="*/ 48 h 56"/>
                <a:gd name="T2" fmla="*/ 1392 w 2776"/>
                <a:gd name="T3" fmla="*/ 0 h 56"/>
                <a:gd name="T4" fmla="*/ 2544 w 2776"/>
                <a:gd name="T5" fmla="*/ 48 h 56"/>
                <a:gd name="T6" fmla="*/ 0 w 2776"/>
                <a:gd name="T7" fmla="*/ 48 h 56"/>
              </a:gdLst>
              <a:ahLst/>
              <a:cxnLst>
                <a:cxn ang="0">
                  <a:pos x="T0" y="T1"/>
                </a:cxn>
                <a:cxn ang="0">
                  <a:pos x="T2" y="T3"/>
                </a:cxn>
                <a:cxn ang="0">
                  <a:pos x="T4" y="T5"/>
                </a:cxn>
                <a:cxn ang="0">
                  <a:pos x="T6" y="T7"/>
                </a:cxn>
              </a:cxnLst>
              <a:rect l="0" t="0" r="r" b="b"/>
              <a:pathLst>
                <a:path w="2776" h="56">
                  <a:moveTo>
                    <a:pt x="96" y="48"/>
                  </a:moveTo>
                  <a:cubicBezTo>
                    <a:pt x="540" y="24"/>
                    <a:pt x="984" y="0"/>
                    <a:pt x="1392" y="0"/>
                  </a:cubicBezTo>
                  <a:cubicBezTo>
                    <a:pt x="1800" y="0"/>
                    <a:pt x="2776" y="40"/>
                    <a:pt x="2544" y="48"/>
                  </a:cubicBezTo>
                  <a:cubicBezTo>
                    <a:pt x="2312" y="56"/>
                    <a:pt x="1156" y="52"/>
                    <a:pt x="0" y="48"/>
                  </a:cubicBezTo>
                </a:path>
              </a:pathLst>
            </a:custGeom>
            <a:solidFill>
              <a:srgbClr val="0033CC"/>
            </a:solidFill>
            <a:ln w="9525">
              <a:solidFill>
                <a:schemeClr val="tx1"/>
              </a:solidFill>
              <a:round/>
              <a:headEnd/>
              <a:tailEnd/>
            </a:ln>
            <a:effectLst>
              <a:outerShdw blurRad="63500" dist="46662" dir="3284183" algn="ctr" rotWithShape="0">
                <a:schemeClr val="bg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103897666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3563"/>
                                        </p:tgtEl>
                                        <p:attrNameLst>
                                          <p:attrName>style.visibility</p:attrName>
                                        </p:attrNameLst>
                                      </p:cBhvr>
                                      <p:to>
                                        <p:strVal val="visible"/>
                                      </p:to>
                                    </p:set>
                                    <p:anim calcmode="lin" valueType="num">
                                      <p:cBhvr>
                                        <p:cTn id="7" dur="1000" fill="hold"/>
                                        <p:tgtEl>
                                          <p:spTgt spid="23563"/>
                                        </p:tgtEl>
                                        <p:attrNameLst>
                                          <p:attrName>ppt_w</p:attrName>
                                        </p:attrNameLst>
                                      </p:cBhvr>
                                      <p:tavLst>
                                        <p:tav tm="0">
                                          <p:val>
                                            <p:fltVal val="0"/>
                                          </p:val>
                                        </p:tav>
                                        <p:tav tm="100000">
                                          <p:val>
                                            <p:strVal val="#ppt_w"/>
                                          </p:val>
                                        </p:tav>
                                      </p:tavLst>
                                    </p:anim>
                                    <p:anim calcmode="lin" valueType="num">
                                      <p:cBhvr>
                                        <p:cTn id="8" dur="1000" fill="hold"/>
                                        <p:tgtEl>
                                          <p:spTgt spid="23563"/>
                                        </p:tgtEl>
                                        <p:attrNameLst>
                                          <p:attrName>ppt_h</p:attrName>
                                        </p:attrNameLst>
                                      </p:cBhvr>
                                      <p:tavLst>
                                        <p:tav tm="0">
                                          <p:val>
                                            <p:fltVal val="0"/>
                                          </p:val>
                                        </p:tav>
                                        <p:tav tm="100000">
                                          <p:val>
                                            <p:strVal val="#ppt_h"/>
                                          </p:val>
                                        </p:tav>
                                      </p:tavLst>
                                    </p:anim>
                                    <p:anim calcmode="lin" valueType="num">
                                      <p:cBhvr>
                                        <p:cTn id="9" dur="1000" fill="hold"/>
                                        <p:tgtEl>
                                          <p:spTgt spid="23563"/>
                                        </p:tgtEl>
                                        <p:attrNameLst>
                                          <p:attrName>style.rotation</p:attrName>
                                        </p:attrNameLst>
                                      </p:cBhvr>
                                      <p:tavLst>
                                        <p:tav tm="0">
                                          <p:val>
                                            <p:fltVal val="90"/>
                                          </p:val>
                                        </p:tav>
                                        <p:tav tm="100000">
                                          <p:val>
                                            <p:fltVal val="0"/>
                                          </p:val>
                                        </p:tav>
                                      </p:tavLst>
                                    </p:anim>
                                    <p:animEffect transition="in" filter="fade">
                                      <p:cBhvr>
                                        <p:cTn id="10" dur="1000"/>
                                        <p:tgtEl>
                                          <p:spTgt spid="23563"/>
                                        </p:tgtEl>
                                      </p:cBhvr>
                                    </p:animEffect>
                                  </p:childTnLst>
                                </p:cTn>
                              </p:par>
                              <p:par>
                                <p:cTn id="11" presetID="17" presetClass="entr" presetSubtype="10" fill="hold" nodeType="with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p:cTn id="13"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3555">
                                            <p:txEl>
                                              <p:pRg st="1" end="1"/>
                                            </p:txEl>
                                          </p:spTgt>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29" presetClass="entr" presetSubtype="0" fill="hold" nodeType="afterEffect">
                                  <p:stCondLst>
                                    <p:cond delay="0"/>
                                  </p:stCondLst>
                                  <p:childTnLst>
                                    <p:set>
                                      <p:cBhvr>
                                        <p:cTn id="17" dur="1" fill="hold">
                                          <p:stCondLst>
                                            <p:cond delay="0"/>
                                          </p:stCondLst>
                                        </p:cTn>
                                        <p:tgtEl>
                                          <p:spTgt spid="23557"/>
                                        </p:tgtEl>
                                        <p:attrNameLst>
                                          <p:attrName>style.visibility</p:attrName>
                                        </p:attrNameLst>
                                      </p:cBhvr>
                                      <p:to>
                                        <p:strVal val="visible"/>
                                      </p:to>
                                    </p:set>
                                    <p:anim calcmode="lin" valueType="num">
                                      <p:cBhvr>
                                        <p:cTn id="18" dur="1000" fill="hold"/>
                                        <p:tgtEl>
                                          <p:spTgt spid="23557"/>
                                        </p:tgtEl>
                                        <p:attrNameLst>
                                          <p:attrName>ppt_x</p:attrName>
                                        </p:attrNameLst>
                                      </p:cBhvr>
                                      <p:tavLst>
                                        <p:tav tm="0">
                                          <p:val>
                                            <p:strVal val="#ppt_x-.2"/>
                                          </p:val>
                                        </p:tav>
                                        <p:tav tm="100000">
                                          <p:val>
                                            <p:strVal val="#ppt_x"/>
                                          </p:val>
                                        </p:tav>
                                      </p:tavLst>
                                    </p:anim>
                                    <p:anim calcmode="lin" valueType="num">
                                      <p:cBhvr>
                                        <p:cTn id="19" dur="1000" fill="hold"/>
                                        <p:tgtEl>
                                          <p:spTgt spid="2355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3557"/>
                                        </p:tgtEl>
                                      </p:cBhvr>
                                    </p:animEffect>
                                  </p:childTnLst>
                                </p:cTn>
                              </p:par>
                              <p:par>
                                <p:cTn id="21" presetID="30" presetClass="entr" presetSubtype="0" fill="hold" nodeType="withEffect">
                                  <p:stCondLst>
                                    <p:cond delay="0"/>
                                  </p:stCondLst>
                                  <p:childTnLst>
                                    <p:set>
                                      <p:cBhvr>
                                        <p:cTn id="22" dur="1" fill="hold">
                                          <p:stCondLst>
                                            <p:cond delay="0"/>
                                          </p:stCondLst>
                                        </p:cTn>
                                        <p:tgtEl>
                                          <p:spTgt spid="23555">
                                            <p:txEl>
                                              <p:pRg st="4" end="4"/>
                                            </p:txEl>
                                          </p:spTgt>
                                        </p:tgtEl>
                                        <p:attrNameLst>
                                          <p:attrName>style.visibility</p:attrName>
                                        </p:attrNameLst>
                                      </p:cBhvr>
                                      <p:to>
                                        <p:strVal val="visible"/>
                                      </p:to>
                                    </p:set>
                                    <p:animEffect transition="in" filter="fade">
                                      <p:cBhvr>
                                        <p:cTn id="23" dur="800" decel="100000"/>
                                        <p:tgtEl>
                                          <p:spTgt spid="23555">
                                            <p:txEl>
                                              <p:pRg st="4" end="4"/>
                                            </p:txEl>
                                          </p:spTgt>
                                        </p:tgtEl>
                                      </p:cBhvr>
                                    </p:animEffect>
                                    <p:anim calcmode="lin" valueType="num">
                                      <p:cBhvr>
                                        <p:cTn id="24" dur="800" decel="100000" fill="hold"/>
                                        <p:tgtEl>
                                          <p:spTgt spid="23555">
                                            <p:txEl>
                                              <p:pRg st="4" end="4"/>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23555">
                                            <p:txEl>
                                              <p:pRg st="4" end="4"/>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23555">
                                            <p:txEl>
                                              <p:pRg st="4" end="4"/>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3555">
                                            <p:txEl>
                                              <p:pRg st="4" end="4"/>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3555">
                                            <p:txEl>
                                              <p:pRg st="4" end="4"/>
                                            </p:txEl>
                                          </p:spTgt>
                                        </p:tgtEl>
                                        <p:attrNameLst>
                                          <p:attrName>ppt_y</p:attrName>
                                        </p:attrNameLst>
                                      </p:cBhvr>
                                      <p:tavLst>
                                        <p:tav tm="0">
                                          <p:val>
                                            <p:strVal val="#ppt_y+0.1"/>
                                          </p:val>
                                        </p:tav>
                                        <p:tav tm="100000">
                                          <p:val>
                                            <p:strVal val="#ppt_y"/>
                                          </p:val>
                                        </p:tav>
                                      </p:tavLst>
                                    </p:anim>
                                  </p:childTnLst>
                                </p:cTn>
                              </p:par>
                            </p:childTnLst>
                          </p:cTn>
                        </p:par>
                        <p:par>
                          <p:cTn id="29" fill="hold" nodeType="afterGroup">
                            <p:stCondLst>
                              <p:cond delay="2000"/>
                            </p:stCondLst>
                            <p:childTnLst>
                              <p:par>
                                <p:cTn id="30" presetID="58" presetClass="entr" presetSubtype="0" accel="100000" fill="hold" nodeType="afterEffect">
                                  <p:stCondLst>
                                    <p:cond delay="0"/>
                                  </p:stCondLst>
                                  <p:childTnLst>
                                    <p:set>
                                      <p:cBhvr>
                                        <p:cTn id="31" dur="1" fill="hold">
                                          <p:stCondLst>
                                            <p:cond delay="0"/>
                                          </p:stCondLst>
                                        </p:cTn>
                                        <p:tgtEl>
                                          <p:spTgt spid="23556"/>
                                        </p:tgtEl>
                                        <p:attrNameLst>
                                          <p:attrName>style.visibility</p:attrName>
                                        </p:attrNameLst>
                                      </p:cBhvr>
                                      <p:to>
                                        <p:strVal val="visible"/>
                                      </p:to>
                                    </p:set>
                                    <p:anim calcmode="lin" valueType="num">
                                      <p:cBhvr>
                                        <p:cTn id="32" dur="500" fill="hold"/>
                                        <p:tgtEl>
                                          <p:spTgt spid="23556"/>
                                        </p:tgtEl>
                                        <p:attrNameLst>
                                          <p:attrName>ppt_w</p:attrName>
                                        </p:attrNameLst>
                                      </p:cBhvr>
                                      <p:tavLst>
                                        <p:tav tm="0">
                                          <p:val>
                                            <p:strVal val="#ppt_w*2.5"/>
                                          </p:val>
                                        </p:tav>
                                        <p:tav tm="100000">
                                          <p:val>
                                            <p:strVal val="#ppt_w"/>
                                          </p:val>
                                        </p:tav>
                                      </p:tavLst>
                                    </p:anim>
                                    <p:anim calcmode="lin" valueType="num">
                                      <p:cBhvr>
                                        <p:cTn id="33" dur="500" fill="hold"/>
                                        <p:tgtEl>
                                          <p:spTgt spid="23556"/>
                                        </p:tgtEl>
                                        <p:attrNameLst>
                                          <p:attrName>ppt_h</p:attrName>
                                        </p:attrNameLst>
                                      </p:cBhvr>
                                      <p:tavLst>
                                        <p:tav tm="0">
                                          <p:val>
                                            <p:strVal val="#ppt_h*0.01"/>
                                          </p:val>
                                        </p:tav>
                                        <p:tav tm="100000">
                                          <p:val>
                                            <p:strVal val="#ppt_h"/>
                                          </p:val>
                                        </p:tav>
                                      </p:tavLst>
                                    </p:anim>
                                    <p:anim calcmode="lin" valueType="num">
                                      <p:cBhvr>
                                        <p:cTn id="34" dur="500" fill="hold"/>
                                        <p:tgtEl>
                                          <p:spTgt spid="23556"/>
                                        </p:tgtEl>
                                        <p:attrNameLst>
                                          <p:attrName>ppt_x</p:attrName>
                                        </p:attrNameLst>
                                      </p:cBhvr>
                                      <p:tavLst>
                                        <p:tav tm="0">
                                          <p:val>
                                            <p:strVal val="#ppt_x"/>
                                          </p:val>
                                        </p:tav>
                                        <p:tav tm="100000">
                                          <p:val>
                                            <p:strVal val="#ppt_x"/>
                                          </p:val>
                                        </p:tav>
                                      </p:tavLst>
                                    </p:anim>
                                    <p:anim calcmode="lin" valueType="num">
                                      <p:cBhvr>
                                        <p:cTn id="35" dur="500" fill="hold"/>
                                        <p:tgtEl>
                                          <p:spTgt spid="23556"/>
                                        </p:tgtEl>
                                        <p:attrNameLst>
                                          <p:attrName>ppt_y</p:attrName>
                                        </p:attrNameLst>
                                      </p:cBhvr>
                                      <p:tavLst>
                                        <p:tav tm="0">
                                          <p:val>
                                            <p:strVal val="#ppt_h+1"/>
                                          </p:val>
                                        </p:tav>
                                        <p:tav tm="100000">
                                          <p:val>
                                            <p:strVal val="#ppt_y"/>
                                          </p:val>
                                        </p:tav>
                                      </p:tavLst>
                                    </p:anim>
                                    <p:animEffect transition="in" filter="fade">
                                      <p:cBhvr>
                                        <p:cTn id="36"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ext Box 2"/>
          <p:cNvSpPr txBox="1">
            <a:spLocks noChangeArrowheads="1"/>
          </p:cNvSpPr>
          <p:nvPr/>
        </p:nvSpPr>
        <p:spPr bwMode="auto">
          <a:xfrm>
            <a:off x="8534404" y="152404"/>
            <a:ext cx="527644"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96</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56323" name="Text Box 3"/>
          <p:cNvSpPr txBox="1">
            <a:spLocks noChangeArrowheads="1"/>
          </p:cNvSpPr>
          <p:nvPr/>
        </p:nvSpPr>
        <p:spPr bwMode="auto">
          <a:xfrm>
            <a:off x="0" y="1458913"/>
            <a:ext cx="9144000" cy="452428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itchFamily="34" charset="0"/>
                <a:ea typeface="ＭＳ Ｐゴシック" charset="0"/>
                <a:cs typeface="Arial" pitchFamily="34" charset="0"/>
              </a:rPr>
              <a:t>كُتب إنجيل لوقا من فكر أممي إلى فكر الأمميين لتأكيد إيمان ثاوفيلس ولكن أيضًا للإجابة عن كيف يمكن للمخلص اليهودي أن يكون مخلصًا للأمم.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itchFamily="34" charset="0"/>
                <a:ea typeface="ＭＳ Ｐゴシック" charset="0"/>
                <a:cs typeface="Arial" pitchFamily="34" charset="0"/>
              </a:rPr>
              <a:t>يقوم لوقا بهذه المهمة ببراعة من خلال تتبع رسالة الملكوت الموجهة إلهياً من اليهود إلى الأمم . بما أن إسرائيل رفضت مسيحها يمكن لجميع الناس أن ينالوا الخلاص بالإيمان البسيط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CC"/>
                </a:solidFill>
                <a:effectLst/>
                <a:uLnTx/>
                <a:uFillTx/>
                <a:latin typeface="Arial" pitchFamily="34" charset="0"/>
                <a:ea typeface="ＭＳ Ｐゴシック" charset="0"/>
                <a:cs typeface="Arial" pitchFamily="34" charset="0"/>
              </a:rPr>
              <a:t>و تستمر هذه الرسالة في سفر لوقا في أعمال الرسل الذي يؤرخ رسالة الملكوت منذ استقبالها من قبل يهود أورشليم إلى الأمم في أقصى جزء من الإمبراطورية الرومانية.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9491" name="Rectangle 4"/>
          <p:cNvSpPr>
            <a:spLocks noGrp="1" noChangeArrowheads="1"/>
          </p:cNvSpPr>
          <p:nvPr>
            <p:ph type="title" idx="4294967295"/>
          </p:nvPr>
        </p:nvSpPr>
        <p:spPr>
          <a:xfrm>
            <a:off x="3352800" y="533407"/>
            <a:ext cx="2743200" cy="525215"/>
          </a:xfrm>
          <a:solidFill>
            <a:schemeClr val="tx2"/>
          </a:solidFill>
        </p:spPr>
        <p:txBody>
          <a:bodyPr anchor="t">
            <a:spAutoFit/>
          </a:bodyPr>
          <a:lstStyle/>
          <a:p>
            <a:pPr eaLnBrk="1" hangingPunct="1"/>
            <a:r>
              <a:rPr lang="ar-JO" sz="2800" dirty="0">
                <a:solidFill>
                  <a:srgbClr val="000000"/>
                </a:solidFill>
                <a:ea typeface="SimSun" charset="0"/>
                <a:cs typeface="SimSun" charset="0"/>
              </a:rPr>
              <a:t>الحجة</a:t>
            </a:r>
            <a:endParaRPr lang="en-US" sz="2800" dirty="0">
              <a:solidFill>
                <a:srgbClr val="000000"/>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box(in)">
                                      <p:cBhvr>
                                        <p:cTn id="7"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229" name="Picture 13" descr="GESU'%20DI%20NAZARETH%201"/>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a:stretch>
            <a:fillRect/>
          </a:stretch>
        </p:blipFill>
        <p:spPr bwMode="auto">
          <a:xfrm>
            <a:off x="1579563" y="0"/>
            <a:ext cx="61166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Rectangle 9"/>
          <p:cNvSpPr>
            <a:spLocks noChangeArrowheads="1"/>
          </p:cNvSpPr>
          <p:nvPr/>
        </p:nvSpPr>
        <p:spPr bwMode="auto">
          <a:xfrm>
            <a:off x="533400" y="533400"/>
            <a:ext cx="8077200" cy="579120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altLang="ja-JP"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Arial"/>
                <a:ea typeface="ＭＳ Ｐゴシック" charset="0"/>
                <a:cs typeface="Arial" charset="0"/>
              </a:rPr>
              <a:t>فستلد ابناً وتدعو اسمه </a:t>
            </a:r>
            <a:r>
              <a:rPr kumimoji="0" lang="ar-JO" altLang="ja-JP" sz="4400" b="1" i="0" u="none" strike="noStrike" kern="1200" cap="none" spc="0" normalizeH="0" baseline="0" noProof="0" dirty="0">
                <a:ln>
                  <a:noFill/>
                </a:ln>
                <a:solidFill>
                  <a:srgbClr val="FF0000"/>
                </a:solidFill>
                <a:effectLst>
                  <a:outerShdw blurRad="38100" dist="38100" dir="2700000" algn="tl">
                    <a:srgbClr val="FFFFFF"/>
                  </a:outerShdw>
                </a:effectLst>
                <a:uLnTx/>
                <a:uFillTx/>
                <a:latin typeface="Arial"/>
                <a:ea typeface="ＭＳ Ｐゴシック" charset="0"/>
                <a:cs typeface="Arial" charset="0"/>
              </a:rPr>
              <a:t>يسوع</a:t>
            </a:r>
            <a:r>
              <a:rPr kumimoji="0" lang="ar-JO" altLang="ja-JP"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Arial"/>
                <a:ea typeface="ＭＳ Ｐゴシック" charset="0"/>
                <a:cs typeface="Arial" charset="0"/>
              </a:rPr>
              <a:t> </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altLang="ja-JP"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Arial"/>
                <a:ea typeface="ＭＳ Ｐゴシック" charset="0"/>
                <a:cs typeface="Arial" charset="0"/>
              </a:rPr>
              <a:t>لأنه يخلص شعبه من خطاياهم</a:t>
            </a: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33CC"/>
                </a:solidFill>
                <a:effectLst>
                  <a:outerShdw blurRad="38100" dist="38100" dir="2700000" algn="tl">
                    <a:srgbClr val="FFFFFF"/>
                  </a:outerShdw>
                </a:effectLst>
                <a:uLnTx/>
                <a:uFillTx/>
                <a:latin typeface="Algerian" charset="0"/>
                <a:ea typeface="ＭＳ Ｐゴシック" charset="0"/>
                <a:cs typeface="Arial" charset="0"/>
              </a:rPr>
              <a:t>يهوه يخلص</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lang="ar-JO" sz="4400" b="1" dirty="0">
                <a:solidFill>
                  <a:srgbClr val="0033CC"/>
                </a:solidFill>
                <a:effectLst>
                  <a:outerShdw blurRad="38100" dist="38100" dir="2700000" algn="tl">
                    <a:srgbClr val="FFFFFF"/>
                  </a:outerShdw>
                </a:effectLst>
                <a:latin typeface="Algerian" charset="0"/>
                <a:cs typeface="Arial" charset="0"/>
              </a:rPr>
              <a:t>أو يهوه خلاص</a:t>
            </a:r>
            <a:endParaRPr kumimoji="0" lang="en-US" sz="4400" b="1" i="0" u="none" strike="noStrike" kern="1200" cap="none" spc="0" normalizeH="0" baseline="0" noProof="0" dirty="0">
              <a:ln>
                <a:noFill/>
              </a:ln>
              <a:solidFill>
                <a:srgbClr val="0033CC"/>
              </a:solidFill>
              <a:effectLst>
                <a:outerShdw blurRad="38100" dist="38100" dir="2700000" algn="tl">
                  <a:srgbClr val="FFFFFF"/>
                </a:outerShdw>
              </a:effectLst>
              <a:uLnTx/>
              <a:uFillTx/>
              <a:latin typeface="Algerian" charset="0"/>
              <a:ea typeface="ＭＳ Ｐゴシック" charset="0"/>
              <a:cs typeface="Arial" charset="0"/>
            </a:endParaRPr>
          </a:p>
        </p:txBody>
      </p:sp>
      <p:sp>
        <p:nvSpPr>
          <p:cNvPr id="9228" name="Freeform 12"/>
          <p:cNvSpPr>
            <a:spLocks/>
          </p:cNvSpPr>
          <p:nvPr/>
        </p:nvSpPr>
        <p:spPr bwMode="auto">
          <a:xfrm>
            <a:off x="431800" y="3619500"/>
            <a:ext cx="8204200" cy="266700"/>
          </a:xfrm>
          <a:custGeom>
            <a:avLst/>
            <a:gdLst>
              <a:gd name="T0" fmla="*/ 16 w 5168"/>
              <a:gd name="T1" fmla="*/ 192 h 216"/>
              <a:gd name="T2" fmla="*/ 2368 w 5168"/>
              <a:gd name="T3" fmla="*/ 0 h 216"/>
              <a:gd name="T4" fmla="*/ 5152 w 5168"/>
              <a:gd name="T5" fmla="*/ 192 h 216"/>
              <a:gd name="T6" fmla="*/ 2272 w 5168"/>
              <a:gd name="T7" fmla="*/ 144 h 216"/>
              <a:gd name="T8" fmla="*/ 16 w 5168"/>
              <a:gd name="T9" fmla="*/ 192 h 216"/>
            </a:gdLst>
            <a:ahLst/>
            <a:cxnLst>
              <a:cxn ang="0">
                <a:pos x="T0" y="T1"/>
              </a:cxn>
              <a:cxn ang="0">
                <a:pos x="T2" y="T3"/>
              </a:cxn>
              <a:cxn ang="0">
                <a:pos x="T4" y="T5"/>
              </a:cxn>
              <a:cxn ang="0">
                <a:pos x="T6" y="T7"/>
              </a:cxn>
              <a:cxn ang="0">
                <a:pos x="T8" y="T9"/>
              </a:cxn>
            </a:cxnLst>
            <a:rect l="0" t="0" r="r" b="b"/>
            <a:pathLst>
              <a:path w="5168" h="216">
                <a:moveTo>
                  <a:pt x="16" y="192"/>
                </a:moveTo>
                <a:cubicBezTo>
                  <a:pt x="32" y="168"/>
                  <a:pt x="1512" y="0"/>
                  <a:pt x="2368" y="0"/>
                </a:cubicBezTo>
                <a:cubicBezTo>
                  <a:pt x="3224" y="0"/>
                  <a:pt x="5168" y="168"/>
                  <a:pt x="5152" y="192"/>
                </a:cubicBezTo>
                <a:cubicBezTo>
                  <a:pt x="5136" y="216"/>
                  <a:pt x="3128" y="144"/>
                  <a:pt x="2272" y="144"/>
                </a:cubicBezTo>
                <a:cubicBezTo>
                  <a:pt x="1416" y="144"/>
                  <a:pt x="0" y="216"/>
                  <a:pt x="16" y="192"/>
                </a:cubicBezTo>
                <a:close/>
              </a:path>
            </a:pathLst>
          </a:custGeom>
          <a:solidFill>
            <a:srgbClr val="FFFF66"/>
          </a:solidFill>
          <a:ln w="28575" cap="flat" cmpd="sng">
            <a:solidFill>
              <a:schemeClr val="bg2"/>
            </a:solidFill>
            <a:prstDash val="solid"/>
            <a:round/>
            <a:headEnd/>
            <a:tailEnd/>
          </a:ln>
          <a:effectLst>
            <a:outerShdw blurRad="63500" dist="53882"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30" name="Rectangle 14"/>
          <p:cNvSpPr>
            <a:spLocks noGrp="1" noChangeArrowheads="1"/>
          </p:cNvSpPr>
          <p:nvPr>
            <p:ph type="title"/>
          </p:nvPr>
        </p:nvSpPr>
        <p:spPr>
          <a:xfrm>
            <a:off x="457200" y="76200"/>
            <a:ext cx="8229600" cy="944563"/>
          </a:xfrm>
        </p:spPr>
        <p:txBody>
          <a:bodyPr/>
          <a:lstStyle/>
          <a:p>
            <a:r>
              <a:rPr lang="ar-JO" dirty="0"/>
              <a:t>متى 1: 21</a:t>
            </a:r>
            <a:endParaRPr lang="en-US" dirty="0"/>
          </a:p>
        </p:txBody>
      </p:sp>
    </p:spTree>
    <p:extLst>
      <p:ext uri="{BB962C8B-B14F-4D97-AF65-F5344CB8AC3E}">
        <p14:creationId xmlns:p14="http://schemas.microsoft.com/office/powerpoint/2010/main" val="286040025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225">
                                            <p:txEl>
                                              <p:pRg st="1" end="1"/>
                                            </p:txEl>
                                          </p:spTgt>
                                        </p:tgtEl>
                                        <p:attrNameLst>
                                          <p:attrName>style.visibility</p:attrName>
                                        </p:attrNameLst>
                                      </p:cBhvr>
                                      <p:to>
                                        <p:strVal val="visible"/>
                                      </p:to>
                                    </p:set>
                                    <p:anim calcmode="lin" valueType="num">
                                      <p:cBhvr>
                                        <p:cTn id="7" dur="500" fill="hold"/>
                                        <p:tgtEl>
                                          <p:spTgt spid="9225">
                                            <p:txEl>
                                              <p:pRg st="1" end="1"/>
                                            </p:txEl>
                                          </p:spTgt>
                                        </p:tgtEl>
                                        <p:attrNameLst>
                                          <p:attrName>ppt_w</p:attrName>
                                        </p:attrNameLst>
                                      </p:cBhvr>
                                      <p:tavLst>
                                        <p:tav tm="0">
                                          <p:val>
                                            <p:strVal val="#ppt_w*0.05"/>
                                          </p:val>
                                        </p:tav>
                                        <p:tav tm="100000">
                                          <p:val>
                                            <p:strVal val="#ppt_w"/>
                                          </p:val>
                                        </p:tav>
                                      </p:tavLst>
                                    </p:anim>
                                    <p:anim calcmode="lin" valueType="num">
                                      <p:cBhvr>
                                        <p:cTn id="8" dur="500" fill="hold"/>
                                        <p:tgtEl>
                                          <p:spTgt spid="9225">
                                            <p:txEl>
                                              <p:pRg st="1" end="1"/>
                                            </p:txEl>
                                          </p:spTgt>
                                        </p:tgtEl>
                                        <p:attrNameLst>
                                          <p:attrName>ppt_h</p:attrName>
                                        </p:attrNameLst>
                                      </p:cBhvr>
                                      <p:tavLst>
                                        <p:tav tm="0">
                                          <p:val>
                                            <p:strVal val="#ppt_h"/>
                                          </p:val>
                                        </p:tav>
                                        <p:tav tm="100000">
                                          <p:val>
                                            <p:strVal val="#ppt_h"/>
                                          </p:val>
                                        </p:tav>
                                      </p:tavLst>
                                    </p:anim>
                                    <p:anim calcmode="lin" valueType="num">
                                      <p:cBhvr>
                                        <p:cTn id="9" dur="500" fill="hold"/>
                                        <p:tgtEl>
                                          <p:spTgt spid="9225">
                                            <p:txEl>
                                              <p:pRg st="1" end="1"/>
                                            </p:txEl>
                                          </p:spTgt>
                                        </p:tgtEl>
                                        <p:attrNameLst>
                                          <p:attrName>ppt_x</p:attrName>
                                        </p:attrNameLst>
                                      </p:cBhvr>
                                      <p:tavLst>
                                        <p:tav tm="0">
                                          <p:val>
                                            <p:strVal val="#ppt_x-.2"/>
                                          </p:val>
                                        </p:tav>
                                        <p:tav tm="100000">
                                          <p:val>
                                            <p:strVal val="#ppt_x"/>
                                          </p:val>
                                        </p:tav>
                                      </p:tavLst>
                                    </p:anim>
                                    <p:anim calcmode="lin" valueType="num">
                                      <p:cBhvr>
                                        <p:cTn id="10" dur="500" fill="hold"/>
                                        <p:tgtEl>
                                          <p:spTgt spid="9225">
                                            <p:txEl>
                                              <p:pRg st="1" end="1"/>
                                            </p:txEl>
                                          </p:spTgt>
                                        </p:tgtEl>
                                        <p:attrNameLst>
                                          <p:attrName>ppt_y</p:attrName>
                                        </p:attrNameLst>
                                      </p:cBhvr>
                                      <p:tavLst>
                                        <p:tav tm="0">
                                          <p:val>
                                            <p:strVal val="#ppt_y"/>
                                          </p:val>
                                        </p:tav>
                                        <p:tav tm="100000">
                                          <p:val>
                                            <p:strVal val="#ppt_y"/>
                                          </p:val>
                                        </p:tav>
                                      </p:tavLst>
                                    </p:anim>
                                    <p:animEffect transition="in" filter="fade">
                                      <p:cBhvr>
                                        <p:cTn id="11" dur="500"/>
                                        <p:tgtEl>
                                          <p:spTgt spid="922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9225">
                                            <p:txEl>
                                              <p:pRg st="2" end="2"/>
                                            </p:txEl>
                                          </p:spTgt>
                                        </p:tgtEl>
                                        <p:attrNameLst>
                                          <p:attrName>style.visibility</p:attrName>
                                        </p:attrNameLst>
                                      </p:cBhvr>
                                      <p:to>
                                        <p:strVal val="visible"/>
                                      </p:to>
                                    </p:set>
                                    <p:anim calcmode="lin" valueType="num">
                                      <p:cBhvr>
                                        <p:cTn id="16" dur="500" fill="hold"/>
                                        <p:tgtEl>
                                          <p:spTgt spid="9225">
                                            <p:txEl>
                                              <p:pRg st="2" end="2"/>
                                            </p:txEl>
                                          </p:spTgt>
                                        </p:tgtEl>
                                        <p:attrNameLst>
                                          <p:attrName>ppt_w</p:attrName>
                                        </p:attrNameLst>
                                      </p:cBhvr>
                                      <p:tavLst>
                                        <p:tav tm="0">
                                          <p:val>
                                            <p:strVal val="#ppt_w*0.05"/>
                                          </p:val>
                                        </p:tav>
                                        <p:tav tm="100000">
                                          <p:val>
                                            <p:strVal val="#ppt_w"/>
                                          </p:val>
                                        </p:tav>
                                      </p:tavLst>
                                    </p:anim>
                                    <p:anim calcmode="lin" valueType="num">
                                      <p:cBhvr>
                                        <p:cTn id="17" dur="500" fill="hold"/>
                                        <p:tgtEl>
                                          <p:spTgt spid="9225">
                                            <p:txEl>
                                              <p:pRg st="2" end="2"/>
                                            </p:txEl>
                                          </p:spTgt>
                                        </p:tgtEl>
                                        <p:attrNameLst>
                                          <p:attrName>ppt_h</p:attrName>
                                        </p:attrNameLst>
                                      </p:cBhvr>
                                      <p:tavLst>
                                        <p:tav tm="0">
                                          <p:val>
                                            <p:strVal val="#ppt_h"/>
                                          </p:val>
                                        </p:tav>
                                        <p:tav tm="100000">
                                          <p:val>
                                            <p:strVal val="#ppt_h"/>
                                          </p:val>
                                        </p:tav>
                                      </p:tavLst>
                                    </p:anim>
                                    <p:anim calcmode="lin" valueType="num">
                                      <p:cBhvr>
                                        <p:cTn id="18" dur="500" fill="hold"/>
                                        <p:tgtEl>
                                          <p:spTgt spid="9225">
                                            <p:txEl>
                                              <p:pRg st="2" end="2"/>
                                            </p:txEl>
                                          </p:spTgt>
                                        </p:tgtEl>
                                        <p:attrNameLst>
                                          <p:attrName>ppt_x</p:attrName>
                                        </p:attrNameLst>
                                      </p:cBhvr>
                                      <p:tavLst>
                                        <p:tav tm="0">
                                          <p:val>
                                            <p:strVal val="#ppt_x-.2"/>
                                          </p:val>
                                        </p:tav>
                                        <p:tav tm="100000">
                                          <p:val>
                                            <p:strVal val="#ppt_x"/>
                                          </p:val>
                                        </p:tav>
                                      </p:tavLst>
                                    </p:anim>
                                    <p:anim calcmode="lin" valueType="num">
                                      <p:cBhvr>
                                        <p:cTn id="19" dur="500" fill="hold"/>
                                        <p:tgtEl>
                                          <p:spTgt spid="9225">
                                            <p:txEl>
                                              <p:pRg st="2" end="2"/>
                                            </p:txEl>
                                          </p:spTgt>
                                        </p:tgtEl>
                                        <p:attrNameLst>
                                          <p:attrName>ppt_y</p:attrName>
                                        </p:attrNameLst>
                                      </p:cBhvr>
                                      <p:tavLst>
                                        <p:tav tm="0">
                                          <p:val>
                                            <p:strVal val="#ppt_y"/>
                                          </p:val>
                                        </p:tav>
                                        <p:tav tm="100000">
                                          <p:val>
                                            <p:strVal val="#ppt_y"/>
                                          </p:val>
                                        </p:tav>
                                      </p:tavLst>
                                    </p:anim>
                                    <p:animEffect transition="in" filter="fade">
                                      <p:cBhvr>
                                        <p:cTn id="20" dur="500"/>
                                        <p:tgtEl>
                                          <p:spTgt spid="9225">
                                            <p:txEl>
                                              <p:pRg st="2" end="2"/>
                                            </p:txEl>
                                          </p:spTgt>
                                        </p:tgtEl>
                                      </p:cBhvr>
                                    </p:animEffect>
                                  </p:childTnLst>
                                </p:cTn>
                              </p:par>
                            </p:childTnLst>
                          </p:cTn>
                        </p:par>
                        <p:par>
                          <p:cTn id="21" fill="hold" nodeType="afterGroup">
                            <p:stCondLst>
                              <p:cond delay="500"/>
                            </p:stCondLst>
                            <p:childTnLst>
                              <p:par>
                                <p:cTn id="22" presetID="31" presetClass="entr" presetSubtype="0" fill="hold" grpId="0" nodeType="afterEffect">
                                  <p:stCondLst>
                                    <p:cond delay="0"/>
                                  </p:stCondLst>
                                  <p:iterate type="lt">
                                    <p:tmPct val="5000"/>
                                  </p:iterate>
                                  <p:childTnLst>
                                    <p:set>
                                      <p:cBhvr>
                                        <p:cTn id="23" dur="1" fill="hold">
                                          <p:stCondLst>
                                            <p:cond delay="0"/>
                                          </p:stCondLst>
                                        </p:cTn>
                                        <p:tgtEl>
                                          <p:spTgt spid="9228"/>
                                        </p:tgtEl>
                                        <p:attrNameLst>
                                          <p:attrName>style.visibility</p:attrName>
                                        </p:attrNameLst>
                                      </p:cBhvr>
                                      <p:to>
                                        <p:strVal val="visible"/>
                                      </p:to>
                                    </p:set>
                                    <p:anim calcmode="lin" valueType="num">
                                      <p:cBhvr>
                                        <p:cTn id="24" dur="1000" fill="hold"/>
                                        <p:tgtEl>
                                          <p:spTgt spid="9228"/>
                                        </p:tgtEl>
                                        <p:attrNameLst>
                                          <p:attrName>ppt_w</p:attrName>
                                        </p:attrNameLst>
                                      </p:cBhvr>
                                      <p:tavLst>
                                        <p:tav tm="0">
                                          <p:val>
                                            <p:fltVal val="0"/>
                                          </p:val>
                                        </p:tav>
                                        <p:tav tm="100000">
                                          <p:val>
                                            <p:strVal val="#ppt_w"/>
                                          </p:val>
                                        </p:tav>
                                      </p:tavLst>
                                    </p:anim>
                                    <p:anim calcmode="lin" valueType="num">
                                      <p:cBhvr>
                                        <p:cTn id="25" dur="1000" fill="hold"/>
                                        <p:tgtEl>
                                          <p:spTgt spid="9228"/>
                                        </p:tgtEl>
                                        <p:attrNameLst>
                                          <p:attrName>ppt_h</p:attrName>
                                        </p:attrNameLst>
                                      </p:cBhvr>
                                      <p:tavLst>
                                        <p:tav tm="0">
                                          <p:val>
                                            <p:fltVal val="0"/>
                                          </p:val>
                                        </p:tav>
                                        <p:tav tm="100000">
                                          <p:val>
                                            <p:strVal val="#ppt_h"/>
                                          </p:val>
                                        </p:tav>
                                      </p:tavLst>
                                    </p:anim>
                                    <p:anim calcmode="lin" valueType="num">
                                      <p:cBhvr>
                                        <p:cTn id="26" dur="1000" fill="hold"/>
                                        <p:tgtEl>
                                          <p:spTgt spid="9228"/>
                                        </p:tgtEl>
                                        <p:attrNameLst>
                                          <p:attrName>style.rotation</p:attrName>
                                        </p:attrNameLst>
                                      </p:cBhvr>
                                      <p:tavLst>
                                        <p:tav tm="0">
                                          <p:val>
                                            <p:fltVal val="90"/>
                                          </p:val>
                                        </p:tav>
                                        <p:tav tm="100000">
                                          <p:val>
                                            <p:fltVal val="0"/>
                                          </p:val>
                                        </p:tav>
                                      </p:tavLst>
                                    </p:anim>
                                    <p:animEffect transition="in" filter="fade">
                                      <p:cBhvr>
                                        <p:cTn id="27" dur="1000"/>
                                        <p:tgtEl>
                                          <p:spTgt spid="92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229"/>
                                        </p:tgtEl>
                                        <p:attrNameLst>
                                          <p:attrName>style.visibility</p:attrName>
                                        </p:attrNameLst>
                                      </p:cBhvr>
                                      <p:to>
                                        <p:strVal val="visible"/>
                                      </p:to>
                                    </p:set>
                                    <p:animEffect transition="in" filter="fade">
                                      <p:cBhvr>
                                        <p:cTn id="32" dur="2000"/>
                                        <p:tgtEl>
                                          <p:spTgt spid="92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5" presetClass="entr" presetSubtype="0" fill="hold" nodeType="clickEffect">
                                  <p:stCondLst>
                                    <p:cond delay="0"/>
                                  </p:stCondLst>
                                  <p:childTnLst>
                                    <p:set>
                                      <p:cBhvr>
                                        <p:cTn id="36" dur="1" fill="hold">
                                          <p:stCondLst>
                                            <p:cond delay="0"/>
                                          </p:stCondLst>
                                        </p:cTn>
                                        <p:tgtEl>
                                          <p:spTgt spid="9225">
                                            <p:txEl>
                                              <p:pRg st="5" end="5"/>
                                            </p:txEl>
                                          </p:spTgt>
                                        </p:tgtEl>
                                        <p:attrNameLst>
                                          <p:attrName>style.visibility</p:attrName>
                                        </p:attrNameLst>
                                      </p:cBhvr>
                                      <p:to>
                                        <p:strVal val="visible"/>
                                      </p:to>
                                    </p:set>
                                    <p:anim calcmode="lin" valueType="num">
                                      <p:cBhvr>
                                        <p:cTn id="37" dur="500" decel="50000" fill="hold">
                                          <p:stCondLst>
                                            <p:cond delay="0"/>
                                          </p:stCondLst>
                                        </p:cTn>
                                        <p:tgtEl>
                                          <p:spTgt spid="9225">
                                            <p:txEl>
                                              <p:pRg st="5" end="5"/>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9225">
                                            <p:txEl>
                                              <p:pRg st="5" end="5"/>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9225">
                                            <p:txEl>
                                              <p:pRg st="5" end="5"/>
                                            </p:txEl>
                                          </p:spTgt>
                                        </p:tgtEl>
                                        <p:attrNameLst>
                                          <p:attrName>ppt_w</p:attrName>
                                        </p:attrNameLst>
                                      </p:cBhvr>
                                      <p:tavLst>
                                        <p:tav tm="0">
                                          <p:val>
                                            <p:strVal val="#ppt_w*.05"/>
                                          </p:val>
                                        </p:tav>
                                        <p:tav tm="100000">
                                          <p:val>
                                            <p:strVal val="#ppt_w"/>
                                          </p:val>
                                        </p:tav>
                                      </p:tavLst>
                                    </p:anim>
                                    <p:anim calcmode="lin" valueType="num">
                                      <p:cBhvr>
                                        <p:cTn id="40" dur="1000" fill="hold"/>
                                        <p:tgtEl>
                                          <p:spTgt spid="9225">
                                            <p:txEl>
                                              <p:pRg st="5" end="5"/>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9225">
                                            <p:txEl>
                                              <p:pRg st="5" end="5"/>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9225">
                                            <p:txEl>
                                              <p:pRg st="5" end="5"/>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9225">
                                            <p:txEl>
                                              <p:pRg st="5" end="5"/>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922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9225">
                                            <p:txEl>
                                              <p:pRg st="6" end="6"/>
                                            </p:txEl>
                                          </p:spTgt>
                                        </p:tgtEl>
                                        <p:attrNameLst>
                                          <p:attrName>style.visibility</p:attrName>
                                        </p:attrNameLst>
                                      </p:cBhvr>
                                      <p:to>
                                        <p:strVal val="visible"/>
                                      </p:to>
                                    </p:set>
                                    <p:anim calcmode="lin" valueType="num">
                                      <p:cBhvr>
                                        <p:cTn id="49" dur="500" decel="50000" fill="hold">
                                          <p:stCondLst>
                                            <p:cond delay="0"/>
                                          </p:stCondLst>
                                        </p:cTn>
                                        <p:tgtEl>
                                          <p:spTgt spid="9225">
                                            <p:txEl>
                                              <p:pRg st="6" end="6"/>
                                            </p:txEl>
                                          </p:spTgt>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9225">
                                            <p:txEl>
                                              <p:pRg st="6" end="6"/>
                                            </p:txEl>
                                          </p:spTgt>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9225">
                                            <p:txEl>
                                              <p:pRg st="6" end="6"/>
                                            </p:txEl>
                                          </p:spTgt>
                                        </p:tgtEl>
                                        <p:attrNameLst>
                                          <p:attrName>ppt_w</p:attrName>
                                        </p:attrNameLst>
                                      </p:cBhvr>
                                      <p:tavLst>
                                        <p:tav tm="0">
                                          <p:val>
                                            <p:strVal val="#ppt_w*.05"/>
                                          </p:val>
                                        </p:tav>
                                        <p:tav tm="100000">
                                          <p:val>
                                            <p:strVal val="#ppt_w"/>
                                          </p:val>
                                        </p:tav>
                                      </p:tavLst>
                                    </p:anim>
                                    <p:anim calcmode="lin" valueType="num">
                                      <p:cBhvr>
                                        <p:cTn id="52" dur="1000" fill="hold"/>
                                        <p:tgtEl>
                                          <p:spTgt spid="9225">
                                            <p:txEl>
                                              <p:pRg st="6" end="6"/>
                                            </p:txEl>
                                          </p:spTgt>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9225">
                                            <p:txEl>
                                              <p:pRg st="6" end="6"/>
                                            </p:txEl>
                                          </p:spTgt>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9225">
                                            <p:txEl>
                                              <p:pRg st="6" end="6"/>
                                            </p:txEl>
                                          </p:spTgt>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9225">
                                            <p:txEl>
                                              <p:pRg st="6" end="6"/>
                                            </p:txEl>
                                          </p:spTgt>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92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729C5CD0-995B-4EDE-8AC3-25A82E232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خ. ولادة يسوع</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10</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1-7</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glow rad="228600">
                    <a:srgbClr val="220011"/>
                  </a:glow>
                </a:effectLst>
                <a:latin typeface="Arial"/>
                <a:cs typeface="Arial"/>
              </a:rPr>
              <a:t>ولد يسوع في أبسط ظروف في بيت لحم خلال الإكتتاب في حكم أغسطس قيصر (5 كانون أول – 4 كانون ثاني ق.م) كدليل على أنه من نسل داود تتميماً</a:t>
            </a:r>
          </a:p>
          <a:p>
            <a:pPr algn="ctr">
              <a:spcBef>
                <a:spcPct val="20000"/>
              </a:spcBef>
              <a:spcAft>
                <a:spcPts val="0"/>
              </a:spcAft>
              <a:buClr>
                <a:srgbClr val="FFCC00"/>
              </a:buClr>
              <a:buSzPct val="70000"/>
              <a:defRPr/>
            </a:pPr>
            <a:r>
              <a:rPr lang="ar-JO" sz="2800" b="1" kern="0" dirty="0">
                <a:solidFill>
                  <a:srgbClr val="FFFFFF"/>
                </a:solidFill>
                <a:effectLst>
                  <a:glow rad="228600">
                    <a:srgbClr val="220011"/>
                  </a:glow>
                </a:effectLst>
                <a:latin typeface="Arial"/>
                <a:cs typeface="Arial"/>
              </a:rPr>
              <a:t> لميخا 5: 2 حتى يموت باعتباره الله الإنسان المسيا المصور في قماطه </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3445566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97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96913"/>
            <a:ext cx="9144000" cy="612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1224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تأكد أنه الطفل</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608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4" y="765182"/>
            <a:ext cx="9132887"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149200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182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182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1413" y="1065220"/>
            <a:ext cx="3760787"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62806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2851" name="Picture 1" descr="NBC News Baby Jesus Stolen Screen Shot 2014-12-13 at 11.39.2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4" y="0"/>
            <a:ext cx="91201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92748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هدف للسرقة</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63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765182"/>
            <a:ext cx="91694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514878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648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6" y="981082"/>
            <a:ext cx="9083675"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65486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6592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65200"/>
            <a:ext cx="9144000" cy="491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34120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6947" name="Picture 1" descr="Baby Jesus Stolen Screen Shot 2014-12-13 at 11.10.10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25401"/>
            <a:ext cx="7947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0323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mma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9600" y="1879600"/>
            <a:ext cx="2260600" cy="505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Text Box 3"/>
          <p:cNvSpPr txBox="1">
            <a:spLocks noChangeArrowheads="1"/>
          </p:cNvSpPr>
          <p:nvPr/>
        </p:nvSpPr>
        <p:spPr bwMode="auto">
          <a:xfrm>
            <a:off x="8534404" y="152404"/>
            <a:ext cx="53085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97</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58372" name="Text Box 4"/>
          <p:cNvSpPr txBox="1">
            <a:spLocks noChangeArrowheads="1"/>
          </p:cNvSpPr>
          <p:nvPr/>
        </p:nvSpPr>
        <p:spPr bwMode="auto">
          <a:xfrm>
            <a:off x="864824" y="838201"/>
            <a:ext cx="2183546"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المصادر 1: 1-4</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373" name="Text Box 5"/>
          <p:cNvSpPr txBox="1">
            <a:spLocks noChangeArrowheads="1"/>
          </p:cNvSpPr>
          <p:nvPr/>
        </p:nvSpPr>
        <p:spPr bwMode="auto">
          <a:xfrm>
            <a:off x="4104001" y="3981452"/>
            <a:ext cx="2044086"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العاطفة 22-23</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374" name="Text Box 6"/>
          <p:cNvSpPr txBox="1">
            <a:spLocks noChangeArrowheads="1"/>
          </p:cNvSpPr>
          <p:nvPr/>
        </p:nvSpPr>
        <p:spPr bwMode="auto">
          <a:xfrm>
            <a:off x="5639386" y="5029205"/>
            <a:ext cx="2480102"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الأخيرة 24</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21542" name="Picture 7" descr="genealogyofjes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676400"/>
            <a:ext cx="299243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Text Box 8"/>
          <p:cNvSpPr txBox="1">
            <a:spLocks noChangeArrowheads="1"/>
          </p:cNvSpPr>
          <p:nvPr/>
        </p:nvSpPr>
        <p:spPr bwMode="auto">
          <a:xfrm>
            <a:off x="1743027" y="1885957"/>
            <a:ext cx="4087914"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الحياة العامة 1: 5-4: 13</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377" name="Text Box 9"/>
          <p:cNvSpPr txBox="1">
            <a:spLocks noChangeArrowheads="1"/>
          </p:cNvSpPr>
          <p:nvPr/>
        </p:nvSpPr>
        <p:spPr bwMode="auto">
          <a:xfrm>
            <a:off x="3016075" y="2933702"/>
            <a:ext cx="3129318" cy="523188"/>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الخدمة 4: 14- 21: 38</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1545" name="Rectangle 10"/>
          <p:cNvSpPr>
            <a:spLocks noGrp="1" noChangeArrowheads="1"/>
          </p:cNvSpPr>
          <p:nvPr>
            <p:ph type="title" idx="4294967295"/>
          </p:nvPr>
        </p:nvSpPr>
        <p:spPr>
          <a:xfrm>
            <a:off x="3352800" y="457207"/>
            <a:ext cx="2743200" cy="525215"/>
          </a:xfrm>
          <a:solidFill>
            <a:schemeClr val="tx2"/>
          </a:solidFill>
        </p:spPr>
        <p:txBody>
          <a:bodyPr anchor="t">
            <a:spAutoFit/>
          </a:bodyPr>
          <a:lstStyle/>
          <a:p>
            <a:pPr eaLnBrk="1" hangingPunct="1"/>
            <a:r>
              <a:rPr lang="ar-JO" sz="2800" dirty="0">
                <a:solidFill>
                  <a:srgbClr val="000000"/>
                </a:solidFill>
                <a:ea typeface="SimSun" charset="0"/>
                <a:cs typeface="SimSun" charset="0"/>
              </a:rPr>
              <a:t>الفرضية</a:t>
            </a:r>
            <a:endParaRPr lang="en-US" sz="2800" dirty="0">
              <a:solidFill>
                <a:srgbClr val="000000"/>
              </a:solidFill>
              <a:ea typeface="SimSun" charset="0"/>
              <a:cs typeface="SimSun" charset="0"/>
            </a:endParaRPr>
          </a:p>
        </p:txBody>
      </p:sp>
      <p:sp>
        <p:nvSpPr>
          <p:cNvPr id="11" name="TextBox 10"/>
          <p:cNvSpPr txBox="1"/>
          <p:nvPr/>
        </p:nvSpPr>
        <p:spPr>
          <a:xfrm>
            <a:off x="-2052637" y="2124082"/>
            <a:ext cx="431800" cy="214313"/>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Nuh</a:t>
            </a:r>
            <a:endParaRPr kumimoji="0" lang="en-US" sz="8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endParaRPr>
          </a:p>
        </p:txBody>
      </p:sp>
      <p:sp>
        <p:nvSpPr>
          <p:cNvPr id="12" name="TextBox 11"/>
          <p:cNvSpPr txBox="1"/>
          <p:nvPr/>
        </p:nvSpPr>
        <p:spPr>
          <a:xfrm>
            <a:off x="-2989262" y="2967038"/>
            <a:ext cx="769938"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SEM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5:32)</a:t>
            </a:r>
          </a:p>
        </p:txBody>
      </p:sp>
      <p:sp>
        <p:nvSpPr>
          <p:cNvPr id="13" name="TextBox 12"/>
          <p:cNvSpPr txBox="1"/>
          <p:nvPr/>
        </p:nvSpPr>
        <p:spPr>
          <a:xfrm>
            <a:off x="-1309688" y="2967038"/>
            <a:ext cx="769938"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YAFET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5:32)</a:t>
            </a:r>
          </a:p>
        </p:txBody>
      </p:sp>
      <p:sp>
        <p:nvSpPr>
          <p:cNvPr id="14" name="TextBox 13"/>
          <p:cNvSpPr txBox="1"/>
          <p:nvPr/>
        </p:nvSpPr>
        <p:spPr>
          <a:xfrm>
            <a:off x="-2173287" y="2967038"/>
            <a:ext cx="76835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5:32)</a:t>
            </a:r>
          </a:p>
        </p:txBody>
      </p:sp>
      <p:sp>
        <p:nvSpPr>
          <p:cNvPr id="15" name="TextBox 14"/>
          <p:cNvSpPr txBox="1"/>
          <p:nvPr/>
        </p:nvSpPr>
        <p:spPr>
          <a:xfrm>
            <a:off x="-3132138" y="39243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Elam</a:t>
            </a:r>
          </a:p>
        </p:txBody>
      </p:sp>
      <p:sp>
        <p:nvSpPr>
          <p:cNvPr id="16" name="TextBox 15"/>
          <p:cNvSpPr txBox="1"/>
          <p:nvPr/>
        </p:nvSpPr>
        <p:spPr>
          <a:xfrm>
            <a:off x="-2700338" y="3924301"/>
            <a:ext cx="647700" cy="306388"/>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Asyur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(Kej10:22)</a:t>
            </a:r>
          </a:p>
        </p:txBody>
      </p:sp>
      <p:sp>
        <p:nvSpPr>
          <p:cNvPr id="17" name="TextBox 16"/>
          <p:cNvSpPr txBox="1"/>
          <p:nvPr/>
        </p:nvSpPr>
        <p:spPr>
          <a:xfrm>
            <a:off x="-2052638" y="3940175"/>
            <a:ext cx="6477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Arpakhsad</a:t>
            </a:r>
            <a:endPar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endParaRPr>
          </a:p>
        </p:txBody>
      </p:sp>
      <p:sp>
        <p:nvSpPr>
          <p:cNvPr id="18" name="TextBox 17"/>
          <p:cNvSpPr txBox="1"/>
          <p:nvPr/>
        </p:nvSpPr>
        <p:spPr>
          <a:xfrm>
            <a:off x="-1476374" y="3940175"/>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Lud</a:t>
            </a:r>
            <a:endPar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endParaRPr>
          </a:p>
        </p:txBody>
      </p:sp>
      <p:sp>
        <p:nvSpPr>
          <p:cNvPr id="19" name="TextBox 18"/>
          <p:cNvSpPr txBox="1"/>
          <p:nvPr/>
        </p:nvSpPr>
        <p:spPr>
          <a:xfrm>
            <a:off x="-1044575" y="3940175"/>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Aram</a:t>
            </a:r>
          </a:p>
        </p:txBody>
      </p:sp>
      <p:sp>
        <p:nvSpPr>
          <p:cNvPr id="20" name="TextBox 19"/>
          <p:cNvSpPr txBox="1"/>
          <p:nvPr/>
        </p:nvSpPr>
        <p:spPr>
          <a:xfrm>
            <a:off x="-2700338" y="4787900"/>
            <a:ext cx="64770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Selah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(Kej10:24)</a:t>
            </a:r>
          </a:p>
        </p:txBody>
      </p:sp>
      <p:sp>
        <p:nvSpPr>
          <p:cNvPr id="21" name="TextBox 20"/>
          <p:cNvSpPr txBox="1"/>
          <p:nvPr/>
        </p:nvSpPr>
        <p:spPr>
          <a:xfrm>
            <a:off x="-2124074" y="47879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Us</a:t>
            </a:r>
          </a:p>
        </p:txBody>
      </p:sp>
      <p:sp>
        <p:nvSpPr>
          <p:cNvPr id="22" name="TextBox 21"/>
          <p:cNvSpPr txBox="1"/>
          <p:nvPr/>
        </p:nvSpPr>
        <p:spPr>
          <a:xfrm>
            <a:off x="-1763713" y="4787901"/>
            <a:ext cx="935038" cy="307744"/>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Hul</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Geter</a:t>
            </a:r>
            <a:endPar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(Kej10:23;1Taw1:17</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a:t>
            </a:r>
          </a:p>
        </p:txBody>
      </p:sp>
      <p:sp>
        <p:nvSpPr>
          <p:cNvPr id="23" name="TextBox 22"/>
          <p:cNvSpPr txBox="1"/>
          <p:nvPr/>
        </p:nvSpPr>
        <p:spPr>
          <a:xfrm>
            <a:off x="-900113" y="47879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Mas</a:t>
            </a:r>
          </a:p>
        </p:txBody>
      </p:sp>
      <p:sp>
        <p:nvSpPr>
          <p:cNvPr id="24" name="TextBox 23"/>
          <p:cNvSpPr txBox="1"/>
          <p:nvPr/>
        </p:nvSpPr>
        <p:spPr>
          <a:xfrm>
            <a:off x="-2555875" y="5580064"/>
            <a:ext cx="64770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Eber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(Kej10:24)</a:t>
            </a:r>
          </a:p>
        </p:txBody>
      </p:sp>
      <p:sp>
        <p:nvSpPr>
          <p:cNvPr id="25" name="TextBox 24"/>
          <p:cNvSpPr txBox="1"/>
          <p:nvPr/>
        </p:nvSpPr>
        <p:spPr>
          <a:xfrm>
            <a:off x="-2771775" y="6515101"/>
            <a:ext cx="1174750" cy="307975"/>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Peleg</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Yoktan</a:t>
            </a:r>
            <a:endPar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(Kej10:25</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a:t>
            </a:r>
          </a:p>
        </p:txBody>
      </p:sp>
      <p:sp>
        <p:nvSpPr>
          <p:cNvPr id="26" name="TextBox 25"/>
          <p:cNvSpPr txBox="1"/>
          <p:nvPr/>
        </p:nvSpPr>
        <p:spPr>
          <a:xfrm>
            <a:off x="-1620831" y="6299207"/>
            <a:ext cx="1408113" cy="523875"/>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Geneologi</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Yesus</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Kritus</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Luk</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3:23-38)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mengesani</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keturunan</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melalui</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anose="020B0604020202020204" pitchFamily="34" charset="0"/>
                <a:ea typeface="ＭＳ Ｐゴシック" pitchFamily="34" charset="-128"/>
                <a:cs typeface="+mn-cs"/>
              </a:rPr>
              <a:t>Sem</a:t>
            </a:r>
            <a:r>
              <a:rPr kumimoji="0" lang="en-US" sz="700" b="1" i="0" u="none" strike="noStrike" kern="1200" cap="none" spc="0" normalizeH="0" baseline="0" noProof="0" dirty="0">
                <a:ln>
                  <a:noFill/>
                </a:ln>
                <a:solidFill>
                  <a:srgbClr val="220011"/>
                </a:solidFill>
                <a:effectLst/>
                <a:uLnTx/>
                <a:uFillTx/>
                <a:latin typeface="Arial" panose="020B0604020202020204" pitchFamily="34" charset="0"/>
                <a:ea typeface="ＭＳ Ｐゴシック" pitchFamily="34" charset="-128"/>
                <a:cs typeface="+mn-cs"/>
              </a:rPr>
              <a:t> (w.35-36)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0-#ppt_w/2"/>
                                          </p:val>
                                        </p:tav>
                                        <p:tav tm="100000">
                                          <p:val>
                                            <p:strVal val="#ppt_x"/>
                                          </p:val>
                                        </p:tav>
                                      </p:tavLst>
                                    </p:anim>
                                    <p:anim calcmode="lin" valueType="num">
                                      <p:cBhvr additive="base">
                                        <p:cTn id="8" dur="500" fill="hold"/>
                                        <p:tgtEl>
                                          <p:spTgt spid="5837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76"/>
                                        </p:tgtEl>
                                        <p:attrNameLst>
                                          <p:attrName>style.visibility</p:attrName>
                                        </p:attrNameLst>
                                      </p:cBhvr>
                                      <p:to>
                                        <p:strVal val="visible"/>
                                      </p:to>
                                    </p:set>
                                    <p:anim calcmode="lin" valueType="num">
                                      <p:cBhvr additive="base">
                                        <p:cTn id="13" dur="500" fill="hold"/>
                                        <p:tgtEl>
                                          <p:spTgt spid="58376"/>
                                        </p:tgtEl>
                                        <p:attrNameLst>
                                          <p:attrName>ppt_x</p:attrName>
                                        </p:attrNameLst>
                                      </p:cBhvr>
                                      <p:tavLst>
                                        <p:tav tm="0">
                                          <p:val>
                                            <p:strVal val="0-#ppt_w/2"/>
                                          </p:val>
                                        </p:tav>
                                        <p:tav tm="100000">
                                          <p:val>
                                            <p:strVal val="#ppt_x"/>
                                          </p:val>
                                        </p:tav>
                                      </p:tavLst>
                                    </p:anim>
                                    <p:anim calcmode="lin" valueType="num">
                                      <p:cBhvr additive="base">
                                        <p:cTn id="14" dur="500" fill="hold"/>
                                        <p:tgtEl>
                                          <p:spTgt spid="5837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77"/>
                                        </p:tgtEl>
                                        <p:attrNameLst>
                                          <p:attrName>style.visibility</p:attrName>
                                        </p:attrNameLst>
                                      </p:cBhvr>
                                      <p:to>
                                        <p:strVal val="visible"/>
                                      </p:to>
                                    </p:set>
                                    <p:anim calcmode="lin" valueType="num">
                                      <p:cBhvr additive="base">
                                        <p:cTn id="19" dur="500" fill="hold"/>
                                        <p:tgtEl>
                                          <p:spTgt spid="58377"/>
                                        </p:tgtEl>
                                        <p:attrNameLst>
                                          <p:attrName>ppt_x</p:attrName>
                                        </p:attrNameLst>
                                      </p:cBhvr>
                                      <p:tavLst>
                                        <p:tav tm="0">
                                          <p:val>
                                            <p:strVal val="0-#ppt_w/2"/>
                                          </p:val>
                                        </p:tav>
                                        <p:tav tm="100000">
                                          <p:val>
                                            <p:strVal val="#ppt_x"/>
                                          </p:val>
                                        </p:tav>
                                      </p:tavLst>
                                    </p:anim>
                                    <p:anim calcmode="lin" valueType="num">
                                      <p:cBhvr additive="base">
                                        <p:cTn id="20" dur="500" fill="hold"/>
                                        <p:tgtEl>
                                          <p:spTgt spid="5837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373"/>
                                        </p:tgtEl>
                                        <p:attrNameLst>
                                          <p:attrName>style.visibility</p:attrName>
                                        </p:attrNameLst>
                                      </p:cBhvr>
                                      <p:to>
                                        <p:strVal val="visible"/>
                                      </p:to>
                                    </p:set>
                                    <p:anim calcmode="lin" valueType="num">
                                      <p:cBhvr additive="base">
                                        <p:cTn id="25" dur="500" fill="hold"/>
                                        <p:tgtEl>
                                          <p:spTgt spid="58373"/>
                                        </p:tgtEl>
                                        <p:attrNameLst>
                                          <p:attrName>ppt_x</p:attrName>
                                        </p:attrNameLst>
                                      </p:cBhvr>
                                      <p:tavLst>
                                        <p:tav tm="0">
                                          <p:val>
                                            <p:strVal val="0-#ppt_w/2"/>
                                          </p:val>
                                        </p:tav>
                                        <p:tav tm="100000">
                                          <p:val>
                                            <p:strVal val="#ppt_x"/>
                                          </p:val>
                                        </p:tav>
                                      </p:tavLst>
                                    </p:anim>
                                    <p:anim calcmode="lin" valueType="num">
                                      <p:cBhvr additive="base">
                                        <p:cTn id="26" dur="500" fill="hold"/>
                                        <p:tgtEl>
                                          <p:spTgt spid="583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374"/>
                                        </p:tgtEl>
                                        <p:attrNameLst>
                                          <p:attrName>style.visibility</p:attrName>
                                        </p:attrNameLst>
                                      </p:cBhvr>
                                      <p:to>
                                        <p:strVal val="visible"/>
                                      </p:to>
                                    </p:set>
                                    <p:anim calcmode="lin" valueType="num">
                                      <p:cBhvr additive="base">
                                        <p:cTn id="31" dur="500" fill="hold"/>
                                        <p:tgtEl>
                                          <p:spTgt spid="58374"/>
                                        </p:tgtEl>
                                        <p:attrNameLst>
                                          <p:attrName>ppt_x</p:attrName>
                                        </p:attrNameLst>
                                      </p:cBhvr>
                                      <p:tavLst>
                                        <p:tav tm="0">
                                          <p:val>
                                            <p:strVal val="0-#ppt_w/2"/>
                                          </p:val>
                                        </p:tav>
                                        <p:tav tm="100000">
                                          <p:val>
                                            <p:strVal val="#ppt_x"/>
                                          </p:val>
                                        </p:tav>
                                      </p:tavLst>
                                    </p:anim>
                                    <p:anim calcmode="lin" valueType="num">
                                      <p:cBhvr additive="base">
                                        <p:cTn id="32" dur="500" fill="hold"/>
                                        <p:tgtEl>
                                          <p:spTgt spid="5837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nodeType="clickEffect">
                                  <p:stCondLst>
                                    <p:cond delay="0"/>
                                  </p:stCondLst>
                                  <p:childTnLst>
                                    <p:set>
                                      <p:cBhvr>
                                        <p:cTn id="36" dur="1" fill="hold">
                                          <p:stCondLst>
                                            <p:cond delay="0"/>
                                          </p:stCondLst>
                                        </p:cTn>
                                        <p:tgtEl>
                                          <p:spTgt spid="58370"/>
                                        </p:tgtEl>
                                        <p:attrNameLst>
                                          <p:attrName>style.visibility</p:attrName>
                                        </p:attrNameLst>
                                      </p:cBhvr>
                                      <p:to>
                                        <p:strVal val="visible"/>
                                      </p:to>
                                    </p:set>
                                    <p:anim calcmode="lin" valueType="num">
                                      <p:cBhvr>
                                        <p:cTn id="37" dur="1000" fill="hold"/>
                                        <p:tgtEl>
                                          <p:spTgt spid="58370"/>
                                        </p:tgtEl>
                                        <p:attrNameLst>
                                          <p:attrName>ppt_w</p:attrName>
                                        </p:attrNameLst>
                                      </p:cBhvr>
                                      <p:tavLst>
                                        <p:tav tm="0">
                                          <p:val>
                                            <p:fltVal val="0"/>
                                          </p:val>
                                        </p:tav>
                                        <p:tav tm="100000">
                                          <p:val>
                                            <p:strVal val="#ppt_w"/>
                                          </p:val>
                                        </p:tav>
                                      </p:tavLst>
                                    </p:anim>
                                    <p:anim calcmode="lin" valueType="num">
                                      <p:cBhvr>
                                        <p:cTn id="38" dur="1000" fill="hold"/>
                                        <p:tgtEl>
                                          <p:spTgt spid="58370"/>
                                        </p:tgtEl>
                                        <p:attrNameLst>
                                          <p:attrName>ppt_h</p:attrName>
                                        </p:attrNameLst>
                                      </p:cBhvr>
                                      <p:tavLst>
                                        <p:tav tm="0">
                                          <p:val>
                                            <p:fltVal val="0"/>
                                          </p:val>
                                        </p:tav>
                                        <p:tav tm="100000">
                                          <p:val>
                                            <p:strVal val="#ppt_h"/>
                                          </p:val>
                                        </p:tav>
                                      </p:tavLst>
                                    </p:anim>
                                    <p:anim calcmode="lin" valueType="num">
                                      <p:cBhvr>
                                        <p:cTn id="39" dur="1000" fill="hold"/>
                                        <p:tgtEl>
                                          <p:spTgt spid="583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583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autoUpdateAnimBg="0"/>
      <p:bldP spid="58373" grpId="0" animBg="1" autoUpdateAnimBg="0"/>
      <p:bldP spid="58374" grpId="0" animBg="1" autoUpdateAnimBg="0"/>
      <p:bldP spid="58376" grpId="0" animBg="1" autoUpdateAnimBg="0"/>
      <p:bldP spid="58377"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6797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4500" y="1092200"/>
            <a:ext cx="8255000"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56712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4000" b="1" kern="1200" dirty="0">
                <a:solidFill>
                  <a:srgbClr val="FFFFFF"/>
                </a:solidFill>
                <a:effectLst>
                  <a:glow rad="177800">
                    <a:srgbClr val="000000"/>
                  </a:glow>
                </a:effectLst>
                <a:latin typeface="Arial"/>
                <a:ea typeface="ＭＳ Ｐゴシック" charset="0"/>
                <a:cs typeface="Arial"/>
              </a:rPr>
              <a:t>جهاز أمان بريكهاوس عبر الأقمار الصناعية</a:t>
            </a:r>
            <a:endParaRPr lang="en-US" sz="4000" b="1" kern="1200" dirty="0">
              <a:solidFill>
                <a:srgbClr val="FFFFFF"/>
              </a:solidFill>
              <a:effectLst>
                <a:glow rad="177800">
                  <a:srgbClr val="000000"/>
                </a:glow>
              </a:effectLst>
              <a:latin typeface="Arial"/>
              <a:ea typeface="ＭＳ Ｐゴシック" charset="0"/>
              <a:cs typeface="Arial"/>
            </a:endParaRPr>
          </a:p>
        </p:txBody>
      </p:sp>
      <p:pic>
        <p:nvPicPr>
          <p:cNvPr id="468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0888" y="1125539"/>
            <a:ext cx="7620000" cy="537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353500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710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765182"/>
            <a:ext cx="91614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06306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ar-JO"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مشهد كنيسة المهد</a:t>
            </a:r>
            <a:endParaRPr lang="en-US" sz="54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pic>
        <p:nvPicPr>
          <p:cNvPr id="4720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144588"/>
            <a:ext cx="9167813"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129276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2" descr="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27000"/>
            <a:ext cx="9144000" cy="6309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lvl="0" algn="ctr">
              <a:spcBef>
                <a:spcPct val="20000"/>
              </a:spcBef>
              <a:spcAft>
                <a:spcPts val="0"/>
              </a:spcAft>
              <a:buClr>
                <a:srgbClr val="FFCC00"/>
              </a:buClr>
              <a:buSzPct val="70000"/>
              <a:defRPr/>
            </a:pPr>
            <a:r>
              <a:rPr lang="ar-JO" sz="2000" b="1" kern="0" dirty="0">
                <a:solidFill>
                  <a:srgbClr val="FFFFFF"/>
                </a:solidFill>
                <a:effectLst>
                  <a:outerShdw blurRad="38100" dist="38100" dir="2700000" algn="tl">
                    <a:srgbClr val="000000"/>
                  </a:outerShdw>
                </a:effectLst>
                <a:latin typeface="Arial"/>
              </a:rPr>
              <a:t>مقتبس من محاضرة صفية عام 2006 للسيد كوني تونغ فور</a:t>
            </a:r>
            <a:br>
              <a:rPr lang="en-US" sz="2000" b="1" kern="0" dirty="0">
                <a:solidFill>
                  <a:srgbClr val="FFFFFF"/>
                </a:solidFill>
                <a:effectLst>
                  <a:outerShdw blurRad="38100" dist="38100" dir="2700000" algn="tl">
                    <a:srgbClr val="000000"/>
                  </a:outerShdw>
                </a:effectLst>
                <a:latin typeface="Arial"/>
              </a:rPr>
            </a:br>
            <a:r>
              <a:rPr lang="ar-JO" sz="2000" b="1" kern="0" dirty="0">
                <a:solidFill>
                  <a:srgbClr val="FFFFFF"/>
                </a:solidFill>
                <a:effectLst>
                  <a:outerShdw blurRad="38100" dist="38100" dir="2700000" algn="tl">
                    <a:srgbClr val="000000"/>
                  </a:outerShdw>
                </a:effectLst>
                <a:latin typeface="Arial"/>
              </a:rPr>
              <a:t>د. ريك جريفيث</a:t>
            </a:r>
            <a:r>
              <a:rPr lang="en-US" sz="2000" b="1" kern="0" dirty="0">
                <a:solidFill>
                  <a:srgbClr val="FFFFFF"/>
                </a:solidFill>
                <a:effectLst>
                  <a:outerShdw blurRad="38100" dist="38100" dir="2700000" algn="tl">
                    <a:srgbClr val="000000"/>
                  </a:outerShdw>
                </a:effectLst>
                <a:latin typeface="Arial"/>
              </a:rPr>
              <a:t> • </a:t>
            </a:r>
            <a:r>
              <a:rPr lang="ar-JO" sz="2000" b="1" kern="0" dirty="0">
                <a:solidFill>
                  <a:srgbClr val="FFFFFF"/>
                </a:solidFill>
                <a:effectLst>
                  <a:outerShdw blurRad="38100" dist="38100" dir="2700000" algn="tl">
                    <a:srgbClr val="000000"/>
                  </a:outerShdw>
                </a:effectLst>
                <a:latin typeface="Arial"/>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a:rPr>
              <a:t> • BibleStudyDownloads.org</a:t>
            </a:r>
          </a:p>
        </p:txBody>
      </p:sp>
      <p:sp>
        <p:nvSpPr>
          <p:cNvPr id="2" name="Title 1"/>
          <p:cNvSpPr>
            <a:spLocks noGrp="1"/>
          </p:cNvSpPr>
          <p:nvPr>
            <p:ph type="title"/>
          </p:nvPr>
        </p:nvSpPr>
        <p:spPr>
          <a:xfrm>
            <a:off x="683568" y="2780928"/>
            <a:ext cx="7772400" cy="2708920"/>
          </a:xfrm>
        </p:spPr>
        <p:txBody>
          <a:bodyPr/>
          <a:lstStyle/>
          <a:p>
            <a:r>
              <a:rPr lang="ar-JO" sz="8000" b="1" dirty="0">
                <a:solidFill>
                  <a:srgbClr val="FFFFFF"/>
                </a:solidFill>
                <a:effectLst>
                  <a:glow rad="228600">
                    <a:srgbClr val="000000"/>
                  </a:glow>
                </a:effectLst>
                <a:latin typeface="Arial"/>
                <a:cs typeface="Arial"/>
              </a:rPr>
              <a:t>تاريخ ولادة يسوع</a:t>
            </a:r>
            <a:endParaRPr lang="en-US" sz="8000" b="1"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97427662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WordArt 7"/>
          <p:cNvSpPr>
            <a:spLocks noChangeArrowheads="1" noChangeShapeType="1" noTextEdit="1"/>
          </p:cNvSpPr>
          <p:nvPr/>
        </p:nvSpPr>
        <p:spPr bwMode="auto">
          <a:xfrm>
            <a:off x="381000" y="260648"/>
            <a:ext cx="8382000" cy="56388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0" cap="none" spc="-240" normalizeH="1" baseline="0" noProof="0" dirty="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حقيقة أم خيال</a:t>
            </a:r>
            <a:endParaRPr kumimoji="0" lang="en-US" sz="4800" b="0" i="0" u="none" strike="noStrike" kern="10" cap="none" spc="-240" normalizeH="1" baseline="0" noProof="0" dirty="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endParaRPr>
          </a:p>
        </p:txBody>
      </p:sp>
      <p:sp>
        <p:nvSpPr>
          <p:cNvPr id="2056" name="Text Box 8"/>
          <p:cNvSpPr txBox="1">
            <a:spLocks noChangeArrowheads="1"/>
          </p:cNvSpPr>
          <p:nvPr/>
        </p:nvSpPr>
        <p:spPr bwMode="auto">
          <a:xfrm>
            <a:off x="4953000" y="6400800"/>
            <a:ext cx="426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00"/>
                </a:solidFill>
                <a:effectLst/>
                <a:uLnTx/>
                <a:uFillTx/>
                <a:latin typeface="Times New Roman" charset="0"/>
                <a:ea typeface="ＭＳ Ｐゴシック" charset="0"/>
                <a:cs typeface="+mn-cs"/>
              </a:rPr>
              <a:t>جوردان تان رقم 172</a:t>
            </a:r>
            <a:endParaRPr kumimoji="0" lang="en-US" sz="2400" b="0" i="0" u="none" strike="noStrike" kern="1200" cap="none" spc="0" normalizeH="0" baseline="0" noProof="0" dirty="0">
              <a:ln>
                <a:noFill/>
              </a:ln>
              <a:solidFill>
                <a:srgbClr val="FFFF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472725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47811" name="Text Box 3"/>
          <p:cNvSpPr txBox="1">
            <a:spLocks noChangeArrowheads="1"/>
          </p:cNvSpPr>
          <p:nvPr/>
        </p:nvSpPr>
        <p:spPr bwMode="auto">
          <a:xfrm>
            <a:off x="381000" y="457200"/>
            <a:ext cx="8229600"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4000" dirty="0">
                <a:solidFill>
                  <a:srgbClr val="FFFFCC"/>
                </a:solidFill>
                <a:latin typeface="Arial"/>
                <a:cs typeface="Arial"/>
              </a:rPr>
              <a:t>ولدت في السنة الحادية عشرة من استقلال سنغافورة</a:t>
            </a:r>
            <a:endPar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sz="4000" dirty="0">
                <a:solidFill>
                  <a:srgbClr val="FFFFCC"/>
                </a:solidFill>
                <a:latin typeface="Arial"/>
                <a:cs typeface="Arial"/>
              </a:rPr>
              <a:t>بدأت دراستي في كلية سنغافورة للكتاب المقدس في سن 28</a:t>
            </a:r>
            <a:endPar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0" i="0" u="none" strike="noStrike" kern="1200" cap="none" spc="0" normalizeH="0" baseline="0" noProof="0" dirty="0">
                <a:ln>
                  <a:noFill/>
                </a:ln>
                <a:solidFill>
                  <a:srgbClr val="FFFFCC"/>
                </a:solidFill>
                <a:effectLst/>
                <a:uLnTx/>
                <a:uFillTx/>
                <a:latin typeface="Arial"/>
                <a:ea typeface="ＭＳ Ｐゴシック" charset="0"/>
                <a:cs typeface="Arial"/>
              </a:rPr>
              <a:t>في أي سنة ولدت؟</a:t>
            </a:r>
            <a:endPar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pic>
        <p:nvPicPr>
          <p:cNvPr id="247812" name="Picture 4" descr="birthdaycake"/>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5364088" y="4292469"/>
            <a:ext cx="3779912" cy="25655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47814" name="Text Box 6"/>
          <p:cNvSpPr txBox="1">
            <a:spLocks noChangeArrowheads="1"/>
          </p:cNvSpPr>
          <p:nvPr/>
        </p:nvSpPr>
        <p:spPr bwMode="auto">
          <a:xfrm>
            <a:off x="2143108" y="1219200"/>
            <a:ext cx="150019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1965</a:t>
            </a:r>
            <a:endPar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47815" name="Text Box 7"/>
          <p:cNvSpPr txBox="1">
            <a:spLocks noChangeArrowheads="1"/>
          </p:cNvSpPr>
          <p:nvPr/>
        </p:nvSpPr>
        <p:spPr bwMode="auto">
          <a:xfrm>
            <a:off x="2428860" y="2928934"/>
            <a:ext cx="691518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تموز 2004</a:t>
            </a:r>
            <a:endPar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47816" name="Text Box 8"/>
          <p:cNvSpPr txBox="1">
            <a:spLocks noChangeArrowheads="1"/>
          </p:cNvSpPr>
          <p:nvPr/>
        </p:nvSpPr>
        <p:spPr bwMode="auto">
          <a:xfrm>
            <a:off x="685800" y="4201924"/>
            <a:ext cx="4648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1976</a:t>
            </a:r>
            <a:endPar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97374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checkerboard(across)">
                                      <p:cBhvr>
                                        <p:cTn id="7" dur="500"/>
                                        <p:tgtEl>
                                          <p:spTgt spid="2478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7811">
                                            <p:txEl>
                                              <p:pRg st="1" end="1"/>
                                            </p:txEl>
                                          </p:spTgt>
                                        </p:tgtEl>
                                        <p:attrNameLst>
                                          <p:attrName>style.visibility</p:attrName>
                                        </p:attrNameLst>
                                      </p:cBhvr>
                                      <p:to>
                                        <p:strVal val="visible"/>
                                      </p:to>
                                    </p:set>
                                    <p:animEffect transition="in" filter="checkerboard(across)">
                                      <p:cBhvr>
                                        <p:cTn id="12" dur="500"/>
                                        <p:tgtEl>
                                          <p:spTgt spid="2478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47811">
                                            <p:txEl>
                                              <p:pRg st="2" end="2"/>
                                            </p:txEl>
                                          </p:spTgt>
                                        </p:tgtEl>
                                        <p:attrNameLst>
                                          <p:attrName>style.visibility</p:attrName>
                                        </p:attrNameLst>
                                      </p:cBhvr>
                                      <p:to>
                                        <p:strVal val="visible"/>
                                      </p:to>
                                    </p:set>
                                    <p:animEffect transition="in" filter="checkerboard(across)">
                                      <p:cBhvr>
                                        <p:cTn id="17" dur="500"/>
                                        <p:tgtEl>
                                          <p:spTgt spid="2478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47814"/>
                                        </p:tgtEl>
                                        <p:attrNameLst>
                                          <p:attrName>style.visibility</p:attrName>
                                        </p:attrNameLst>
                                      </p:cBhvr>
                                      <p:to>
                                        <p:strVal val="visible"/>
                                      </p:to>
                                    </p:set>
                                    <p:anim calcmode="lin" valueType="num">
                                      <p:cBhvr>
                                        <p:cTn id="22" dur="1000" fill="hold"/>
                                        <p:tgtEl>
                                          <p:spTgt spid="247814"/>
                                        </p:tgtEl>
                                        <p:attrNameLst>
                                          <p:attrName>ppt_w</p:attrName>
                                        </p:attrNameLst>
                                      </p:cBhvr>
                                      <p:tavLst>
                                        <p:tav tm="0">
                                          <p:val>
                                            <p:strVal val="#ppt_w*0.70"/>
                                          </p:val>
                                        </p:tav>
                                        <p:tav tm="100000">
                                          <p:val>
                                            <p:strVal val="#ppt_w"/>
                                          </p:val>
                                        </p:tav>
                                      </p:tavLst>
                                    </p:anim>
                                    <p:anim calcmode="lin" valueType="num">
                                      <p:cBhvr>
                                        <p:cTn id="23" dur="1000" fill="hold"/>
                                        <p:tgtEl>
                                          <p:spTgt spid="247814"/>
                                        </p:tgtEl>
                                        <p:attrNameLst>
                                          <p:attrName>ppt_h</p:attrName>
                                        </p:attrNameLst>
                                      </p:cBhvr>
                                      <p:tavLst>
                                        <p:tav tm="0">
                                          <p:val>
                                            <p:strVal val="#ppt_h"/>
                                          </p:val>
                                        </p:tav>
                                        <p:tav tm="100000">
                                          <p:val>
                                            <p:strVal val="#ppt_h"/>
                                          </p:val>
                                        </p:tav>
                                      </p:tavLst>
                                    </p:anim>
                                    <p:animEffect transition="in" filter="fade">
                                      <p:cBhvr>
                                        <p:cTn id="24" dur="1000"/>
                                        <p:tgtEl>
                                          <p:spTgt spid="2478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47815"/>
                                        </p:tgtEl>
                                        <p:attrNameLst>
                                          <p:attrName>style.visibility</p:attrName>
                                        </p:attrNameLst>
                                      </p:cBhvr>
                                      <p:to>
                                        <p:strVal val="visible"/>
                                      </p:to>
                                    </p:set>
                                    <p:anim calcmode="lin" valueType="num">
                                      <p:cBhvr>
                                        <p:cTn id="29" dur="1000" fill="hold"/>
                                        <p:tgtEl>
                                          <p:spTgt spid="247815"/>
                                        </p:tgtEl>
                                        <p:attrNameLst>
                                          <p:attrName>ppt_w</p:attrName>
                                        </p:attrNameLst>
                                      </p:cBhvr>
                                      <p:tavLst>
                                        <p:tav tm="0">
                                          <p:val>
                                            <p:strVal val="#ppt_w*0.70"/>
                                          </p:val>
                                        </p:tav>
                                        <p:tav tm="100000">
                                          <p:val>
                                            <p:strVal val="#ppt_w"/>
                                          </p:val>
                                        </p:tav>
                                      </p:tavLst>
                                    </p:anim>
                                    <p:anim calcmode="lin" valueType="num">
                                      <p:cBhvr>
                                        <p:cTn id="30" dur="1000" fill="hold"/>
                                        <p:tgtEl>
                                          <p:spTgt spid="247815"/>
                                        </p:tgtEl>
                                        <p:attrNameLst>
                                          <p:attrName>ppt_h</p:attrName>
                                        </p:attrNameLst>
                                      </p:cBhvr>
                                      <p:tavLst>
                                        <p:tav tm="0">
                                          <p:val>
                                            <p:strVal val="#ppt_h"/>
                                          </p:val>
                                        </p:tav>
                                        <p:tav tm="100000">
                                          <p:val>
                                            <p:strVal val="#ppt_h"/>
                                          </p:val>
                                        </p:tav>
                                      </p:tavLst>
                                    </p:anim>
                                    <p:animEffect transition="in" filter="fade">
                                      <p:cBhvr>
                                        <p:cTn id="31" dur="1000"/>
                                        <p:tgtEl>
                                          <p:spTgt spid="2478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47816"/>
                                        </p:tgtEl>
                                        <p:attrNameLst>
                                          <p:attrName>style.visibility</p:attrName>
                                        </p:attrNameLst>
                                      </p:cBhvr>
                                      <p:to>
                                        <p:strVal val="visible"/>
                                      </p:to>
                                    </p:set>
                                    <p:anim calcmode="lin" valueType="num">
                                      <p:cBhvr>
                                        <p:cTn id="36" dur="1000" fill="hold"/>
                                        <p:tgtEl>
                                          <p:spTgt spid="247816"/>
                                        </p:tgtEl>
                                        <p:attrNameLst>
                                          <p:attrName>ppt_w</p:attrName>
                                        </p:attrNameLst>
                                      </p:cBhvr>
                                      <p:tavLst>
                                        <p:tav tm="0">
                                          <p:val>
                                            <p:strVal val="#ppt_w*0.70"/>
                                          </p:val>
                                        </p:tav>
                                        <p:tav tm="100000">
                                          <p:val>
                                            <p:strVal val="#ppt_w"/>
                                          </p:val>
                                        </p:tav>
                                      </p:tavLst>
                                    </p:anim>
                                    <p:anim calcmode="lin" valueType="num">
                                      <p:cBhvr>
                                        <p:cTn id="37" dur="1000" fill="hold"/>
                                        <p:tgtEl>
                                          <p:spTgt spid="247816"/>
                                        </p:tgtEl>
                                        <p:attrNameLst>
                                          <p:attrName>ppt_h</p:attrName>
                                        </p:attrNameLst>
                                      </p:cBhvr>
                                      <p:tavLst>
                                        <p:tav tm="0">
                                          <p:val>
                                            <p:strVal val="#ppt_h"/>
                                          </p:val>
                                        </p:tav>
                                        <p:tav tm="100000">
                                          <p:val>
                                            <p:strVal val="#ppt_h"/>
                                          </p:val>
                                        </p:tav>
                                      </p:tavLst>
                                    </p:anim>
                                    <p:animEffect transition="in" filter="fade">
                                      <p:cBhvr>
                                        <p:cTn id="38" dur="1000"/>
                                        <p:tgtEl>
                                          <p:spTgt spid="247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4" grpId="0"/>
      <p:bldP spid="247815" grpId="0"/>
      <p:bldP spid="247816" grpId="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5522" name="WordArt 2"/>
          <p:cNvSpPr>
            <a:spLocks noChangeArrowheads="1" noChangeShapeType="1" noTextEdit="1"/>
          </p:cNvSpPr>
          <p:nvPr/>
        </p:nvSpPr>
        <p:spPr bwMode="auto">
          <a:xfrm>
            <a:off x="1752600" y="381000"/>
            <a:ext cx="5791200" cy="2362200"/>
          </a:xfrm>
          <a:prstGeom prst="rect">
            <a:avLst/>
          </a:prstGeom>
        </p:spPr>
        <p:txBody>
          <a:bodyPr wrap="none" fromWordArt="1">
            <a:prstTxWarp prst="textFadeUp">
              <a:avLst>
                <a:gd name="adj" fmla="val 15625"/>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2700">
                  <a:solidFill>
                    <a:srgbClr val="B2B2B2"/>
                  </a:solidFill>
                  <a:miter lim="800000"/>
                  <a:headEnd/>
                  <a:tailEnd/>
                </a:ln>
                <a:gradFill rotWithShape="0">
                  <a:gsLst>
                    <a:gs pos="0">
                      <a:srgbClr val="FFFF00"/>
                    </a:gs>
                    <a:gs pos="50000">
                      <a:srgbClr val="CC0000"/>
                    </a:gs>
                    <a:gs pos="100000">
                      <a:srgbClr val="FFFF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يسوع</a:t>
            </a:r>
            <a:endParaRPr kumimoji="0" lang="en-US" sz="3600" b="1" i="0" u="none" strike="noStrike" kern="10" cap="none" spc="0" normalizeH="0" baseline="0" noProof="0" dirty="0">
              <a:ln w="12700">
                <a:solidFill>
                  <a:srgbClr val="B2B2B2"/>
                </a:solidFill>
                <a:miter lim="800000"/>
                <a:headEnd/>
                <a:tailEnd/>
              </a:ln>
              <a:gradFill rotWithShape="0">
                <a:gsLst>
                  <a:gs pos="0">
                    <a:srgbClr val="FFFF00"/>
                  </a:gs>
                  <a:gs pos="50000">
                    <a:srgbClr val="CC0000"/>
                  </a:gs>
                  <a:gs pos="100000">
                    <a:srgbClr val="FFFF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endParaRPr>
          </a:p>
        </p:txBody>
      </p:sp>
      <p:sp>
        <p:nvSpPr>
          <p:cNvPr id="235523" name="WordArt 3"/>
          <p:cNvSpPr>
            <a:spLocks noChangeArrowheads="1" noChangeShapeType="1" noTextEdit="1"/>
          </p:cNvSpPr>
          <p:nvPr/>
        </p:nvSpPr>
        <p:spPr bwMode="auto">
          <a:xfrm>
            <a:off x="457200" y="2667000"/>
            <a:ext cx="8229600" cy="3581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2700">
                  <a:solidFill>
                    <a:srgbClr val="B2B2B2"/>
                  </a:solidFill>
                  <a:miter lim="800000"/>
                  <a:headEnd/>
                  <a:tailEnd/>
                </a:ln>
                <a:gradFill rotWithShape="0">
                  <a:gsLst>
                    <a:gs pos="0">
                      <a:srgbClr val="520402"/>
                    </a:gs>
                    <a:gs pos="50000">
                      <a:srgbClr val="FFCC00"/>
                    </a:gs>
                    <a:gs pos="100000">
                      <a:srgbClr val="520402"/>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التاريخي</a:t>
            </a:r>
            <a:endParaRPr kumimoji="0" lang="en-US" sz="3600" b="1" i="0" u="none" strike="noStrike" kern="10" cap="none" spc="0" normalizeH="0" baseline="0" noProof="0" dirty="0">
              <a:ln w="12700">
                <a:solidFill>
                  <a:srgbClr val="B2B2B2"/>
                </a:solidFill>
                <a:miter lim="800000"/>
                <a:headEnd/>
                <a:tailEnd/>
              </a:ln>
              <a:gradFill rotWithShape="0">
                <a:gsLst>
                  <a:gs pos="0">
                    <a:srgbClr val="520402"/>
                  </a:gs>
                  <a:gs pos="50000">
                    <a:srgbClr val="FFCC00"/>
                  </a:gs>
                  <a:gs pos="100000">
                    <a:srgbClr val="520402"/>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endParaRPr>
          </a:p>
        </p:txBody>
      </p:sp>
    </p:spTree>
    <p:extLst>
      <p:ext uri="{BB962C8B-B14F-4D97-AF65-F5344CB8AC3E}">
        <p14:creationId xmlns:p14="http://schemas.microsoft.com/office/powerpoint/2010/main" val="366989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35523"/>
                                        </p:tgtEl>
                                        <p:attrNameLst>
                                          <p:attrName>style.visibility</p:attrName>
                                        </p:attrNameLst>
                                      </p:cBhvr>
                                      <p:to>
                                        <p:strVal val="visible"/>
                                      </p:to>
                                    </p:set>
                                    <p:anim calcmode="lin" valueType="num">
                                      <p:cBhvr>
                                        <p:cTn id="7" dur="500" fill="hold"/>
                                        <p:tgtEl>
                                          <p:spTgt spid="235523"/>
                                        </p:tgtEl>
                                        <p:attrNameLst>
                                          <p:attrName>ppt_w</p:attrName>
                                        </p:attrNameLst>
                                      </p:cBhvr>
                                      <p:tavLst>
                                        <p:tav tm="0">
                                          <p:val>
                                            <p:fltVal val="0"/>
                                          </p:val>
                                        </p:tav>
                                        <p:tav tm="100000">
                                          <p:val>
                                            <p:strVal val="#ppt_w"/>
                                          </p:val>
                                        </p:tav>
                                      </p:tavLst>
                                    </p:anim>
                                    <p:anim calcmode="lin" valueType="num">
                                      <p:cBhvr>
                                        <p:cTn id="8" dur="500" fill="hold"/>
                                        <p:tgtEl>
                                          <p:spTgt spid="23552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5522"/>
                                        </p:tgtEl>
                                        <p:attrNameLst>
                                          <p:attrName>style.visibility</p:attrName>
                                        </p:attrNameLst>
                                      </p:cBhvr>
                                      <p:to>
                                        <p:strVal val="visible"/>
                                      </p:to>
                                    </p:set>
                                    <p:animEffect transition="in" filter="fade">
                                      <p:cBhvr>
                                        <p:cTn id="13" dur="2000"/>
                                        <p:tgtEl>
                                          <p:spTgt spid="235522"/>
                                        </p:tgtEl>
                                      </p:cBhvr>
                                    </p:animEffect>
                                  </p:childTnLst>
                                </p:cTn>
                              </p:par>
                              <p:par>
                                <p:cTn id="14" presetID="6" presetClass="emph" presetSubtype="0" fill="hold" grpId="1" nodeType="withEffect">
                                  <p:stCondLst>
                                    <p:cond delay="0"/>
                                  </p:stCondLst>
                                  <p:childTnLst>
                                    <p:animScale>
                                      <p:cBhvr>
                                        <p:cTn id="15" dur="2000" fill="hold"/>
                                        <p:tgtEl>
                                          <p:spTgt spid="23552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animBg="1"/>
      <p:bldP spid="235522" grpId="1" animBg="1"/>
      <p:bldP spid="23552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3279971" y="0"/>
            <a:ext cx="2553904" cy="584775"/>
          </a:xfrm>
          <a:prstGeom prst="rect">
            <a:avLst/>
          </a:prstGeom>
          <a:gradFill rotWithShape="1">
            <a:gsLst>
              <a:gs pos="0">
                <a:srgbClr val="FF6600"/>
              </a:gs>
              <a:gs pos="100000">
                <a:srgbClr val="FF6600">
                  <a:gamma/>
                  <a:tint val="60392"/>
                  <a:invGamma/>
                </a:srgbClr>
              </a:gs>
            </a:gsLst>
            <a:lin ang="5400000" scaled="1"/>
          </a:gra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660033"/>
                </a:solidFill>
                <a:effectLst/>
                <a:uLnTx/>
                <a:uFillTx/>
                <a:latin typeface="Arial" charset="0"/>
                <a:ea typeface="宋体" charset="0"/>
                <a:cs typeface="宋体" charset="0"/>
              </a:rPr>
              <a:t>رف العهد الجديد</a:t>
            </a:r>
            <a:endParaRPr kumimoji="0" lang="en-US" sz="3200" b="1" i="0" u="none" strike="noStrike" kern="1200" cap="none" spc="0" normalizeH="0" baseline="0" noProof="0" dirty="0">
              <a:ln>
                <a:noFill/>
              </a:ln>
              <a:solidFill>
                <a:srgbClr val="660033"/>
              </a:solidFill>
              <a:effectLst/>
              <a:uLnTx/>
              <a:uFillTx/>
              <a:latin typeface="Arial" charset="0"/>
              <a:ea typeface="宋体" charset="0"/>
              <a:cs typeface="宋体" charset="0"/>
            </a:endParaRPr>
          </a:p>
        </p:txBody>
      </p:sp>
      <p:sp>
        <p:nvSpPr>
          <p:cNvPr id="230404" name="Text Box 4"/>
          <p:cNvSpPr txBox="1">
            <a:spLocks noChangeArrowheads="1"/>
          </p:cNvSpPr>
          <p:nvPr/>
        </p:nvSpPr>
        <p:spPr bwMode="auto">
          <a:xfrm>
            <a:off x="764744" y="487363"/>
            <a:ext cx="877163"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الأناجيل</a:t>
            </a:r>
            <a:endParaRPr kumimoji="0" lang="en-US"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30457" name="Group 57"/>
          <p:cNvGrpSpPr>
            <a:grpSpLocks/>
          </p:cNvGrpSpPr>
          <p:nvPr/>
        </p:nvGrpSpPr>
        <p:grpSpPr bwMode="auto">
          <a:xfrm>
            <a:off x="304800" y="1412880"/>
            <a:ext cx="3048000" cy="644527"/>
            <a:chOff x="192" y="890"/>
            <a:chExt cx="1920" cy="406"/>
          </a:xfrm>
        </p:grpSpPr>
        <p:sp>
          <p:nvSpPr>
            <p:cNvPr id="230405" name="Text Box 5"/>
            <p:cNvSpPr txBox="1">
              <a:spLocks noChangeArrowheads="1"/>
            </p:cNvSpPr>
            <p:nvPr/>
          </p:nvSpPr>
          <p:spPr bwMode="auto">
            <a:xfrm rot="16200000">
              <a:off x="1128" y="949"/>
              <a:ext cx="369" cy="252"/>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لوقا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27" name="Line 27"/>
            <p:cNvSpPr>
              <a:spLocks noChangeShapeType="1"/>
            </p:cNvSpPr>
            <p:nvPr/>
          </p:nvSpPr>
          <p:spPr bwMode="auto">
            <a:xfrm>
              <a:off x="192" y="1296"/>
              <a:ext cx="1920"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6" name="Group 56"/>
          <p:cNvGrpSpPr>
            <a:grpSpLocks/>
          </p:cNvGrpSpPr>
          <p:nvPr/>
        </p:nvGrpSpPr>
        <p:grpSpPr bwMode="auto">
          <a:xfrm>
            <a:off x="128588" y="487363"/>
            <a:ext cx="8863012" cy="6256338"/>
            <a:chOff x="81" y="307"/>
            <a:chExt cx="5583" cy="3941"/>
          </a:xfrm>
        </p:grpSpPr>
        <p:sp>
          <p:nvSpPr>
            <p:cNvPr id="230422" name="Line 22"/>
            <p:cNvSpPr>
              <a:spLocks noChangeShapeType="1"/>
            </p:cNvSpPr>
            <p:nvPr/>
          </p:nvSpPr>
          <p:spPr bwMode="auto">
            <a:xfrm>
              <a:off x="144" y="2928"/>
              <a:ext cx="5520"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30439" name="Line 39"/>
            <p:cNvSpPr>
              <a:spLocks noChangeShapeType="1"/>
            </p:cNvSpPr>
            <p:nvPr/>
          </p:nvSpPr>
          <p:spPr bwMode="auto">
            <a:xfrm>
              <a:off x="81" y="4128"/>
              <a:ext cx="3552"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nvGrpSpPr>
            <p:cNvPr id="230455" name="Group 55"/>
            <p:cNvGrpSpPr>
              <a:grpSpLocks/>
            </p:cNvGrpSpPr>
            <p:nvPr/>
          </p:nvGrpSpPr>
          <p:grpSpPr bwMode="auto">
            <a:xfrm>
              <a:off x="172" y="1392"/>
              <a:ext cx="5437" cy="1533"/>
              <a:chOff x="172" y="1392"/>
              <a:chExt cx="5437" cy="1533"/>
            </a:xfrm>
          </p:grpSpPr>
          <p:sp>
            <p:nvSpPr>
              <p:cNvPr id="230403" name="Text Box 3"/>
              <p:cNvSpPr txBox="1">
                <a:spLocks noChangeArrowheads="1"/>
              </p:cNvSpPr>
              <p:nvPr/>
            </p:nvSpPr>
            <p:spPr bwMode="auto">
              <a:xfrm rot="16200000">
                <a:off x="2127" y="2479"/>
                <a:ext cx="641"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فيلبي</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grpSp>
            <p:nvGrpSpPr>
              <p:cNvPr id="230450" name="Group 50"/>
              <p:cNvGrpSpPr>
                <a:grpSpLocks/>
              </p:cNvGrpSpPr>
              <p:nvPr/>
            </p:nvGrpSpPr>
            <p:grpSpPr bwMode="auto">
              <a:xfrm>
                <a:off x="172" y="1392"/>
                <a:ext cx="5437" cy="1533"/>
                <a:chOff x="172" y="1392"/>
                <a:chExt cx="5437" cy="1533"/>
              </a:xfrm>
            </p:grpSpPr>
            <p:sp>
              <p:nvSpPr>
                <p:cNvPr id="230408" name="Text Box 8"/>
                <p:cNvSpPr txBox="1">
                  <a:spLocks noChangeArrowheads="1"/>
                </p:cNvSpPr>
                <p:nvPr/>
              </p:nvSpPr>
              <p:spPr bwMode="auto">
                <a:xfrm>
                  <a:off x="2376" y="1392"/>
                  <a:ext cx="849" cy="2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رسائل بولس</a:t>
                  </a:r>
                  <a:endParaRPr kumimoji="0" lang="en-US"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30409" name="Group 9"/>
                <p:cNvGrpSpPr>
                  <a:grpSpLocks/>
                </p:cNvGrpSpPr>
                <p:nvPr/>
              </p:nvGrpSpPr>
              <p:grpSpPr bwMode="auto">
                <a:xfrm>
                  <a:off x="172" y="1933"/>
                  <a:ext cx="5437" cy="992"/>
                  <a:chOff x="172" y="1933"/>
                  <a:chExt cx="5437" cy="992"/>
                </a:xfrm>
              </p:grpSpPr>
              <p:sp>
                <p:nvSpPr>
                  <p:cNvPr id="230410" name="Text Box 10"/>
                  <p:cNvSpPr txBox="1">
                    <a:spLocks noChangeArrowheads="1"/>
                  </p:cNvSpPr>
                  <p:nvPr/>
                </p:nvSpPr>
                <p:spPr bwMode="auto">
                  <a:xfrm rot="16200000">
                    <a:off x="19" y="2521"/>
                    <a:ext cx="557"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رومية</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1" name="Text Box 11"/>
                  <p:cNvSpPr txBox="1">
                    <a:spLocks noChangeArrowheads="1"/>
                  </p:cNvSpPr>
                  <p:nvPr/>
                </p:nvSpPr>
                <p:spPr bwMode="auto">
                  <a:xfrm rot="16200000">
                    <a:off x="277" y="2345"/>
                    <a:ext cx="908"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1 كورنثوس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2" name="Text Box 12"/>
                  <p:cNvSpPr txBox="1">
                    <a:spLocks noChangeArrowheads="1"/>
                  </p:cNvSpPr>
                  <p:nvPr/>
                </p:nvSpPr>
                <p:spPr bwMode="auto">
                  <a:xfrm rot="16200000">
                    <a:off x="697" y="2345"/>
                    <a:ext cx="908"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2 كورنثوس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3" name="Text Box 13"/>
                  <p:cNvSpPr txBox="1">
                    <a:spLocks noChangeArrowheads="1"/>
                  </p:cNvSpPr>
                  <p:nvPr/>
                </p:nvSpPr>
                <p:spPr bwMode="auto">
                  <a:xfrm rot="16200000">
                    <a:off x="1266" y="2482"/>
                    <a:ext cx="634"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غلاطية</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4" name="Text Box 14"/>
                  <p:cNvSpPr txBox="1">
                    <a:spLocks noChangeArrowheads="1"/>
                  </p:cNvSpPr>
                  <p:nvPr/>
                </p:nvSpPr>
                <p:spPr bwMode="auto">
                  <a:xfrm rot="16200000">
                    <a:off x="1701" y="2484"/>
                    <a:ext cx="629"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أفسس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5" name="Text Box 15"/>
                  <p:cNvSpPr txBox="1">
                    <a:spLocks noChangeArrowheads="1"/>
                  </p:cNvSpPr>
                  <p:nvPr/>
                </p:nvSpPr>
                <p:spPr bwMode="auto">
                  <a:xfrm rot="16200000">
                    <a:off x="2486" y="2451"/>
                    <a:ext cx="696"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كولوسي</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6" name="Text Box 16"/>
                  <p:cNvSpPr txBox="1">
                    <a:spLocks noChangeArrowheads="1"/>
                  </p:cNvSpPr>
                  <p:nvPr/>
                </p:nvSpPr>
                <p:spPr bwMode="auto">
                  <a:xfrm rot="16200000">
                    <a:off x="2768" y="2303"/>
                    <a:ext cx="991"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1 تسالونيكي</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7" name="Text Box 17"/>
                  <p:cNvSpPr txBox="1">
                    <a:spLocks noChangeArrowheads="1"/>
                  </p:cNvSpPr>
                  <p:nvPr/>
                </p:nvSpPr>
                <p:spPr bwMode="auto">
                  <a:xfrm rot="16200000">
                    <a:off x="3248" y="2303"/>
                    <a:ext cx="991"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2 تسالونيكي</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8" name="Text Box 18"/>
                  <p:cNvSpPr txBox="1">
                    <a:spLocks noChangeArrowheads="1"/>
                  </p:cNvSpPr>
                  <p:nvPr/>
                </p:nvSpPr>
                <p:spPr bwMode="auto">
                  <a:xfrm rot="16200000">
                    <a:off x="3787" y="2385"/>
                    <a:ext cx="778"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1 تيموثاوس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19" name="Text Box 19"/>
                  <p:cNvSpPr txBox="1">
                    <a:spLocks noChangeArrowheads="1"/>
                  </p:cNvSpPr>
                  <p:nvPr/>
                </p:nvSpPr>
                <p:spPr bwMode="auto">
                  <a:xfrm rot="16200000">
                    <a:off x="4219" y="2385"/>
                    <a:ext cx="778"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2 تيموثاوس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20" name="Text Box 20"/>
                  <p:cNvSpPr txBox="1">
                    <a:spLocks noChangeArrowheads="1"/>
                  </p:cNvSpPr>
                  <p:nvPr/>
                </p:nvSpPr>
                <p:spPr bwMode="auto">
                  <a:xfrm rot="16200000">
                    <a:off x="4825" y="2560"/>
                    <a:ext cx="433"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تيطس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21" name="Text Box 21"/>
                  <p:cNvSpPr txBox="1">
                    <a:spLocks noChangeArrowheads="1"/>
                  </p:cNvSpPr>
                  <p:nvPr/>
                </p:nvSpPr>
                <p:spPr bwMode="auto">
                  <a:xfrm rot="16200000">
                    <a:off x="5172" y="2488"/>
                    <a:ext cx="621" cy="252"/>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فليمون</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grpSp>
          </p:grpSp>
        </p:grpSp>
        <p:grpSp>
          <p:nvGrpSpPr>
            <p:cNvPr id="230454" name="Group 54"/>
            <p:cNvGrpSpPr>
              <a:grpSpLocks/>
            </p:cNvGrpSpPr>
            <p:nvPr/>
          </p:nvGrpSpPr>
          <p:grpSpPr bwMode="auto">
            <a:xfrm>
              <a:off x="312" y="770"/>
              <a:ext cx="1557" cy="497"/>
              <a:chOff x="312" y="770"/>
              <a:chExt cx="1557" cy="497"/>
            </a:xfrm>
          </p:grpSpPr>
          <p:sp>
            <p:nvSpPr>
              <p:cNvPr id="230424" name="Text Box 24"/>
              <p:cNvSpPr txBox="1">
                <a:spLocks noChangeArrowheads="1"/>
              </p:cNvSpPr>
              <p:nvPr/>
            </p:nvSpPr>
            <p:spPr bwMode="auto">
              <a:xfrm rot="16200000">
                <a:off x="193" y="889"/>
                <a:ext cx="490" cy="252"/>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متى</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25" name="Text Box 25"/>
              <p:cNvSpPr txBox="1">
                <a:spLocks noChangeArrowheads="1"/>
              </p:cNvSpPr>
              <p:nvPr/>
            </p:nvSpPr>
            <p:spPr bwMode="auto">
              <a:xfrm rot="16200000">
                <a:off x="642" y="905"/>
                <a:ext cx="458" cy="252"/>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مرقس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26" name="Text Box 26"/>
              <p:cNvSpPr txBox="1">
                <a:spLocks noChangeArrowheads="1"/>
              </p:cNvSpPr>
              <p:nvPr/>
            </p:nvSpPr>
            <p:spPr bwMode="auto">
              <a:xfrm rot="16200000">
                <a:off x="1540" y="939"/>
                <a:ext cx="405" cy="252"/>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يوحنا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grpSp>
        <p:grpSp>
          <p:nvGrpSpPr>
            <p:cNvPr id="230451" name="Group 51"/>
            <p:cNvGrpSpPr>
              <a:grpSpLocks/>
            </p:cNvGrpSpPr>
            <p:nvPr/>
          </p:nvGrpSpPr>
          <p:grpSpPr bwMode="auto">
            <a:xfrm>
              <a:off x="130" y="3072"/>
              <a:ext cx="3147" cy="1048"/>
              <a:chOff x="130" y="3072"/>
              <a:chExt cx="3147" cy="1048"/>
            </a:xfrm>
          </p:grpSpPr>
          <p:sp>
            <p:nvSpPr>
              <p:cNvPr id="230429" name="Text Box 29"/>
              <p:cNvSpPr txBox="1">
                <a:spLocks noChangeArrowheads="1"/>
              </p:cNvSpPr>
              <p:nvPr/>
            </p:nvSpPr>
            <p:spPr bwMode="auto">
              <a:xfrm>
                <a:off x="845" y="3072"/>
                <a:ext cx="932" cy="2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الرسائل العامة</a:t>
                </a:r>
                <a:endParaRPr kumimoji="0" lang="en-US"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30430" name="Group 30"/>
              <p:cNvGrpSpPr>
                <a:grpSpLocks/>
              </p:cNvGrpSpPr>
              <p:nvPr/>
            </p:nvGrpSpPr>
            <p:grpSpPr bwMode="auto">
              <a:xfrm>
                <a:off x="130" y="3501"/>
                <a:ext cx="3147" cy="619"/>
                <a:chOff x="130" y="3501"/>
                <a:chExt cx="3147" cy="619"/>
              </a:xfrm>
            </p:grpSpPr>
            <p:sp>
              <p:nvSpPr>
                <p:cNvPr id="230431" name="Text Box 31"/>
                <p:cNvSpPr txBox="1">
                  <a:spLocks noChangeArrowheads="1"/>
                </p:cNvSpPr>
                <p:nvPr/>
              </p:nvSpPr>
              <p:spPr bwMode="auto">
                <a:xfrm rot="16200000">
                  <a:off x="-30" y="3661"/>
                  <a:ext cx="571" cy="25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عبرانيين</a:t>
                  </a:r>
                </a:p>
              </p:txBody>
            </p:sp>
            <p:sp>
              <p:nvSpPr>
                <p:cNvPr id="230432" name="Text Box 32"/>
                <p:cNvSpPr txBox="1">
                  <a:spLocks noChangeArrowheads="1"/>
                </p:cNvSpPr>
                <p:nvPr/>
              </p:nvSpPr>
              <p:spPr bwMode="auto">
                <a:xfrm rot="16200000">
                  <a:off x="399" y="3732"/>
                  <a:ext cx="474" cy="25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يعقوب</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33" name="Text Box 33"/>
                <p:cNvSpPr txBox="1">
                  <a:spLocks noChangeArrowheads="1"/>
                </p:cNvSpPr>
                <p:nvPr/>
              </p:nvSpPr>
              <p:spPr bwMode="auto">
                <a:xfrm rot="16200000">
                  <a:off x="772" y="3691"/>
                  <a:ext cx="595" cy="25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1 بطرس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34" name="Text Box 34"/>
                <p:cNvSpPr txBox="1">
                  <a:spLocks noChangeArrowheads="1"/>
                </p:cNvSpPr>
                <p:nvPr/>
              </p:nvSpPr>
              <p:spPr bwMode="auto">
                <a:xfrm rot="16200000">
                  <a:off x="1175" y="3697"/>
                  <a:ext cx="595" cy="25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2 بطرس</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35" name="Text Box 35"/>
                <p:cNvSpPr txBox="1">
                  <a:spLocks noChangeArrowheads="1"/>
                </p:cNvSpPr>
                <p:nvPr/>
              </p:nvSpPr>
              <p:spPr bwMode="auto">
                <a:xfrm rot="16200000">
                  <a:off x="1616" y="3710"/>
                  <a:ext cx="540" cy="25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1 يوحنا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36" name="Text Box 36"/>
                <p:cNvSpPr txBox="1">
                  <a:spLocks noChangeArrowheads="1"/>
                </p:cNvSpPr>
                <p:nvPr/>
              </p:nvSpPr>
              <p:spPr bwMode="auto">
                <a:xfrm rot="16200000">
                  <a:off x="2048" y="3710"/>
                  <a:ext cx="540" cy="25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2 يوحنا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37" name="Text Box 37"/>
                <p:cNvSpPr txBox="1">
                  <a:spLocks noChangeArrowheads="1"/>
                </p:cNvSpPr>
                <p:nvPr/>
              </p:nvSpPr>
              <p:spPr bwMode="auto">
                <a:xfrm rot="16200000">
                  <a:off x="2481" y="3710"/>
                  <a:ext cx="540" cy="25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3 يوحنا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38" name="Text Box 38"/>
                <p:cNvSpPr txBox="1">
                  <a:spLocks noChangeArrowheads="1"/>
                </p:cNvSpPr>
                <p:nvPr/>
              </p:nvSpPr>
              <p:spPr bwMode="auto">
                <a:xfrm rot="16200000">
                  <a:off x="2953" y="3775"/>
                  <a:ext cx="396" cy="25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يهوذا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grpSp>
        </p:grpSp>
        <p:grpSp>
          <p:nvGrpSpPr>
            <p:cNvPr id="230449" name="Group 49"/>
            <p:cNvGrpSpPr>
              <a:grpSpLocks/>
            </p:cNvGrpSpPr>
            <p:nvPr/>
          </p:nvGrpSpPr>
          <p:grpSpPr bwMode="auto">
            <a:xfrm>
              <a:off x="3354" y="307"/>
              <a:ext cx="816" cy="873"/>
              <a:chOff x="3354" y="307"/>
              <a:chExt cx="816" cy="873"/>
            </a:xfrm>
          </p:grpSpPr>
          <p:sp>
            <p:nvSpPr>
              <p:cNvPr id="230441" name="Text Box 41"/>
              <p:cNvSpPr txBox="1">
                <a:spLocks noChangeArrowheads="1"/>
              </p:cNvSpPr>
              <p:nvPr/>
            </p:nvSpPr>
            <p:spPr bwMode="auto">
              <a:xfrm>
                <a:off x="3380" y="307"/>
                <a:ext cx="510" cy="2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التاريخ</a:t>
                </a:r>
                <a:endParaRPr kumimoji="0" lang="en-US"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0442" name="Text Box 42"/>
              <p:cNvSpPr txBox="1">
                <a:spLocks noChangeArrowheads="1"/>
              </p:cNvSpPr>
              <p:nvPr/>
            </p:nvSpPr>
            <p:spPr bwMode="auto">
              <a:xfrm rot="16200000">
                <a:off x="3376" y="823"/>
                <a:ext cx="462" cy="252"/>
              </a:xfrm>
              <a:prstGeom prst="rect">
                <a:avLst/>
              </a:prstGeom>
              <a:solidFill>
                <a:srgbClr val="00CC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أعمال </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43" name="Line 43"/>
              <p:cNvSpPr>
                <a:spLocks noChangeShapeType="1"/>
              </p:cNvSpPr>
              <p:nvPr/>
            </p:nvSpPr>
            <p:spPr bwMode="auto">
              <a:xfrm>
                <a:off x="3354" y="1173"/>
                <a:ext cx="816"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2" name="Group 52"/>
            <p:cNvGrpSpPr>
              <a:grpSpLocks/>
            </p:cNvGrpSpPr>
            <p:nvPr/>
          </p:nvGrpSpPr>
          <p:grpSpPr bwMode="auto">
            <a:xfrm>
              <a:off x="4411" y="3072"/>
              <a:ext cx="821" cy="1176"/>
              <a:chOff x="4411" y="3072"/>
              <a:chExt cx="821" cy="1176"/>
            </a:xfrm>
          </p:grpSpPr>
          <p:sp>
            <p:nvSpPr>
              <p:cNvPr id="230445" name="Text Box 45"/>
              <p:cNvSpPr txBox="1">
                <a:spLocks noChangeArrowheads="1"/>
              </p:cNvSpPr>
              <p:nvPr/>
            </p:nvSpPr>
            <p:spPr bwMode="auto">
              <a:xfrm>
                <a:off x="4411" y="3072"/>
                <a:ext cx="433" cy="2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النبوة</a:t>
                </a:r>
                <a:endParaRPr kumimoji="0" lang="en-US"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0446" name="Text Box 46"/>
              <p:cNvSpPr txBox="1">
                <a:spLocks noChangeArrowheads="1"/>
              </p:cNvSpPr>
              <p:nvPr/>
            </p:nvSpPr>
            <p:spPr bwMode="auto">
              <a:xfrm rot="16200000">
                <a:off x="4357" y="3821"/>
                <a:ext cx="565" cy="25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رؤيا</a:t>
                </a:r>
                <a:endParaRPr kumimoji="0" lang="en-US" sz="20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
            <p:nvSpPr>
              <p:cNvPr id="230447" name="Line 47"/>
              <p:cNvSpPr>
                <a:spLocks noChangeShapeType="1"/>
              </p:cNvSpPr>
              <p:nvPr/>
            </p:nvSpPr>
            <p:spPr bwMode="auto">
              <a:xfrm>
                <a:off x="4416" y="4248"/>
                <a:ext cx="816"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sp>
        <p:nvSpPr>
          <p:cNvPr id="230448" name="Text Box 48"/>
          <p:cNvSpPr txBox="1">
            <a:spLocks noChangeArrowheads="1"/>
          </p:cNvSpPr>
          <p:nvPr/>
        </p:nvSpPr>
        <p:spPr bwMode="auto">
          <a:xfrm>
            <a:off x="3214678" y="2590800"/>
            <a:ext cx="2786082" cy="1446550"/>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8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rPr>
              <a:t>لوقا</a:t>
            </a:r>
            <a:endParaRPr kumimoji="0" lang="en-US" sz="8800" b="1" i="0" u="none" strike="noStrike" kern="1200" cap="none" spc="0" normalizeH="0" baseline="0" noProof="0" dirty="0">
              <a:ln>
                <a:noFill/>
              </a:ln>
              <a:solidFill>
                <a:srgbClr val="220011"/>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873177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30456"/>
                                        </p:tgtEl>
                                      </p:cBhvr>
                                    </p:animEffect>
                                    <p:anim calcmode="lin" valueType="num">
                                      <p:cBhvr>
                                        <p:cTn id="7" dur="1000"/>
                                        <p:tgtEl>
                                          <p:spTgt spid="230456"/>
                                        </p:tgtEl>
                                        <p:attrNameLst>
                                          <p:attrName>ppt_x</p:attrName>
                                        </p:attrNameLst>
                                      </p:cBhvr>
                                      <p:tavLst>
                                        <p:tav tm="0">
                                          <p:val>
                                            <p:strVal val="ppt_x"/>
                                          </p:val>
                                        </p:tav>
                                        <p:tav tm="100000">
                                          <p:val>
                                            <p:strVal val="ppt_x"/>
                                          </p:val>
                                        </p:tav>
                                      </p:tavLst>
                                    </p:anim>
                                    <p:anim calcmode="lin" valueType="num">
                                      <p:cBhvr>
                                        <p:cTn id="8" dur="1000"/>
                                        <p:tgtEl>
                                          <p:spTgt spid="230456"/>
                                        </p:tgtEl>
                                        <p:attrNameLst>
                                          <p:attrName>ppt_y</p:attrName>
                                        </p:attrNameLst>
                                      </p:cBhvr>
                                      <p:tavLst>
                                        <p:tav tm="0">
                                          <p:val>
                                            <p:strVal val="ppt_y"/>
                                          </p:val>
                                        </p:tav>
                                        <p:tav tm="100000">
                                          <p:val>
                                            <p:strVal val="ppt_y+.1"/>
                                          </p:val>
                                        </p:tav>
                                      </p:tavLst>
                                    </p:anim>
                                    <p:set>
                                      <p:cBhvr>
                                        <p:cTn id="9" dur="1" fill="hold">
                                          <p:stCondLst>
                                            <p:cond delay="999"/>
                                          </p:stCondLst>
                                        </p:cTn>
                                        <p:tgtEl>
                                          <p:spTgt spid="23045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30404"/>
                                        </p:tgtEl>
                                      </p:cBhvr>
                                    </p:animEffect>
                                    <p:anim calcmode="lin" valueType="num">
                                      <p:cBhvr>
                                        <p:cTn id="12" dur="1000"/>
                                        <p:tgtEl>
                                          <p:spTgt spid="230404"/>
                                        </p:tgtEl>
                                        <p:attrNameLst>
                                          <p:attrName>ppt_x</p:attrName>
                                        </p:attrNameLst>
                                      </p:cBhvr>
                                      <p:tavLst>
                                        <p:tav tm="0">
                                          <p:val>
                                            <p:strVal val="ppt_x"/>
                                          </p:val>
                                        </p:tav>
                                        <p:tav tm="100000">
                                          <p:val>
                                            <p:strVal val="ppt_x"/>
                                          </p:val>
                                        </p:tav>
                                      </p:tavLst>
                                    </p:anim>
                                    <p:anim calcmode="lin" valueType="num">
                                      <p:cBhvr>
                                        <p:cTn id="13" dur="1000"/>
                                        <p:tgtEl>
                                          <p:spTgt spid="230404"/>
                                        </p:tgtEl>
                                        <p:attrNameLst>
                                          <p:attrName>ppt_y</p:attrName>
                                        </p:attrNameLst>
                                      </p:cBhvr>
                                      <p:tavLst>
                                        <p:tav tm="0">
                                          <p:val>
                                            <p:strVal val="ppt_y"/>
                                          </p:val>
                                        </p:tav>
                                        <p:tav tm="100000">
                                          <p:val>
                                            <p:strVal val="ppt_y+.1"/>
                                          </p:val>
                                        </p:tav>
                                      </p:tavLst>
                                    </p:anim>
                                    <p:set>
                                      <p:cBhvr>
                                        <p:cTn id="14" dur="1" fill="hold">
                                          <p:stCondLst>
                                            <p:cond delay="999"/>
                                          </p:stCondLst>
                                        </p:cTn>
                                        <p:tgtEl>
                                          <p:spTgt spid="230404"/>
                                        </p:tgtEl>
                                        <p:attrNameLst>
                                          <p:attrName>style.visibility</p:attrName>
                                        </p:attrNameLst>
                                      </p:cBhvr>
                                      <p:to>
                                        <p:strVal val="hidden"/>
                                      </p:to>
                                    </p:set>
                                  </p:childTnLst>
                                </p:cTn>
                              </p:par>
                            </p:childTnLst>
                          </p:cTn>
                        </p:par>
                        <p:par>
                          <p:cTn id="15" fill="hold" nodeType="afterGroup">
                            <p:stCondLst>
                              <p:cond delay="1000"/>
                            </p:stCondLst>
                            <p:childTnLst>
                              <p:par>
                                <p:cTn id="16" presetID="42" presetClass="exit" presetSubtype="0" fill="hold" nodeType="afterEffect">
                                  <p:stCondLst>
                                    <p:cond delay="0"/>
                                  </p:stCondLst>
                                  <p:childTnLst>
                                    <p:animEffect transition="out" filter="fade">
                                      <p:cBhvr>
                                        <p:cTn id="17" dur="500"/>
                                        <p:tgtEl>
                                          <p:spTgt spid="230457"/>
                                        </p:tgtEl>
                                      </p:cBhvr>
                                    </p:animEffect>
                                    <p:anim calcmode="lin" valueType="num">
                                      <p:cBhvr>
                                        <p:cTn id="18" dur="500"/>
                                        <p:tgtEl>
                                          <p:spTgt spid="230457"/>
                                        </p:tgtEl>
                                        <p:attrNameLst>
                                          <p:attrName>ppt_x</p:attrName>
                                        </p:attrNameLst>
                                      </p:cBhvr>
                                      <p:tavLst>
                                        <p:tav tm="0">
                                          <p:val>
                                            <p:strVal val="ppt_x"/>
                                          </p:val>
                                        </p:tav>
                                        <p:tav tm="100000">
                                          <p:val>
                                            <p:strVal val="ppt_x"/>
                                          </p:val>
                                        </p:tav>
                                      </p:tavLst>
                                    </p:anim>
                                    <p:anim calcmode="lin" valueType="num">
                                      <p:cBhvr>
                                        <p:cTn id="19" dur="500"/>
                                        <p:tgtEl>
                                          <p:spTgt spid="230457"/>
                                        </p:tgtEl>
                                        <p:attrNameLst>
                                          <p:attrName>ppt_y</p:attrName>
                                        </p:attrNameLst>
                                      </p:cBhvr>
                                      <p:tavLst>
                                        <p:tav tm="0">
                                          <p:val>
                                            <p:strVal val="ppt_y"/>
                                          </p:val>
                                        </p:tav>
                                        <p:tav tm="100000">
                                          <p:val>
                                            <p:strVal val="ppt_y+.1"/>
                                          </p:val>
                                        </p:tav>
                                      </p:tavLst>
                                    </p:anim>
                                    <p:set>
                                      <p:cBhvr>
                                        <p:cTn id="20" dur="1" fill="hold">
                                          <p:stCondLst>
                                            <p:cond delay="499"/>
                                          </p:stCondLst>
                                        </p:cTn>
                                        <p:tgtEl>
                                          <p:spTgt spid="230457"/>
                                        </p:tgtEl>
                                        <p:attrNameLst>
                                          <p:attrName>style.visibility</p:attrName>
                                        </p:attrNameLst>
                                      </p:cBhvr>
                                      <p:to>
                                        <p:strVal val="hidden"/>
                                      </p:to>
                                    </p:set>
                                  </p:childTnLst>
                                </p:cTn>
                              </p:par>
                            </p:childTnLst>
                          </p:cTn>
                        </p:par>
                        <p:par>
                          <p:cTn id="21" fill="hold" nodeType="afterGroup">
                            <p:stCondLst>
                              <p:cond delay="1500"/>
                            </p:stCondLst>
                            <p:childTnLst>
                              <p:par>
                                <p:cTn id="22" presetID="29" presetClass="entr" presetSubtype="0" fill="hold" grpId="0" nodeType="afterEffect">
                                  <p:stCondLst>
                                    <p:cond delay="0"/>
                                  </p:stCondLst>
                                  <p:childTnLst>
                                    <p:set>
                                      <p:cBhvr>
                                        <p:cTn id="23" dur="1" fill="hold">
                                          <p:stCondLst>
                                            <p:cond delay="0"/>
                                          </p:stCondLst>
                                        </p:cTn>
                                        <p:tgtEl>
                                          <p:spTgt spid="230448"/>
                                        </p:tgtEl>
                                        <p:attrNameLst>
                                          <p:attrName>style.visibility</p:attrName>
                                        </p:attrNameLst>
                                      </p:cBhvr>
                                      <p:to>
                                        <p:strVal val="visible"/>
                                      </p:to>
                                    </p:set>
                                    <p:anim calcmode="lin" valueType="num">
                                      <p:cBhvr>
                                        <p:cTn id="24" dur="500" fill="hold"/>
                                        <p:tgtEl>
                                          <p:spTgt spid="230448"/>
                                        </p:tgtEl>
                                        <p:attrNameLst>
                                          <p:attrName>ppt_x</p:attrName>
                                        </p:attrNameLst>
                                      </p:cBhvr>
                                      <p:tavLst>
                                        <p:tav tm="0">
                                          <p:val>
                                            <p:strVal val="#ppt_x-.2"/>
                                          </p:val>
                                        </p:tav>
                                        <p:tav tm="100000">
                                          <p:val>
                                            <p:strVal val="#ppt_x"/>
                                          </p:val>
                                        </p:tav>
                                      </p:tavLst>
                                    </p:anim>
                                    <p:anim calcmode="lin" valueType="num">
                                      <p:cBhvr>
                                        <p:cTn id="25" dur="500" fill="hold"/>
                                        <p:tgtEl>
                                          <p:spTgt spid="230448"/>
                                        </p:tgtEl>
                                        <p:attrNameLst>
                                          <p:attrName>ppt_y</p:attrName>
                                        </p:attrNameLst>
                                      </p:cBhvr>
                                      <p:tavLst>
                                        <p:tav tm="0">
                                          <p:val>
                                            <p:strVal val="#ppt_y"/>
                                          </p:val>
                                        </p:tav>
                                        <p:tav tm="100000">
                                          <p:val>
                                            <p:strVal val="#ppt_y"/>
                                          </p:val>
                                        </p:tav>
                                      </p:tavLst>
                                    </p:anim>
                                    <p:animEffect transition="in" filter="wipe(right)" prLst="gradientSize: 0.1">
                                      <p:cBhvr>
                                        <p:cTn id="26" dur="500"/>
                                        <p:tgtEl>
                                          <p:spTgt spid="230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P spid="23044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ctrTitle"/>
          </p:nvPr>
        </p:nvSpPr>
        <p:spPr>
          <a:xfrm>
            <a:off x="685800" y="228600"/>
            <a:ext cx="7772400" cy="1143000"/>
          </a:xfrm>
        </p:spPr>
        <p:txBody>
          <a:bodyPr/>
          <a:lstStyle/>
          <a:p>
            <a:r>
              <a:rPr lang="ar-JO" b="1" dirty="0">
                <a:latin typeface="Times" charset="0"/>
              </a:rPr>
              <a:t>هيكل لوقا</a:t>
            </a:r>
            <a:endParaRPr lang="en-US" b="1" dirty="0">
              <a:latin typeface="Times" charset="0"/>
            </a:endParaRPr>
          </a:p>
        </p:txBody>
      </p:sp>
      <p:sp>
        <p:nvSpPr>
          <p:cNvPr id="201732" name="Line 4"/>
          <p:cNvSpPr>
            <a:spLocks noChangeShapeType="1"/>
          </p:cNvSpPr>
          <p:nvPr/>
        </p:nvSpPr>
        <p:spPr bwMode="auto">
          <a:xfrm>
            <a:off x="304800" y="3657600"/>
            <a:ext cx="86106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3" name="Line 5"/>
          <p:cNvSpPr>
            <a:spLocks noChangeShapeType="1"/>
          </p:cNvSpPr>
          <p:nvPr/>
        </p:nvSpPr>
        <p:spPr bwMode="auto">
          <a:xfrm>
            <a:off x="304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4" name="Line 6"/>
          <p:cNvSpPr>
            <a:spLocks noChangeShapeType="1"/>
          </p:cNvSpPr>
          <p:nvPr/>
        </p:nvSpPr>
        <p:spPr bwMode="auto">
          <a:xfrm>
            <a:off x="3352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5" name="Line 7"/>
          <p:cNvSpPr>
            <a:spLocks noChangeShapeType="1"/>
          </p:cNvSpPr>
          <p:nvPr/>
        </p:nvSpPr>
        <p:spPr bwMode="auto">
          <a:xfrm>
            <a:off x="21336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6" name="Line 8"/>
          <p:cNvSpPr>
            <a:spLocks noChangeShapeType="1"/>
          </p:cNvSpPr>
          <p:nvPr/>
        </p:nvSpPr>
        <p:spPr bwMode="auto">
          <a:xfrm>
            <a:off x="1066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7" name="Line 9"/>
          <p:cNvSpPr>
            <a:spLocks noChangeShapeType="1"/>
          </p:cNvSpPr>
          <p:nvPr/>
        </p:nvSpPr>
        <p:spPr bwMode="auto">
          <a:xfrm>
            <a:off x="6400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8" name="Line 10"/>
          <p:cNvSpPr>
            <a:spLocks noChangeShapeType="1"/>
          </p:cNvSpPr>
          <p:nvPr/>
        </p:nvSpPr>
        <p:spPr bwMode="auto">
          <a:xfrm>
            <a:off x="80772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9" name="Line 11"/>
          <p:cNvSpPr>
            <a:spLocks noChangeShapeType="1"/>
          </p:cNvSpPr>
          <p:nvPr/>
        </p:nvSpPr>
        <p:spPr bwMode="auto">
          <a:xfrm>
            <a:off x="89154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1" name="Line 13"/>
          <p:cNvSpPr>
            <a:spLocks noChangeShapeType="1"/>
          </p:cNvSpPr>
          <p:nvPr/>
        </p:nvSpPr>
        <p:spPr bwMode="auto">
          <a:xfrm flipV="1">
            <a:off x="6858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2" name="Line 14"/>
          <p:cNvSpPr>
            <a:spLocks noChangeShapeType="1"/>
          </p:cNvSpPr>
          <p:nvPr/>
        </p:nvSpPr>
        <p:spPr bwMode="auto">
          <a:xfrm flipV="1">
            <a:off x="27432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3" name="Line 15"/>
          <p:cNvSpPr>
            <a:spLocks noChangeShapeType="1"/>
          </p:cNvSpPr>
          <p:nvPr/>
        </p:nvSpPr>
        <p:spPr bwMode="auto">
          <a:xfrm flipV="1">
            <a:off x="72390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4" name="Line 16"/>
          <p:cNvSpPr>
            <a:spLocks noChangeShapeType="1"/>
          </p:cNvSpPr>
          <p:nvPr/>
        </p:nvSpPr>
        <p:spPr bwMode="auto">
          <a:xfrm>
            <a:off x="1600200" y="4724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7" name="Line 19"/>
          <p:cNvSpPr>
            <a:spLocks noChangeShapeType="1"/>
          </p:cNvSpPr>
          <p:nvPr/>
        </p:nvSpPr>
        <p:spPr bwMode="auto">
          <a:xfrm>
            <a:off x="49530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8" name="Line 20"/>
          <p:cNvSpPr>
            <a:spLocks noChangeShapeType="1"/>
          </p:cNvSpPr>
          <p:nvPr/>
        </p:nvSpPr>
        <p:spPr bwMode="auto">
          <a:xfrm>
            <a:off x="84582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50" name="Text Box 22"/>
          <p:cNvSpPr txBox="1">
            <a:spLocks noChangeArrowheads="1"/>
          </p:cNvSpPr>
          <p:nvPr/>
        </p:nvSpPr>
        <p:spPr bwMode="auto">
          <a:xfrm>
            <a:off x="403225" y="4098925"/>
            <a:ext cx="6096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1-2</a:t>
            </a:r>
            <a:endParaRPr kumimoji="0" lang="en-US"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endParaRPr>
          </a:p>
        </p:txBody>
      </p:sp>
      <p:sp>
        <p:nvSpPr>
          <p:cNvPr id="201751" name="Text Box 23"/>
          <p:cNvSpPr txBox="1">
            <a:spLocks noChangeArrowheads="1"/>
          </p:cNvSpPr>
          <p:nvPr/>
        </p:nvSpPr>
        <p:spPr bwMode="auto">
          <a:xfrm>
            <a:off x="1142976" y="4038600"/>
            <a:ext cx="762024" cy="646331"/>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3: 1-4: 13</a:t>
            </a:r>
            <a:endParaRPr kumimoji="0" lang="en-US"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endParaRPr>
          </a:p>
        </p:txBody>
      </p:sp>
      <p:sp>
        <p:nvSpPr>
          <p:cNvPr id="201752" name="Text Box 24"/>
          <p:cNvSpPr txBox="1">
            <a:spLocks noChangeArrowheads="1"/>
          </p:cNvSpPr>
          <p:nvPr/>
        </p:nvSpPr>
        <p:spPr bwMode="auto">
          <a:xfrm>
            <a:off x="2133600" y="4038600"/>
            <a:ext cx="1219200" cy="646331"/>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4: 14-9: 50</a:t>
            </a:r>
            <a:endParaRPr kumimoji="0" lang="en-US"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endParaRPr>
          </a:p>
        </p:txBody>
      </p:sp>
      <p:sp>
        <p:nvSpPr>
          <p:cNvPr id="201753" name="Text Box 25"/>
          <p:cNvSpPr txBox="1">
            <a:spLocks noChangeArrowheads="1"/>
          </p:cNvSpPr>
          <p:nvPr/>
        </p:nvSpPr>
        <p:spPr bwMode="auto">
          <a:xfrm>
            <a:off x="3810000" y="4038600"/>
            <a:ext cx="2209800" cy="369332"/>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 </a:t>
            </a:r>
            <a:r>
              <a:rPr kumimoji="0" lang="ar-JO"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 18: 34</a:t>
            </a:r>
            <a:r>
              <a:rPr kumimoji="0" lang="en-US"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 </a:t>
            </a:r>
            <a:r>
              <a:rPr kumimoji="0" lang="ar-JO"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9: 51</a:t>
            </a:r>
            <a:endParaRPr kumimoji="0" lang="en-US"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endParaRPr>
          </a:p>
        </p:txBody>
      </p:sp>
      <p:sp>
        <p:nvSpPr>
          <p:cNvPr id="201754" name="Text Box 26"/>
          <p:cNvSpPr txBox="1">
            <a:spLocks noChangeArrowheads="1"/>
          </p:cNvSpPr>
          <p:nvPr/>
        </p:nvSpPr>
        <p:spPr bwMode="auto">
          <a:xfrm>
            <a:off x="6477000" y="4038600"/>
            <a:ext cx="1524000" cy="646331"/>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220011"/>
                </a:solidFill>
                <a:latin typeface="Times New Roman" pitchFamily="18" charset="0"/>
                <a:ea typeface="宋体" charset="0"/>
                <a:cs typeface="Times New Roman" pitchFamily="18" charset="0"/>
              </a:rPr>
              <a:t>18: 35- 21: 38</a:t>
            </a:r>
            <a:endParaRPr kumimoji="0" lang="en-US"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endParaRPr>
          </a:p>
        </p:txBody>
      </p:sp>
      <p:sp>
        <p:nvSpPr>
          <p:cNvPr id="201755" name="Text Box 27"/>
          <p:cNvSpPr txBox="1">
            <a:spLocks noChangeArrowheads="1"/>
          </p:cNvSpPr>
          <p:nvPr/>
        </p:nvSpPr>
        <p:spPr bwMode="auto">
          <a:xfrm>
            <a:off x="8153400" y="4038600"/>
            <a:ext cx="838200" cy="369332"/>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rPr>
              <a:t>22-24</a:t>
            </a:r>
            <a:endParaRPr kumimoji="0" lang="en-US" sz="1800" b="1" i="0" u="none" strike="noStrike" kern="1200" cap="none" spc="0" normalizeH="0" baseline="0" noProof="0" dirty="0">
              <a:ln>
                <a:noFill/>
              </a:ln>
              <a:solidFill>
                <a:srgbClr val="220011"/>
              </a:solidFill>
              <a:effectLst/>
              <a:uLnTx/>
              <a:uFillTx/>
              <a:latin typeface="Times New Roman" pitchFamily="18" charset="0"/>
              <a:ea typeface="宋体" charset="0"/>
              <a:cs typeface="Times New Roman" pitchFamily="18" charset="0"/>
            </a:endParaRPr>
          </a:p>
        </p:txBody>
      </p:sp>
      <p:sp>
        <p:nvSpPr>
          <p:cNvPr id="201758" name="Text Box 30"/>
          <p:cNvSpPr txBox="1">
            <a:spLocks noChangeArrowheads="1"/>
          </p:cNvSpPr>
          <p:nvPr/>
        </p:nvSpPr>
        <p:spPr bwMode="auto">
          <a:xfrm>
            <a:off x="7162800" y="5562600"/>
            <a:ext cx="1905000" cy="46166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20011"/>
                </a:solidFill>
                <a:effectLst/>
                <a:uLnTx/>
                <a:uFillTx/>
                <a:latin typeface="Times" charset="0"/>
                <a:ea typeface="宋体" charset="0"/>
                <a:cs typeface="宋体" charset="0"/>
              </a:rPr>
              <a:t>الآلام والقيامة</a:t>
            </a:r>
            <a:endParaRPr kumimoji="0" lang="en-US" sz="24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59" name="Text Box 31"/>
          <p:cNvSpPr txBox="1">
            <a:spLocks noChangeArrowheads="1"/>
          </p:cNvSpPr>
          <p:nvPr/>
        </p:nvSpPr>
        <p:spPr bwMode="auto">
          <a:xfrm>
            <a:off x="4114800" y="5562600"/>
            <a:ext cx="1676400" cy="46166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20011"/>
                </a:solidFill>
                <a:effectLst/>
                <a:uLnTx/>
                <a:uFillTx/>
                <a:latin typeface="Times" charset="0"/>
                <a:ea typeface="宋体" charset="0"/>
                <a:cs typeface="宋体" charset="0"/>
              </a:rPr>
              <a:t>قصة السفر</a:t>
            </a:r>
            <a:endParaRPr kumimoji="0" lang="en-US" sz="24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60" name="Text Box 32"/>
          <p:cNvSpPr txBox="1">
            <a:spLocks noChangeArrowheads="1"/>
          </p:cNvSpPr>
          <p:nvPr/>
        </p:nvSpPr>
        <p:spPr bwMode="auto">
          <a:xfrm>
            <a:off x="381000" y="5578475"/>
            <a:ext cx="2438400" cy="46166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20011"/>
                </a:solidFill>
                <a:effectLst/>
                <a:uLnTx/>
                <a:uFillTx/>
                <a:latin typeface="Times" charset="0"/>
                <a:ea typeface="宋体" charset="0"/>
                <a:cs typeface="宋体" charset="0"/>
              </a:rPr>
              <a:t>بدء خدمة يسوع</a:t>
            </a:r>
            <a:endParaRPr kumimoji="0" lang="en-US" sz="24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61" name="Text Box 33"/>
          <p:cNvSpPr txBox="1">
            <a:spLocks noChangeArrowheads="1"/>
          </p:cNvSpPr>
          <p:nvPr/>
        </p:nvSpPr>
        <p:spPr bwMode="auto">
          <a:xfrm>
            <a:off x="1905000" y="1905000"/>
            <a:ext cx="1676400" cy="830997"/>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20011"/>
                </a:solidFill>
                <a:effectLst/>
                <a:uLnTx/>
                <a:uFillTx/>
                <a:latin typeface="Times" charset="0"/>
                <a:ea typeface="宋体" charset="0"/>
                <a:cs typeface="宋体" charset="0"/>
              </a:rPr>
              <a:t>يسوع في الجليل</a:t>
            </a:r>
            <a:endParaRPr kumimoji="0" lang="en-US" sz="24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62" name="Text Box 34"/>
          <p:cNvSpPr txBox="1">
            <a:spLocks noChangeArrowheads="1"/>
          </p:cNvSpPr>
          <p:nvPr/>
        </p:nvSpPr>
        <p:spPr bwMode="auto">
          <a:xfrm>
            <a:off x="5943600" y="1828800"/>
            <a:ext cx="2667000" cy="830997"/>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20011"/>
                </a:solidFill>
                <a:effectLst/>
                <a:uLnTx/>
                <a:uFillTx/>
                <a:latin typeface="Times" charset="0"/>
                <a:ea typeface="宋体" charset="0"/>
                <a:cs typeface="宋体" charset="0"/>
              </a:rPr>
              <a:t>الخدمة في وقرب أورشليم</a:t>
            </a:r>
            <a:endParaRPr kumimoji="0" lang="en-US" sz="24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57" name="Text Box 29"/>
          <p:cNvSpPr txBox="1">
            <a:spLocks noChangeArrowheads="1"/>
          </p:cNvSpPr>
          <p:nvPr/>
        </p:nvSpPr>
        <p:spPr bwMode="auto">
          <a:xfrm>
            <a:off x="152400" y="2209800"/>
            <a:ext cx="1219200" cy="45720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220011"/>
                </a:solidFill>
                <a:effectLst/>
                <a:uLnTx/>
                <a:uFillTx/>
                <a:latin typeface="Times" charset="0"/>
                <a:ea typeface="宋体" charset="0"/>
                <a:cs typeface="宋体" charset="0"/>
              </a:rPr>
              <a:t>الطفولة</a:t>
            </a:r>
            <a:endParaRPr kumimoji="0" lang="en-US" sz="24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64" name="Text Box 36"/>
          <p:cNvSpPr txBox="1">
            <a:spLocks noChangeArrowheads="1"/>
          </p:cNvSpPr>
          <p:nvPr/>
        </p:nvSpPr>
        <p:spPr bwMode="auto">
          <a:xfrm>
            <a:off x="2895600" y="2819400"/>
            <a:ext cx="3657600" cy="109855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6600" b="1" i="0" u="none" strike="noStrike" kern="1200" cap="none" spc="0" normalizeH="0" baseline="0" noProof="0" dirty="0">
                <a:ln>
                  <a:noFill/>
                </a:ln>
                <a:solidFill>
                  <a:srgbClr val="220011"/>
                </a:solidFill>
                <a:effectLst/>
                <a:uLnTx/>
                <a:uFillTx/>
                <a:latin typeface="Times" charset="0"/>
                <a:ea typeface="宋体" charset="0"/>
                <a:cs typeface="宋体" charset="0"/>
              </a:rPr>
              <a:t>الطفولة</a:t>
            </a:r>
            <a:endParaRPr kumimoji="0" lang="en-US" sz="66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
        <p:nvSpPr>
          <p:cNvPr id="201765" name="Text Box 37"/>
          <p:cNvSpPr txBox="1">
            <a:spLocks noChangeArrowheads="1"/>
          </p:cNvSpPr>
          <p:nvPr/>
        </p:nvSpPr>
        <p:spPr bwMode="auto">
          <a:xfrm>
            <a:off x="1928794" y="1752600"/>
            <a:ext cx="5286412" cy="341632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altLang="zh-CN" sz="7200" b="1" i="0" u="none" strike="noStrike" kern="1200" cap="none" spc="0" normalizeH="0" baseline="0" noProof="0" dirty="0">
              <a:ln>
                <a:noFill/>
              </a:ln>
              <a:solidFill>
                <a:srgbClr val="220011"/>
              </a:solidFill>
              <a:effectLst/>
              <a:uLnTx/>
              <a:uFillTx/>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7200" b="1" i="0" u="none" strike="noStrike" kern="1200" cap="none" spc="0" normalizeH="0" baseline="0" noProof="0" dirty="0">
                <a:ln>
                  <a:noFill/>
                </a:ln>
                <a:solidFill>
                  <a:srgbClr val="220011"/>
                </a:solidFill>
                <a:effectLst/>
                <a:uLnTx/>
                <a:uFillTx/>
                <a:latin typeface="Times" charset="0"/>
                <a:ea typeface="宋体" charset="0"/>
                <a:cs typeface="宋体" charset="0"/>
              </a:rPr>
              <a:t>ولادة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7200" b="1" i="0" u="none" strike="noStrike" kern="1200" cap="none" spc="0" normalizeH="0" baseline="0" noProof="0" dirty="0">
                <a:ln>
                  <a:noFill/>
                </a:ln>
                <a:solidFill>
                  <a:srgbClr val="220011"/>
                </a:solidFill>
                <a:effectLst/>
                <a:uLnTx/>
                <a:uFillTx/>
                <a:latin typeface="Times" charset="0"/>
                <a:ea typeface="宋体" charset="0"/>
                <a:cs typeface="宋体" charset="0"/>
              </a:rPr>
              <a:t>يسوع</a:t>
            </a:r>
            <a:endParaRPr kumimoji="0" lang="en-US" sz="7200" b="1" i="0" u="none" strike="noStrike" kern="1200" cap="none" spc="0" normalizeH="0" baseline="0" noProof="0" dirty="0">
              <a:ln>
                <a:noFill/>
              </a:ln>
              <a:solidFill>
                <a:srgbClr val="220011"/>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382474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1000" fill="hold"/>
                                        <p:tgtEl>
                                          <p:spTgt spid="201757"/>
                                        </p:tgtEl>
                                      </p:cBhvr>
                                      <p:by x="150000" y="150000"/>
                                    </p:animScale>
                                  </p:childTnLst>
                                </p:cTn>
                              </p:par>
                              <p:par>
                                <p:cTn id="7" presetID="63" presetClass="path" presetSubtype="0" accel="50000" decel="50000" fill="hold" grpId="1" nodeType="withEffect">
                                  <p:stCondLst>
                                    <p:cond delay="0"/>
                                  </p:stCondLst>
                                  <p:childTnLst>
                                    <p:animMotion origin="layout" path="M -3.33333E-6 3.358E-6 L 0.39167 0.14431 " pathEditMode="relative" rAng="0" ptsTypes="AA">
                                      <p:cBhvr>
                                        <p:cTn id="8" dur="2000" fill="hold"/>
                                        <p:tgtEl>
                                          <p:spTgt spid="201757"/>
                                        </p:tgtEl>
                                        <p:attrNameLst>
                                          <p:attrName>ppt_x</p:attrName>
                                          <p:attrName>ppt_y</p:attrName>
                                        </p:attrNameLst>
                                      </p:cBhvr>
                                      <p:rCtr x="19583" y="7216"/>
                                    </p:animMotion>
                                  </p:childTnLst>
                                </p:cTn>
                              </p:par>
                              <p:par>
                                <p:cTn id="9" presetID="30" presetClass="emph" presetSubtype="0" fill="hold" grpId="0" nodeType="withEffect">
                                  <p:stCondLst>
                                    <p:cond delay="0"/>
                                  </p:stCondLst>
                                  <p:childTnLst>
                                    <p:animClr clrSpc="hsl" dir="cw">
                                      <p:cBhvr override="childStyle">
                                        <p:cTn id="10" dur="500" fill="hold"/>
                                        <p:tgtEl>
                                          <p:spTgt spid="201734"/>
                                        </p:tgtEl>
                                        <p:attrNameLst>
                                          <p:attrName>style.color</p:attrName>
                                        </p:attrNameLst>
                                      </p:cBhvr>
                                      <p:by>
                                        <p:hsl h="0" s="12549" l="25098"/>
                                      </p:by>
                                    </p:animClr>
                                    <p:animClr clrSpc="hsl" dir="cw">
                                      <p:cBhvr>
                                        <p:cTn id="11" dur="500" fill="hold"/>
                                        <p:tgtEl>
                                          <p:spTgt spid="201734"/>
                                        </p:tgtEl>
                                        <p:attrNameLst>
                                          <p:attrName>fillcolor</p:attrName>
                                        </p:attrNameLst>
                                      </p:cBhvr>
                                      <p:by>
                                        <p:hsl h="0" s="12549" l="25098"/>
                                      </p:by>
                                    </p:animClr>
                                    <p:animClr clrSpc="hsl" dir="cw">
                                      <p:cBhvr>
                                        <p:cTn id="12" dur="500" fill="hold"/>
                                        <p:tgtEl>
                                          <p:spTgt spid="201734"/>
                                        </p:tgtEl>
                                        <p:attrNameLst>
                                          <p:attrName>stroke.color</p:attrName>
                                        </p:attrNameLst>
                                      </p:cBhvr>
                                      <p:by>
                                        <p:hsl h="0" s="12549" l="25098"/>
                                      </p:by>
                                    </p:animClr>
                                    <p:set>
                                      <p:cBhvr>
                                        <p:cTn id="13" dur="500" fill="hold"/>
                                        <p:tgtEl>
                                          <p:spTgt spid="201734"/>
                                        </p:tgtEl>
                                        <p:attrNameLst>
                                          <p:attrName>fill.type</p:attrName>
                                        </p:attrNameLst>
                                      </p:cBhvr>
                                      <p:to>
                                        <p:strVal val="solid"/>
                                      </p:to>
                                    </p:set>
                                  </p:childTnLst>
                                </p:cTn>
                              </p:par>
                              <p:par>
                                <p:cTn id="14" presetID="30" presetClass="emph" presetSubtype="0" fill="hold" grpId="0" nodeType="withEffect">
                                  <p:stCondLst>
                                    <p:cond delay="0"/>
                                  </p:stCondLst>
                                  <p:childTnLst>
                                    <p:animClr clrSpc="hsl" dir="cw">
                                      <p:cBhvr override="childStyle">
                                        <p:cTn id="15" dur="500" fill="hold"/>
                                        <p:tgtEl>
                                          <p:spTgt spid="201735"/>
                                        </p:tgtEl>
                                        <p:attrNameLst>
                                          <p:attrName>style.color</p:attrName>
                                        </p:attrNameLst>
                                      </p:cBhvr>
                                      <p:by>
                                        <p:hsl h="0" s="12549" l="25098"/>
                                      </p:by>
                                    </p:animClr>
                                    <p:animClr clrSpc="hsl" dir="cw">
                                      <p:cBhvr>
                                        <p:cTn id="16" dur="500" fill="hold"/>
                                        <p:tgtEl>
                                          <p:spTgt spid="201735"/>
                                        </p:tgtEl>
                                        <p:attrNameLst>
                                          <p:attrName>fillcolor</p:attrName>
                                        </p:attrNameLst>
                                      </p:cBhvr>
                                      <p:by>
                                        <p:hsl h="0" s="12549" l="25098"/>
                                      </p:by>
                                    </p:animClr>
                                    <p:animClr clrSpc="hsl" dir="cw">
                                      <p:cBhvr>
                                        <p:cTn id="17" dur="500" fill="hold"/>
                                        <p:tgtEl>
                                          <p:spTgt spid="201735"/>
                                        </p:tgtEl>
                                        <p:attrNameLst>
                                          <p:attrName>stroke.color</p:attrName>
                                        </p:attrNameLst>
                                      </p:cBhvr>
                                      <p:by>
                                        <p:hsl h="0" s="12549" l="25098"/>
                                      </p:by>
                                    </p:animClr>
                                    <p:set>
                                      <p:cBhvr>
                                        <p:cTn id="18" dur="500" fill="hold"/>
                                        <p:tgtEl>
                                          <p:spTgt spid="201735"/>
                                        </p:tgtEl>
                                        <p:attrNameLst>
                                          <p:attrName>fill.type</p:attrName>
                                        </p:attrNameLst>
                                      </p:cBhvr>
                                      <p:to>
                                        <p:strVal val="solid"/>
                                      </p:to>
                                    </p:set>
                                  </p:childTnLst>
                                </p:cTn>
                              </p:par>
                              <p:par>
                                <p:cTn id="19" presetID="30" presetClass="emph" presetSubtype="0" fill="hold" grpId="0" nodeType="withEffect">
                                  <p:stCondLst>
                                    <p:cond delay="0"/>
                                  </p:stCondLst>
                                  <p:childTnLst>
                                    <p:animClr clrSpc="hsl" dir="cw">
                                      <p:cBhvr override="childStyle">
                                        <p:cTn id="20" dur="500" fill="hold"/>
                                        <p:tgtEl>
                                          <p:spTgt spid="201737"/>
                                        </p:tgtEl>
                                        <p:attrNameLst>
                                          <p:attrName>style.color</p:attrName>
                                        </p:attrNameLst>
                                      </p:cBhvr>
                                      <p:by>
                                        <p:hsl h="0" s="12549" l="25098"/>
                                      </p:by>
                                    </p:animClr>
                                    <p:animClr clrSpc="hsl" dir="cw">
                                      <p:cBhvr>
                                        <p:cTn id="21" dur="500" fill="hold"/>
                                        <p:tgtEl>
                                          <p:spTgt spid="201737"/>
                                        </p:tgtEl>
                                        <p:attrNameLst>
                                          <p:attrName>fillcolor</p:attrName>
                                        </p:attrNameLst>
                                      </p:cBhvr>
                                      <p:by>
                                        <p:hsl h="0" s="12549" l="25098"/>
                                      </p:by>
                                    </p:animClr>
                                    <p:animClr clrSpc="hsl" dir="cw">
                                      <p:cBhvr>
                                        <p:cTn id="22" dur="500" fill="hold"/>
                                        <p:tgtEl>
                                          <p:spTgt spid="201737"/>
                                        </p:tgtEl>
                                        <p:attrNameLst>
                                          <p:attrName>stroke.color</p:attrName>
                                        </p:attrNameLst>
                                      </p:cBhvr>
                                      <p:by>
                                        <p:hsl h="0" s="12549" l="25098"/>
                                      </p:by>
                                    </p:animClr>
                                    <p:set>
                                      <p:cBhvr>
                                        <p:cTn id="23" dur="500" fill="hold"/>
                                        <p:tgtEl>
                                          <p:spTgt spid="201737"/>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201738"/>
                                        </p:tgtEl>
                                        <p:attrNameLst>
                                          <p:attrName>style.color</p:attrName>
                                        </p:attrNameLst>
                                      </p:cBhvr>
                                      <p:by>
                                        <p:hsl h="0" s="12549" l="25098"/>
                                      </p:by>
                                    </p:animClr>
                                    <p:animClr clrSpc="hsl" dir="cw">
                                      <p:cBhvr>
                                        <p:cTn id="26" dur="500" fill="hold"/>
                                        <p:tgtEl>
                                          <p:spTgt spid="201738"/>
                                        </p:tgtEl>
                                        <p:attrNameLst>
                                          <p:attrName>fillcolor</p:attrName>
                                        </p:attrNameLst>
                                      </p:cBhvr>
                                      <p:by>
                                        <p:hsl h="0" s="12549" l="25098"/>
                                      </p:by>
                                    </p:animClr>
                                    <p:animClr clrSpc="hsl" dir="cw">
                                      <p:cBhvr>
                                        <p:cTn id="27" dur="500" fill="hold"/>
                                        <p:tgtEl>
                                          <p:spTgt spid="201738"/>
                                        </p:tgtEl>
                                        <p:attrNameLst>
                                          <p:attrName>stroke.color</p:attrName>
                                        </p:attrNameLst>
                                      </p:cBhvr>
                                      <p:by>
                                        <p:hsl h="0" s="12549" l="25098"/>
                                      </p:by>
                                    </p:animClr>
                                    <p:set>
                                      <p:cBhvr>
                                        <p:cTn id="28" dur="500" fill="hold"/>
                                        <p:tgtEl>
                                          <p:spTgt spid="201738"/>
                                        </p:tgtEl>
                                        <p:attrNameLst>
                                          <p:attrName>fill.type</p:attrName>
                                        </p:attrNameLst>
                                      </p:cBhvr>
                                      <p:to>
                                        <p:strVal val="solid"/>
                                      </p:to>
                                    </p:set>
                                  </p:childTnLst>
                                </p:cTn>
                              </p:par>
                              <p:par>
                                <p:cTn id="29" presetID="30" presetClass="emph" presetSubtype="0" fill="hold" grpId="0" nodeType="withEffect">
                                  <p:stCondLst>
                                    <p:cond delay="0"/>
                                  </p:stCondLst>
                                  <p:childTnLst>
                                    <p:animClr clrSpc="hsl" dir="cw">
                                      <p:cBhvr override="childStyle">
                                        <p:cTn id="30" dur="500" fill="hold"/>
                                        <p:tgtEl>
                                          <p:spTgt spid="201739"/>
                                        </p:tgtEl>
                                        <p:attrNameLst>
                                          <p:attrName>style.color</p:attrName>
                                        </p:attrNameLst>
                                      </p:cBhvr>
                                      <p:by>
                                        <p:hsl h="0" s="12549" l="25098"/>
                                      </p:by>
                                    </p:animClr>
                                    <p:animClr clrSpc="hsl" dir="cw">
                                      <p:cBhvr>
                                        <p:cTn id="31" dur="500" fill="hold"/>
                                        <p:tgtEl>
                                          <p:spTgt spid="201739"/>
                                        </p:tgtEl>
                                        <p:attrNameLst>
                                          <p:attrName>fillcolor</p:attrName>
                                        </p:attrNameLst>
                                      </p:cBhvr>
                                      <p:by>
                                        <p:hsl h="0" s="12549" l="25098"/>
                                      </p:by>
                                    </p:animClr>
                                    <p:animClr clrSpc="hsl" dir="cw">
                                      <p:cBhvr>
                                        <p:cTn id="32" dur="500" fill="hold"/>
                                        <p:tgtEl>
                                          <p:spTgt spid="201739"/>
                                        </p:tgtEl>
                                        <p:attrNameLst>
                                          <p:attrName>stroke.color</p:attrName>
                                        </p:attrNameLst>
                                      </p:cBhvr>
                                      <p:by>
                                        <p:hsl h="0" s="12549" l="25098"/>
                                      </p:by>
                                    </p:animClr>
                                    <p:set>
                                      <p:cBhvr>
                                        <p:cTn id="33" dur="500" fill="hold"/>
                                        <p:tgtEl>
                                          <p:spTgt spid="201739"/>
                                        </p:tgtEl>
                                        <p:attrNameLst>
                                          <p:attrName>fill.type</p:attrName>
                                        </p:attrNameLst>
                                      </p:cBhvr>
                                      <p:to>
                                        <p:strVal val="solid"/>
                                      </p:to>
                                    </p:set>
                                  </p:childTnLst>
                                </p:cTn>
                              </p:par>
                              <p:par>
                                <p:cTn id="34" presetID="30" presetClass="emph" presetSubtype="0" fill="hold" grpId="0" nodeType="withEffect">
                                  <p:stCondLst>
                                    <p:cond delay="0"/>
                                  </p:stCondLst>
                                  <p:childTnLst>
                                    <p:animClr clrSpc="hsl" dir="cw">
                                      <p:cBhvr override="childStyle">
                                        <p:cTn id="35" dur="500" fill="hold"/>
                                        <p:tgtEl>
                                          <p:spTgt spid="201742"/>
                                        </p:tgtEl>
                                        <p:attrNameLst>
                                          <p:attrName>style.color</p:attrName>
                                        </p:attrNameLst>
                                      </p:cBhvr>
                                      <p:by>
                                        <p:hsl h="0" s="12549" l="25098"/>
                                      </p:by>
                                    </p:animClr>
                                    <p:animClr clrSpc="hsl" dir="cw">
                                      <p:cBhvr>
                                        <p:cTn id="36" dur="500" fill="hold"/>
                                        <p:tgtEl>
                                          <p:spTgt spid="201742"/>
                                        </p:tgtEl>
                                        <p:attrNameLst>
                                          <p:attrName>fillcolor</p:attrName>
                                        </p:attrNameLst>
                                      </p:cBhvr>
                                      <p:by>
                                        <p:hsl h="0" s="12549" l="25098"/>
                                      </p:by>
                                    </p:animClr>
                                    <p:animClr clrSpc="hsl" dir="cw">
                                      <p:cBhvr>
                                        <p:cTn id="37" dur="500" fill="hold"/>
                                        <p:tgtEl>
                                          <p:spTgt spid="201742"/>
                                        </p:tgtEl>
                                        <p:attrNameLst>
                                          <p:attrName>stroke.color</p:attrName>
                                        </p:attrNameLst>
                                      </p:cBhvr>
                                      <p:by>
                                        <p:hsl h="0" s="12549" l="25098"/>
                                      </p:by>
                                    </p:animClr>
                                    <p:set>
                                      <p:cBhvr>
                                        <p:cTn id="38" dur="500" fill="hold"/>
                                        <p:tgtEl>
                                          <p:spTgt spid="201742"/>
                                        </p:tgtEl>
                                        <p:attrNameLst>
                                          <p:attrName>fill.type</p:attrName>
                                        </p:attrNameLst>
                                      </p:cBhvr>
                                      <p:to>
                                        <p:strVal val="solid"/>
                                      </p:to>
                                    </p:set>
                                  </p:childTnLst>
                                </p:cTn>
                              </p:par>
                              <p:par>
                                <p:cTn id="39" presetID="30" presetClass="emph" presetSubtype="0" fill="hold" grpId="0" nodeType="withEffect">
                                  <p:stCondLst>
                                    <p:cond delay="0"/>
                                  </p:stCondLst>
                                  <p:childTnLst>
                                    <p:animClr clrSpc="hsl" dir="cw">
                                      <p:cBhvr override="childStyle">
                                        <p:cTn id="40" dur="500" fill="hold"/>
                                        <p:tgtEl>
                                          <p:spTgt spid="201743"/>
                                        </p:tgtEl>
                                        <p:attrNameLst>
                                          <p:attrName>style.color</p:attrName>
                                        </p:attrNameLst>
                                      </p:cBhvr>
                                      <p:by>
                                        <p:hsl h="0" s="12549" l="25098"/>
                                      </p:by>
                                    </p:animClr>
                                    <p:animClr clrSpc="hsl" dir="cw">
                                      <p:cBhvr>
                                        <p:cTn id="41" dur="500" fill="hold"/>
                                        <p:tgtEl>
                                          <p:spTgt spid="201743"/>
                                        </p:tgtEl>
                                        <p:attrNameLst>
                                          <p:attrName>fillcolor</p:attrName>
                                        </p:attrNameLst>
                                      </p:cBhvr>
                                      <p:by>
                                        <p:hsl h="0" s="12549" l="25098"/>
                                      </p:by>
                                    </p:animClr>
                                    <p:animClr clrSpc="hsl" dir="cw">
                                      <p:cBhvr>
                                        <p:cTn id="42" dur="500" fill="hold"/>
                                        <p:tgtEl>
                                          <p:spTgt spid="201743"/>
                                        </p:tgtEl>
                                        <p:attrNameLst>
                                          <p:attrName>stroke.color</p:attrName>
                                        </p:attrNameLst>
                                      </p:cBhvr>
                                      <p:by>
                                        <p:hsl h="0" s="12549" l="25098"/>
                                      </p:by>
                                    </p:animClr>
                                    <p:set>
                                      <p:cBhvr>
                                        <p:cTn id="43" dur="500" fill="hold"/>
                                        <p:tgtEl>
                                          <p:spTgt spid="201743"/>
                                        </p:tgtEl>
                                        <p:attrNameLst>
                                          <p:attrName>fill.type</p:attrName>
                                        </p:attrNameLst>
                                      </p:cBhvr>
                                      <p:to>
                                        <p:strVal val="solid"/>
                                      </p:to>
                                    </p:set>
                                  </p:childTnLst>
                                </p:cTn>
                              </p:par>
                              <p:par>
                                <p:cTn id="44" presetID="30" presetClass="emph" presetSubtype="0" fill="hold" grpId="0" nodeType="withEffect">
                                  <p:stCondLst>
                                    <p:cond delay="0"/>
                                  </p:stCondLst>
                                  <p:childTnLst>
                                    <p:animClr clrSpc="hsl" dir="cw">
                                      <p:cBhvr override="childStyle">
                                        <p:cTn id="45" dur="500" fill="hold"/>
                                        <p:tgtEl>
                                          <p:spTgt spid="201744"/>
                                        </p:tgtEl>
                                        <p:attrNameLst>
                                          <p:attrName>style.color</p:attrName>
                                        </p:attrNameLst>
                                      </p:cBhvr>
                                      <p:by>
                                        <p:hsl h="0" s="12549" l="25098"/>
                                      </p:by>
                                    </p:animClr>
                                    <p:animClr clrSpc="hsl" dir="cw">
                                      <p:cBhvr>
                                        <p:cTn id="46" dur="500" fill="hold"/>
                                        <p:tgtEl>
                                          <p:spTgt spid="201744"/>
                                        </p:tgtEl>
                                        <p:attrNameLst>
                                          <p:attrName>fillcolor</p:attrName>
                                        </p:attrNameLst>
                                      </p:cBhvr>
                                      <p:by>
                                        <p:hsl h="0" s="12549" l="25098"/>
                                      </p:by>
                                    </p:animClr>
                                    <p:animClr clrSpc="hsl" dir="cw">
                                      <p:cBhvr>
                                        <p:cTn id="47" dur="500" fill="hold"/>
                                        <p:tgtEl>
                                          <p:spTgt spid="201744"/>
                                        </p:tgtEl>
                                        <p:attrNameLst>
                                          <p:attrName>stroke.color</p:attrName>
                                        </p:attrNameLst>
                                      </p:cBhvr>
                                      <p:by>
                                        <p:hsl h="0" s="12549" l="25098"/>
                                      </p:by>
                                    </p:animClr>
                                    <p:set>
                                      <p:cBhvr>
                                        <p:cTn id="48" dur="500" fill="hold"/>
                                        <p:tgtEl>
                                          <p:spTgt spid="201744"/>
                                        </p:tgtEl>
                                        <p:attrNameLst>
                                          <p:attrName>fill.type</p:attrName>
                                        </p:attrNameLst>
                                      </p:cBhvr>
                                      <p:to>
                                        <p:strVal val="solid"/>
                                      </p:to>
                                    </p:set>
                                  </p:childTnLst>
                                </p:cTn>
                              </p:par>
                              <p:par>
                                <p:cTn id="49" presetID="30" presetClass="emph" presetSubtype="0" fill="hold" grpId="0" nodeType="withEffect">
                                  <p:stCondLst>
                                    <p:cond delay="0"/>
                                  </p:stCondLst>
                                  <p:childTnLst>
                                    <p:animClr clrSpc="hsl" dir="cw">
                                      <p:cBhvr override="childStyle">
                                        <p:cTn id="50" dur="500" fill="hold"/>
                                        <p:tgtEl>
                                          <p:spTgt spid="201747"/>
                                        </p:tgtEl>
                                        <p:attrNameLst>
                                          <p:attrName>style.color</p:attrName>
                                        </p:attrNameLst>
                                      </p:cBhvr>
                                      <p:by>
                                        <p:hsl h="0" s="12549" l="25098"/>
                                      </p:by>
                                    </p:animClr>
                                    <p:animClr clrSpc="hsl" dir="cw">
                                      <p:cBhvr>
                                        <p:cTn id="51" dur="500" fill="hold"/>
                                        <p:tgtEl>
                                          <p:spTgt spid="201747"/>
                                        </p:tgtEl>
                                        <p:attrNameLst>
                                          <p:attrName>fillcolor</p:attrName>
                                        </p:attrNameLst>
                                      </p:cBhvr>
                                      <p:by>
                                        <p:hsl h="0" s="12549" l="25098"/>
                                      </p:by>
                                    </p:animClr>
                                    <p:animClr clrSpc="hsl" dir="cw">
                                      <p:cBhvr>
                                        <p:cTn id="52" dur="500" fill="hold"/>
                                        <p:tgtEl>
                                          <p:spTgt spid="201747"/>
                                        </p:tgtEl>
                                        <p:attrNameLst>
                                          <p:attrName>stroke.color</p:attrName>
                                        </p:attrNameLst>
                                      </p:cBhvr>
                                      <p:by>
                                        <p:hsl h="0" s="12549" l="25098"/>
                                      </p:by>
                                    </p:animClr>
                                    <p:set>
                                      <p:cBhvr>
                                        <p:cTn id="53" dur="500" fill="hold"/>
                                        <p:tgtEl>
                                          <p:spTgt spid="201747"/>
                                        </p:tgtEl>
                                        <p:attrNameLst>
                                          <p:attrName>fill.type</p:attrName>
                                        </p:attrNameLst>
                                      </p:cBhvr>
                                      <p:to>
                                        <p:strVal val="solid"/>
                                      </p:to>
                                    </p:set>
                                  </p:childTnLst>
                                </p:cTn>
                              </p:par>
                              <p:par>
                                <p:cTn id="54" presetID="30" presetClass="emph" presetSubtype="0" fill="hold" grpId="0" nodeType="withEffect">
                                  <p:stCondLst>
                                    <p:cond delay="0"/>
                                  </p:stCondLst>
                                  <p:childTnLst>
                                    <p:animClr clrSpc="hsl" dir="cw">
                                      <p:cBhvr override="childStyle">
                                        <p:cTn id="55" dur="500" fill="hold"/>
                                        <p:tgtEl>
                                          <p:spTgt spid="201748"/>
                                        </p:tgtEl>
                                        <p:attrNameLst>
                                          <p:attrName>style.color</p:attrName>
                                        </p:attrNameLst>
                                      </p:cBhvr>
                                      <p:by>
                                        <p:hsl h="0" s="12549" l="25098"/>
                                      </p:by>
                                    </p:animClr>
                                    <p:animClr clrSpc="hsl" dir="cw">
                                      <p:cBhvr>
                                        <p:cTn id="56" dur="500" fill="hold"/>
                                        <p:tgtEl>
                                          <p:spTgt spid="201748"/>
                                        </p:tgtEl>
                                        <p:attrNameLst>
                                          <p:attrName>fillcolor</p:attrName>
                                        </p:attrNameLst>
                                      </p:cBhvr>
                                      <p:by>
                                        <p:hsl h="0" s="12549" l="25098"/>
                                      </p:by>
                                    </p:animClr>
                                    <p:animClr clrSpc="hsl" dir="cw">
                                      <p:cBhvr>
                                        <p:cTn id="57" dur="500" fill="hold"/>
                                        <p:tgtEl>
                                          <p:spTgt spid="201748"/>
                                        </p:tgtEl>
                                        <p:attrNameLst>
                                          <p:attrName>stroke.color</p:attrName>
                                        </p:attrNameLst>
                                      </p:cBhvr>
                                      <p:by>
                                        <p:hsl h="0" s="12549" l="25098"/>
                                      </p:by>
                                    </p:animClr>
                                    <p:set>
                                      <p:cBhvr>
                                        <p:cTn id="58" dur="500" fill="hold"/>
                                        <p:tgtEl>
                                          <p:spTgt spid="201748"/>
                                        </p:tgtEl>
                                        <p:attrNameLst>
                                          <p:attrName>fill.type</p:attrName>
                                        </p:attrNameLst>
                                      </p:cBhvr>
                                      <p:to>
                                        <p:strVal val="solid"/>
                                      </p:to>
                                    </p:set>
                                  </p:childTnLst>
                                </p:cTn>
                              </p:par>
                              <p:par>
                                <p:cTn id="59" presetID="30" presetClass="emph" presetSubtype="0" fill="hold" grpId="0" nodeType="withEffect">
                                  <p:stCondLst>
                                    <p:cond delay="0"/>
                                  </p:stCondLst>
                                  <p:childTnLst>
                                    <p:animClr clrSpc="hsl" dir="cw">
                                      <p:cBhvr override="childStyle">
                                        <p:cTn id="60" dur="500" fill="hold"/>
                                        <p:tgtEl>
                                          <p:spTgt spid="201752"/>
                                        </p:tgtEl>
                                        <p:attrNameLst>
                                          <p:attrName>style.color</p:attrName>
                                        </p:attrNameLst>
                                      </p:cBhvr>
                                      <p:by>
                                        <p:hsl h="0" s="12549" l="25098"/>
                                      </p:by>
                                    </p:animClr>
                                    <p:animClr clrSpc="hsl" dir="cw">
                                      <p:cBhvr>
                                        <p:cTn id="61" dur="500" fill="hold"/>
                                        <p:tgtEl>
                                          <p:spTgt spid="201752"/>
                                        </p:tgtEl>
                                        <p:attrNameLst>
                                          <p:attrName>fillcolor</p:attrName>
                                        </p:attrNameLst>
                                      </p:cBhvr>
                                      <p:by>
                                        <p:hsl h="0" s="12549" l="25098"/>
                                      </p:by>
                                    </p:animClr>
                                    <p:animClr clrSpc="hsl" dir="cw">
                                      <p:cBhvr>
                                        <p:cTn id="62" dur="500" fill="hold"/>
                                        <p:tgtEl>
                                          <p:spTgt spid="201752"/>
                                        </p:tgtEl>
                                        <p:attrNameLst>
                                          <p:attrName>stroke.color</p:attrName>
                                        </p:attrNameLst>
                                      </p:cBhvr>
                                      <p:by>
                                        <p:hsl h="0" s="12549" l="25098"/>
                                      </p:by>
                                    </p:animClr>
                                    <p:set>
                                      <p:cBhvr>
                                        <p:cTn id="63" dur="500" fill="hold"/>
                                        <p:tgtEl>
                                          <p:spTgt spid="201752"/>
                                        </p:tgtEl>
                                        <p:attrNameLst>
                                          <p:attrName>fill.type</p:attrName>
                                        </p:attrNameLst>
                                      </p:cBhvr>
                                      <p:to>
                                        <p:strVal val="solid"/>
                                      </p:to>
                                    </p:set>
                                  </p:childTnLst>
                                </p:cTn>
                              </p:par>
                              <p:par>
                                <p:cTn id="64" presetID="30" presetClass="emph" presetSubtype="0" fill="hold" grpId="0" nodeType="withEffect">
                                  <p:stCondLst>
                                    <p:cond delay="0"/>
                                  </p:stCondLst>
                                  <p:childTnLst>
                                    <p:animClr clrSpc="hsl" dir="cw">
                                      <p:cBhvr override="childStyle">
                                        <p:cTn id="65" dur="500" fill="hold"/>
                                        <p:tgtEl>
                                          <p:spTgt spid="201753"/>
                                        </p:tgtEl>
                                        <p:attrNameLst>
                                          <p:attrName>style.color</p:attrName>
                                        </p:attrNameLst>
                                      </p:cBhvr>
                                      <p:by>
                                        <p:hsl h="0" s="12549" l="25098"/>
                                      </p:by>
                                    </p:animClr>
                                    <p:animClr clrSpc="hsl" dir="cw">
                                      <p:cBhvr>
                                        <p:cTn id="66" dur="500" fill="hold"/>
                                        <p:tgtEl>
                                          <p:spTgt spid="201753"/>
                                        </p:tgtEl>
                                        <p:attrNameLst>
                                          <p:attrName>fillcolor</p:attrName>
                                        </p:attrNameLst>
                                      </p:cBhvr>
                                      <p:by>
                                        <p:hsl h="0" s="12549" l="25098"/>
                                      </p:by>
                                    </p:animClr>
                                    <p:animClr clrSpc="hsl" dir="cw">
                                      <p:cBhvr>
                                        <p:cTn id="67" dur="500" fill="hold"/>
                                        <p:tgtEl>
                                          <p:spTgt spid="201753"/>
                                        </p:tgtEl>
                                        <p:attrNameLst>
                                          <p:attrName>stroke.color</p:attrName>
                                        </p:attrNameLst>
                                      </p:cBhvr>
                                      <p:by>
                                        <p:hsl h="0" s="12549" l="25098"/>
                                      </p:by>
                                    </p:animClr>
                                    <p:set>
                                      <p:cBhvr>
                                        <p:cTn id="68" dur="500" fill="hold"/>
                                        <p:tgtEl>
                                          <p:spTgt spid="201753"/>
                                        </p:tgtEl>
                                        <p:attrNameLst>
                                          <p:attrName>fill.type</p:attrName>
                                        </p:attrNameLst>
                                      </p:cBhvr>
                                      <p:to>
                                        <p:strVal val="solid"/>
                                      </p:to>
                                    </p:set>
                                  </p:childTnLst>
                                </p:cTn>
                              </p:par>
                              <p:par>
                                <p:cTn id="69" presetID="30" presetClass="emph" presetSubtype="0" fill="hold" grpId="0" nodeType="withEffect">
                                  <p:stCondLst>
                                    <p:cond delay="0"/>
                                  </p:stCondLst>
                                  <p:childTnLst>
                                    <p:animClr clrSpc="hsl" dir="cw">
                                      <p:cBhvr override="childStyle">
                                        <p:cTn id="70" dur="500" fill="hold"/>
                                        <p:tgtEl>
                                          <p:spTgt spid="201754"/>
                                        </p:tgtEl>
                                        <p:attrNameLst>
                                          <p:attrName>style.color</p:attrName>
                                        </p:attrNameLst>
                                      </p:cBhvr>
                                      <p:by>
                                        <p:hsl h="0" s="12549" l="25098"/>
                                      </p:by>
                                    </p:animClr>
                                    <p:animClr clrSpc="hsl" dir="cw">
                                      <p:cBhvr>
                                        <p:cTn id="71" dur="500" fill="hold"/>
                                        <p:tgtEl>
                                          <p:spTgt spid="201754"/>
                                        </p:tgtEl>
                                        <p:attrNameLst>
                                          <p:attrName>fillcolor</p:attrName>
                                        </p:attrNameLst>
                                      </p:cBhvr>
                                      <p:by>
                                        <p:hsl h="0" s="12549" l="25098"/>
                                      </p:by>
                                    </p:animClr>
                                    <p:animClr clrSpc="hsl" dir="cw">
                                      <p:cBhvr>
                                        <p:cTn id="72" dur="500" fill="hold"/>
                                        <p:tgtEl>
                                          <p:spTgt spid="201754"/>
                                        </p:tgtEl>
                                        <p:attrNameLst>
                                          <p:attrName>stroke.color</p:attrName>
                                        </p:attrNameLst>
                                      </p:cBhvr>
                                      <p:by>
                                        <p:hsl h="0" s="12549" l="25098"/>
                                      </p:by>
                                    </p:animClr>
                                    <p:set>
                                      <p:cBhvr>
                                        <p:cTn id="73" dur="500" fill="hold"/>
                                        <p:tgtEl>
                                          <p:spTgt spid="201754"/>
                                        </p:tgtEl>
                                        <p:attrNameLst>
                                          <p:attrName>fill.type</p:attrName>
                                        </p:attrNameLst>
                                      </p:cBhvr>
                                      <p:to>
                                        <p:strVal val="solid"/>
                                      </p:to>
                                    </p:set>
                                  </p:childTnLst>
                                </p:cTn>
                              </p:par>
                              <p:par>
                                <p:cTn id="74" presetID="30" presetClass="emph" presetSubtype="0" fill="hold" grpId="0" nodeType="withEffect">
                                  <p:stCondLst>
                                    <p:cond delay="0"/>
                                  </p:stCondLst>
                                  <p:childTnLst>
                                    <p:animClr clrSpc="hsl" dir="cw">
                                      <p:cBhvr override="childStyle">
                                        <p:cTn id="75" dur="500" fill="hold"/>
                                        <p:tgtEl>
                                          <p:spTgt spid="201755"/>
                                        </p:tgtEl>
                                        <p:attrNameLst>
                                          <p:attrName>style.color</p:attrName>
                                        </p:attrNameLst>
                                      </p:cBhvr>
                                      <p:by>
                                        <p:hsl h="0" s="12549" l="25098"/>
                                      </p:by>
                                    </p:animClr>
                                    <p:animClr clrSpc="hsl" dir="cw">
                                      <p:cBhvr>
                                        <p:cTn id="76" dur="500" fill="hold"/>
                                        <p:tgtEl>
                                          <p:spTgt spid="201755"/>
                                        </p:tgtEl>
                                        <p:attrNameLst>
                                          <p:attrName>fillcolor</p:attrName>
                                        </p:attrNameLst>
                                      </p:cBhvr>
                                      <p:by>
                                        <p:hsl h="0" s="12549" l="25098"/>
                                      </p:by>
                                    </p:animClr>
                                    <p:animClr clrSpc="hsl" dir="cw">
                                      <p:cBhvr>
                                        <p:cTn id="77" dur="500" fill="hold"/>
                                        <p:tgtEl>
                                          <p:spTgt spid="201755"/>
                                        </p:tgtEl>
                                        <p:attrNameLst>
                                          <p:attrName>stroke.color</p:attrName>
                                        </p:attrNameLst>
                                      </p:cBhvr>
                                      <p:by>
                                        <p:hsl h="0" s="12549" l="25098"/>
                                      </p:by>
                                    </p:animClr>
                                    <p:set>
                                      <p:cBhvr>
                                        <p:cTn id="78" dur="500" fill="hold"/>
                                        <p:tgtEl>
                                          <p:spTgt spid="201755"/>
                                        </p:tgtEl>
                                        <p:attrNameLst>
                                          <p:attrName>fill.type</p:attrName>
                                        </p:attrNameLst>
                                      </p:cBhvr>
                                      <p:to>
                                        <p:strVal val="solid"/>
                                      </p:to>
                                    </p:set>
                                  </p:childTnLst>
                                </p:cTn>
                              </p:par>
                              <p:par>
                                <p:cTn id="79" presetID="30" presetClass="emph" presetSubtype="0" fill="hold" grpId="0" nodeType="withEffect">
                                  <p:stCondLst>
                                    <p:cond delay="0"/>
                                  </p:stCondLst>
                                  <p:childTnLst>
                                    <p:animClr clrSpc="hsl" dir="cw">
                                      <p:cBhvr override="childStyle">
                                        <p:cTn id="80" dur="500" fill="hold"/>
                                        <p:tgtEl>
                                          <p:spTgt spid="201758"/>
                                        </p:tgtEl>
                                        <p:attrNameLst>
                                          <p:attrName>style.color</p:attrName>
                                        </p:attrNameLst>
                                      </p:cBhvr>
                                      <p:by>
                                        <p:hsl h="0" s="12549" l="25098"/>
                                      </p:by>
                                    </p:animClr>
                                    <p:animClr clrSpc="hsl" dir="cw">
                                      <p:cBhvr>
                                        <p:cTn id="81" dur="500" fill="hold"/>
                                        <p:tgtEl>
                                          <p:spTgt spid="201758"/>
                                        </p:tgtEl>
                                        <p:attrNameLst>
                                          <p:attrName>fillcolor</p:attrName>
                                        </p:attrNameLst>
                                      </p:cBhvr>
                                      <p:by>
                                        <p:hsl h="0" s="12549" l="25098"/>
                                      </p:by>
                                    </p:animClr>
                                    <p:animClr clrSpc="hsl" dir="cw">
                                      <p:cBhvr>
                                        <p:cTn id="82" dur="500" fill="hold"/>
                                        <p:tgtEl>
                                          <p:spTgt spid="201758"/>
                                        </p:tgtEl>
                                        <p:attrNameLst>
                                          <p:attrName>stroke.color</p:attrName>
                                        </p:attrNameLst>
                                      </p:cBhvr>
                                      <p:by>
                                        <p:hsl h="0" s="12549" l="25098"/>
                                      </p:by>
                                    </p:animClr>
                                    <p:set>
                                      <p:cBhvr>
                                        <p:cTn id="83" dur="500" fill="hold"/>
                                        <p:tgtEl>
                                          <p:spTgt spid="201758"/>
                                        </p:tgtEl>
                                        <p:attrNameLst>
                                          <p:attrName>fill.type</p:attrName>
                                        </p:attrNameLst>
                                      </p:cBhvr>
                                      <p:to>
                                        <p:strVal val="solid"/>
                                      </p:to>
                                    </p:set>
                                  </p:childTnLst>
                                </p:cTn>
                              </p:par>
                              <p:par>
                                <p:cTn id="84" presetID="30" presetClass="emph" presetSubtype="0" fill="hold" grpId="0" nodeType="withEffect">
                                  <p:stCondLst>
                                    <p:cond delay="0"/>
                                  </p:stCondLst>
                                  <p:childTnLst>
                                    <p:animClr clrSpc="hsl" dir="cw">
                                      <p:cBhvr override="childStyle">
                                        <p:cTn id="85" dur="500" fill="hold"/>
                                        <p:tgtEl>
                                          <p:spTgt spid="201759"/>
                                        </p:tgtEl>
                                        <p:attrNameLst>
                                          <p:attrName>style.color</p:attrName>
                                        </p:attrNameLst>
                                      </p:cBhvr>
                                      <p:by>
                                        <p:hsl h="0" s="12549" l="25098"/>
                                      </p:by>
                                    </p:animClr>
                                    <p:animClr clrSpc="hsl" dir="cw">
                                      <p:cBhvr>
                                        <p:cTn id="86" dur="500" fill="hold"/>
                                        <p:tgtEl>
                                          <p:spTgt spid="201759"/>
                                        </p:tgtEl>
                                        <p:attrNameLst>
                                          <p:attrName>fillcolor</p:attrName>
                                        </p:attrNameLst>
                                      </p:cBhvr>
                                      <p:by>
                                        <p:hsl h="0" s="12549" l="25098"/>
                                      </p:by>
                                    </p:animClr>
                                    <p:animClr clrSpc="hsl" dir="cw">
                                      <p:cBhvr>
                                        <p:cTn id="87" dur="500" fill="hold"/>
                                        <p:tgtEl>
                                          <p:spTgt spid="201759"/>
                                        </p:tgtEl>
                                        <p:attrNameLst>
                                          <p:attrName>stroke.color</p:attrName>
                                        </p:attrNameLst>
                                      </p:cBhvr>
                                      <p:by>
                                        <p:hsl h="0" s="12549" l="25098"/>
                                      </p:by>
                                    </p:animClr>
                                    <p:set>
                                      <p:cBhvr>
                                        <p:cTn id="88" dur="500" fill="hold"/>
                                        <p:tgtEl>
                                          <p:spTgt spid="201759"/>
                                        </p:tgtEl>
                                        <p:attrNameLst>
                                          <p:attrName>fill.type</p:attrName>
                                        </p:attrNameLst>
                                      </p:cBhvr>
                                      <p:to>
                                        <p:strVal val="solid"/>
                                      </p:to>
                                    </p:set>
                                  </p:childTnLst>
                                </p:cTn>
                              </p:par>
                              <p:par>
                                <p:cTn id="89" presetID="30" presetClass="emph" presetSubtype="0" fill="hold" grpId="0" nodeType="withEffect">
                                  <p:stCondLst>
                                    <p:cond delay="0"/>
                                  </p:stCondLst>
                                  <p:childTnLst>
                                    <p:animClr clrSpc="hsl" dir="cw">
                                      <p:cBhvr override="childStyle">
                                        <p:cTn id="90" dur="500" fill="hold"/>
                                        <p:tgtEl>
                                          <p:spTgt spid="201761"/>
                                        </p:tgtEl>
                                        <p:attrNameLst>
                                          <p:attrName>style.color</p:attrName>
                                        </p:attrNameLst>
                                      </p:cBhvr>
                                      <p:by>
                                        <p:hsl h="0" s="12549" l="25098"/>
                                      </p:by>
                                    </p:animClr>
                                    <p:animClr clrSpc="hsl" dir="cw">
                                      <p:cBhvr>
                                        <p:cTn id="91" dur="500" fill="hold"/>
                                        <p:tgtEl>
                                          <p:spTgt spid="201761"/>
                                        </p:tgtEl>
                                        <p:attrNameLst>
                                          <p:attrName>fillcolor</p:attrName>
                                        </p:attrNameLst>
                                      </p:cBhvr>
                                      <p:by>
                                        <p:hsl h="0" s="12549" l="25098"/>
                                      </p:by>
                                    </p:animClr>
                                    <p:animClr clrSpc="hsl" dir="cw">
                                      <p:cBhvr>
                                        <p:cTn id="92" dur="500" fill="hold"/>
                                        <p:tgtEl>
                                          <p:spTgt spid="201761"/>
                                        </p:tgtEl>
                                        <p:attrNameLst>
                                          <p:attrName>stroke.color</p:attrName>
                                        </p:attrNameLst>
                                      </p:cBhvr>
                                      <p:by>
                                        <p:hsl h="0" s="12549" l="25098"/>
                                      </p:by>
                                    </p:animClr>
                                    <p:set>
                                      <p:cBhvr>
                                        <p:cTn id="93" dur="500" fill="hold"/>
                                        <p:tgtEl>
                                          <p:spTgt spid="201761"/>
                                        </p:tgtEl>
                                        <p:attrNameLst>
                                          <p:attrName>fill.type</p:attrName>
                                        </p:attrNameLst>
                                      </p:cBhvr>
                                      <p:to>
                                        <p:strVal val="solid"/>
                                      </p:to>
                                    </p:set>
                                  </p:childTnLst>
                                </p:cTn>
                              </p:par>
                              <p:par>
                                <p:cTn id="94" presetID="30" presetClass="emph" presetSubtype="0" fill="hold" grpId="0" nodeType="withEffect">
                                  <p:stCondLst>
                                    <p:cond delay="0"/>
                                  </p:stCondLst>
                                  <p:childTnLst>
                                    <p:animClr clrSpc="hsl" dir="cw">
                                      <p:cBhvr override="childStyle">
                                        <p:cTn id="95" dur="500" fill="hold"/>
                                        <p:tgtEl>
                                          <p:spTgt spid="201762"/>
                                        </p:tgtEl>
                                        <p:attrNameLst>
                                          <p:attrName>style.color</p:attrName>
                                        </p:attrNameLst>
                                      </p:cBhvr>
                                      <p:by>
                                        <p:hsl h="0" s="12549" l="25098"/>
                                      </p:by>
                                    </p:animClr>
                                    <p:animClr clrSpc="hsl" dir="cw">
                                      <p:cBhvr>
                                        <p:cTn id="96" dur="500" fill="hold"/>
                                        <p:tgtEl>
                                          <p:spTgt spid="201762"/>
                                        </p:tgtEl>
                                        <p:attrNameLst>
                                          <p:attrName>fillcolor</p:attrName>
                                        </p:attrNameLst>
                                      </p:cBhvr>
                                      <p:by>
                                        <p:hsl h="0" s="12549" l="25098"/>
                                      </p:by>
                                    </p:animClr>
                                    <p:animClr clrSpc="hsl" dir="cw">
                                      <p:cBhvr>
                                        <p:cTn id="97" dur="500" fill="hold"/>
                                        <p:tgtEl>
                                          <p:spTgt spid="201762"/>
                                        </p:tgtEl>
                                        <p:attrNameLst>
                                          <p:attrName>stroke.color</p:attrName>
                                        </p:attrNameLst>
                                      </p:cBhvr>
                                      <p:by>
                                        <p:hsl h="0" s="12549" l="25098"/>
                                      </p:by>
                                    </p:animClr>
                                    <p:set>
                                      <p:cBhvr>
                                        <p:cTn id="98" dur="500" fill="hold"/>
                                        <p:tgtEl>
                                          <p:spTgt spid="201762"/>
                                        </p:tgtEl>
                                        <p:attrNameLst>
                                          <p:attrName>fill.type</p:attrName>
                                        </p:attrNameLst>
                                      </p:cBhvr>
                                      <p:to>
                                        <p:strVal val="solid"/>
                                      </p:to>
                                    </p:set>
                                  </p:childTnLst>
                                </p:cTn>
                              </p:par>
                              <p:par>
                                <p:cTn id="99" presetID="30" presetClass="emph" presetSubtype="0" fill="hold" grpId="0" nodeType="withEffect">
                                  <p:stCondLst>
                                    <p:cond delay="0"/>
                                  </p:stCondLst>
                                  <p:childTnLst>
                                    <p:animClr clrSpc="hsl" dir="cw">
                                      <p:cBhvr override="childStyle">
                                        <p:cTn id="100" dur="500" fill="hold"/>
                                        <p:tgtEl>
                                          <p:spTgt spid="201733"/>
                                        </p:tgtEl>
                                        <p:attrNameLst>
                                          <p:attrName>style.color</p:attrName>
                                        </p:attrNameLst>
                                      </p:cBhvr>
                                      <p:by>
                                        <p:hsl h="0" s="12549" l="25098"/>
                                      </p:by>
                                    </p:animClr>
                                    <p:animClr clrSpc="hsl" dir="cw">
                                      <p:cBhvr>
                                        <p:cTn id="101" dur="500" fill="hold"/>
                                        <p:tgtEl>
                                          <p:spTgt spid="201733"/>
                                        </p:tgtEl>
                                        <p:attrNameLst>
                                          <p:attrName>fillcolor</p:attrName>
                                        </p:attrNameLst>
                                      </p:cBhvr>
                                      <p:by>
                                        <p:hsl h="0" s="12549" l="25098"/>
                                      </p:by>
                                    </p:animClr>
                                    <p:animClr clrSpc="hsl" dir="cw">
                                      <p:cBhvr>
                                        <p:cTn id="102" dur="500" fill="hold"/>
                                        <p:tgtEl>
                                          <p:spTgt spid="201733"/>
                                        </p:tgtEl>
                                        <p:attrNameLst>
                                          <p:attrName>stroke.color</p:attrName>
                                        </p:attrNameLst>
                                      </p:cBhvr>
                                      <p:by>
                                        <p:hsl h="0" s="12549" l="25098"/>
                                      </p:by>
                                    </p:animClr>
                                    <p:set>
                                      <p:cBhvr>
                                        <p:cTn id="103" dur="500" fill="hold"/>
                                        <p:tgtEl>
                                          <p:spTgt spid="201733"/>
                                        </p:tgtEl>
                                        <p:attrNameLst>
                                          <p:attrName>fill.type</p:attrName>
                                        </p:attrNameLst>
                                      </p:cBhvr>
                                      <p:to>
                                        <p:strVal val="solid"/>
                                      </p:to>
                                    </p:set>
                                  </p:childTnLst>
                                </p:cTn>
                              </p:par>
                              <p:par>
                                <p:cTn id="104" presetID="30" presetClass="emph" presetSubtype="0" fill="hold" grpId="1" nodeType="withEffect">
                                  <p:stCondLst>
                                    <p:cond delay="0"/>
                                  </p:stCondLst>
                                  <p:childTnLst>
                                    <p:animClr clrSpc="hsl" dir="cw">
                                      <p:cBhvr override="childStyle">
                                        <p:cTn id="105" dur="500" fill="hold"/>
                                        <p:tgtEl>
                                          <p:spTgt spid="201735"/>
                                        </p:tgtEl>
                                        <p:attrNameLst>
                                          <p:attrName>style.color</p:attrName>
                                        </p:attrNameLst>
                                      </p:cBhvr>
                                      <p:by>
                                        <p:hsl h="0" s="12549" l="25098"/>
                                      </p:by>
                                    </p:animClr>
                                    <p:animClr clrSpc="hsl" dir="cw">
                                      <p:cBhvr>
                                        <p:cTn id="106" dur="500" fill="hold"/>
                                        <p:tgtEl>
                                          <p:spTgt spid="201735"/>
                                        </p:tgtEl>
                                        <p:attrNameLst>
                                          <p:attrName>fillcolor</p:attrName>
                                        </p:attrNameLst>
                                      </p:cBhvr>
                                      <p:by>
                                        <p:hsl h="0" s="12549" l="25098"/>
                                      </p:by>
                                    </p:animClr>
                                    <p:animClr clrSpc="hsl" dir="cw">
                                      <p:cBhvr>
                                        <p:cTn id="107" dur="500" fill="hold"/>
                                        <p:tgtEl>
                                          <p:spTgt spid="201735"/>
                                        </p:tgtEl>
                                        <p:attrNameLst>
                                          <p:attrName>stroke.color</p:attrName>
                                        </p:attrNameLst>
                                      </p:cBhvr>
                                      <p:by>
                                        <p:hsl h="0" s="12549" l="25098"/>
                                      </p:by>
                                    </p:animClr>
                                    <p:set>
                                      <p:cBhvr>
                                        <p:cTn id="108" dur="500" fill="hold"/>
                                        <p:tgtEl>
                                          <p:spTgt spid="201735"/>
                                        </p:tgtEl>
                                        <p:attrNameLst>
                                          <p:attrName>fill.type</p:attrName>
                                        </p:attrNameLst>
                                      </p:cBhvr>
                                      <p:to>
                                        <p:strVal val="solid"/>
                                      </p:to>
                                    </p:set>
                                  </p:childTnLst>
                                </p:cTn>
                              </p:par>
                              <p:par>
                                <p:cTn id="109" presetID="30" presetClass="emph" presetSubtype="0" fill="hold" grpId="0" nodeType="withEffect">
                                  <p:stCondLst>
                                    <p:cond delay="0"/>
                                  </p:stCondLst>
                                  <p:childTnLst>
                                    <p:animClr clrSpc="hsl" dir="cw">
                                      <p:cBhvr override="childStyle">
                                        <p:cTn id="110" dur="500" fill="hold"/>
                                        <p:tgtEl>
                                          <p:spTgt spid="201736"/>
                                        </p:tgtEl>
                                        <p:attrNameLst>
                                          <p:attrName>style.color</p:attrName>
                                        </p:attrNameLst>
                                      </p:cBhvr>
                                      <p:by>
                                        <p:hsl h="0" s="12549" l="25098"/>
                                      </p:by>
                                    </p:animClr>
                                    <p:animClr clrSpc="hsl" dir="cw">
                                      <p:cBhvr>
                                        <p:cTn id="111" dur="500" fill="hold"/>
                                        <p:tgtEl>
                                          <p:spTgt spid="201736"/>
                                        </p:tgtEl>
                                        <p:attrNameLst>
                                          <p:attrName>fillcolor</p:attrName>
                                        </p:attrNameLst>
                                      </p:cBhvr>
                                      <p:by>
                                        <p:hsl h="0" s="12549" l="25098"/>
                                      </p:by>
                                    </p:animClr>
                                    <p:animClr clrSpc="hsl" dir="cw">
                                      <p:cBhvr>
                                        <p:cTn id="112" dur="500" fill="hold"/>
                                        <p:tgtEl>
                                          <p:spTgt spid="201736"/>
                                        </p:tgtEl>
                                        <p:attrNameLst>
                                          <p:attrName>stroke.color</p:attrName>
                                        </p:attrNameLst>
                                      </p:cBhvr>
                                      <p:by>
                                        <p:hsl h="0" s="12549" l="25098"/>
                                      </p:by>
                                    </p:animClr>
                                    <p:set>
                                      <p:cBhvr>
                                        <p:cTn id="113" dur="500" fill="hold"/>
                                        <p:tgtEl>
                                          <p:spTgt spid="201736"/>
                                        </p:tgtEl>
                                        <p:attrNameLst>
                                          <p:attrName>fill.type</p:attrName>
                                        </p:attrNameLst>
                                      </p:cBhvr>
                                      <p:to>
                                        <p:strVal val="solid"/>
                                      </p:to>
                                    </p:set>
                                  </p:childTnLst>
                                </p:cTn>
                              </p:par>
                              <p:par>
                                <p:cTn id="114" presetID="30" presetClass="emph" presetSubtype="0" fill="hold" grpId="0" nodeType="withEffect">
                                  <p:stCondLst>
                                    <p:cond delay="0"/>
                                  </p:stCondLst>
                                  <p:childTnLst>
                                    <p:animClr clrSpc="hsl" dir="cw">
                                      <p:cBhvr override="childStyle">
                                        <p:cTn id="115" dur="500" fill="hold"/>
                                        <p:tgtEl>
                                          <p:spTgt spid="201741"/>
                                        </p:tgtEl>
                                        <p:attrNameLst>
                                          <p:attrName>style.color</p:attrName>
                                        </p:attrNameLst>
                                      </p:cBhvr>
                                      <p:by>
                                        <p:hsl h="0" s="12549" l="25098"/>
                                      </p:by>
                                    </p:animClr>
                                    <p:animClr clrSpc="hsl" dir="cw">
                                      <p:cBhvr>
                                        <p:cTn id="116" dur="500" fill="hold"/>
                                        <p:tgtEl>
                                          <p:spTgt spid="201741"/>
                                        </p:tgtEl>
                                        <p:attrNameLst>
                                          <p:attrName>fillcolor</p:attrName>
                                        </p:attrNameLst>
                                      </p:cBhvr>
                                      <p:by>
                                        <p:hsl h="0" s="12549" l="25098"/>
                                      </p:by>
                                    </p:animClr>
                                    <p:animClr clrSpc="hsl" dir="cw">
                                      <p:cBhvr>
                                        <p:cTn id="117" dur="500" fill="hold"/>
                                        <p:tgtEl>
                                          <p:spTgt spid="201741"/>
                                        </p:tgtEl>
                                        <p:attrNameLst>
                                          <p:attrName>stroke.color</p:attrName>
                                        </p:attrNameLst>
                                      </p:cBhvr>
                                      <p:by>
                                        <p:hsl h="0" s="12549" l="25098"/>
                                      </p:by>
                                    </p:animClr>
                                    <p:set>
                                      <p:cBhvr>
                                        <p:cTn id="118" dur="500" fill="hold"/>
                                        <p:tgtEl>
                                          <p:spTgt spid="201741"/>
                                        </p:tgtEl>
                                        <p:attrNameLst>
                                          <p:attrName>fill.type</p:attrName>
                                        </p:attrNameLst>
                                      </p:cBhvr>
                                      <p:to>
                                        <p:strVal val="solid"/>
                                      </p:to>
                                    </p:set>
                                  </p:childTnLst>
                                </p:cTn>
                              </p:par>
                              <p:par>
                                <p:cTn id="119" presetID="30" presetClass="emph" presetSubtype="0" fill="hold" grpId="1" nodeType="withEffect">
                                  <p:stCondLst>
                                    <p:cond delay="0"/>
                                  </p:stCondLst>
                                  <p:childTnLst>
                                    <p:animClr clrSpc="hsl" dir="cw">
                                      <p:cBhvr override="childStyle">
                                        <p:cTn id="120" dur="500" fill="hold"/>
                                        <p:tgtEl>
                                          <p:spTgt spid="201742"/>
                                        </p:tgtEl>
                                        <p:attrNameLst>
                                          <p:attrName>style.color</p:attrName>
                                        </p:attrNameLst>
                                      </p:cBhvr>
                                      <p:by>
                                        <p:hsl h="0" s="12549" l="25098"/>
                                      </p:by>
                                    </p:animClr>
                                    <p:animClr clrSpc="hsl" dir="cw">
                                      <p:cBhvr>
                                        <p:cTn id="121" dur="500" fill="hold"/>
                                        <p:tgtEl>
                                          <p:spTgt spid="201742"/>
                                        </p:tgtEl>
                                        <p:attrNameLst>
                                          <p:attrName>fillcolor</p:attrName>
                                        </p:attrNameLst>
                                      </p:cBhvr>
                                      <p:by>
                                        <p:hsl h="0" s="12549" l="25098"/>
                                      </p:by>
                                    </p:animClr>
                                    <p:animClr clrSpc="hsl" dir="cw">
                                      <p:cBhvr>
                                        <p:cTn id="122" dur="500" fill="hold"/>
                                        <p:tgtEl>
                                          <p:spTgt spid="201742"/>
                                        </p:tgtEl>
                                        <p:attrNameLst>
                                          <p:attrName>stroke.color</p:attrName>
                                        </p:attrNameLst>
                                      </p:cBhvr>
                                      <p:by>
                                        <p:hsl h="0" s="12549" l="25098"/>
                                      </p:by>
                                    </p:animClr>
                                    <p:set>
                                      <p:cBhvr>
                                        <p:cTn id="123" dur="500" fill="hold"/>
                                        <p:tgtEl>
                                          <p:spTgt spid="201742"/>
                                        </p:tgtEl>
                                        <p:attrNameLst>
                                          <p:attrName>fill.type</p:attrName>
                                        </p:attrNameLst>
                                      </p:cBhvr>
                                      <p:to>
                                        <p:strVal val="solid"/>
                                      </p:to>
                                    </p:set>
                                  </p:childTnLst>
                                </p:cTn>
                              </p:par>
                              <p:par>
                                <p:cTn id="124" presetID="30" presetClass="emph" presetSubtype="0" fill="hold" grpId="1" nodeType="withEffect">
                                  <p:stCondLst>
                                    <p:cond delay="0"/>
                                  </p:stCondLst>
                                  <p:childTnLst>
                                    <p:animClr clrSpc="hsl" dir="cw">
                                      <p:cBhvr override="childStyle">
                                        <p:cTn id="125" dur="500" fill="hold"/>
                                        <p:tgtEl>
                                          <p:spTgt spid="201744"/>
                                        </p:tgtEl>
                                        <p:attrNameLst>
                                          <p:attrName>style.color</p:attrName>
                                        </p:attrNameLst>
                                      </p:cBhvr>
                                      <p:by>
                                        <p:hsl h="0" s="12549" l="25098"/>
                                      </p:by>
                                    </p:animClr>
                                    <p:animClr clrSpc="hsl" dir="cw">
                                      <p:cBhvr>
                                        <p:cTn id="126" dur="500" fill="hold"/>
                                        <p:tgtEl>
                                          <p:spTgt spid="201744"/>
                                        </p:tgtEl>
                                        <p:attrNameLst>
                                          <p:attrName>fillcolor</p:attrName>
                                        </p:attrNameLst>
                                      </p:cBhvr>
                                      <p:by>
                                        <p:hsl h="0" s="12549" l="25098"/>
                                      </p:by>
                                    </p:animClr>
                                    <p:animClr clrSpc="hsl" dir="cw">
                                      <p:cBhvr>
                                        <p:cTn id="127" dur="500" fill="hold"/>
                                        <p:tgtEl>
                                          <p:spTgt spid="201744"/>
                                        </p:tgtEl>
                                        <p:attrNameLst>
                                          <p:attrName>stroke.color</p:attrName>
                                        </p:attrNameLst>
                                      </p:cBhvr>
                                      <p:by>
                                        <p:hsl h="0" s="12549" l="25098"/>
                                      </p:by>
                                    </p:animClr>
                                    <p:set>
                                      <p:cBhvr>
                                        <p:cTn id="128" dur="500" fill="hold"/>
                                        <p:tgtEl>
                                          <p:spTgt spid="201744"/>
                                        </p:tgtEl>
                                        <p:attrNameLst>
                                          <p:attrName>fill.type</p:attrName>
                                        </p:attrNameLst>
                                      </p:cBhvr>
                                      <p:to>
                                        <p:strVal val="solid"/>
                                      </p:to>
                                    </p:set>
                                  </p:childTnLst>
                                </p:cTn>
                              </p:par>
                              <p:par>
                                <p:cTn id="129" presetID="30" presetClass="emph" presetSubtype="0" fill="hold" grpId="0" nodeType="withEffect">
                                  <p:stCondLst>
                                    <p:cond delay="0"/>
                                  </p:stCondLst>
                                  <p:childTnLst>
                                    <p:animClr clrSpc="hsl" dir="cw">
                                      <p:cBhvr override="childStyle">
                                        <p:cTn id="130" dur="500" fill="hold"/>
                                        <p:tgtEl>
                                          <p:spTgt spid="201750"/>
                                        </p:tgtEl>
                                        <p:attrNameLst>
                                          <p:attrName>style.color</p:attrName>
                                        </p:attrNameLst>
                                      </p:cBhvr>
                                      <p:by>
                                        <p:hsl h="0" s="12549" l="25098"/>
                                      </p:by>
                                    </p:animClr>
                                    <p:animClr clrSpc="hsl" dir="cw">
                                      <p:cBhvr>
                                        <p:cTn id="131" dur="500" fill="hold"/>
                                        <p:tgtEl>
                                          <p:spTgt spid="201750"/>
                                        </p:tgtEl>
                                        <p:attrNameLst>
                                          <p:attrName>fillcolor</p:attrName>
                                        </p:attrNameLst>
                                      </p:cBhvr>
                                      <p:by>
                                        <p:hsl h="0" s="12549" l="25098"/>
                                      </p:by>
                                    </p:animClr>
                                    <p:animClr clrSpc="hsl" dir="cw">
                                      <p:cBhvr>
                                        <p:cTn id="132" dur="500" fill="hold"/>
                                        <p:tgtEl>
                                          <p:spTgt spid="201750"/>
                                        </p:tgtEl>
                                        <p:attrNameLst>
                                          <p:attrName>stroke.color</p:attrName>
                                        </p:attrNameLst>
                                      </p:cBhvr>
                                      <p:by>
                                        <p:hsl h="0" s="12549" l="25098"/>
                                      </p:by>
                                    </p:animClr>
                                    <p:set>
                                      <p:cBhvr>
                                        <p:cTn id="133" dur="500" fill="hold"/>
                                        <p:tgtEl>
                                          <p:spTgt spid="201750"/>
                                        </p:tgtEl>
                                        <p:attrNameLst>
                                          <p:attrName>fill.type</p:attrName>
                                        </p:attrNameLst>
                                      </p:cBhvr>
                                      <p:to>
                                        <p:strVal val="solid"/>
                                      </p:to>
                                    </p:set>
                                  </p:childTnLst>
                                </p:cTn>
                              </p:par>
                              <p:par>
                                <p:cTn id="134" presetID="30" presetClass="emph" presetSubtype="0" fill="hold" grpId="0" nodeType="withEffect">
                                  <p:stCondLst>
                                    <p:cond delay="0"/>
                                  </p:stCondLst>
                                  <p:childTnLst>
                                    <p:animClr clrSpc="hsl" dir="cw">
                                      <p:cBhvr override="childStyle">
                                        <p:cTn id="135" dur="500" fill="hold"/>
                                        <p:tgtEl>
                                          <p:spTgt spid="201751"/>
                                        </p:tgtEl>
                                        <p:attrNameLst>
                                          <p:attrName>style.color</p:attrName>
                                        </p:attrNameLst>
                                      </p:cBhvr>
                                      <p:by>
                                        <p:hsl h="0" s="12549" l="25098"/>
                                      </p:by>
                                    </p:animClr>
                                    <p:animClr clrSpc="hsl" dir="cw">
                                      <p:cBhvr>
                                        <p:cTn id="136" dur="500" fill="hold"/>
                                        <p:tgtEl>
                                          <p:spTgt spid="201751"/>
                                        </p:tgtEl>
                                        <p:attrNameLst>
                                          <p:attrName>fillcolor</p:attrName>
                                        </p:attrNameLst>
                                      </p:cBhvr>
                                      <p:by>
                                        <p:hsl h="0" s="12549" l="25098"/>
                                      </p:by>
                                    </p:animClr>
                                    <p:animClr clrSpc="hsl" dir="cw">
                                      <p:cBhvr>
                                        <p:cTn id="137" dur="500" fill="hold"/>
                                        <p:tgtEl>
                                          <p:spTgt spid="201751"/>
                                        </p:tgtEl>
                                        <p:attrNameLst>
                                          <p:attrName>stroke.color</p:attrName>
                                        </p:attrNameLst>
                                      </p:cBhvr>
                                      <p:by>
                                        <p:hsl h="0" s="12549" l="25098"/>
                                      </p:by>
                                    </p:animClr>
                                    <p:set>
                                      <p:cBhvr>
                                        <p:cTn id="138" dur="500" fill="hold"/>
                                        <p:tgtEl>
                                          <p:spTgt spid="201751"/>
                                        </p:tgtEl>
                                        <p:attrNameLst>
                                          <p:attrName>fill.type</p:attrName>
                                        </p:attrNameLst>
                                      </p:cBhvr>
                                      <p:to>
                                        <p:strVal val="solid"/>
                                      </p:to>
                                    </p:set>
                                  </p:childTnLst>
                                </p:cTn>
                              </p:par>
                              <p:par>
                                <p:cTn id="139" presetID="30" presetClass="emph" presetSubtype="0" fill="hold" grpId="0" nodeType="withEffect">
                                  <p:stCondLst>
                                    <p:cond delay="0"/>
                                  </p:stCondLst>
                                  <p:childTnLst>
                                    <p:animClr clrSpc="hsl" dir="cw">
                                      <p:cBhvr override="childStyle">
                                        <p:cTn id="140" dur="500" fill="hold"/>
                                        <p:tgtEl>
                                          <p:spTgt spid="201760"/>
                                        </p:tgtEl>
                                        <p:attrNameLst>
                                          <p:attrName>style.color</p:attrName>
                                        </p:attrNameLst>
                                      </p:cBhvr>
                                      <p:by>
                                        <p:hsl h="0" s="12549" l="25098"/>
                                      </p:by>
                                    </p:animClr>
                                    <p:animClr clrSpc="hsl" dir="cw">
                                      <p:cBhvr>
                                        <p:cTn id="141" dur="500" fill="hold"/>
                                        <p:tgtEl>
                                          <p:spTgt spid="201760"/>
                                        </p:tgtEl>
                                        <p:attrNameLst>
                                          <p:attrName>fillcolor</p:attrName>
                                        </p:attrNameLst>
                                      </p:cBhvr>
                                      <p:by>
                                        <p:hsl h="0" s="12549" l="25098"/>
                                      </p:by>
                                    </p:animClr>
                                    <p:animClr clrSpc="hsl" dir="cw">
                                      <p:cBhvr>
                                        <p:cTn id="142" dur="500" fill="hold"/>
                                        <p:tgtEl>
                                          <p:spTgt spid="201760"/>
                                        </p:tgtEl>
                                        <p:attrNameLst>
                                          <p:attrName>stroke.color</p:attrName>
                                        </p:attrNameLst>
                                      </p:cBhvr>
                                      <p:by>
                                        <p:hsl h="0" s="12549" l="25098"/>
                                      </p:by>
                                    </p:animClr>
                                    <p:set>
                                      <p:cBhvr>
                                        <p:cTn id="143" dur="500" fill="hold"/>
                                        <p:tgtEl>
                                          <p:spTgt spid="201760"/>
                                        </p:tgtEl>
                                        <p:attrNameLst>
                                          <p:attrName>fill.type</p:attrName>
                                        </p:attrNameLst>
                                      </p:cBhvr>
                                      <p:to>
                                        <p:strVal val="solid"/>
                                      </p:to>
                                    </p:set>
                                  </p:childTnLst>
                                </p:cTn>
                              </p:par>
                            </p:childTnLst>
                          </p:cTn>
                        </p:par>
                        <p:par>
                          <p:cTn id="144" fill="hold" nodeType="afterGroup">
                            <p:stCondLst>
                              <p:cond delay="2000"/>
                            </p:stCondLst>
                            <p:childTnLst>
                              <p:par>
                                <p:cTn id="145" presetID="1" presetClass="entr" presetSubtype="0" fill="hold" grpId="0" nodeType="afterEffect">
                                  <p:stCondLst>
                                    <p:cond delay="0"/>
                                  </p:stCondLst>
                                  <p:childTnLst>
                                    <p:set>
                                      <p:cBhvr>
                                        <p:cTn id="146" dur="1" fill="hold">
                                          <p:stCondLst>
                                            <p:cond delay="0"/>
                                          </p:stCondLst>
                                        </p:cTn>
                                        <p:tgtEl>
                                          <p:spTgt spid="201764"/>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0" presetClass="exit" presetSubtype="0" fill="hold" grpId="0" nodeType="clickEffect">
                                  <p:stCondLst>
                                    <p:cond delay="0"/>
                                  </p:stCondLst>
                                  <p:childTnLst>
                                    <p:animEffect transition="out" filter="fade">
                                      <p:cBhvr>
                                        <p:cTn id="150" dur="2000"/>
                                        <p:tgtEl>
                                          <p:spTgt spid="201730"/>
                                        </p:tgtEl>
                                      </p:cBhvr>
                                    </p:animEffect>
                                    <p:set>
                                      <p:cBhvr>
                                        <p:cTn id="151" dur="1" fill="hold">
                                          <p:stCondLst>
                                            <p:cond delay="1999"/>
                                          </p:stCondLst>
                                        </p:cTn>
                                        <p:tgtEl>
                                          <p:spTgt spid="201730"/>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201732"/>
                                        </p:tgtEl>
                                      </p:cBhvr>
                                    </p:animEffect>
                                    <p:set>
                                      <p:cBhvr>
                                        <p:cTn id="154" dur="1" fill="hold">
                                          <p:stCondLst>
                                            <p:cond delay="1999"/>
                                          </p:stCondLst>
                                        </p:cTn>
                                        <p:tgtEl>
                                          <p:spTgt spid="201732"/>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2000"/>
                                        <p:tgtEl>
                                          <p:spTgt spid="201733"/>
                                        </p:tgtEl>
                                      </p:cBhvr>
                                    </p:animEffect>
                                    <p:set>
                                      <p:cBhvr>
                                        <p:cTn id="157" dur="1" fill="hold">
                                          <p:stCondLst>
                                            <p:cond delay="1999"/>
                                          </p:stCondLst>
                                        </p:cTn>
                                        <p:tgtEl>
                                          <p:spTgt spid="201733"/>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2000"/>
                                        <p:tgtEl>
                                          <p:spTgt spid="201734"/>
                                        </p:tgtEl>
                                      </p:cBhvr>
                                    </p:animEffect>
                                    <p:set>
                                      <p:cBhvr>
                                        <p:cTn id="160" dur="1" fill="hold">
                                          <p:stCondLst>
                                            <p:cond delay="1999"/>
                                          </p:stCondLst>
                                        </p:cTn>
                                        <p:tgtEl>
                                          <p:spTgt spid="201734"/>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2000"/>
                                        <p:tgtEl>
                                          <p:spTgt spid="201735"/>
                                        </p:tgtEl>
                                      </p:cBhvr>
                                    </p:animEffect>
                                    <p:set>
                                      <p:cBhvr>
                                        <p:cTn id="163" dur="1" fill="hold">
                                          <p:stCondLst>
                                            <p:cond delay="1999"/>
                                          </p:stCondLst>
                                        </p:cTn>
                                        <p:tgtEl>
                                          <p:spTgt spid="201735"/>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2000"/>
                                        <p:tgtEl>
                                          <p:spTgt spid="201736"/>
                                        </p:tgtEl>
                                      </p:cBhvr>
                                    </p:animEffect>
                                    <p:set>
                                      <p:cBhvr>
                                        <p:cTn id="166" dur="1" fill="hold">
                                          <p:stCondLst>
                                            <p:cond delay="1999"/>
                                          </p:stCondLst>
                                        </p:cTn>
                                        <p:tgtEl>
                                          <p:spTgt spid="201736"/>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2000"/>
                                        <p:tgtEl>
                                          <p:spTgt spid="201737"/>
                                        </p:tgtEl>
                                      </p:cBhvr>
                                    </p:animEffect>
                                    <p:set>
                                      <p:cBhvr>
                                        <p:cTn id="169" dur="1" fill="hold">
                                          <p:stCondLst>
                                            <p:cond delay="1999"/>
                                          </p:stCondLst>
                                        </p:cTn>
                                        <p:tgtEl>
                                          <p:spTgt spid="20173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2000"/>
                                        <p:tgtEl>
                                          <p:spTgt spid="201738"/>
                                        </p:tgtEl>
                                      </p:cBhvr>
                                    </p:animEffect>
                                    <p:set>
                                      <p:cBhvr>
                                        <p:cTn id="172" dur="1" fill="hold">
                                          <p:stCondLst>
                                            <p:cond delay="1999"/>
                                          </p:stCondLst>
                                        </p:cTn>
                                        <p:tgtEl>
                                          <p:spTgt spid="201738"/>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2000"/>
                                        <p:tgtEl>
                                          <p:spTgt spid="201739"/>
                                        </p:tgtEl>
                                      </p:cBhvr>
                                    </p:animEffect>
                                    <p:set>
                                      <p:cBhvr>
                                        <p:cTn id="175" dur="1" fill="hold">
                                          <p:stCondLst>
                                            <p:cond delay="1999"/>
                                          </p:stCondLst>
                                        </p:cTn>
                                        <p:tgtEl>
                                          <p:spTgt spid="201739"/>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2000"/>
                                        <p:tgtEl>
                                          <p:spTgt spid="201741"/>
                                        </p:tgtEl>
                                      </p:cBhvr>
                                    </p:animEffect>
                                    <p:set>
                                      <p:cBhvr>
                                        <p:cTn id="178" dur="1" fill="hold">
                                          <p:stCondLst>
                                            <p:cond delay="1999"/>
                                          </p:stCondLst>
                                        </p:cTn>
                                        <p:tgtEl>
                                          <p:spTgt spid="201741"/>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2000"/>
                                        <p:tgtEl>
                                          <p:spTgt spid="201742"/>
                                        </p:tgtEl>
                                      </p:cBhvr>
                                    </p:animEffect>
                                    <p:set>
                                      <p:cBhvr>
                                        <p:cTn id="181" dur="1" fill="hold">
                                          <p:stCondLst>
                                            <p:cond delay="1999"/>
                                          </p:stCondLst>
                                        </p:cTn>
                                        <p:tgtEl>
                                          <p:spTgt spid="201742"/>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2000"/>
                                        <p:tgtEl>
                                          <p:spTgt spid="201743"/>
                                        </p:tgtEl>
                                      </p:cBhvr>
                                    </p:animEffect>
                                    <p:set>
                                      <p:cBhvr>
                                        <p:cTn id="184" dur="1" fill="hold">
                                          <p:stCondLst>
                                            <p:cond delay="1999"/>
                                          </p:stCondLst>
                                        </p:cTn>
                                        <p:tgtEl>
                                          <p:spTgt spid="201743"/>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2000"/>
                                        <p:tgtEl>
                                          <p:spTgt spid="201744"/>
                                        </p:tgtEl>
                                      </p:cBhvr>
                                    </p:animEffect>
                                    <p:set>
                                      <p:cBhvr>
                                        <p:cTn id="187" dur="1" fill="hold">
                                          <p:stCondLst>
                                            <p:cond delay="1999"/>
                                          </p:stCondLst>
                                        </p:cTn>
                                        <p:tgtEl>
                                          <p:spTgt spid="201744"/>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2000"/>
                                        <p:tgtEl>
                                          <p:spTgt spid="201747"/>
                                        </p:tgtEl>
                                      </p:cBhvr>
                                    </p:animEffect>
                                    <p:set>
                                      <p:cBhvr>
                                        <p:cTn id="190" dur="1" fill="hold">
                                          <p:stCondLst>
                                            <p:cond delay="1999"/>
                                          </p:stCondLst>
                                        </p:cTn>
                                        <p:tgtEl>
                                          <p:spTgt spid="201747"/>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2000"/>
                                        <p:tgtEl>
                                          <p:spTgt spid="201748"/>
                                        </p:tgtEl>
                                      </p:cBhvr>
                                    </p:animEffect>
                                    <p:set>
                                      <p:cBhvr>
                                        <p:cTn id="193" dur="1" fill="hold">
                                          <p:stCondLst>
                                            <p:cond delay="1999"/>
                                          </p:stCondLst>
                                        </p:cTn>
                                        <p:tgtEl>
                                          <p:spTgt spid="201748"/>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2000"/>
                                        <p:tgtEl>
                                          <p:spTgt spid="201750"/>
                                        </p:tgtEl>
                                      </p:cBhvr>
                                    </p:animEffect>
                                    <p:set>
                                      <p:cBhvr>
                                        <p:cTn id="196" dur="1" fill="hold">
                                          <p:stCondLst>
                                            <p:cond delay="1999"/>
                                          </p:stCondLst>
                                        </p:cTn>
                                        <p:tgtEl>
                                          <p:spTgt spid="201750"/>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2000"/>
                                        <p:tgtEl>
                                          <p:spTgt spid="201751"/>
                                        </p:tgtEl>
                                      </p:cBhvr>
                                    </p:animEffect>
                                    <p:set>
                                      <p:cBhvr>
                                        <p:cTn id="199" dur="1" fill="hold">
                                          <p:stCondLst>
                                            <p:cond delay="1999"/>
                                          </p:stCondLst>
                                        </p:cTn>
                                        <p:tgtEl>
                                          <p:spTgt spid="201751"/>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2000"/>
                                        <p:tgtEl>
                                          <p:spTgt spid="201752"/>
                                        </p:tgtEl>
                                      </p:cBhvr>
                                    </p:animEffect>
                                    <p:set>
                                      <p:cBhvr>
                                        <p:cTn id="202" dur="1" fill="hold">
                                          <p:stCondLst>
                                            <p:cond delay="1999"/>
                                          </p:stCondLst>
                                        </p:cTn>
                                        <p:tgtEl>
                                          <p:spTgt spid="201752"/>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2000"/>
                                        <p:tgtEl>
                                          <p:spTgt spid="201753"/>
                                        </p:tgtEl>
                                      </p:cBhvr>
                                    </p:animEffect>
                                    <p:set>
                                      <p:cBhvr>
                                        <p:cTn id="205" dur="1" fill="hold">
                                          <p:stCondLst>
                                            <p:cond delay="1999"/>
                                          </p:stCondLst>
                                        </p:cTn>
                                        <p:tgtEl>
                                          <p:spTgt spid="201753"/>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2000"/>
                                        <p:tgtEl>
                                          <p:spTgt spid="201754"/>
                                        </p:tgtEl>
                                      </p:cBhvr>
                                    </p:animEffect>
                                    <p:set>
                                      <p:cBhvr>
                                        <p:cTn id="208" dur="1" fill="hold">
                                          <p:stCondLst>
                                            <p:cond delay="1999"/>
                                          </p:stCondLst>
                                        </p:cTn>
                                        <p:tgtEl>
                                          <p:spTgt spid="201754"/>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2000"/>
                                        <p:tgtEl>
                                          <p:spTgt spid="201755"/>
                                        </p:tgtEl>
                                      </p:cBhvr>
                                    </p:animEffect>
                                    <p:set>
                                      <p:cBhvr>
                                        <p:cTn id="211" dur="1" fill="hold">
                                          <p:stCondLst>
                                            <p:cond delay="1999"/>
                                          </p:stCondLst>
                                        </p:cTn>
                                        <p:tgtEl>
                                          <p:spTgt spid="201755"/>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2000"/>
                                        <p:tgtEl>
                                          <p:spTgt spid="201758"/>
                                        </p:tgtEl>
                                      </p:cBhvr>
                                    </p:animEffect>
                                    <p:set>
                                      <p:cBhvr>
                                        <p:cTn id="214" dur="1" fill="hold">
                                          <p:stCondLst>
                                            <p:cond delay="1999"/>
                                          </p:stCondLst>
                                        </p:cTn>
                                        <p:tgtEl>
                                          <p:spTgt spid="201758"/>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2000"/>
                                        <p:tgtEl>
                                          <p:spTgt spid="201759"/>
                                        </p:tgtEl>
                                      </p:cBhvr>
                                    </p:animEffect>
                                    <p:set>
                                      <p:cBhvr>
                                        <p:cTn id="217" dur="1" fill="hold">
                                          <p:stCondLst>
                                            <p:cond delay="1999"/>
                                          </p:stCondLst>
                                        </p:cTn>
                                        <p:tgtEl>
                                          <p:spTgt spid="201759"/>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2000"/>
                                        <p:tgtEl>
                                          <p:spTgt spid="201760"/>
                                        </p:tgtEl>
                                      </p:cBhvr>
                                    </p:animEffect>
                                    <p:set>
                                      <p:cBhvr>
                                        <p:cTn id="220" dur="1" fill="hold">
                                          <p:stCondLst>
                                            <p:cond delay="1999"/>
                                          </p:stCondLst>
                                        </p:cTn>
                                        <p:tgtEl>
                                          <p:spTgt spid="201760"/>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2000"/>
                                        <p:tgtEl>
                                          <p:spTgt spid="201761"/>
                                        </p:tgtEl>
                                      </p:cBhvr>
                                    </p:animEffect>
                                    <p:set>
                                      <p:cBhvr>
                                        <p:cTn id="223" dur="1" fill="hold">
                                          <p:stCondLst>
                                            <p:cond delay="1999"/>
                                          </p:stCondLst>
                                        </p:cTn>
                                        <p:tgtEl>
                                          <p:spTgt spid="201761"/>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2000"/>
                                        <p:tgtEl>
                                          <p:spTgt spid="201762"/>
                                        </p:tgtEl>
                                      </p:cBhvr>
                                    </p:animEffect>
                                    <p:set>
                                      <p:cBhvr>
                                        <p:cTn id="226" dur="1" fill="hold">
                                          <p:stCondLst>
                                            <p:cond delay="1999"/>
                                          </p:stCondLst>
                                        </p:cTn>
                                        <p:tgtEl>
                                          <p:spTgt spid="201762"/>
                                        </p:tgtEl>
                                        <p:attrNameLst>
                                          <p:attrName>style.visibility</p:attrName>
                                        </p:attrNameLst>
                                      </p:cBhvr>
                                      <p:to>
                                        <p:strVal val="hidden"/>
                                      </p:to>
                                    </p:set>
                                  </p:childTnLst>
                                </p:cTn>
                              </p:par>
                              <p:par>
                                <p:cTn id="227" presetID="10" presetClass="exit" presetSubtype="0" fill="hold" grpId="2" nodeType="withEffect">
                                  <p:stCondLst>
                                    <p:cond delay="0"/>
                                  </p:stCondLst>
                                  <p:childTnLst>
                                    <p:animEffect transition="out" filter="fade">
                                      <p:cBhvr>
                                        <p:cTn id="228" dur="2000"/>
                                        <p:tgtEl>
                                          <p:spTgt spid="201757"/>
                                        </p:tgtEl>
                                      </p:cBhvr>
                                    </p:animEffect>
                                    <p:set>
                                      <p:cBhvr>
                                        <p:cTn id="229" dur="1" fill="hold">
                                          <p:stCondLst>
                                            <p:cond delay="1999"/>
                                          </p:stCondLst>
                                        </p:cTn>
                                        <p:tgtEl>
                                          <p:spTgt spid="201757"/>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2000"/>
                                        <p:tgtEl>
                                          <p:spTgt spid="201764"/>
                                        </p:tgtEl>
                                      </p:cBhvr>
                                    </p:animEffect>
                                    <p:set>
                                      <p:cBhvr>
                                        <p:cTn id="232" dur="1" fill="hold">
                                          <p:stCondLst>
                                            <p:cond delay="1999"/>
                                          </p:stCondLst>
                                        </p:cTn>
                                        <p:tgtEl>
                                          <p:spTgt spid="201764"/>
                                        </p:tgtEl>
                                        <p:attrNameLst>
                                          <p:attrName>style.visibility</p:attrName>
                                        </p:attrNameLst>
                                      </p:cBhvr>
                                      <p:to>
                                        <p:strVal val="hidden"/>
                                      </p:to>
                                    </p:set>
                                  </p:childTnLst>
                                </p:cTn>
                              </p:par>
                              <p:par>
                                <p:cTn id="233" presetID="9" presetClass="entr" presetSubtype="0" fill="hold" grpId="0" nodeType="withEffect">
                                  <p:stCondLst>
                                    <p:cond delay="0"/>
                                  </p:stCondLst>
                                  <p:childTnLst>
                                    <p:set>
                                      <p:cBhvr>
                                        <p:cTn id="234" dur="1" fill="hold">
                                          <p:stCondLst>
                                            <p:cond delay="0"/>
                                          </p:stCondLst>
                                        </p:cTn>
                                        <p:tgtEl>
                                          <p:spTgt spid="201765"/>
                                        </p:tgtEl>
                                        <p:attrNameLst>
                                          <p:attrName>style.visibility</p:attrName>
                                        </p:attrNameLst>
                                      </p:cBhvr>
                                      <p:to>
                                        <p:strVal val="visible"/>
                                      </p:to>
                                    </p:set>
                                    <p:animEffect transition="in" filter="dissolve">
                                      <p:cBhvr>
                                        <p:cTn id="235" dur="2000"/>
                                        <p:tgtEl>
                                          <p:spTgt spid="201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P spid="201732" grpId="0" animBg="1"/>
      <p:bldP spid="201733" grpId="0" animBg="1"/>
      <p:bldP spid="201733" grpId="1" animBg="1"/>
      <p:bldP spid="201734" grpId="0" animBg="1"/>
      <p:bldP spid="201734" grpId="1" animBg="1"/>
      <p:bldP spid="201735" grpId="0" animBg="1"/>
      <p:bldP spid="201735" grpId="1" animBg="1"/>
      <p:bldP spid="201735" grpId="2" animBg="1"/>
      <p:bldP spid="201736" grpId="0" animBg="1"/>
      <p:bldP spid="201736" grpId="1" animBg="1"/>
      <p:bldP spid="201737" grpId="0" animBg="1"/>
      <p:bldP spid="201737" grpId="1" animBg="1"/>
      <p:bldP spid="201738" grpId="0" animBg="1"/>
      <p:bldP spid="201738" grpId="1" animBg="1"/>
      <p:bldP spid="201739" grpId="0" animBg="1"/>
      <p:bldP spid="201739" grpId="1" animBg="1"/>
      <p:bldP spid="201741" grpId="0" animBg="1"/>
      <p:bldP spid="201741" grpId="1" animBg="1"/>
      <p:bldP spid="201742" grpId="0" animBg="1"/>
      <p:bldP spid="201742" grpId="1" animBg="1"/>
      <p:bldP spid="201742" grpId="2" animBg="1"/>
      <p:bldP spid="201743" grpId="0" animBg="1"/>
      <p:bldP spid="201743" grpId="1" animBg="1"/>
      <p:bldP spid="201744" grpId="0" animBg="1"/>
      <p:bldP spid="201744" grpId="1" animBg="1"/>
      <p:bldP spid="201744" grpId="2" animBg="1"/>
      <p:bldP spid="201747" grpId="0" animBg="1"/>
      <p:bldP spid="201747" grpId="1" animBg="1"/>
      <p:bldP spid="201748" grpId="0" animBg="1"/>
      <p:bldP spid="201748" grpId="1" animBg="1"/>
      <p:bldP spid="201750" grpId="0" animBg="1"/>
      <p:bldP spid="201750" grpId="1" animBg="1"/>
      <p:bldP spid="201751" grpId="0" animBg="1"/>
      <p:bldP spid="201751" grpId="1" animBg="1"/>
      <p:bldP spid="201752" grpId="0" animBg="1"/>
      <p:bldP spid="201752" grpId="1" animBg="1"/>
      <p:bldP spid="201753" grpId="0" animBg="1"/>
      <p:bldP spid="201753" grpId="1" animBg="1"/>
      <p:bldP spid="201754" grpId="0" animBg="1"/>
      <p:bldP spid="201754" grpId="1" animBg="1"/>
      <p:bldP spid="201755" grpId="0" animBg="1"/>
      <p:bldP spid="201755" grpId="1" animBg="1"/>
      <p:bldP spid="201758" grpId="0" animBg="1"/>
      <p:bldP spid="201758" grpId="1" animBg="1"/>
      <p:bldP spid="201759" grpId="0" animBg="1"/>
      <p:bldP spid="201759" grpId="1" animBg="1"/>
      <p:bldP spid="201760" grpId="0" animBg="1"/>
      <p:bldP spid="201760" grpId="1" animBg="1"/>
      <p:bldP spid="201761" grpId="0" animBg="1"/>
      <p:bldP spid="201761" grpId="1" animBg="1"/>
      <p:bldP spid="201762" grpId="0" animBg="1"/>
      <p:bldP spid="201762" grpId="1" animBg="1"/>
      <p:bldP spid="201757" grpId="0" animBg="1"/>
      <p:bldP spid="201757" grpId="1" animBg="1"/>
      <p:bldP spid="201757" grpId="2" animBg="1"/>
      <p:bldP spid="201764" grpId="0" animBg="1"/>
      <p:bldP spid="201764" grpId="1" animBg="1"/>
      <p:bldP spid="20176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12EBA586-0FB0-E311-854A-D0AB44FFE2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6" t="6364" r="10028" b="13903"/>
          <a:stretch/>
        </p:blipFill>
        <p:spPr bwMode="auto">
          <a:xfrm>
            <a:off x="18634" y="23529"/>
            <a:ext cx="9106732" cy="67829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0"/>
            <a:ext cx="9144000" cy="2204864"/>
          </a:xfrm>
          <a:noFill/>
        </p:spPr>
        <p:txBody>
          <a:bodyPr/>
          <a:lstStyle/>
          <a:p>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ب. الوجود السابق للمسيح</a:t>
            </a:r>
            <a:endParaRPr lang="en-US" sz="5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a:t>
            </a:r>
            <a:endParaRPr kumimoji="0" lang="is-I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 1: 1-18</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0" y="3429000"/>
            <a:ext cx="9144000" cy="3356992"/>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يقدم يوحنا قصته عن علاقات المسيح مع الآب والخليقة والإنسان ويوحنا المعمدان ليثبت ألوهيته بصفته من يعلن عن الآب كونه الإنسان والفادي للذين يؤمنون، مع أنه رفض كونه مسيا إسرائيل</a:t>
            </a:r>
            <a:r>
              <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7909592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5" name="WordArt 7"/>
          <p:cNvSpPr>
            <a:spLocks noChangeArrowheads="1" noChangeShapeType="1" noTextEdit="1"/>
          </p:cNvSpPr>
          <p:nvPr/>
        </p:nvSpPr>
        <p:spPr bwMode="auto">
          <a:xfrm>
            <a:off x="381000" y="228600"/>
            <a:ext cx="83820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FF00"/>
                  </a:solidFill>
                  <a:miter lim="800000"/>
                  <a:headEnd/>
                  <a:tailEnd/>
                </a:ln>
                <a:solidFill>
                  <a:srgbClr val="FFFFFF">
                    <a:alpha val="50000"/>
                  </a:srgbClr>
                </a:solidFill>
                <a:effectLst>
                  <a:outerShdw blurRad="63500" dist="46662" dir="2115817" algn="ctr" rotWithShape="0">
                    <a:srgbClr val="9999FF">
                      <a:alpha val="74998"/>
                    </a:srgbClr>
                  </a:outerShdw>
                </a:effectLst>
                <a:uLnTx/>
                <a:uFillTx/>
                <a:latin typeface="Arial Black"/>
                <a:ea typeface="Arial Black"/>
                <a:cs typeface="Arial Black"/>
              </a:rPr>
              <a:t>ولادة المسيح</a:t>
            </a:r>
            <a:endParaRPr kumimoji="0" lang="en-US" sz="3600" b="0" i="0" u="none" strike="noStrike" kern="10" cap="none" spc="0" normalizeH="0" baseline="0" noProof="0" dirty="0">
              <a:ln w="12700">
                <a:solidFill>
                  <a:srgbClr val="00FF00"/>
                </a:solidFill>
                <a:miter lim="800000"/>
                <a:headEnd/>
                <a:tailEnd/>
              </a:ln>
              <a:solidFill>
                <a:srgbClr val="FFFFFF">
                  <a:alpha val="50000"/>
                </a:srgbClr>
              </a:solidFill>
              <a:effectLst>
                <a:outerShdw blurRad="63500" dist="46662" dir="2115817" algn="ctr" rotWithShape="0">
                  <a:srgbClr val="9999FF">
                    <a:alpha val="74998"/>
                  </a:srgbClr>
                </a:outerShdw>
              </a:effectLst>
              <a:uLnTx/>
              <a:uFillTx/>
              <a:latin typeface="Arial Black"/>
              <a:ea typeface="Arial Black"/>
              <a:cs typeface="Arial Black"/>
            </a:endParaRPr>
          </a:p>
        </p:txBody>
      </p:sp>
      <p:sp>
        <p:nvSpPr>
          <p:cNvPr id="252936" name="Text Box 8"/>
          <p:cNvSpPr txBox="1">
            <a:spLocks noChangeArrowheads="1"/>
          </p:cNvSpPr>
          <p:nvPr/>
        </p:nvSpPr>
        <p:spPr bwMode="auto">
          <a:xfrm>
            <a:off x="381000" y="1752600"/>
            <a:ext cx="8763000"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tabLst/>
              <a:defRPr/>
            </a:pPr>
            <a:r>
              <a:rPr lang="ar-JO" sz="3600" b="1" dirty="0">
                <a:solidFill>
                  <a:srgbClr val="FFFFCC"/>
                </a:solidFill>
                <a:latin typeface="Arial"/>
                <a:cs typeface="Arial"/>
              </a:rPr>
              <a:t>1. ديونيسيوس إكسيجيوس           1 م</a:t>
            </a:r>
            <a:endPar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3600" b="1" dirty="0">
                <a:solidFill>
                  <a:srgbClr val="FFFFCC"/>
                </a:solidFill>
                <a:latin typeface="Arial"/>
                <a:cs typeface="Arial"/>
              </a:rPr>
              <a:t>2. الملك هيرودس                     4-6 ق.م</a:t>
            </a:r>
            <a:endPar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3600" b="1" dirty="0">
                <a:solidFill>
                  <a:srgbClr val="FFFFCC"/>
                </a:solidFill>
                <a:latin typeface="Arial"/>
                <a:cs typeface="Arial"/>
              </a:rPr>
              <a:t>3. نجم بيت لحم                        5-7 ق.م</a:t>
            </a:r>
            <a:endPar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3600" b="1" dirty="0">
                <a:solidFill>
                  <a:srgbClr val="FFFFCC"/>
                </a:solidFill>
                <a:latin typeface="Arial"/>
                <a:cs typeface="Arial"/>
              </a:rPr>
              <a:t>4. كيرينيوس                           6 م</a:t>
            </a:r>
            <a:endPar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52937" name="Text Box 9"/>
          <p:cNvSpPr txBox="1">
            <a:spLocks noChangeArrowheads="1"/>
          </p:cNvSpPr>
          <p:nvPr/>
        </p:nvSpPr>
        <p:spPr bwMode="auto">
          <a:xfrm>
            <a:off x="6857999" y="6400800"/>
            <a:ext cx="2389909"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CC"/>
                </a:solidFill>
                <a:effectLst/>
                <a:uLnTx/>
                <a:uFillTx/>
                <a:latin typeface="Arial"/>
                <a:ea typeface="ＭＳ Ｐゴシック" charset="0"/>
                <a:cs typeface="Arial"/>
              </a:rPr>
              <a:t>بلومبيرغ، 188</a:t>
            </a:r>
            <a:endParaRPr kumimoji="0" lang="en-US" sz="20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4768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2936">
                                            <p:txEl>
                                              <p:pRg st="0" end="0"/>
                                            </p:txEl>
                                          </p:spTgt>
                                        </p:tgtEl>
                                        <p:attrNameLst>
                                          <p:attrName>style.visibility</p:attrName>
                                        </p:attrNameLst>
                                      </p:cBhvr>
                                      <p:to>
                                        <p:strVal val="visible"/>
                                      </p:to>
                                    </p:set>
                                    <p:animEffect transition="in" filter="randombar(horizontal)">
                                      <p:cBhvr>
                                        <p:cTn id="7" dur="500"/>
                                        <p:tgtEl>
                                          <p:spTgt spid="2529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2936">
                                            <p:txEl>
                                              <p:pRg st="1" end="1"/>
                                            </p:txEl>
                                          </p:spTgt>
                                        </p:tgtEl>
                                        <p:attrNameLst>
                                          <p:attrName>style.visibility</p:attrName>
                                        </p:attrNameLst>
                                      </p:cBhvr>
                                      <p:to>
                                        <p:strVal val="visible"/>
                                      </p:to>
                                    </p:set>
                                    <p:animEffect transition="in" filter="randombar(horizontal)">
                                      <p:cBhvr>
                                        <p:cTn id="12" dur="500"/>
                                        <p:tgtEl>
                                          <p:spTgt spid="2529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2936">
                                            <p:txEl>
                                              <p:pRg st="2" end="2"/>
                                            </p:txEl>
                                          </p:spTgt>
                                        </p:tgtEl>
                                        <p:attrNameLst>
                                          <p:attrName>style.visibility</p:attrName>
                                        </p:attrNameLst>
                                      </p:cBhvr>
                                      <p:to>
                                        <p:strVal val="visible"/>
                                      </p:to>
                                    </p:set>
                                    <p:animEffect transition="in" filter="randombar(horizontal)">
                                      <p:cBhvr>
                                        <p:cTn id="17" dur="500"/>
                                        <p:tgtEl>
                                          <p:spTgt spid="2529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2936">
                                            <p:txEl>
                                              <p:pRg st="3" end="3"/>
                                            </p:txEl>
                                          </p:spTgt>
                                        </p:tgtEl>
                                        <p:attrNameLst>
                                          <p:attrName>style.visibility</p:attrName>
                                        </p:attrNameLst>
                                      </p:cBhvr>
                                      <p:to>
                                        <p:strVal val="visible"/>
                                      </p:to>
                                    </p:set>
                                    <p:animEffect transition="in" filter="randombar(horizontal)">
                                      <p:cBhvr>
                                        <p:cTn id="22" dur="500"/>
                                        <p:tgtEl>
                                          <p:spTgt spid="2529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6"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4"/>
          <p:cNvSpPr>
            <a:spLocks noChangeArrowheads="1"/>
          </p:cNvSpPr>
          <p:nvPr/>
        </p:nvSpPr>
        <p:spPr bwMode="auto">
          <a:xfrm>
            <a:off x="533400" y="1676400"/>
            <a:ext cx="8215064"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a:cs typeface="Arial"/>
              </a:rPr>
              <a:t>لوقا 2: 2</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و هذا الإكتتاب الأول جرى إذ كان كيرينيوس</a:t>
            </a:r>
            <a:r>
              <a:rPr kumimoji="0" lang="ar-JO" sz="2800" b="1" i="0" u="none" strike="noStrike" kern="1200" cap="none" spc="0" normalizeH="0" noProof="0" dirty="0">
                <a:ln>
                  <a:noFill/>
                </a:ln>
                <a:solidFill>
                  <a:srgbClr val="FFFFFF"/>
                </a:solidFill>
                <a:effectLst/>
                <a:uLnTx/>
                <a:uFillTx/>
                <a:latin typeface="Arial"/>
                <a:ea typeface="ＭＳ Ｐゴシック" charset="0"/>
                <a:cs typeface="Arial"/>
              </a:rPr>
              <a:t> والي سورية</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207877" name="Rectangle 5"/>
          <p:cNvSpPr>
            <a:spLocks noChangeArrowheads="1"/>
          </p:cNvSpPr>
          <p:nvPr/>
        </p:nvSpPr>
        <p:spPr bwMode="auto">
          <a:xfrm>
            <a:off x="533400" y="3429000"/>
            <a:ext cx="8215064"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لوقا 3: 23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a:cs typeface="Arial"/>
              </a:rPr>
              <a:t>و لما ابتدأ يسوع كان له نحو ثلاثين سنة وهو على ما كان يظن ابن يوسف ابن هالي</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7878" name="Text Box 6"/>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نصوص كتابية</a:t>
            </a:r>
            <a:endPar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009076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blinds(horizontal)">
                                      <p:cBhvr>
                                        <p:cTn id="7" dur="500"/>
                                        <p:tgtEl>
                                          <p:spTgt spid="207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877"/>
                                        </p:tgtEl>
                                        <p:attrNameLst>
                                          <p:attrName>style.visibility</p:attrName>
                                        </p:attrNameLst>
                                      </p:cBhvr>
                                      <p:to>
                                        <p:strVal val="visible"/>
                                      </p:to>
                                    </p:set>
                                    <p:animEffect transition="in" filter="blinds(horizontal)">
                                      <p:cBhvr>
                                        <p:cTn id="12" dur="500"/>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p:bldP spid="20787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34" name="WordArt 10"/>
          <p:cNvSpPr>
            <a:spLocks noChangeArrowheads="1" noChangeShapeType="1" noTextEdit="1"/>
          </p:cNvSpPr>
          <p:nvPr/>
        </p:nvSpPr>
        <p:spPr bwMode="auto">
          <a:xfrm>
            <a:off x="3429000" y="1143000"/>
            <a:ext cx="2362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الكبير</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endParaRPr>
          </a:p>
        </p:txBody>
      </p:sp>
      <p:sp>
        <p:nvSpPr>
          <p:cNvPr id="231426" name="Rectangle 2"/>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1" u="sng" strike="noStrike" kern="1200" cap="none" spc="0" normalizeH="0" baseline="0" noProof="0" dirty="0">
                <a:ln>
                  <a:noFill/>
                </a:ln>
                <a:solidFill>
                  <a:srgbClr val="FFCC00"/>
                </a:solidFill>
                <a:effectLst/>
                <a:uLnTx/>
                <a:uFillTx/>
                <a:latin typeface="Arial"/>
                <a:ea typeface="ＭＳ Ｐゴシック" charset="0"/>
                <a:cs typeface="Arial"/>
              </a:rPr>
              <a:t>معلومة رقم 1</a:t>
            </a:r>
            <a:endParaRPr kumimoji="0" lang="en-US" sz="3600" b="0" i="1" u="sng" strike="noStrike" kern="1200" cap="none" spc="0" normalizeH="0" baseline="0" noProof="0" dirty="0">
              <a:ln>
                <a:noFill/>
              </a:ln>
              <a:solidFill>
                <a:srgbClr val="FFCC00"/>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3600" dirty="0">
                <a:solidFill>
                  <a:srgbClr val="FFCC00"/>
                </a:solidFill>
                <a:latin typeface="Arial"/>
                <a:cs typeface="Arial"/>
              </a:rPr>
              <a:t>ولد يسوع خلال اكتتاب كيرينيوس</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sng" strike="noStrike" kern="1200" cap="none" spc="0" normalizeH="0" baseline="0" noProof="0" dirty="0">
              <a:ln>
                <a:noFill/>
              </a:ln>
              <a:solidFill>
                <a:srgbClr val="FFCC00"/>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1" u="sng" strike="noStrike" kern="1200" cap="none" spc="0" normalizeH="0" baseline="0" noProof="0" dirty="0">
                <a:ln>
                  <a:noFill/>
                </a:ln>
                <a:solidFill>
                  <a:srgbClr val="FFCC00"/>
                </a:solidFill>
                <a:effectLst/>
                <a:uLnTx/>
                <a:uFillTx/>
                <a:latin typeface="Arial"/>
                <a:ea typeface="ＭＳ Ｐゴシック" charset="0"/>
                <a:cs typeface="Arial"/>
              </a:rPr>
              <a:t>معلومة رقم 2</a:t>
            </a:r>
            <a:endParaRPr kumimoji="0" lang="en-US" sz="3600" b="0" i="1" u="sng" strike="noStrike" kern="1200" cap="none" spc="0" normalizeH="0" baseline="0" noProof="0" dirty="0">
              <a:ln>
                <a:noFill/>
              </a:ln>
              <a:solidFill>
                <a:srgbClr val="FFCC00"/>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CC00"/>
                </a:solidFill>
                <a:effectLst/>
                <a:uLnTx/>
                <a:uFillTx/>
                <a:latin typeface="Arial"/>
                <a:ea typeface="ＭＳ Ｐゴシック" charset="0"/>
                <a:cs typeface="Arial"/>
              </a:rPr>
              <a:t>كان عمر يسوع حوالي ثلاثين سنة حين بدأ خدمته</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31430" name="WordArt 6"/>
          <p:cNvSpPr>
            <a:spLocks noChangeArrowheads="1" noChangeShapeType="1" noTextEdit="1"/>
          </p:cNvSpPr>
          <p:nvPr/>
        </p:nvSpPr>
        <p:spPr bwMode="auto">
          <a:xfrm>
            <a:off x="0" y="1600200"/>
            <a:ext cx="8686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السؤال</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endParaRPr>
          </a:p>
        </p:txBody>
      </p:sp>
      <p:pic>
        <p:nvPicPr>
          <p:cNvPr id="231431" name="Picture 7"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714611" cy="3141142"/>
          </a:xfrm>
          <a:prstGeom prst="rect">
            <a:avLst/>
          </a:prstGeom>
          <a:noFill/>
          <a:extLst>
            <a:ext uri="{909E8E84-426E-40dd-AFC4-6F175D3DCCD1}">
              <a14:hiddenFill xmlns:a14="http://schemas.microsoft.com/office/drawing/2010/main" xmlns="">
                <a:solidFill>
                  <a:srgbClr val="FFFFFF"/>
                </a:solidFill>
              </a14:hiddenFill>
            </a:ext>
          </a:extLst>
        </p:spPr>
      </p:pic>
      <p:sp>
        <p:nvSpPr>
          <p:cNvPr id="231432" name="Rectangle 8"/>
          <p:cNvSpPr>
            <a:spLocks noChangeArrowheads="1"/>
          </p:cNvSpPr>
          <p:nvPr/>
        </p:nvSpPr>
        <p:spPr bwMode="auto">
          <a:xfrm>
            <a:off x="0" y="4229100"/>
            <a:ext cx="8915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ماذا بخصوص كيرينيوس والإكتتاب؟</a:t>
            </a:r>
            <a:endParaRPr kumimoji="0" lang="en-US" sz="6000" b="1" i="0" u="none" strike="noStrike" kern="1200" cap="none" spc="0" normalizeH="0" baseline="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605245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animEffect transition="in" filter="checkerboard(across)">
                                      <p:cBhvr>
                                        <p:cTn id="7" dur="500"/>
                                        <p:tgtEl>
                                          <p:spTgt spid="2314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1426">
                                            <p:txEl>
                                              <p:pRg st="1" end="1"/>
                                            </p:txEl>
                                          </p:spTgt>
                                        </p:tgtEl>
                                        <p:attrNameLst>
                                          <p:attrName>style.visibility</p:attrName>
                                        </p:attrNameLst>
                                      </p:cBhvr>
                                      <p:to>
                                        <p:strVal val="visible"/>
                                      </p:to>
                                    </p:set>
                                    <p:animEffect transition="in" filter="checkerboard(across)">
                                      <p:cBhvr>
                                        <p:cTn id="12" dur="500"/>
                                        <p:tgtEl>
                                          <p:spTgt spid="2314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1426">
                                            <p:txEl>
                                              <p:pRg st="3" end="3"/>
                                            </p:txEl>
                                          </p:spTgt>
                                        </p:tgtEl>
                                        <p:attrNameLst>
                                          <p:attrName>style.visibility</p:attrName>
                                        </p:attrNameLst>
                                      </p:cBhvr>
                                      <p:to>
                                        <p:strVal val="visible"/>
                                      </p:to>
                                    </p:set>
                                    <p:animEffect transition="in" filter="checkerboard(across)">
                                      <p:cBhvr>
                                        <p:cTn id="17" dur="500"/>
                                        <p:tgtEl>
                                          <p:spTgt spid="23142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1426">
                                            <p:txEl>
                                              <p:pRg st="4" end="4"/>
                                            </p:txEl>
                                          </p:spTgt>
                                        </p:tgtEl>
                                        <p:attrNameLst>
                                          <p:attrName>style.visibility</p:attrName>
                                        </p:attrNameLst>
                                      </p:cBhvr>
                                      <p:to>
                                        <p:strVal val="visible"/>
                                      </p:to>
                                    </p:set>
                                    <p:animEffect transition="in" filter="checkerboard(across)">
                                      <p:cBhvr>
                                        <p:cTn id="22" dur="500"/>
                                        <p:tgtEl>
                                          <p:spTgt spid="23142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1430"/>
                                        </p:tgtEl>
                                        <p:attrNameLst>
                                          <p:attrName>style.visibility</p:attrName>
                                        </p:attrNameLst>
                                      </p:cBhvr>
                                      <p:to>
                                        <p:strVal val="visible"/>
                                      </p:to>
                                    </p:set>
                                    <p:anim calcmode="lin" valueType="num">
                                      <p:cBhvr additive="base">
                                        <p:cTn id="27" dur="3000" fill="hold"/>
                                        <p:tgtEl>
                                          <p:spTgt spid="231430"/>
                                        </p:tgtEl>
                                        <p:attrNameLst>
                                          <p:attrName>ppt_x</p:attrName>
                                        </p:attrNameLst>
                                      </p:cBhvr>
                                      <p:tavLst>
                                        <p:tav tm="0">
                                          <p:val>
                                            <p:strVal val="0-#ppt_w/2"/>
                                          </p:val>
                                        </p:tav>
                                        <p:tav tm="100000">
                                          <p:val>
                                            <p:strVal val="#ppt_x"/>
                                          </p:val>
                                        </p:tav>
                                      </p:tavLst>
                                    </p:anim>
                                    <p:anim calcmode="lin" valueType="num">
                                      <p:cBhvr additive="base">
                                        <p:cTn id="28" dur="3000" fill="hold"/>
                                        <p:tgtEl>
                                          <p:spTgt spid="2314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1434"/>
                                        </p:tgtEl>
                                        <p:attrNameLst>
                                          <p:attrName>style.visibility</p:attrName>
                                        </p:attrNameLst>
                                      </p:cBhvr>
                                      <p:to>
                                        <p:strVal val="visible"/>
                                      </p:to>
                                    </p:set>
                                    <p:anim calcmode="lin" valueType="num">
                                      <p:cBhvr additive="base">
                                        <p:cTn id="31" dur="3000" fill="hold"/>
                                        <p:tgtEl>
                                          <p:spTgt spid="231434"/>
                                        </p:tgtEl>
                                        <p:attrNameLst>
                                          <p:attrName>ppt_x</p:attrName>
                                        </p:attrNameLst>
                                      </p:cBhvr>
                                      <p:tavLst>
                                        <p:tav tm="0">
                                          <p:val>
                                            <p:strVal val="0-#ppt_w/2"/>
                                          </p:val>
                                        </p:tav>
                                        <p:tav tm="100000">
                                          <p:val>
                                            <p:strVal val="#ppt_x"/>
                                          </p:val>
                                        </p:tav>
                                      </p:tavLst>
                                    </p:anim>
                                    <p:anim calcmode="lin" valueType="num">
                                      <p:cBhvr additive="base">
                                        <p:cTn id="32" dur="3000" fill="hold"/>
                                        <p:tgtEl>
                                          <p:spTgt spid="231434"/>
                                        </p:tgtEl>
                                        <p:attrNameLst>
                                          <p:attrName>ppt_y</p:attrName>
                                        </p:attrNameLst>
                                      </p:cBhvr>
                                      <p:tavLst>
                                        <p:tav tm="0">
                                          <p:val>
                                            <p:strVal val="#ppt_y"/>
                                          </p:val>
                                        </p:tav>
                                        <p:tav tm="100000">
                                          <p:val>
                                            <p:strVal val="#ppt_y"/>
                                          </p:val>
                                        </p:tav>
                                      </p:tavLst>
                                    </p:anim>
                                  </p:childTnLst>
                                </p:cTn>
                              </p:par>
                              <p:par>
                                <p:cTn id="33" presetID="10" presetClass="exit" presetSubtype="0" fill="hold" grpId="1" nodeType="withEffect">
                                  <p:stCondLst>
                                    <p:cond delay="0"/>
                                  </p:stCondLst>
                                  <p:childTnLst>
                                    <p:animEffect transition="out" filter="fade">
                                      <p:cBhvr>
                                        <p:cTn id="34" dur="2000"/>
                                        <p:tgtEl>
                                          <p:spTgt spid="231426">
                                            <p:txEl>
                                              <p:pRg st="0" end="0"/>
                                            </p:txEl>
                                          </p:spTgt>
                                        </p:tgtEl>
                                      </p:cBhvr>
                                    </p:animEffect>
                                    <p:set>
                                      <p:cBhvr>
                                        <p:cTn id="35" dur="1" fill="hold">
                                          <p:stCondLst>
                                            <p:cond delay="1999"/>
                                          </p:stCondLst>
                                        </p:cTn>
                                        <p:tgtEl>
                                          <p:spTgt spid="231426">
                                            <p:txEl>
                                              <p:pRg st="0" end="0"/>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231426">
                                            <p:txEl>
                                              <p:pRg st="1" end="1"/>
                                            </p:txEl>
                                          </p:spTgt>
                                        </p:tgtEl>
                                      </p:cBhvr>
                                    </p:animEffect>
                                    <p:set>
                                      <p:cBhvr>
                                        <p:cTn id="38" dur="1" fill="hold">
                                          <p:stCondLst>
                                            <p:cond delay="1999"/>
                                          </p:stCondLst>
                                        </p:cTn>
                                        <p:tgtEl>
                                          <p:spTgt spid="231426">
                                            <p:txEl>
                                              <p:pRg st="1" end="1"/>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231426">
                                            <p:txEl>
                                              <p:pRg st="3" end="3"/>
                                            </p:txEl>
                                          </p:spTgt>
                                        </p:tgtEl>
                                      </p:cBhvr>
                                    </p:animEffect>
                                    <p:set>
                                      <p:cBhvr>
                                        <p:cTn id="41" dur="1" fill="hold">
                                          <p:stCondLst>
                                            <p:cond delay="1999"/>
                                          </p:stCondLst>
                                        </p:cTn>
                                        <p:tgtEl>
                                          <p:spTgt spid="231426">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231426">
                                            <p:txEl>
                                              <p:pRg st="4" end="4"/>
                                            </p:txEl>
                                          </p:spTgt>
                                        </p:tgtEl>
                                      </p:cBhvr>
                                    </p:animEffect>
                                    <p:set>
                                      <p:cBhvr>
                                        <p:cTn id="44" dur="1" fill="hold">
                                          <p:stCondLst>
                                            <p:cond delay="1999"/>
                                          </p:stCondLst>
                                        </p:cTn>
                                        <p:tgtEl>
                                          <p:spTgt spid="231426">
                                            <p:txEl>
                                              <p:pRg st="4" end="4"/>
                                            </p:txEl>
                                          </p:spTgt>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0" fill="hold" grpId="1" nodeType="clickEffect">
                                  <p:stCondLst>
                                    <p:cond delay="0"/>
                                  </p:stCondLst>
                                  <p:childTnLst>
                                    <p:set>
                                      <p:cBhvr>
                                        <p:cTn id="48" dur="1" fill="hold">
                                          <p:stCondLst>
                                            <p:cond delay="0"/>
                                          </p:stCondLst>
                                        </p:cTn>
                                        <p:tgtEl>
                                          <p:spTgt spid="231430"/>
                                        </p:tgtEl>
                                        <p:attrNameLst>
                                          <p:attrName>style.visibility</p:attrName>
                                        </p:attrNameLst>
                                      </p:cBhvr>
                                      <p:to>
                                        <p:strVal val="hidden"/>
                                      </p:to>
                                    </p:set>
                                  </p:childTnLst>
                                </p:cTn>
                              </p:par>
                              <p:par>
                                <p:cTn id="49" presetID="3" presetClass="exit" presetSubtype="0" fill="hold" grpId="1" nodeType="withEffect">
                                  <p:stCondLst>
                                    <p:cond delay="0"/>
                                  </p:stCondLst>
                                  <p:childTnLst>
                                    <p:set>
                                      <p:cBhvr>
                                        <p:cTn id="50" dur="1" fill="hold">
                                          <p:stCondLst>
                                            <p:cond delay="0"/>
                                          </p:stCondLst>
                                        </p:cTn>
                                        <p:tgtEl>
                                          <p:spTgt spid="231434"/>
                                        </p:tgtEl>
                                        <p:attrNameLst>
                                          <p:attrName>style.visibility</p:attrName>
                                        </p:attrNameLst>
                                      </p:cBhvr>
                                      <p:to>
                                        <p:strVal val="hidden"/>
                                      </p:to>
                                    </p:set>
                                  </p:childTnLst>
                                </p:cTn>
                              </p:par>
                              <p:par>
                                <p:cTn id="51" presetID="2" presetClass="entr" presetSubtype="3" fill="hold" grpId="0" nodeType="withEffect">
                                  <p:stCondLst>
                                    <p:cond delay="0"/>
                                  </p:stCondLst>
                                  <p:childTnLst>
                                    <p:set>
                                      <p:cBhvr>
                                        <p:cTn id="52" dur="1" fill="hold">
                                          <p:stCondLst>
                                            <p:cond delay="0"/>
                                          </p:stCondLst>
                                        </p:cTn>
                                        <p:tgtEl>
                                          <p:spTgt spid="231432"/>
                                        </p:tgtEl>
                                        <p:attrNameLst>
                                          <p:attrName>style.visibility</p:attrName>
                                        </p:attrNameLst>
                                      </p:cBhvr>
                                      <p:to>
                                        <p:strVal val="visible"/>
                                      </p:to>
                                    </p:set>
                                    <p:anim calcmode="lin" valueType="num">
                                      <p:cBhvr additive="base">
                                        <p:cTn id="53" dur="1000" fill="hold"/>
                                        <p:tgtEl>
                                          <p:spTgt spid="231432"/>
                                        </p:tgtEl>
                                        <p:attrNameLst>
                                          <p:attrName>ppt_x</p:attrName>
                                        </p:attrNameLst>
                                      </p:cBhvr>
                                      <p:tavLst>
                                        <p:tav tm="0">
                                          <p:val>
                                            <p:strVal val="1+#ppt_w/2"/>
                                          </p:val>
                                        </p:tav>
                                        <p:tav tm="100000">
                                          <p:val>
                                            <p:strVal val="#ppt_x"/>
                                          </p:val>
                                        </p:tav>
                                      </p:tavLst>
                                    </p:anim>
                                    <p:anim calcmode="lin" valueType="num">
                                      <p:cBhvr additive="base">
                                        <p:cTn id="54" dur="1000" fill="hold"/>
                                        <p:tgtEl>
                                          <p:spTgt spid="231432"/>
                                        </p:tgtEl>
                                        <p:attrNameLst>
                                          <p:attrName>ppt_y</p:attrName>
                                        </p:attrNameLst>
                                      </p:cBhvr>
                                      <p:tavLst>
                                        <p:tav tm="0">
                                          <p:val>
                                            <p:strVal val="0-#ppt_h/2"/>
                                          </p:val>
                                        </p:tav>
                                        <p:tav tm="100000">
                                          <p:val>
                                            <p:strVal val="#ppt_y"/>
                                          </p:val>
                                        </p:tav>
                                      </p:tavLst>
                                    </p:anim>
                                  </p:childTnLst>
                                </p:cTn>
                              </p:par>
                              <p:par>
                                <p:cTn id="55" presetID="9" presetClass="entr" presetSubtype="0" fill="hold" nodeType="withEffect">
                                  <p:stCondLst>
                                    <p:cond delay="0"/>
                                  </p:stCondLst>
                                  <p:childTnLst>
                                    <p:set>
                                      <p:cBhvr>
                                        <p:cTn id="56" dur="1" fill="hold">
                                          <p:stCondLst>
                                            <p:cond delay="0"/>
                                          </p:stCondLst>
                                        </p:cTn>
                                        <p:tgtEl>
                                          <p:spTgt spid="231431"/>
                                        </p:tgtEl>
                                        <p:attrNameLst>
                                          <p:attrName>style.visibility</p:attrName>
                                        </p:attrNameLst>
                                      </p:cBhvr>
                                      <p:to>
                                        <p:strVal val="visible"/>
                                      </p:to>
                                    </p:set>
                                    <p:animEffect transition="in" filter="dissolve">
                                      <p:cBhvr>
                                        <p:cTn id="57" dur="1000"/>
                                        <p:tgtEl>
                                          <p:spTgt spid="23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4" grpId="0" animBg="1"/>
      <p:bldP spid="231434" grpId="1" animBg="1"/>
      <p:bldP spid="231426" grpId="0" build="p"/>
      <p:bldP spid="231426" grpId="1" build="allAtOnce"/>
      <p:bldP spid="231430" grpId="0" animBg="1"/>
      <p:bldP spid="231430" grpId="1" animBg="1"/>
      <p:bldP spid="231432" grpId="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7384"/>
            <a:ext cx="8568952" cy="550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lvl="0" algn="ctr">
              <a:spcBef>
                <a:spcPct val="50000"/>
              </a:spcBef>
              <a:defRPr/>
            </a:pPr>
            <a:r>
              <a:rPr lang="ar-JO" sz="3200" b="1" dirty="0"/>
              <a:t>تم إرسال كيرينيوس من قبل أغسطس ليكون حاكمًا لسوريا (ويهوذا) في 6 م (وليس 6 قبل الميلاد) وبعد ذلك قام بإجراء إحصاء ملحوظ للإمبراطورية. </a:t>
            </a:r>
          </a:p>
          <a:p>
            <a:pPr lvl="0" algn="ctr">
              <a:spcBef>
                <a:spcPct val="50000"/>
              </a:spcBef>
              <a:defRPr/>
            </a:pPr>
            <a:r>
              <a:rPr lang="ar-JO" sz="3200" b="1" dirty="0"/>
              <a:t>يخبرنا يوسيفوس أن كيرينيوس زار يهودا في 6-7 م لتقييم ممتلكات اليهود استعدادًا لتسجيل تلك الممتلكات وفرض الضرائب عليها. ولا يوجد دليل على أنه كان والي المنطقة مرتين أو أنه أجرى إحصاء سكاني للمنطقة مرتين. </a:t>
            </a:r>
          </a:p>
          <a:p>
            <a:pPr lvl="0" algn="ctr">
              <a:spcBef>
                <a:spcPct val="50000"/>
              </a:spcBef>
              <a:defRPr/>
            </a:pPr>
            <a:r>
              <a:rPr lang="ar-JO" sz="3200" b="1" dirty="0"/>
              <a:t>لقد تم اقتراح أن لوقا ربما خلط بين كيرينيوس و. في مقابل ذلك ، كان من الواضح أن لوقا كان على دراية بالأسماء اللاتينية وكان سيعرف اسمًا قريبًا من كيرينيوس مثل اسم كوانتيليوس </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27196307"/>
      </p:ext>
    </p:extLst>
  </p:cSld>
  <p:clrMapOvr>
    <a:overrideClrMapping bg1="dk2" tx1="lt1" bg2="dk1" tx2="lt2" accent1="accent1" accent2="accent2" accent3="accent3" accent4="accent4" accent5="accent5" accent6="accent6" hlink="hlink" folHlink="folHlink"/>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61863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lvl="0" algn="ctr">
              <a:spcBef>
                <a:spcPct val="50000"/>
              </a:spcBef>
              <a:defRPr/>
            </a:pPr>
            <a:r>
              <a:rPr lang="ar-JO" sz="3600" b="1" dirty="0"/>
              <a:t>لم يكن الإحصاء الروماني يتطلب من اليهود السفر إلى موطن أجدادهم للتسجيل. على أي حال ، هل من المحتمل أن يقوم الرومان بإجراء مثل هذا الإحصاء السكاني في دولة تابعة لها بالفعل حاكمها (هيرودس)؟ استجابة لهذه المشاكل ، تم تقديم إجابات مختلفة. في المقام الأول ، إذا كان هناك إحصاء سكاني أثر على يهوذا في عهد هيرودس الكبير ، فمن المحتمل أن يسير على غرار التعداد اليهودي ، وليس الروماني. في هذه الحالة ، من المعقول أن يعود اليهود إلى منازل أجدادهم وأن يذهب كلا الراشدين (خاصةً إذا كانت مريم أيضًا من أصل داودي).</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1015885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5909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lvl="0" algn="ctr">
              <a:spcBef>
                <a:spcPct val="50000"/>
              </a:spcBef>
              <a:defRPr/>
            </a:pPr>
            <a:r>
              <a:rPr lang="ar-JO" sz="3600" b="1" dirty="0"/>
              <a:t>ثانيًا ، يُظهر لوقا في أماكن أخرى معرفته بالإحصاء الأخير الذي أجراه كيرينيوس والذي أدى إلى ثورة يهوذا الجليلي في 6-7 م (أعمال الرسل 5:37). </a:t>
            </a:r>
          </a:p>
          <a:p>
            <a:pPr lvl="0" algn="ctr">
              <a:spcBef>
                <a:spcPct val="50000"/>
              </a:spcBef>
              <a:defRPr/>
            </a:pPr>
            <a:r>
              <a:rPr lang="ar-JO" sz="3600" b="1" dirty="0"/>
              <a:t>هل من المحتمل أنه كان سيخلط بين هذا الإحصاء ، الذي عرف أنه لاحقًا ، مع واحد في عهد هيرودس؟ ليس من المؤكد أن لوقا في 2: 1 يعني أن أغسطس قد أجرى إحصاءً هائلاً واحدًا للإمبراطورية بأكملها. اللغة عامة وقد لا تعني أكثر من أن الأجزاء المختلفة من الإمبراطورية كانت خاضعة لتعدادات مختلفة خلال زمن أغسطس ...</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4325613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7" name="Picture 5" descr="inscription"/>
          <p:cNvPicPr>
            <a:picLocks noChangeAspect="1" noChangeArrowheads="1"/>
          </p:cNvPicPr>
          <p:nvPr/>
        </p:nvPicPr>
        <p:blipFill>
          <a:blip r:embed="rId3" cstate="screen">
            <a:lum bright="-78000"/>
            <a:extLst>
              <a:ext uri="{28A0092B-C50C-407E-A947-70E740481C1C}">
                <a14:useLocalDpi xmlns:a14="http://schemas.microsoft.com/office/drawing/2010/main"/>
              </a:ext>
            </a:extLst>
          </a:blip>
          <a:srcRect t="17778" b="17778"/>
          <a:stretch>
            <a:fillRect/>
          </a:stretch>
        </p:blipFill>
        <p:spPr bwMode="auto">
          <a:xfrm>
            <a:off x="4648200" y="0"/>
            <a:ext cx="4495800" cy="2173288"/>
          </a:xfrm>
          <a:prstGeom prst="rect">
            <a:avLst/>
          </a:prstGeom>
          <a:noFill/>
          <a:extLst>
            <a:ext uri="{909E8E84-426E-40dd-AFC4-6F175D3DCCD1}">
              <a14:hiddenFill xmlns:a14="http://schemas.microsoft.com/office/drawing/2010/main" xmlns="">
                <a:solidFill>
                  <a:srgbClr val="FFFFFF"/>
                </a:solidFill>
              </a14:hiddenFill>
            </a:ext>
          </a:extLst>
        </p:spPr>
      </p:pic>
      <p:sp>
        <p:nvSpPr>
          <p:cNvPr id="23347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3475" name="Text Box 3"/>
          <p:cNvSpPr txBox="1">
            <a:spLocks noChangeArrowheads="1"/>
          </p:cNvSpPr>
          <p:nvPr/>
        </p:nvSpPr>
        <p:spPr bwMode="auto">
          <a:xfrm>
            <a:off x="0" y="228600"/>
            <a:ext cx="9144000" cy="3323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8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rPr>
              <a:t>كيرينيوس</a:t>
            </a:r>
            <a:endParaRPr kumimoji="0" lang="en-US" sz="28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800" b="1" dirty="0">
                <a:solidFill>
                  <a:srgbClr val="FFFFCC"/>
                </a:solidFill>
                <a:effectLst>
                  <a:outerShdw blurRad="38100" dist="38100" dir="2700000" algn="tl">
                    <a:srgbClr val="000000"/>
                  </a:outerShdw>
                </a:effectLst>
                <a:latin typeface="Arial"/>
                <a:ea typeface="宋体" charset="0"/>
                <a:cs typeface="Arial"/>
              </a:rPr>
              <a:t>1. أرسل كيرينيوس من قبل أغسطس ليكون حاكم سوريا في 6-7 م حيث قام بعمل إحصار مكتوب لصالح الإمبراطورية الرومانية .</a:t>
            </a:r>
            <a:endParaRPr kumimoji="0" lang="en-US" altLang="zh-CN" sz="28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宋体" charset="0"/>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altLang="zh-CN" sz="2800" b="1" dirty="0">
                <a:solidFill>
                  <a:srgbClr val="FFFFCC"/>
                </a:solidFill>
                <a:effectLst>
                  <a:outerShdw blurRad="38100" dist="38100" dir="2700000" algn="tl">
                    <a:srgbClr val="000000"/>
                  </a:outerShdw>
                </a:effectLst>
                <a:latin typeface="Arial"/>
                <a:ea typeface="宋体" charset="0"/>
                <a:cs typeface="Arial"/>
              </a:rPr>
              <a:t>2. كما عين كيرينيوس قنصلاً في وقت أبكر أي حوالي 12 ق.م .</a:t>
            </a:r>
            <a:endParaRPr kumimoji="0" lang="en-US" altLang="zh-CN" sz="28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宋体" charset="0"/>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altLang="zh-CN" sz="2800" b="1" dirty="0">
                <a:solidFill>
                  <a:srgbClr val="FFFFCC"/>
                </a:solidFill>
                <a:effectLst>
                  <a:outerShdw blurRad="38100" dist="38100" dir="2700000" algn="tl">
                    <a:srgbClr val="000000"/>
                  </a:outerShdw>
                </a:effectLst>
                <a:latin typeface="Arial"/>
                <a:ea typeface="宋体" charset="0"/>
                <a:cs typeface="Arial"/>
              </a:rPr>
              <a:t>3. حاكماً يمكن أن تعني عدة أدوار قيادية وهناك نقوش عديدة تظهر أنه في الفترة بين 7-10 ق.م أنجز كيرينيوس مهاماً عسكرية في سوريا . </a:t>
            </a:r>
            <a:endParaRPr kumimoji="0" lang="en-US" altLang="zh-CN" sz="28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宋体" charset="0"/>
              <a:cs typeface="Arial"/>
            </a:endParaRPr>
          </a:p>
        </p:txBody>
      </p:sp>
      <p:sp>
        <p:nvSpPr>
          <p:cNvPr id="233476" name="Text Box 4"/>
          <p:cNvSpPr txBox="1">
            <a:spLocks noChangeArrowheads="1"/>
          </p:cNvSpPr>
          <p:nvPr/>
        </p:nvSpPr>
        <p:spPr bwMode="auto">
          <a:xfrm>
            <a:off x="685800" y="6400800"/>
            <a:ext cx="8382000"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000" b="1" dirty="0">
                <a:solidFill>
                  <a:srgbClr val="FFFFCC"/>
                </a:solidFill>
                <a:latin typeface="Arial"/>
                <a:cs typeface="Arial"/>
              </a:rPr>
              <a:t>يوئيل ب. غرين، قاموس يسوع والأناجيل ، 66</a:t>
            </a:r>
            <a:endParaRPr kumimoji="0" lang="en-US" sz="20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2310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233475">
                                            <p:txEl>
                                              <p:pRg st="1" end="1"/>
                                            </p:txEl>
                                          </p:spTgt>
                                        </p:tgtEl>
                                        <p:attrNameLst>
                                          <p:attrName>style.visibility</p:attrName>
                                        </p:attrNameLst>
                                      </p:cBhvr>
                                      <p:to>
                                        <p:strVal val="visible"/>
                                      </p:to>
                                    </p:set>
                                    <p:animEffect transition="in" filter="checkerboard(down)">
                                      <p:cBhvr>
                                        <p:cTn id="7" dur="500"/>
                                        <p:tgtEl>
                                          <p:spTgt spid="2334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233475">
                                            <p:txEl>
                                              <p:pRg st="2" end="2"/>
                                            </p:txEl>
                                          </p:spTgt>
                                        </p:tgtEl>
                                        <p:attrNameLst>
                                          <p:attrName>style.visibility</p:attrName>
                                        </p:attrNameLst>
                                      </p:cBhvr>
                                      <p:to>
                                        <p:strVal val="visible"/>
                                      </p:to>
                                    </p:set>
                                    <p:animEffect transition="in" filter="checkerboard(down)">
                                      <p:cBhvr>
                                        <p:cTn id="12" dur="500"/>
                                        <p:tgtEl>
                                          <p:spTgt spid="2334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nodeType="clickEffect">
                                  <p:stCondLst>
                                    <p:cond delay="0"/>
                                  </p:stCondLst>
                                  <p:childTnLst>
                                    <p:set>
                                      <p:cBhvr>
                                        <p:cTn id="16" dur="1" fill="hold">
                                          <p:stCondLst>
                                            <p:cond delay="0"/>
                                          </p:stCondLst>
                                        </p:cTn>
                                        <p:tgtEl>
                                          <p:spTgt spid="233475">
                                            <p:txEl>
                                              <p:pRg st="3" end="3"/>
                                            </p:txEl>
                                          </p:spTgt>
                                        </p:tgtEl>
                                        <p:attrNameLst>
                                          <p:attrName>style.visibility</p:attrName>
                                        </p:attrNameLst>
                                      </p:cBhvr>
                                      <p:to>
                                        <p:strVal val="visible"/>
                                      </p:to>
                                    </p:set>
                                    <p:animEffect transition="in" filter="checkerboard(down)">
                                      <p:cBhvr>
                                        <p:cTn id="17" dur="500"/>
                                        <p:tgtEl>
                                          <p:spTgt spid="233475">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33477"/>
                                        </p:tgtEl>
                                        <p:attrNameLst>
                                          <p:attrName>style.visibility</p:attrName>
                                        </p:attrNameLst>
                                      </p:cBhvr>
                                      <p:to>
                                        <p:strVal val="visible"/>
                                      </p:to>
                                    </p:set>
                                    <p:animEffect transition="in" filter="dissolve">
                                      <p:cBhvr>
                                        <p:cTn id="20" dur="500"/>
                                        <p:tgtEl>
                                          <p:spTgt spid="233477"/>
                                        </p:tgtEl>
                                      </p:cBhvr>
                                    </p:animEffect>
                                  </p:childTnLst>
                                </p:cTn>
                              </p:par>
                              <p:par>
                                <p:cTn id="21" presetID="7" presetClass="entr" presetSubtype="4" fill="hold" grpId="0" nodeType="withEffect">
                                  <p:stCondLst>
                                    <p:cond delay="0"/>
                                  </p:stCondLst>
                                  <p:childTnLst>
                                    <p:set>
                                      <p:cBhvr>
                                        <p:cTn id="22" dur="1" fill="hold">
                                          <p:stCondLst>
                                            <p:cond delay="0"/>
                                          </p:stCondLst>
                                        </p:cTn>
                                        <p:tgtEl>
                                          <p:spTgt spid="233476"/>
                                        </p:tgtEl>
                                        <p:attrNameLst>
                                          <p:attrName>style.visibility</p:attrName>
                                        </p:attrNameLst>
                                      </p:cBhvr>
                                      <p:to>
                                        <p:strVal val="visible"/>
                                      </p:to>
                                    </p:set>
                                    <p:anim calcmode="lin" valueType="num">
                                      <p:cBhvr additive="base">
                                        <p:cTn id="23" dur="1000" fill="hold"/>
                                        <p:tgtEl>
                                          <p:spTgt spid="233476"/>
                                        </p:tgtEl>
                                        <p:attrNameLst>
                                          <p:attrName>ppt_x</p:attrName>
                                        </p:attrNameLst>
                                      </p:cBhvr>
                                      <p:tavLst>
                                        <p:tav tm="0">
                                          <p:val>
                                            <p:strVal val="#ppt_x"/>
                                          </p:val>
                                        </p:tav>
                                        <p:tav tm="100000">
                                          <p:val>
                                            <p:strVal val="#ppt_x"/>
                                          </p:val>
                                        </p:tav>
                                      </p:tavLst>
                                    </p:anim>
                                    <p:anim calcmode="lin" valueType="num">
                                      <p:cBhvr additive="base">
                                        <p:cTn id="24" dur="1000" fill="hold"/>
                                        <p:tgtEl>
                                          <p:spTgt spid="233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6787" name="Text Box 3"/>
          <p:cNvSpPr txBox="1">
            <a:spLocks noChangeArrowheads="1"/>
          </p:cNvSpPr>
          <p:nvPr/>
        </p:nvSpPr>
        <p:spPr bwMode="auto">
          <a:xfrm>
            <a:off x="0" y="228600"/>
            <a:ext cx="9144000" cy="397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8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rPr>
              <a:t>الإحصاءات</a:t>
            </a:r>
            <a:endParaRPr kumimoji="0" lang="en-US" sz="28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endParaRPr>
          </a:p>
          <a:p>
            <a:pPr marL="514350" marR="0" lvl="0" indent="-514350" algn="r" defTabSz="914400" rtl="1" eaLnBrk="1" fontAlgn="base" latinLnBrk="0" hangingPunct="1">
              <a:lnSpc>
                <a:spcPct val="100000"/>
              </a:lnSpc>
              <a:spcBef>
                <a:spcPct val="50000"/>
              </a:spcBef>
              <a:spcAft>
                <a:spcPct val="0"/>
              </a:spcAft>
              <a:buClrTx/>
              <a:buSzTx/>
              <a:buAutoNum type="arabicPeriod"/>
              <a:tabLst/>
              <a:defRPr/>
            </a:pPr>
            <a:r>
              <a:rPr lang="ar-JO" sz="2800" b="1" dirty="0">
                <a:solidFill>
                  <a:srgbClr val="FFFFCC"/>
                </a:solidFill>
                <a:effectLst>
                  <a:outerShdw blurRad="38100" dist="38100" dir="2700000" algn="tl">
                    <a:srgbClr val="000000"/>
                  </a:outerShdw>
                </a:effectLst>
                <a:latin typeface="Arial"/>
                <a:cs typeface="Arial"/>
              </a:rPr>
              <a:t>تتم الإحصاءات الرومانية كل 14 سنة.</a:t>
            </a:r>
            <a:endParaRPr lang="en-US" sz="2800" b="1" dirty="0">
              <a:solidFill>
                <a:srgbClr val="FFFFCC"/>
              </a:solidFill>
              <a:effectLst>
                <a:outerShdw blurRad="38100" dist="38100" dir="2700000" algn="tl">
                  <a:srgbClr val="000000"/>
                </a:outerShdw>
              </a:effectLst>
              <a:latin typeface="Arial"/>
              <a:cs typeface="Arial"/>
            </a:endParaRPr>
          </a:p>
          <a:p>
            <a:pPr lvl="0" algn="r" rtl="1">
              <a:spcBef>
                <a:spcPct val="50000"/>
              </a:spcBef>
              <a:buFontTx/>
              <a:buAutoNum type="arabicPeriod"/>
              <a:defRPr/>
            </a:pPr>
            <a:r>
              <a:rPr lang="en-US" altLang="zh-CN" sz="2800" b="1" dirty="0">
                <a:solidFill>
                  <a:srgbClr val="FFFFCC"/>
                </a:solidFill>
                <a:effectLst>
                  <a:outerShdw blurRad="38100" dist="38100" dir="2700000" algn="tl">
                    <a:srgbClr val="000000"/>
                  </a:outerShdw>
                </a:effectLst>
                <a:latin typeface="Arial"/>
                <a:ea typeface="宋体" charset="0"/>
                <a:cs typeface="Arial"/>
              </a:rPr>
              <a:t>(</a:t>
            </a:r>
            <a:r>
              <a:rPr lang="en-US" altLang="zh-CN" sz="2800" b="1" i="1" dirty="0" err="1">
                <a:solidFill>
                  <a:srgbClr val="FFFFCC"/>
                </a:solidFill>
                <a:effectLst>
                  <a:outerShdw blurRad="38100" dist="38100" dir="2700000" algn="tl">
                    <a:srgbClr val="000000"/>
                  </a:outerShdw>
                </a:effectLst>
                <a:latin typeface="Arial"/>
                <a:ea typeface="宋体" charset="0"/>
                <a:cs typeface="Arial"/>
              </a:rPr>
              <a:t>prōtē</a:t>
            </a:r>
            <a:r>
              <a:rPr lang="en-US" altLang="zh-CN" sz="2800" b="1" dirty="0">
                <a:solidFill>
                  <a:srgbClr val="FFFFCC"/>
                </a:solidFill>
                <a:effectLst>
                  <a:outerShdw blurRad="38100" dist="38100" dir="2700000" algn="tl">
                    <a:srgbClr val="000000"/>
                  </a:outerShdw>
                </a:effectLst>
                <a:latin typeface="Arial"/>
                <a:ea typeface="宋体" charset="0"/>
                <a:cs typeface="Arial"/>
              </a:rPr>
              <a:t>)</a:t>
            </a:r>
            <a:r>
              <a:rPr lang="ar-JO" altLang="zh-CN" sz="2800" b="1" dirty="0">
                <a:solidFill>
                  <a:srgbClr val="FFFFCC"/>
                </a:solidFill>
                <a:latin typeface="Arial"/>
                <a:ea typeface="宋体" charset="0"/>
                <a:cs typeface="Arial"/>
              </a:rPr>
              <a:t> الأول أو السابق؟</a:t>
            </a:r>
            <a:br>
              <a:rPr lang="en-US" altLang="zh-CN" sz="2800" b="1" dirty="0">
                <a:solidFill>
                  <a:srgbClr val="FFFFCC"/>
                </a:solidFill>
                <a:latin typeface="Arial"/>
                <a:ea typeface="宋体" charset="0"/>
                <a:cs typeface="Arial"/>
              </a:rPr>
            </a:br>
            <a:r>
              <a:rPr lang="ar-JO" sz="2800" dirty="0"/>
              <a:t> </a:t>
            </a:r>
            <a:r>
              <a:rPr lang="ar-JO" sz="2800" b="1" dirty="0"/>
              <a:t>قد تعني صياغة لوقا الدقيقة أنه يشير إما إلى أول تعداد سكاني أو سابق تحت حكم كيرينيوس لسوريا. </a:t>
            </a:r>
          </a:p>
          <a:p>
            <a:pPr lvl="0" algn="r" rtl="1">
              <a:spcBef>
                <a:spcPct val="50000"/>
              </a:spcBef>
              <a:defRPr/>
            </a:pPr>
            <a:r>
              <a:rPr lang="ar-JO" sz="2800" b="1" dirty="0"/>
              <a:t>     هذا يعني قبل 6 م.</a:t>
            </a:r>
            <a:endParaRPr lang="en-US" altLang="zh-CN" sz="2800" b="1" dirty="0">
              <a:solidFill>
                <a:srgbClr val="FFFFCC"/>
              </a:solidFill>
              <a:latin typeface="Arial"/>
              <a:ea typeface="宋体" charset="0"/>
              <a:cs typeface="Arial"/>
            </a:endParaRPr>
          </a:p>
          <a:p>
            <a:pPr marL="0" marR="0" lvl="0" indent="0" algn="r" defTabSz="914400" rtl="1" eaLnBrk="1" fontAlgn="base" latinLnBrk="0" hangingPunct="1">
              <a:lnSpc>
                <a:spcPct val="100000"/>
              </a:lnSpc>
              <a:spcBef>
                <a:spcPct val="50000"/>
              </a:spcBef>
              <a:spcAft>
                <a:spcPct val="0"/>
              </a:spcAft>
              <a:buClrTx/>
              <a:buSzTx/>
              <a:tabLst/>
              <a:defRPr/>
            </a:pPr>
            <a:endParaRPr kumimoji="0" lang="en-US" sz="28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endParaRPr>
          </a:p>
        </p:txBody>
      </p:sp>
      <p:sp>
        <p:nvSpPr>
          <p:cNvPr id="246790" name="Text Box 6"/>
          <p:cNvSpPr txBox="1">
            <a:spLocks noChangeArrowheads="1"/>
          </p:cNvSpPr>
          <p:nvPr/>
        </p:nvSpPr>
        <p:spPr bwMode="auto">
          <a:xfrm>
            <a:off x="685800" y="6397625"/>
            <a:ext cx="8382000"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lvl="0" algn="r">
              <a:spcBef>
                <a:spcPct val="50000"/>
              </a:spcBef>
              <a:defRPr/>
            </a:pPr>
            <a:r>
              <a:rPr lang="ar-JO" sz="2000" b="1" dirty="0">
                <a:solidFill>
                  <a:srgbClr val="FFFFCC"/>
                </a:solidFill>
                <a:latin typeface="Arial"/>
                <a:cs typeface="Arial"/>
              </a:rPr>
              <a:t>يوئيل ب. غرين، قاموس يسوع والأناجيل ، 66</a:t>
            </a:r>
            <a:endParaRPr lang="en-US" sz="2000" b="1" dirty="0">
              <a:solidFill>
                <a:srgbClr val="FFFFCC"/>
              </a:solidFill>
              <a:latin typeface="Arial"/>
              <a:cs typeface="Arial"/>
            </a:endParaRPr>
          </a:p>
        </p:txBody>
      </p:sp>
    </p:spTree>
    <p:extLst>
      <p:ext uri="{BB962C8B-B14F-4D97-AF65-F5344CB8AC3E}">
        <p14:creationId xmlns:p14="http://schemas.microsoft.com/office/powerpoint/2010/main" val="211610696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WordArt 2"/>
          <p:cNvSpPr>
            <a:spLocks noChangeArrowheads="1" noChangeShapeType="1" noTextEdit="1"/>
          </p:cNvSpPr>
          <p:nvPr/>
        </p:nvSpPr>
        <p:spPr bwMode="auto">
          <a:xfrm>
            <a:off x="2819400" y="914400"/>
            <a:ext cx="3657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الكبير التالي</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endParaRPr>
          </a:p>
        </p:txBody>
      </p:sp>
      <p:sp>
        <p:nvSpPr>
          <p:cNvPr id="245763"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5764"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latin typeface="Impact"/>
                <a:ea typeface="Impact"/>
                <a:cs typeface="Impact"/>
              </a:rPr>
              <a:t>السؤال</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endParaRPr>
          </a:p>
        </p:txBody>
      </p:sp>
      <p:pic>
        <p:nvPicPr>
          <p:cNvPr id="245765"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45766"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ماذا عن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6000" b="1" dirty="0">
                <a:solidFill>
                  <a:srgbClr val="FFFFCC"/>
                </a:solidFill>
                <a:effectLst>
                  <a:glow rad="228600">
                    <a:srgbClr val="000000"/>
                  </a:glow>
                  <a:outerShdw blurRad="38100" dist="38100" dir="2700000" algn="tl">
                    <a:srgbClr val="000000"/>
                  </a:outerShdw>
                </a:effectLst>
                <a:latin typeface="Arial"/>
                <a:cs typeface="Arial"/>
              </a:rPr>
              <a:t>هيرودس؟</a:t>
            </a:r>
            <a:endParaRPr kumimoji="0" lang="en-US" sz="6000" b="1" i="0" u="none" strike="noStrike" kern="1200" cap="none" spc="0" normalizeH="0" baseline="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060460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5764"/>
                                        </p:tgtEl>
                                        <p:attrNameLst>
                                          <p:attrName>style.visibility</p:attrName>
                                        </p:attrNameLst>
                                      </p:cBhvr>
                                      <p:to>
                                        <p:strVal val="visible"/>
                                      </p:to>
                                    </p:set>
                                    <p:anim calcmode="lin" valueType="num">
                                      <p:cBhvr additive="base">
                                        <p:cTn id="7" dur="3000" fill="hold"/>
                                        <p:tgtEl>
                                          <p:spTgt spid="245764"/>
                                        </p:tgtEl>
                                        <p:attrNameLst>
                                          <p:attrName>ppt_x</p:attrName>
                                        </p:attrNameLst>
                                      </p:cBhvr>
                                      <p:tavLst>
                                        <p:tav tm="0">
                                          <p:val>
                                            <p:strVal val="0-#ppt_w/2"/>
                                          </p:val>
                                        </p:tav>
                                        <p:tav tm="100000">
                                          <p:val>
                                            <p:strVal val="#ppt_x"/>
                                          </p:val>
                                        </p:tav>
                                      </p:tavLst>
                                    </p:anim>
                                    <p:anim calcmode="lin" valueType="num">
                                      <p:cBhvr additive="base">
                                        <p:cTn id="8" dur="3000" fill="hold"/>
                                        <p:tgtEl>
                                          <p:spTgt spid="2457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62"/>
                                        </p:tgtEl>
                                        <p:attrNameLst>
                                          <p:attrName>style.visibility</p:attrName>
                                        </p:attrNameLst>
                                      </p:cBhvr>
                                      <p:to>
                                        <p:strVal val="visible"/>
                                      </p:to>
                                    </p:set>
                                    <p:anim calcmode="lin" valueType="num">
                                      <p:cBhvr additive="base">
                                        <p:cTn id="11" dur="3000" fill="hold"/>
                                        <p:tgtEl>
                                          <p:spTgt spid="245762"/>
                                        </p:tgtEl>
                                        <p:attrNameLst>
                                          <p:attrName>ppt_x</p:attrName>
                                        </p:attrNameLst>
                                      </p:cBhvr>
                                      <p:tavLst>
                                        <p:tav tm="0">
                                          <p:val>
                                            <p:strVal val="0-#ppt_w/2"/>
                                          </p:val>
                                        </p:tav>
                                        <p:tav tm="100000">
                                          <p:val>
                                            <p:strVal val="#ppt_x"/>
                                          </p:val>
                                        </p:tav>
                                      </p:tavLst>
                                    </p:anim>
                                    <p:anim calcmode="lin" valueType="num">
                                      <p:cBhvr additive="base">
                                        <p:cTn id="12" dur="3000" fill="hold"/>
                                        <p:tgtEl>
                                          <p:spTgt spid="245762"/>
                                        </p:tgtEl>
                                        <p:attrNameLst>
                                          <p:attrName>ppt_y</p:attrName>
                                        </p:attrNameLst>
                                      </p:cBhvr>
                                      <p:tavLst>
                                        <p:tav tm="0">
                                          <p:val>
                                            <p:strVal val="#ppt_y"/>
                                          </p:val>
                                        </p:tav>
                                        <p:tav tm="100000">
                                          <p:val>
                                            <p:strVal val="#ppt_y"/>
                                          </p:val>
                                        </p:tav>
                                      </p:tavLst>
                                    </p:anim>
                                  </p:childTnLst>
                                </p:cTn>
                              </p:par>
                              <p:par>
                                <p:cTn id="13" presetID="10" presetClass="exit" presetSubtype="0" fill="hold" grpId="0" nodeType="withEffect" nodePh="1">
                                  <p:stCondLst>
                                    <p:cond delay="0"/>
                                  </p:stCondLst>
                                  <p:endCondLst>
                                    <p:cond evt="begin" delay="0">
                                      <p:tn val="13"/>
                                    </p:cond>
                                  </p:endCondLst>
                                  <p:childTnLst>
                                    <p:animEffect transition="out" filter="fade">
                                      <p:cBhvr>
                                        <p:cTn id="14" dur="2000"/>
                                        <p:tgtEl>
                                          <p:spTgt spid="245763">
                                            <p:txEl>
                                              <p:pRg st="0" end="0"/>
                                            </p:txEl>
                                          </p:spTgt>
                                        </p:tgtEl>
                                      </p:cBhvr>
                                    </p:animEffect>
                                    <p:set>
                                      <p:cBhvr>
                                        <p:cTn id="15" dur="1" fill="hold">
                                          <p:stCondLst>
                                            <p:cond delay="1999"/>
                                          </p:stCondLst>
                                        </p:cTn>
                                        <p:tgtEl>
                                          <p:spTgt spid="245763">
                                            <p:txEl>
                                              <p:pRg st="0" end="0"/>
                                            </p:txEl>
                                          </p:spTgt>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0" fill="hold" grpId="1" nodeType="clickEffect">
                                  <p:stCondLst>
                                    <p:cond delay="0"/>
                                  </p:stCondLst>
                                  <p:childTnLst>
                                    <p:set>
                                      <p:cBhvr>
                                        <p:cTn id="19" dur="1" fill="hold">
                                          <p:stCondLst>
                                            <p:cond delay="0"/>
                                          </p:stCondLst>
                                        </p:cTn>
                                        <p:tgtEl>
                                          <p:spTgt spid="245764"/>
                                        </p:tgtEl>
                                        <p:attrNameLst>
                                          <p:attrName>style.visibility</p:attrName>
                                        </p:attrNameLst>
                                      </p:cBhvr>
                                      <p:to>
                                        <p:strVal val="hidden"/>
                                      </p:to>
                                    </p:set>
                                  </p:childTnLst>
                                </p:cTn>
                              </p:par>
                              <p:par>
                                <p:cTn id="20" presetID="3" presetClass="exit" presetSubtype="0" fill="hold" grpId="1" nodeType="withEffect">
                                  <p:stCondLst>
                                    <p:cond delay="0"/>
                                  </p:stCondLst>
                                  <p:childTnLst>
                                    <p:set>
                                      <p:cBhvr>
                                        <p:cTn id="21" dur="1" fill="hold">
                                          <p:stCondLst>
                                            <p:cond delay="0"/>
                                          </p:stCondLst>
                                        </p:cTn>
                                        <p:tgtEl>
                                          <p:spTgt spid="245762"/>
                                        </p:tgtEl>
                                        <p:attrNameLst>
                                          <p:attrName>style.visibility</p:attrName>
                                        </p:attrNameLst>
                                      </p:cBhvr>
                                      <p:to>
                                        <p:strVal val="hidden"/>
                                      </p:to>
                                    </p:set>
                                  </p:childTnLst>
                                </p:cTn>
                              </p:par>
                              <p:par>
                                <p:cTn id="22" presetID="2" presetClass="entr" presetSubtype="3" fill="hold" grpId="0" nodeType="withEffect">
                                  <p:stCondLst>
                                    <p:cond delay="0"/>
                                  </p:stCondLst>
                                  <p:childTnLst>
                                    <p:set>
                                      <p:cBhvr>
                                        <p:cTn id="23" dur="1" fill="hold">
                                          <p:stCondLst>
                                            <p:cond delay="0"/>
                                          </p:stCondLst>
                                        </p:cTn>
                                        <p:tgtEl>
                                          <p:spTgt spid="245766"/>
                                        </p:tgtEl>
                                        <p:attrNameLst>
                                          <p:attrName>style.visibility</p:attrName>
                                        </p:attrNameLst>
                                      </p:cBhvr>
                                      <p:to>
                                        <p:strVal val="visible"/>
                                      </p:to>
                                    </p:set>
                                    <p:anim calcmode="lin" valueType="num">
                                      <p:cBhvr additive="base">
                                        <p:cTn id="24" dur="1000" fill="hold"/>
                                        <p:tgtEl>
                                          <p:spTgt spid="245766"/>
                                        </p:tgtEl>
                                        <p:attrNameLst>
                                          <p:attrName>ppt_x</p:attrName>
                                        </p:attrNameLst>
                                      </p:cBhvr>
                                      <p:tavLst>
                                        <p:tav tm="0">
                                          <p:val>
                                            <p:strVal val="1+#ppt_w/2"/>
                                          </p:val>
                                        </p:tav>
                                        <p:tav tm="100000">
                                          <p:val>
                                            <p:strVal val="#ppt_x"/>
                                          </p:val>
                                        </p:tav>
                                      </p:tavLst>
                                    </p:anim>
                                    <p:anim calcmode="lin" valueType="num">
                                      <p:cBhvr additive="base">
                                        <p:cTn id="25" dur="1000" fill="hold"/>
                                        <p:tgtEl>
                                          <p:spTgt spid="245766"/>
                                        </p:tgtEl>
                                        <p:attrNameLst>
                                          <p:attrName>ppt_y</p:attrName>
                                        </p:attrNameLst>
                                      </p:cBhvr>
                                      <p:tavLst>
                                        <p:tav tm="0">
                                          <p:val>
                                            <p:strVal val="0-#ppt_h/2"/>
                                          </p:val>
                                        </p:tav>
                                        <p:tav tm="100000">
                                          <p:val>
                                            <p:strVal val="#ppt_y"/>
                                          </p:val>
                                        </p:tav>
                                      </p:tavLst>
                                    </p:anim>
                                  </p:childTnLst>
                                </p:cTn>
                              </p:par>
                              <p:par>
                                <p:cTn id="26" presetID="9" presetClass="entr" presetSubtype="0" fill="hold" nodeType="withEffect">
                                  <p:stCondLst>
                                    <p:cond delay="0"/>
                                  </p:stCondLst>
                                  <p:childTnLst>
                                    <p:set>
                                      <p:cBhvr>
                                        <p:cTn id="27" dur="1" fill="hold">
                                          <p:stCondLst>
                                            <p:cond delay="0"/>
                                          </p:stCondLst>
                                        </p:cTn>
                                        <p:tgtEl>
                                          <p:spTgt spid="245765"/>
                                        </p:tgtEl>
                                        <p:attrNameLst>
                                          <p:attrName>style.visibility</p:attrName>
                                        </p:attrNameLst>
                                      </p:cBhvr>
                                      <p:to>
                                        <p:strVal val="visible"/>
                                      </p:to>
                                    </p:set>
                                    <p:animEffect transition="in" filter="dissolve">
                                      <p:cBhvr>
                                        <p:cTn id="28" dur="1000"/>
                                        <p:tgtEl>
                                          <p:spTgt spid="245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animBg="1"/>
      <p:bldP spid="245762" grpId="1" animBg="1"/>
      <p:bldP spid="245763" grpId="0" build="allAtOnce"/>
      <p:bldP spid="245764" grpId="0" animBg="1"/>
      <p:bldP spid="245764" grpId="1" animBg="1"/>
      <p:bldP spid="24576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8595" name="Text Box 3"/>
          <p:cNvSpPr txBox="1">
            <a:spLocks noChangeArrowheads="1"/>
          </p:cNvSpPr>
          <p:nvPr/>
        </p:nvSpPr>
        <p:spPr bwMode="auto">
          <a:xfrm>
            <a:off x="0" y="228600"/>
            <a:ext cx="9144000" cy="5201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32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rPr>
              <a:t>الملك هيرودس</a:t>
            </a:r>
            <a:endParaRPr kumimoji="0" lang="en-US" sz="32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lang="ar-JO" sz="3200" dirty="0">
                <a:solidFill>
                  <a:srgbClr val="FFFFCC"/>
                </a:solidFill>
                <a:latin typeface="Arial"/>
                <a:cs typeface="Arial"/>
              </a:rPr>
              <a:t>بحسب سجلات يوسيفوس نعرف أن هيرودس مات حوالي 4 ق.م</a:t>
            </a:r>
            <a:endParaRPr kumimoji="0" lang="en-US" sz="3200" b="0" i="0" u="none" strike="noStrike" kern="1200" cap="none" spc="0" normalizeH="0" baseline="0" noProof="0" dirty="0">
              <a:ln>
                <a:noFill/>
              </a:ln>
              <a:solidFill>
                <a:srgbClr val="FFFFCC"/>
              </a:solidFill>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متى 2: 1</a:t>
            </a:r>
            <a:br>
              <a:rPr kumimoji="0" lang="en-US" sz="2800" b="0" i="0" u="none" strike="noStrike" kern="1200" cap="none" spc="0" normalizeH="0" baseline="0" noProof="0" dirty="0">
                <a:ln>
                  <a:noFill/>
                </a:ln>
                <a:solidFill>
                  <a:srgbClr val="FFFFCC"/>
                </a:solidFill>
                <a:effectLst/>
                <a:uLnTx/>
                <a:uFillTx/>
                <a:latin typeface="Arial"/>
                <a:ea typeface="ＭＳ Ｐゴシック" charset="0"/>
                <a:cs typeface="Arial"/>
              </a:rPr>
            </a:br>
            <a:r>
              <a:rPr kumimoji="0" lang="ar-JO" sz="2800" b="0" i="0" u="none" strike="noStrike" kern="1200" cap="none" spc="0" normalizeH="0" baseline="0" noProof="0" dirty="0">
                <a:ln>
                  <a:noFill/>
                </a:ln>
                <a:solidFill>
                  <a:srgbClr val="FFFFCC"/>
                </a:solidFill>
                <a:effectLst/>
                <a:uLnTx/>
                <a:uFillTx/>
                <a:latin typeface="Arial"/>
                <a:ea typeface="ＭＳ Ｐゴシック" charset="0"/>
                <a:cs typeface="Arial"/>
              </a:rPr>
              <a:t>و لما ولد يسوع في بيت لحم اليهودية في أيام هيرودس الملك إذا مجوس من المشرق قد جاؤوا إلى أورشليم</a:t>
            </a:r>
            <a:endParaRPr kumimoji="0" lang="en-US" sz="2800" b="0" i="0" u="none" strike="noStrike" kern="1200" cap="none" spc="0" normalizeH="0" baseline="0" noProof="0" dirty="0">
              <a:ln>
                <a:noFill/>
              </a:ln>
              <a:solidFill>
                <a:srgbClr val="FFFFCC"/>
              </a:solidFill>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متى 2: 16</a:t>
            </a:r>
            <a:br>
              <a:rPr kumimoji="0" lang="en-US" sz="2800" b="0" i="0" u="none" strike="noStrike" kern="1200" cap="none" spc="0" normalizeH="0" baseline="0" noProof="0" dirty="0">
                <a:ln>
                  <a:noFill/>
                </a:ln>
                <a:solidFill>
                  <a:srgbClr val="FFFFCC"/>
                </a:solidFill>
                <a:effectLst/>
                <a:uLnTx/>
                <a:uFillTx/>
                <a:latin typeface="Arial"/>
                <a:ea typeface="ＭＳ Ｐゴシック" charset="0"/>
                <a:cs typeface="Arial"/>
              </a:rPr>
            </a:br>
            <a:r>
              <a:rPr kumimoji="0" lang="ar-JO" sz="2800" b="0" i="0" u="none" strike="noStrike" kern="1200" cap="none" spc="0" normalizeH="0" baseline="0" noProof="0" dirty="0">
                <a:ln>
                  <a:noFill/>
                </a:ln>
                <a:solidFill>
                  <a:srgbClr val="FFFFCC"/>
                </a:solidFill>
                <a:effectLst/>
                <a:uLnTx/>
                <a:uFillTx/>
                <a:latin typeface="Arial"/>
                <a:ea typeface="ＭＳ Ｐゴシック" charset="0"/>
                <a:cs typeface="Arial"/>
              </a:rPr>
              <a:t>حينئذ لما رأى هيرودس</a:t>
            </a:r>
            <a:r>
              <a:rPr kumimoji="0" lang="ar-JO" sz="2800" b="0" i="0" u="none" strike="noStrike" kern="1200" cap="none" spc="0" normalizeH="0" noProof="0" dirty="0">
                <a:ln>
                  <a:noFill/>
                </a:ln>
                <a:solidFill>
                  <a:srgbClr val="FFFFCC"/>
                </a:solidFill>
                <a:effectLst/>
                <a:uLnTx/>
                <a:uFillTx/>
                <a:latin typeface="Arial"/>
                <a:ea typeface="ＭＳ Ｐゴシック" charset="0"/>
                <a:cs typeface="Arial"/>
              </a:rPr>
              <a:t> أن المجوس سخروا به غضب جداً فأرسل وقتل جميع الصبيان الذين في بيت لحم وفي كل تخومها من ابن سنتين فما دون بحسب الزمان الذي تحققه من المجوس</a:t>
            </a:r>
            <a:br>
              <a:rPr kumimoji="0" lang="en-US" sz="2800" b="0" i="0" u="none" strike="noStrike" kern="1200" cap="none" spc="0" normalizeH="0" baseline="0" noProof="0" dirty="0">
                <a:ln>
                  <a:noFill/>
                </a:ln>
                <a:solidFill>
                  <a:srgbClr val="FFFFCC"/>
                </a:solidFill>
                <a:effectLst/>
                <a:uLnTx/>
                <a:uFillTx/>
                <a:latin typeface="Arial"/>
                <a:ea typeface="ＭＳ Ｐゴシック" charset="0"/>
                <a:cs typeface="Arial"/>
              </a:rPr>
            </a:br>
            <a:endParaRPr kumimoji="0" lang="en-US" sz="2800" b="0"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38596" name="Text Box 4"/>
          <p:cNvSpPr txBox="1">
            <a:spLocks noChangeArrowheads="1"/>
          </p:cNvSpPr>
          <p:nvPr/>
        </p:nvSpPr>
        <p:spPr bwMode="auto">
          <a:xfrm>
            <a:off x="6858000" y="6400800"/>
            <a:ext cx="2286000" cy="45720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CC"/>
                </a:solidFill>
                <a:effectLst/>
                <a:uLnTx/>
                <a:uFillTx/>
                <a:latin typeface="Arial"/>
                <a:ea typeface="ＭＳ Ｐゴシック" charset="0"/>
                <a:cs typeface="Arial"/>
              </a:rPr>
              <a:t>بلومبيرغ، 188</a:t>
            </a:r>
            <a:endParaRPr kumimoji="0" lang="en-US" sz="2400" b="0"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4398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238595">
                                            <p:txEl>
                                              <p:pRg st="1" end="1"/>
                                            </p:txEl>
                                          </p:spTgt>
                                        </p:tgtEl>
                                        <p:attrNameLst>
                                          <p:attrName>style.visibility</p:attrName>
                                        </p:attrNameLst>
                                      </p:cBhvr>
                                      <p:to>
                                        <p:strVal val="visible"/>
                                      </p:to>
                                    </p:set>
                                    <p:animEffect transition="in" filter="checkerboard(down)">
                                      <p:cBhvr>
                                        <p:cTn id="7" dur="500"/>
                                        <p:tgtEl>
                                          <p:spTgt spid="2385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8595">
                                            <p:txEl>
                                              <p:pRg st="2" end="2"/>
                                            </p:txEl>
                                          </p:spTgt>
                                        </p:tgtEl>
                                        <p:attrNameLst>
                                          <p:attrName>style.visibility</p:attrName>
                                        </p:attrNameLst>
                                      </p:cBhvr>
                                      <p:to>
                                        <p:strVal val="visible"/>
                                      </p:to>
                                    </p:set>
                                    <p:animEffect transition="in" filter="checkerboard(down)">
                                      <p:cBhvr>
                                        <p:cTn id="12" dur="500"/>
                                        <p:tgtEl>
                                          <p:spTgt spid="2385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8595">
                                            <p:txEl>
                                              <p:pRg st="3" end="3"/>
                                            </p:txEl>
                                          </p:spTgt>
                                        </p:tgtEl>
                                        <p:attrNameLst>
                                          <p:attrName>style.visibility</p:attrName>
                                        </p:attrNameLst>
                                      </p:cBhvr>
                                      <p:to>
                                        <p:strVal val="visible"/>
                                      </p:to>
                                    </p:set>
                                    <p:animEffect transition="in" filter="checkerboard(down)">
                                      <p:cBhvr>
                                        <p:cTn id="17" dur="500"/>
                                        <p:tgtEl>
                                          <p:spTgt spid="2385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defRPr/>
            </a:pPr>
            <a:r>
              <a:rPr lang="ar-JO" dirty="0">
                <a:solidFill>
                  <a:schemeClr val="bg1"/>
                </a:solidFill>
              </a:rPr>
              <a:t>كيف يتكلم الله إلينا؟</a:t>
            </a:r>
            <a:endParaRPr lang="en-US" dirty="0">
              <a:solidFill>
                <a:schemeClr val="bg1"/>
              </a:solidFill>
            </a:endParaRPr>
          </a:p>
        </p:txBody>
      </p:sp>
      <p:sp>
        <p:nvSpPr>
          <p:cNvPr id="6" name="Rectangle 3"/>
          <p:cNvSpPr txBox="1">
            <a:spLocks noChangeArrowheads="1"/>
          </p:cNvSpPr>
          <p:nvPr/>
        </p:nvSpPr>
        <p:spPr bwMode="auto">
          <a:xfrm>
            <a:off x="381000" y="1447800"/>
            <a:ext cx="8229600" cy="609600"/>
          </a:xfrm>
          <a:prstGeom prst="rect">
            <a:avLst/>
          </a:prstGeom>
          <a:noFill/>
          <a:ln w="9525">
            <a:noFill/>
            <a:miter lim="800000"/>
            <a:headEnd/>
            <a:tailEnd/>
          </a:ln>
        </p:spPr>
        <p:txBody>
          <a:bodyPr lIns="90993" tIns="45499" rIns="90993" bIns="45499"/>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يتكلم الله بلغة مكتوبة وشفوية</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pic>
        <p:nvPicPr>
          <p:cNvPr id="390148" name="Picture 7" descr="word-weight-joh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62247"/>
            <a:ext cx="9144000" cy="439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9619" name="Text Box 3"/>
          <p:cNvSpPr txBox="1">
            <a:spLocks noChangeArrowheads="1"/>
          </p:cNvSpPr>
          <p:nvPr/>
        </p:nvSpPr>
        <p:spPr bwMode="auto">
          <a:xfrm>
            <a:off x="2786050" y="228600"/>
            <a:ext cx="635795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ar-JO" sz="3600" b="1" i="0" u="sng" strike="noStrike" kern="1200" cap="none" spc="0" normalizeH="0" baseline="0" noProof="0" dirty="0">
                <a:ln>
                  <a:noFill/>
                </a:ln>
                <a:solidFill>
                  <a:srgbClr val="FFFFCC"/>
                </a:solidFill>
                <a:effectLst>
                  <a:outerShdw blurRad="38100" dist="38100" dir="2700000" algn="tl">
                    <a:srgbClr val="000000"/>
                  </a:outerShdw>
                </a:effectLst>
                <a:uLnTx/>
                <a:uFillTx/>
                <a:latin typeface="Arial"/>
                <a:ea typeface="ＭＳ Ｐゴシック" charset="0"/>
                <a:cs typeface="Arial"/>
              </a:rPr>
              <a:t>وضع الأمور معاً</a:t>
            </a:r>
            <a:endPar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39620" name="Line 4"/>
          <p:cNvSpPr>
            <a:spLocks noChangeShapeType="1"/>
          </p:cNvSpPr>
          <p:nvPr/>
        </p:nvSpPr>
        <p:spPr bwMode="auto">
          <a:xfrm>
            <a:off x="1143000" y="4267200"/>
            <a:ext cx="6858000" cy="0"/>
          </a:xfrm>
          <a:prstGeom prst="line">
            <a:avLst/>
          </a:prstGeom>
          <a:noFill/>
          <a:ln w="5715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1" name="Line 5"/>
          <p:cNvSpPr>
            <a:spLocks noChangeShapeType="1"/>
          </p:cNvSpPr>
          <p:nvPr/>
        </p:nvSpPr>
        <p:spPr bwMode="auto">
          <a:xfrm flipV="1">
            <a:off x="80010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2" name="Line 6"/>
          <p:cNvSpPr>
            <a:spLocks noChangeShapeType="1"/>
          </p:cNvSpPr>
          <p:nvPr/>
        </p:nvSpPr>
        <p:spPr bwMode="auto">
          <a:xfrm flipV="1">
            <a:off x="11430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4" name="Line 8"/>
          <p:cNvSpPr>
            <a:spLocks noChangeShapeType="1"/>
          </p:cNvSpPr>
          <p:nvPr/>
        </p:nvSpPr>
        <p:spPr bwMode="auto">
          <a:xfrm flipV="1">
            <a:off x="32766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6" name="Text Box 10"/>
          <p:cNvSpPr txBox="1">
            <a:spLocks noChangeArrowheads="1"/>
          </p:cNvSpPr>
          <p:nvPr/>
        </p:nvSpPr>
        <p:spPr bwMode="auto">
          <a:xfrm>
            <a:off x="6705600" y="2438400"/>
            <a:ext cx="2286000" cy="1538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إحصاء </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800" b="1" dirty="0">
                <a:solidFill>
                  <a:srgbClr val="FFFFCC"/>
                </a:solidFill>
                <a:latin typeface="Arial"/>
                <a:cs typeface="Arial"/>
              </a:rPr>
              <a:t>كيرينيوس</a:t>
            </a:r>
            <a:br>
              <a:rPr kumimoji="0" lang="en-US" sz="2800" b="1" i="0" u="none" strike="noStrike" kern="1200" cap="none" spc="0" normalizeH="0" baseline="0" noProof="0" dirty="0">
                <a:ln>
                  <a:noFill/>
                </a:ln>
                <a:solidFill>
                  <a:srgbClr val="FFFFCC"/>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CC"/>
                </a:solidFill>
                <a:effectLst/>
                <a:uLnTx/>
                <a:uFillTx/>
                <a:latin typeface="Arial"/>
                <a:ea typeface="ＭＳ Ｐゴシック" charset="0"/>
                <a:cs typeface="Arial"/>
              </a:rPr>
              <a:t>6-7 م</a:t>
            </a:r>
            <a:endParaRPr kumimoji="0" lang="en-US" sz="28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39627" name="Text Box 11"/>
          <p:cNvSpPr txBox="1">
            <a:spLocks noChangeArrowheads="1"/>
          </p:cNvSpPr>
          <p:nvPr/>
        </p:nvSpPr>
        <p:spPr bwMode="auto">
          <a:xfrm>
            <a:off x="2209800" y="2438400"/>
            <a:ext cx="2209800" cy="13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موت</a:t>
            </a:r>
          </a:p>
          <a:p>
            <a:pPr marL="0" marR="0" lvl="0" indent="0" algn="ctr" defTabSz="914400" rtl="0" eaLnBrk="1" fontAlgn="base" latinLnBrk="0" hangingPunct="1">
              <a:lnSpc>
                <a:spcPct val="60000"/>
              </a:lnSpc>
              <a:spcBef>
                <a:spcPct val="50000"/>
              </a:spcBef>
              <a:spcAft>
                <a:spcPct val="0"/>
              </a:spcAft>
              <a:buClrTx/>
              <a:buSzTx/>
              <a:buFontTx/>
              <a:buNone/>
              <a:tabLst/>
              <a:defRPr/>
            </a:pPr>
            <a:r>
              <a:rPr lang="ar-JO" sz="2800" b="1" dirty="0">
                <a:solidFill>
                  <a:srgbClr val="FFFFCC"/>
                </a:solidFill>
                <a:latin typeface="Arial"/>
                <a:cs typeface="Arial"/>
              </a:rPr>
              <a:t>الملك هيرودس</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4</a:t>
            </a:r>
            <a:r>
              <a:rPr kumimoji="0" lang="ar-JO" sz="2800" b="1" i="0" u="none" strike="noStrike" kern="1200" cap="none" spc="0" normalizeH="0" noProof="0" dirty="0">
                <a:ln>
                  <a:noFill/>
                </a:ln>
                <a:solidFill>
                  <a:srgbClr val="FFFFCC"/>
                </a:solidFill>
                <a:effectLst/>
                <a:uLnTx/>
                <a:uFillTx/>
                <a:latin typeface="Arial"/>
                <a:ea typeface="ＭＳ Ｐゴシック" charset="0"/>
                <a:cs typeface="Arial"/>
              </a:rPr>
              <a:t> ق.م</a:t>
            </a:r>
            <a:endParaRPr kumimoji="0" lang="en-US" sz="28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39628" name="Text Box 12"/>
          <p:cNvSpPr txBox="1">
            <a:spLocks noChangeArrowheads="1"/>
          </p:cNvSpPr>
          <p:nvPr/>
        </p:nvSpPr>
        <p:spPr bwMode="auto">
          <a:xfrm>
            <a:off x="190128" y="2438400"/>
            <a:ext cx="1973560" cy="13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defPPr>
              <a:defRPr lang="en-US"/>
            </a:defPPr>
            <a:lvl1pPr algn="ctr">
              <a:lnSpc>
                <a:spcPct val="60000"/>
              </a:lnSpc>
              <a:spcBef>
                <a:spcPct val="50000"/>
              </a:spcBef>
              <a:defRPr sz="2800" b="1">
                <a:latin typeface="Arial"/>
                <a:cs typeface="Arial"/>
              </a:defRPr>
            </a:lvl1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الإحصاء</a:t>
            </a:r>
          </a:p>
          <a:p>
            <a:pPr marL="0" marR="0" lvl="0" indent="0" algn="ctr" defTabSz="914400" rtl="0" eaLnBrk="1" fontAlgn="base" latinLnBrk="0" hangingPunct="1">
              <a:lnSpc>
                <a:spcPct val="60000"/>
              </a:lnSpc>
              <a:spcBef>
                <a:spcPct val="50000"/>
              </a:spcBef>
              <a:spcAft>
                <a:spcPct val="0"/>
              </a:spcAft>
              <a:buClrTx/>
              <a:buSzTx/>
              <a:buFontTx/>
              <a:buNone/>
              <a:tabLst/>
              <a:defRPr/>
            </a:pPr>
            <a:r>
              <a:rPr lang="ar-JO" dirty="0">
                <a:solidFill>
                  <a:srgbClr val="FFFFCC"/>
                </a:solidFill>
              </a:rPr>
              <a:t>السابق</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uLnTx/>
                <a:uFillTx/>
                <a:latin typeface="Arial"/>
                <a:ea typeface="ＭＳ Ｐゴシック" charset="0"/>
                <a:cs typeface="Arial"/>
              </a:rPr>
              <a:t>8-7 ق.م</a:t>
            </a:r>
            <a:endParaRPr kumimoji="0" lang="en-US" sz="28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39634" name="Line 18"/>
          <p:cNvSpPr>
            <a:spLocks noChangeShapeType="1"/>
          </p:cNvSpPr>
          <p:nvPr/>
        </p:nvSpPr>
        <p:spPr bwMode="auto">
          <a:xfrm>
            <a:off x="1143000" y="4495800"/>
            <a:ext cx="6858000" cy="0"/>
          </a:xfrm>
          <a:prstGeom prst="line">
            <a:avLst/>
          </a:prstGeom>
          <a:noFill/>
          <a:ln w="38100">
            <a:solidFill>
              <a:srgbClr val="FFFF00"/>
            </a:solidFill>
            <a:miter lim="800000"/>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7" name="Text Box 21"/>
          <p:cNvSpPr txBox="1">
            <a:spLocks noChangeArrowheads="1"/>
          </p:cNvSpPr>
          <p:nvPr/>
        </p:nvSpPr>
        <p:spPr bwMode="auto">
          <a:xfrm>
            <a:off x="3390528" y="4648200"/>
            <a:ext cx="197356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14 سنة</a:t>
            </a:r>
            <a:endPar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pic>
        <p:nvPicPr>
          <p:cNvPr id="239640" name="Picture 24" descr="puzz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2438400"/>
          </a:xfrm>
          <a:prstGeom prst="rect">
            <a:avLst/>
          </a:prstGeom>
          <a:noFill/>
          <a:extLst>
            <a:ext uri="{909E8E84-426E-40dd-AFC4-6F175D3DCCD1}">
              <a14:hiddenFill xmlns:a14="http://schemas.microsoft.com/office/drawing/2010/main" xmlns="">
                <a:solidFill>
                  <a:srgbClr val="FFFFFF"/>
                </a:solidFill>
              </a14:hiddenFill>
            </a:ext>
          </a:extLst>
        </p:spPr>
      </p:pic>
      <p:sp>
        <p:nvSpPr>
          <p:cNvPr id="239642" name="Text Box 26"/>
          <p:cNvSpPr txBox="1">
            <a:spLocks noChangeArrowheads="1"/>
          </p:cNvSpPr>
          <p:nvPr/>
        </p:nvSpPr>
        <p:spPr bwMode="auto">
          <a:xfrm>
            <a:off x="1524000" y="5486400"/>
            <a:ext cx="5943600" cy="116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800" b="1" dirty="0">
                <a:solidFill>
                  <a:srgbClr val="99FF99"/>
                </a:solidFill>
                <a:latin typeface="Arial"/>
                <a:cs typeface="Arial"/>
              </a:rPr>
              <a:t>لهذا يمكننا أن نستنتج </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800" b="1" dirty="0">
                <a:solidFill>
                  <a:srgbClr val="99FF99"/>
                </a:solidFill>
                <a:latin typeface="Arial"/>
                <a:cs typeface="Arial"/>
              </a:rPr>
              <a:t>أن يسوع ولد بين 8-4 ق.م</a:t>
            </a:r>
            <a:endParaRPr kumimoji="0" lang="en-US" sz="2800" b="1" i="0" u="none" strike="noStrike" kern="1200" cap="none" spc="0" normalizeH="0" baseline="0" noProof="0" dirty="0">
              <a:ln>
                <a:noFill/>
              </a:ln>
              <a:solidFill>
                <a:srgbClr val="99FF99"/>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2576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9621"/>
                                        </p:tgtEl>
                                        <p:attrNameLst>
                                          <p:attrName>style.visibility</p:attrName>
                                        </p:attrNameLst>
                                      </p:cBhvr>
                                      <p:to>
                                        <p:strVal val="visible"/>
                                      </p:to>
                                    </p:set>
                                    <p:animEffect transition="in" filter="blinds(horizontal)">
                                      <p:cBhvr>
                                        <p:cTn id="7" dur="500"/>
                                        <p:tgtEl>
                                          <p:spTgt spid="239621"/>
                                        </p:tgtEl>
                                      </p:cBhvr>
                                    </p:animEffect>
                                  </p:childTnLst>
                                </p:cTn>
                              </p:par>
                              <p:par>
                                <p:cTn id="8" presetID="3" presetClass="entr" presetSubtype="10" fill="hold" nodeType="withEffect">
                                  <p:stCondLst>
                                    <p:cond delay="0"/>
                                  </p:stCondLst>
                                  <p:childTnLst>
                                    <p:set>
                                      <p:cBhvr>
                                        <p:cTn id="9" dur="1" fill="hold">
                                          <p:stCondLst>
                                            <p:cond delay="0"/>
                                          </p:stCondLst>
                                        </p:cTn>
                                        <p:tgtEl>
                                          <p:spTgt spid="239626"/>
                                        </p:tgtEl>
                                        <p:attrNameLst>
                                          <p:attrName>style.visibility</p:attrName>
                                        </p:attrNameLst>
                                      </p:cBhvr>
                                      <p:to>
                                        <p:strVal val="visible"/>
                                      </p:to>
                                    </p:set>
                                    <p:animEffect transition="in" filter="blinds(horizontal)">
                                      <p:cBhvr>
                                        <p:cTn id="10" dur="500"/>
                                        <p:tgtEl>
                                          <p:spTgt spid="2396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239634"/>
                                        </p:tgtEl>
                                        <p:attrNameLst>
                                          <p:attrName>style.visibility</p:attrName>
                                        </p:attrNameLst>
                                      </p:cBhvr>
                                      <p:to>
                                        <p:strVal val="visible"/>
                                      </p:to>
                                    </p:set>
                                    <p:anim calcmode="lin" valueType="num">
                                      <p:cBhvr>
                                        <p:cTn id="15" dur="500" fill="hold"/>
                                        <p:tgtEl>
                                          <p:spTgt spid="239634"/>
                                        </p:tgtEl>
                                        <p:attrNameLst>
                                          <p:attrName>ppt_w</p:attrName>
                                        </p:attrNameLst>
                                      </p:cBhvr>
                                      <p:tavLst>
                                        <p:tav tm="0">
                                          <p:val>
                                            <p:fltVal val="0"/>
                                          </p:val>
                                        </p:tav>
                                        <p:tav tm="100000">
                                          <p:val>
                                            <p:strVal val="#ppt_w"/>
                                          </p:val>
                                        </p:tav>
                                      </p:tavLst>
                                    </p:anim>
                                    <p:anim calcmode="lin" valueType="num">
                                      <p:cBhvr>
                                        <p:cTn id="16" dur="500" fill="hold"/>
                                        <p:tgtEl>
                                          <p:spTgt spid="23963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39637"/>
                                        </p:tgtEl>
                                        <p:attrNameLst>
                                          <p:attrName>style.visibility</p:attrName>
                                        </p:attrNameLst>
                                      </p:cBhvr>
                                      <p:to>
                                        <p:strVal val="visible"/>
                                      </p:to>
                                    </p:set>
                                    <p:anim calcmode="lin" valueType="num">
                                      <p:cBhvr>
                                        <p:cTn id="19" dur="500" fill="hold"/>
                                        <p:tgtEl>
                                          <p:spTgt spid="239637"/>
                                        </p:tgtEl>
                                        <p:attrNameLst>
                                          <p:attrName>ppt_w</p:attrName>
                                        </p:attrNameLst>
                                      </p:cBhvr>
                                      <p:tavLst>
                                        <p:tav tm="0">
                                          <p:val>
                                            <p:fltVal val="0"/>
                                          </p:val>
                                        </p:tav>
                                        <p:tav tm="100000">
                                          <p:val>
                                            <p:strVal val="#ppt_w"/>
                                          </p:val>
                                        </p:tav>
                                      </p:tavLst>
                                    </p:anim>
                                    <p:anim calcmode="lin" valueType="num">
                                      <p:cBhvr>
                                        <p:cTn id="20" dur="500" fill="hold"/>
                                        <p:tgtEl>
                                          <p:spTgt spid="23963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9622"/>
                                        </p:tgtEl>
                                        <p:attrNameLst>
                                          <p:attrName>style.visibility</p:attrName>
                                        </p:attrNameLst>
                                      </p:cBhvr>
                                      <p:to>
                                        <p:strVal val="visible"/>
                                      </p:to>
                                    </p:set>
                                    <p:animEffect transition="in" filter="fade">
                                      <p:cBhvr>
                                        <p:cTn id="25" dur="1000"/>
                                        <p:tgtEl>
                                          <p:spTgt spid="2396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9628"/>
                                        </p:tgtEl>
                                        <p:attrNameLst>
                                          <p:attrName>style.visibility</p:attrName>
                                        </p:attrNameLst>
                                      </p:cBhvr>
                                      <p:to>
                                        <p:strVal val="visible"/>
                                      </p:to>
                                    </p:set>
                                    <p:animEffect transition="in" filter="fade">
                                      <p:cBhvr>
                                        <p:cTn id="28" dur="1000"/>
                                        <p:tgtEl>
                                          <p:spTgt spid="239628"/>
                                        </p:tgtEl>
                                      </p:cBhvr>
                                    </p:animEffect>
                                  </p:childTnLst>
                                </p:cTn>
                              </p:par>
                            </p:childTnLst>
                          </p:cTn>
                        </p:par>
                        <p:par>
                          <p:cTn id="29" fill="hold" nodeType="afterGroup">
                            <p:stCondLst>
                              <p:cond delay="1000"/>
                            </p:stCondLst>
                            <p:childTnLst>
                              <p:par>
                                <p:cTn id="30" presetID="17" presetClass="entr" presetSubtype="10" fill="hold" grpId="0" nodeType="afterEffect">
                                  <p:stCondLst>
                                    <p:cond delay="0"/>
                                  </p:stCondLst>
                                  <p:childTnLst>
                                    <p:set>
                                      <p:cBhvr>
                                        <p:cTn id="31" dur="1" fill="hold">
                                          <p:stCondLst>
                                            <p:cond delay="0"/>
                                          </p:stCondLst>
                                        </p:cTn>
                                        <p:tgtEl>
                                          <p:spTgt spid="239620"/>
                                        </p:tgtEl>
                                        <p:attrNameLst>
                                          <p:attrName>style.visibility</p:attrName>
                                        </p:attrNameLst>
                                      </p:cBhvr>
                                      <p:to>
                                        <p:strVal val="visible"/>
                                      </p:to>
                                    </p:set>
                                    <p:anim calcmode="lin" valueType="num">
                                      <p:cBhvr>
                                        <p:cTn id="32" dur="500" fill="hold"/>
                                        <p:tgtEl>
                                          <p:spTgt spid="239620"/>
                                        </p:tgtEl>
                                        <p:attrNameLst>
                                          <p:attrName>ppt_w</p:attrName>
                                        </p:attrNameLst>
                                      </p:cBhvr>
                                      <p:tavLst>
                                        <p:tav tm="0">
                                          <p:val>
                                            <p:fltVal val="0"/>
                                          </p:val>
                                        </p:tav>
                                        <p:tav tm="100000">
                                          <p:val>
                                            <p:strVal val="#ppt_w"/>
                                          </p:val>
                                        </p:tav>
                                      </p:tavLst>
                                    </p:anim>
                                    <p:anim calcmode="lin" valueType="num">
                                      <p:cBhvr>
                                        <p:cTn id="33" dur="500" fill="hold"/>
                                        <p:tgtEl>
                                          <p:spTgt spid="239620"/>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9624"/>
                                        </p:tgtEl>
                                        <p:attrNameLst>
                                          <p:attrName>style.visibility</p:attrName>
                                        </p:attrNameLst>
                                      </p:cBhvr>
                                      <p:to>
                                        <p:strVal val="visible"/>
                                      </p:to>
                                    </p:set>
                                    <p:animEffect transition="in" filter="blinds(horizontal)">
                                      <p:cBhvr>
                                        <p:cTn id="38" dur="500"/>
                                        <p:tgtEl>
                                          <p:spTgt spid="239624"/>
                                        </p:tgtEl>
                                      </p:cBhvr>
                                    </p:animEffect>
                                  </p:childTnLst>
                                </p:cTn>
                              </p:par>
                              <p:par>
                                <p:cTn id="39" presetID="3" presetClass="entr" presetSubtype="10" fill="hold" nodeType="withEffect">
                                  <p:stCondLst>
                                    <p:cond delay="0"/>
                                  </p:stCondLst>
                                  <p:childTnLst>
                                    <p:set>
                                      <p:cBhvr>
                                        <p:cTn id="40" dur="1" fill="hold">
                                          <p:stCondLst>
                                            <p:cond delay="0"/>
                                          </p:stCondLst>
                                        </p:cTn>
                                        <p:tgtEl>
                                          <p:spTgt spid="239627"/>
                                        </p:tgtEl>
                                        <p:attrNameLst>
                                          <p:attrName>style.visibility</p:attrName>
                                        </p:attrNameLst>
                                      </p:cBhvr>
                                      <p:to>
                                        <p:strVal val="visible"/>
                                      </p:to>
                                    </p:set>
                                    <p:animEffect transition="in" filter="blinds(horizontal)">
                                      <p:cBhvr>
                                        <p:cTn id="41" dur="500"/>
                                        <p:tgtEl>
                                          <p:spTgt spid="2396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4" presetClass="entr" presetSubtype="0" fill="hold" nodeType="clickEffect">
                                  <p:stCondLst>
                                    <p:cond delay="0"/>
                                  </p:stCondLst>
                                  <p:childTnLst>
                                    <p:set>
                                      <p:cBhvr>
                                        <p:cTn id="45" dur="1" fill="hold">
                                          <p:stCondLst>
                                            <p:cond delay="0"/>
                                          </p:stCondLst>
                                        </p:cTn>
                                        <p:tgtEl>
                                          <p:spTgt spid="239642"/>
                                        </p:tgtEl>
                                        <p:attrNameLst>
                                          <p:attrName>style.visibility</p:attrName>
                                        </p:attrNameLst>
                                      </p:cBhvr>
                                      <p:to>
                                        <p:strVal val="visible"/>
                                      </p:to>
                                    </p:set>
                                    <p:anim from="(-#ppt_w/2)" to="(#ppt_x)" calcmode="lin" valueType="num">
                                      <p:cBhvr>
                                        <p:cTn id="46" dur="600" fill="hold">
                                          <p:stCondLst>
                                            <p:cond delay="0"/>
                                          </p:stCondLst>
                                        </p:cTn>
                                        <p:tgtEl>
                                          <p:spTgt spid="239642"/>
                                        </p:tgtEl>
                                        <p:attrNameLst>
                                          <p:attrName>ppt_x</p:attrName>
                                        </p:attrNameLst>
                                      </p:cBhvr>
                                    </p:anim>
                                    <p:anim from="0" to="-1.0" calcmode="lin" valueType="num">
                                      <p:cBhvr>
                                        <p:cTn id="47" dur="200" decel="50000" autoRev="1" fill="hold">
                                          <p:stCondLst>
                                            <p:cond delay="600"/>
                                          </p:stCondLst>
                                        </p:cTn>
                                        <p:tgtEl>
                                          <p:spTgt spid="239642"/>
                                        </p:tgtEl>
                                        <p:attrNameLst>
                                          <p:attrName>xshear</p:attrName>
                                        </p:attrNameLst>
                                      </p:cBhvr>
                                    </p:anim>
                                    <p:animScale>
                                      <p:cBhvr>
                                        <p:cTn id="48" dur="200" decel="100000" autoRev="1" fill="hold">
                                          <p:stCondLst>
                                            <p:cond delay="600"/>
                                          </p:stCondLst>
                                        </p:cTn>
                                        <p:tgtEl>
                                          <p:spTgt spid="239642"/>
                                        </p:tgtEl>
                                      </p:cBhvr>
                                      <p:from x="100000" y="100000"/>
                                      <p:to x="80000" y="100000"/>
                                    </p:animScale>
                                    <p:anim by="(#ppt_h/3+#ppt_w*0.1)" calcmode="lin" valueType="num">
                                      <p:cBhvr additive="sum">
                                        <p:cTn id="49" dur="200" decel="100000" autoRev="1" fill="hold">
                                          <p:stCondLst>
                                            <p:cond delay="600"/>
                                          </p:stCondLst>
                                        </p:cTn>
                                        <p:tgtEl>
                                          <p:spTgt spid="2396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animBg="1"/>
      <p:bldP spid="239621" grpId="0" animBg="1"/>
      <p:bldP spid="239622" grpId="0" animBg="1"/>
      <p:bldP spid="239624" grpId="0" animBg="1"/>
      <p:bldP spid="239628" grpId="0"/>
      <p:bldP spid="239634" grpId="0" animBg="1"/>
      <p:bldP spid="23963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ChangeArrowheads="1"/>
          </p:cNvSpPr>
          <p:nvPr/>
        </p:nvSpPr>
        <p:spPr bwMode="auto">
          <a:xfrm>
            <a:off x="533400" y="1676400"/>
            <a:ext cx="7848600"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CC00"/>
                </a:solidFill>
                <a:effectLst/>
                <a:uLnTx/>
                <a:uFillTx/>
                <a:latin typeface="Arial"/>
                <a:ea typeface="ＭＳ Ｐゴシック" charset="0"/>
                <a:cs typeface="Arial"/>
              </a:rPr>
              <a:t>لوقا 2: 2</a:t>
            </a:r>
            <a:b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br>
            <a:r>
              <a:rPr kumimoji="0" lang="ar-JO" sz="2800" b="1" i="0" u="none" strike="noStrike" kern="1200" cap="none" spc="0" normalizeH="0" baseline="0" noProof="0" dirty="0">
                <a:ln>
                  <a:noFill/>
                </a:ln>
                <a:solidFill>
                  <a:srgbClr val="FFCC00"/>
                </a:solidFill>
                <a:effectLst/>
                <a:uLnTx/>
                <a:uFillTx/>
                <a:latin typeface="Arial"/>
                <a:ea typeface="ＭＳ Ｐゴシック" charset="0"/>
                <a:cs typeface="Arial"/>
              </a:rPr>
              <a:t>و هذا الإكتتاب الأول جرى إذ كان كيرينيوس والي سورية</a:t>
            </a:r>
            <a:endPar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50883" name="Rectangle 3"/>
          <p:cNvSpPr>
            <a:spLocks noChangeArrowheads="1"/>
          </p:cNvSpPr>
          <p:nvPr/>
        </p:nvSpPr>
        <p:spPr bwMode="auto">
          <a:xfrm>
            <a:off x="533400" y="3429000"/>
            <a:ext cx="8153400"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CC00"/>
                </a:solidFill>
                <a:effectLst/>
                <a:uLnTx/>
                <a:uFillTx/>
                <a:latin typeface="Arial"/>
                <a:ea typeface="ＭＳ Ｐゴシック" charset="0"/>
                <a:cs typeface="Arial"/>
              </a:rPr>
              <a:t>لوقا 3: 23</a:t>
            </a:r>
            <a:b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br>
            <a:r>
              <a:rPr lang="ar-JO" sz="2800" b="1" dirty="0">
                <a:solidFill>
                  <a:srgbClr val="FFCC00"/>
                </a:solidFill>
                <a:latin typeface="Arial"/>
                <a:cs typeface="Arial"/>
              </a:rPr>
              <a:t>و لما ابتدأ يسوع كان له نحو ثلاثين سنة وهو على ما كان يظن ابن يوسف بن هالي</a:t>
            </a:r>
            <a:endPar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50884" name="Text Box 4"/>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charset="0"/>
                <a:cs typeface="Arial"/>
              </a:rPr>
              <a:t>نصوص كتابية</a:t>
            </a:r>
            <a:endParaRPr kumimoji="0" lang="en-US"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charset="0"/>
              <a:cs typeface="Arial"/>
            </a:endParaRPr>
          </a:p>
        </p:txBody>
      </p:sp>
      <p:sp>
        <p:nvSpPr>
          <p:cNvPr id="250887" name="Text Box 7"/>
          <p:cNvSpPr txBox="1">
            <a:spLocks noChangeArrowheads="1"/>
          </p:cNvSpPr>
          <p:nvPr/>
        </p:nvSpPr>
        <p:spPr bwMode="auto">
          <a:xfrm>
            <a:off x="3428992" y="332656"/>
            <a:ext cx="5715008" cy="2631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99FF99"/>
                </a:solidFill>
                <a:effectLst>
                  <a:outerShdw blurRad="38100" dist="38100" dir="2700000" algn="tl">
                    <a:srgbClr val="000000"/>
                  </a:outerShdw>
                </a:effectLst>
                <a:uLnTx/>
                <a:uFillTx/>
                <a:latin typeface="Arial"/>
                <a:ea typeface="ＭＳ Ｐゴシック" charset="0"/>
                <a:cs typeface="Arial"/>
              </a:rPr>
              <a:t>ولد يسوع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99FF99"/>
                </a:solidFill>
                <a:effectLst>
                  <a:outerShdw blurRad="38100" dist="38100" dir="2700000" algn="tl">
                    <a:srgbClr val="000000"/>
                  </a:outerShdw>
                </a:effectLst>
                <a:uLnTx/>
                <a:uFillTx/>
                <a:latin typeface="Arial"/>
                <a:ea typeface="ＭＳ Ｐゴシック" charset="0"/>
                <a:cs typeface="Arial"/>
              </a:rPr>
              <a:t>بين 4-7 ق.م</a:t>
            </a:r>
            <a:endParaRPr kumimoji="0" lang="en-US" sz="6600" b="1" i="0" u="none" strike="noStrike" kern="1200" cap="none" spc="0" normalizeH="0" baseline="0" noProof="0" dirty="0">
              <a:ln>
                <a:noFill/>
              </a:ln>
              <a:solidFill>
                <a:srgbClr val="99FF99"/>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999511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0887"/>
                                        </p:tgtEl>
                                        <p:attrNameLst>
                                          <p:attrName>style.visibility</p:attrName>
                                        </p:attrNameLst>
                                      </p:cBhvr>
                                      <p:to>
                                        <p:strVal val="visible"/>
                                      </p:to>
                                    </p:set>
                                    <p:animEffect transition="in" filter="fade">
                                      <p:cBhvr>
                                        <p:cTn id="7" dur="770" decel="100000"/>
                                        <p:tgtEl>
                                          <p:spTgt spid="250887"/>
                                        </p:tgtEl>
                                      </p:cBhvr>
                                    </p:animEffect>
                                    <p:animScale>
                                      <p:cBhvr>
                                        <p:cTn id="8" dur="770" decel="100000"/>
                                        <p:tgtEl>
                                          <p:spTgt spid="250887"/>
                                        </p:tgtEl>
                                      </p:cBhvr>
                                      <p:from x="10000" y="10000"/>
                                      <p:to x="200000" y="450000"/>
                                    </p:animScale>
                                    <p:animScale>
                                      <p:cBhvr>
                                        <p:cTn id="9" dur="1230" accel="100000" fill="hold">
                                          <p:stCondLst>
                                            <p:cond delay="770"/>
                                          </p:stCondLst>
                                        </p:cTn>
                                        <p:tgtEl>
                                          <p:spTgt spid="250887"/>
                                        </p:tgtEl>
                                      </p:cBhvr>
                                      <p:from x="200000" y="450000"/>
                                      <p:to x="100000" y="100000"/>
                                    </p:animScale>
                                    <p:set>
                                      <p:cBhvr>
                                        <p:cTn id="10" dur="770" fill="hold"/>
                                        <p:tgtEl>
                                          <p:spTgt spid="250887"/>
                                        </p:tgtEl>
                                        <p:attrNameLst>
                                          <p:attrName>ppt_x</p:attrName>
                                        </p:attrNameLst>
                                      </p:cBhvr>
                                      <p:to>
                                        <p:strVal val="(0.5)"/>
                                      </p:to>
                                    </p:set>
                                    <p:anim from="(0.5)" to="(#ppt_x)" calcmode="lin" valueType="num">
                                      <p:cBhvr>
                                        <p:cTn id="11" dur="1230" accel="100000" fill="hold">
                                          <p:stCondLst>
                                            <p:cond delay="770"/>
                                          </p:stCondLst>
                                        </p:cTn>
                                        <p:tgtEl>
                                          <p:spTgt spid="250887"/>
                                        </p:tgtEl>
                                        <p:attrNameLst>
                                          <p:attrName>ppt_x</p:attrName>
                                        </p:attrNameLst>
                                      </p:cBhvr>
                                    </p:anim>
                                    <p:set>
                                      <p:cBhvr>
                                        <p:cTn id="12" dur="770" fill="hold"/>
                                        <p:tgtEl>
                                          <p:spTgt spid="250887"/>
                                        </p:tgtEl>
                                        <p:attrNameLst>
                                          <p:attrName>ppt_y</p:attrName>
                                        </p:attrNameLst>
                                      </p:cBhvr>
                                      <p:to>
                                        <p:strVal val="(#ppt_y+0.4)"/>
                                      </p:to>
                                    </p:set>
                                    <p:anim from="(#ppt_y+0.4)" to="(#ppt_y)" calcmode="lin" valueType="num">
                                      <p:cBhvr>
                                        <p:cTn id="13" dur="1230" accel="100000" fill="hold">
                                          <p:stCondLst>
                                            <p:cond delay="770"/>
                                          </p:stCondLst>
                                        </p:cTn>
                                        <p:tgtEl>
                                          <p:spTgt spid="250887"/>
                                        </p:tgtEl>
                                        <p:attrNameLst>
                                          <p:attrName>ppt_y</p:attrName>
                                        </p:attrNameLst>
                                      </p:cBhvr>
                                    </p:anim>
                                  </p:childTnLst>
                                </p:cTn>
                              </p:par>
                              <p:par>
                                <p:cTn id="14" presetID="9" presetClass="emph" presetSubtype="0" grpId="0" nodeType="withEffect">
                                  <p:stCondLst>
                                    <p:cond delay="0"/>
                                  </p:stCondLst>
                                  <p:childTnLst>
                                    <p:set>
                                      <p:cBhvr rctx="PPT">
                                        <p:cTn id="15" dur="indefinite"/>
                                        <p:tgtEl>
                                          <p:spTgt spid="250882"/>
                                        </p:tgtEl>
                                        <p:attrNameLst>
                                          <p:attrName>style.opacity</p:attrName>
                                        </p:attrNameLst>
                                      </p:cBhvr>
                                      <p:to>
                                        <p:strVal val="0.15"/>
                                      </p:to>
                                    </p:set>
                                    <p:animEffect filter="image" prLst="opacity: 0.15">
                                      <p:cBhvr rctx="IE">
                                        <p:cTn id="16" dur="indefinite"/>
                                        <p:tgtEl>
                                          <p:spTgt spid="250882"/>
                                        </p:tgtEl>
                                      </p:cBhvr>
                                    </p:animEffect>
                                  </p:childTnLst>
                                </p:cTn>
                              </p:par>
                              <p:par>
                                <p:cTn id="17" presetID="9" presetClass="emph" presetSubtype="0" grpId="0" nodeType="withEffect">
                                  <p:stCondLst>
                                    <p:cond delay="0"/>
                                  </p:stCondLst>
                                  <p:childTnLst>
                                    <p:set>
                                      <p:cBhvr rctx="PPT">
                                        <p:cTn id="18" dur="indefinite"/>
                                        <p:tgtEl>
                                          <p:spTgt spid="250883"/>
                                        </p:tgtEl>
                                        <p:attrNameLst>
                                          <p:attrName>style.opacity</p:attrName>
                                        </p:attrNameLst>
                                      </p:cBhvr>
                                      <p:to>
                                        <p:strVal val="0.15"/>
                                      </p:to>
                                    </p:set>
                                    <p:animEffect filter="image" prLst="opacity: 0.15">
                                      <p:cBhvr rctx="IE">
                                        <p:cTn id="19" dur="indefinite"/>
                                        <p:tgtEl>
                                          <p:spTgt spid="250883"/>
                                        </p:tgtEl>
                                      </p:cBhvr>
                                    </p:animEffect>
                                  </p:childTnLst>
                                </p:cTn>
                              </p:par>
                              <p:par>
                                <p:cTn id="20" presetID="9" presetClass="emph" presetSubtype="0" grpId="0" nodeType="withEffect">
                                  <p:stCondLst>
                                    <p:cond delay="0"/>
                                  </p:stCondLst>
                                  <p:childTnLst>
                                    <p:set>
                                      <p:cBhvr rctx="PPT">
                                        <p:cTn id="21" dur="indefinite"/>
                                        <p:tgtEl>
                                          <p:spTgt spid="250884"/>
                                        </p:tgtEl>
                                        <p:attrNameLst>
                                          <p:attrName>style.opacity</p:attrName>
                                        </p:attrNameLst>
                                      </p:cBhvr>
                                      <p:to>
                                        <p:strVal val="0.15"/>
                                      </p:to>
                                    </p:set>
                                    <p:animEffect filter="image" prLst="opacity: 0.15">
                                      <p:cBhvr rctx="IE">
                                        <p:cTn id="22" dur="indefinite"/>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3" grpId="0"/>
      <p:bldP spid="250884" grpId="0"/>
      <p:bldP spid="250887"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WordArt 2"/>
          <p:cNvSpPr>
            <a:spLocks noChangeArrowheads="1" noChangeShapeType="1" noTextEdit="1"/>
          </p:cNvSpPr>
          <p:nvPr/>
        </p:nvSpPr>
        <p:spPr bwMode="auto">
          <a:xfrm>
            <a:off x="2971800" y="838200"/>
            <a:ext cx="35052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كبير آخر</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endParaRPr>
          </a:p>
        </p:txBody>
      </p:sp>
      <p:sp>
        <p:nvSpPr>
          <p:cNvPr id="251907"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51908"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latin typeface="Impact"/>
                <a:ea typeface="Impact"/>
                <a:cs typeface="Impact"/>
              </a:rPr>
              <a:t>سؤال</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endParaRPr>
          </a:p>
        </p:txBody>
      </p:sp>
      <p:pic>
        <p:nvPicPr>
          <p:cNvPr id="251909"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071801" cy="3554455"/>
          </a:xfrm>
          <a:prstGeom prst="rect">
            <a:avLst/>
          </a:prstGeom>
          <a:noFill/>
          <a:extLst>
            <a:ext uri="{909E8E84-426E-40dd-AFC4-6F175D3DCCD1}">
              <a14:hiddenFill xmlns:a14="http://schemas.microsoft.com/office/drawing/2010/main" xmlns="">
                <a:solidFill>
                  <a:srgbClr val="FFFFFF"/>
                </a:solidFill>
              </a14:hiddenFill>
            </a:ext>
          </a:extLst>
        </p:spPr>
      </p:pic>
      <p:sp>
        <p:nvSpPr>
          <p:cNvPr id="251910"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كان عمر يسوع حوالي ثلاثين</a:t>
            </a:r>
            <a:r>
              <a:rPr kumimoji="0" lang="ar-JO" sz="6000" b="1" i="0" u="none" strike="noStrike" kern="1200" cap="none" spc="0" normalizeH="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 سنة حين بدأ خدمته</a:t>
            </a:r>
            <a:endParaRPr kumimoji="0" lang="en-US" sz="6000" b="1" i="0" u="none" strike="noStrike" kern="1200" cap="none" spc="0" normalizeH="0" baseline="0" noProof="0" dirty="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endParaRPr>
          </a:p>
        </p:txBody>
      </p:sp>
      <p:sp>
        <p:nvSpPr>
          <p:cNvPr id="251911" name="Text Box 7"/>
          <p:cNvSpPr txBox="1">
            <a:spLocks noChangeArrowheads="1"/>
          </p:cNvSpPr>
          <p:nvPr/>
        </p:nvSpPr>
        <p:spPr bwMode="auto">
          <a:xfrm>
            <a:off x="6781800" y="5858842"/>
            <a:ext cx="2362200"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Times New Roman" charset="0"/>
                <a:ea typeface="ＭＳ Ｐゴシック" charset="0"/>
                <a:cs typeface="+mn-cs"/>
              </a:rPr>
              <a:t>إذاً؟؟</a:t>
            </a:r>
            <a:endParaRPr kumimoji="0" lang="en-US" sz="6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90103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1906"/>
                                        </p:tgtEl>
                                        <p:attrNameLst>
                                          <p:attrName>style.visibility</p:attrName>
                                        </p:attrNameLst>
                                      </p:cBhvr>
                                      <p:to>
                                        <p:strVal val="visible"/>
                                      </p:to>
                                    </p:set>
                                    <p:anim calcmode="lin" valueType="num">
                                      <p:cBhvr additive="base">
                                        <p:cTn id="7" dur="3000" fill="hold"/>
                                        <p:tgtEl>
                                          <p:spTgt spid="251906"/>
                                        </p:tgtEl>
                                        <p:attrNameLst>
                                          <p:attrName>ppt_x</p:attrName>
                                        </p:attrNameLst>
                                      </p:cBhvr>
                                      <p:tavLst>
                                        <p:tav tm="0">
                                          <p:val>
                                            <p:strVal val="0-#ppt_w/2"/>
                                          </p:val>
                                        </p:tav>
                                        <p:tav tm="100000">
                                          <p:val>
                                            <p:strVal val="#ppt_x"/>
                                          </p:val>
                                        </p:tav>
                                      </p:tavLst>
                                    </p:anim>
                                    <p:anim calcmode="lin" valueType="num">
                                      <p:cBhvr additive="base">
                                        <p:cTn id="8" dur="3000" fill="hold"/>
                                        <p:tgtEl>
                                          <p:spTgt spid="25190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251908"/>
                                        </p:tgtEl>
                                        <p:attrNameLst>
                                          <p:attrName>style.visibility</p:attrName>
                                        </p:attrNameLst>
                                      </p:cBhvr>
                                      <p:to>
                                        <p:strVal val="visible"/>
                                      </p:to>
                                    </p:set>
                                    <p:anim calcmode="lin" valueType="num">
                                      <p:cBhvr additive="base">
                                        <p:cTn id="12" dur="3000" fill="hold"/>
                                        <p:tgtEl>
                                          <p:spTgt spid="251908"/>
                                        </p:tgtEl>
                                        <p:attrNameLst>
                                          <p:attrName>ppt_x</p:attrName>
                                        </p:attrNameLst>
                                      </p:cBhvr>
                                      <p:tavLst>
                                        <p:tav tm="0">
                                          <p:val>
                                            <p:strVal val="0-#ppt_w/2"/>
                                          </p:val>
                                        </p:tav>
                                        <p:tav tm="100000">
                                          <p:val>
                                            <p:strVal val="#ppt_x"/>
                                          </p:val>
                                        </p:tav>
                                      </p:tavLst>
                                    </p:anim>
                                    <p:anim calcmode="lin" valueType="num">
                                      <p:cBhvr additive="base">
                                        <p:cTn id="13" dur="3000" fill="hold"/>
                                        <p:tgtEl>
                                          <p:spTgt spid="251908"/>
                                        </p:tgtEl>
                                        <p:attrNameLst>
                                          <p:attrName>ppt_y</p:attrName>
                                        </p:attrNameLst>
                                      </p:cBhvr>
                                      <p:tavLst>
                                        <p:tav tm="0">
                                          <p:val>
                                            <p:strVal val="#ppt_y"/>
                                          </p:val>
                                        </p:tav>
                                        <p:tav tm="100000">
                                          <p:val>
                                            <p:strVal val="#ppt_y"/>
                                          </p:val>
                                        </p:tav>
                                      </p:tavLst>
                                    </p:anim>
                                  </p:childTnLst>
                                </p:cTn>
                              </p:par>
                              <p:par>
                                <p:cTn id="14" presetID="10" presetClass="exit" presetSubtype="0" fill="hold" grpId="0" nodeType="withEffect" nodePh="1">
                                  <p:stCondLst>
                                    <p:cond delay="0"/>
                                  </p:stCondLst>
                                  <p:endCondLst>
                                    <p:cond evt="begin" delay="0">
                                      <p:tn val="14"/>
                                    </p:cond>
                                  </p:endCondLst>
                                  <p:childTnLst>
                                    <p:animEffect transition="out" filter="fade">
                                      <p:cBhvr>
                                        <p:cTn id="15" dur="2000"/>
                                        <p:tgtEl>
                                          <p:spTgt spid="251907">
                                            <p:txEl>
                                              <p:pRg st="0" end="0"/>
                                            </p:txEl>
                                          </p:spTgt>
                                        </p:tgtEl>
                                      </p:cBhvr>
                                    </p:animEffect>
                                    <p:set>
                                      <p:cBhvr>
                                        <p:cTn id="16" dur="1" fill="hold">
                                          <p:stCondLst>
                                            <p:cond delay="1999"/>
                                          </p:stCondLst>
                                        </p:cTn>
                                        <p:tgtEl>
                                          <p:spTgt spid="251907">
                                            <p:txEl>
                                              <p:pRg st="0" end="0"/>
                                            </p:txEl>
                                          </p:spTgt>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0" fill="hold" grpId="1" nodeType="clickEffect">
                                  <p:stCondLst>
                                    <p:cond delay="0"/>
                                  </p:stCondLst>
                                  <p:childTnLst>
                                    <p:set>
                                      <p:cBhvr>
                                        <p:cTn id="20" dur="1" fill="hold">
                                          <p:stCondLst>
                                            <p:cond delay="0"/>
                                          </p:stCondLst>
                                        </p:cTn>
                                        <p:tgtEl>
                                          <p:spTgt spid="251908"/>
                                        </p:tgtEl>
                                        <p:attrNameLst>
                                          <p:attrName>style.visibility</p:attrName>
                                        </p:attrNameLst>
                                      </p:cBhvr>
                                      <p:to>
                                        <p:strVal val="hidden"/>
                                      </p:to>
                                    </p:set>
                                  </p:childTnLst>
                                </p:cTn>
                              </p:par>
                              <p:par>
                                <p:cTn id="21" presetID="3" presetClass="exit" presetSubtype="0" fill="hold" grpId="1" nodeType="withEffect">
                                  <p:stCondLst>
                                    <p:cond delay="0"/>
                                  </p:stCondLst>
                                  <p:childTnLst>
                                    <p:set>
                                      <p:cBhvr>
                                        <p:cTn id="22" dur="1" fill="hold">
                                          <p:stCondLst>
                                            <p:cond delay="0"/>
                                          </p:stCondLst>
                                        </p:cTn>
                                        <p:tgtEl>
                                          <p:spTgt spid="251906"/>
                                        </p:tgtEl>
                                        <p:attrNameLst>
                                          <p:attrName>style.visibility</p:attrName>
                                        </p:attrNameLst>
                                      </p:cBhvr>
                                      <p:to>
                                        <p:strVal val="hidden"/>
                                      </p:to>
                                    </p:set>
                                  </p:childTnLst>
                                </p:cTn>
                              </p:par>
                              <p:par>
                                <p:cTn id="23" presetID="2" presetClass="entr" presetSubtype="3" fill="hold" grpId="0" nodeType="withEffect">
                                  <p:stCondLst>
                                    <p:cond delay="0"/>
                                  </p:stCondLst>
                                  <p:childTnLst>
                                    <p:set>
                                      <p:cBhvr>
                                        <p:cTn id="24" dur="1" fill="hold">
                                          <p:stCondLst>
                                            <p:cond delay="0"/>
                                          </p:stCondLst>
                                        </p:cTn>
                                        <p:tgtEl>
                                          <p:spTgt spid="251910"/>
                                        </p:tgtEl>
                                        <p:attrNameLst>
                                          <p:attrName>style.visibility</p:attrName>
                                        </p:attrNameLst>
                                      </p:cBhvr>
                                      <p:to>
                                        <p:strVal val="visible"/>
                                      </p:to>
                                    </p:set>
                                    <p:anim calcmode="lin" valueType="num">
                                      <p:cBhvr additive="base">
                                        <p:cTn id="25" dur="1000" fill="hold"/>
                                        <p:tgtEl>
                                          <p:spTgt spid="251910"/>
                                        </p:tgtEl>
                                        <p:attrNameLst>
                                          <p:attrName>ppt_x</p:attrName>
                                        </p:attrNameLst>
                                      </p:cBhvr>
                                      <p:tavLst>
                                        <p:tav tm="0">
                                          <p:val>
                                            <p:strVal val="1+#ppt_w/2"/>
                                          </p:val>
                                        </p:tav>
                                        <p:tav tm="100000">
                                          <p:val>
                                            <p:strVal val="#ppt_x"/>
                                          </p:val>
                                        </p:tav>
                                      </p:tavLst>
                                    </p:anim>
                                    <p:anim calcmode="lin" valueType="num">
                                      <p:cBhvr additive="base">
                                        <p:cTn id="26" dur="1000" fill="hold"/>
                                        <p:tgtEl>
                                          <p:spTgt spid="251910"/>
                                        </p:tgtEl>
                                        <p:attrNameLst>
                                          <p:attrName>ppt_y</p:attrName>
                                        </p:attrNameLst>
                                      </p:cBhvr>
                                      <p:tavLst>
                                        <p:tav tm="0">
                                          <p:val>
                                            <p:strVal val="0-#ppt_h/2"/>
                                          </p:val>
                                        </p:tav>
                                        <p:tav tm="100000">
                                          <p:val>
                                            <p:strVal val="#ppt_y"/>
                                          </p:val>
                                        </p:tav>
                                      </p:tavLst>
                                    </p:anim>
                                  </p:childTnLst>
                                </p:cTn>
                              </p:par>
                              <p:par>
                                <p:cTn id="27" presetID="9" presetClass="entr" presetSubtype="0" fill="hold" nodeType="withEffect">
                                  <p:stCondLst>
                                    <p:cond delay="0"/>
                                  </p:stCondLst>
                                  <p:childTnLst>
                                    <p:set>
                                      <p:cBhvr>
                                        <p:cTn id="28" dur="1" fill="hold">
                                          <p:stCondLst>
                                            <p:cond delay="0"/>
                                          </p:stCondLst>
                                        </p:cTn>
                                        <p:tgtEl>
                                          <p:spTgt spid="251909"/>
                                        </p:tgtEl>
                                        <p:attrNameLst>
                                          <p:attrName>style.visibility</p:attrName>
                                        </p:attrNameLst>
                                      </p:cBhvr>
                                      <p:to>
                                        <p:strVal val="visible"/>
                                      </p:to>
                                    </p:set>
                                    <p:animEffect transition="in" filter="dissolve">
                                      <p:cBhvr>
                                        <p:cTn id="29" dur="1000"/>
                                        <p:tgtEl>
                                          <p:spTgt spid="25190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51911"/>
                                        </p:tgtEl>
                                        <p:attrNameLst>
                                          <p:attrName>style.visibility</p:attrName>
                                        </p:attrNameLst>
                                      </p:cBhvr>
                                      <p:to>
                                        <p:strVal val="visible"/>
                                      </p:to>
                                    </p:set>
                                    <p:anim calcmode="lin" valueType="num">
                                      <p:cBhvr>
                                        <p:cTn id="34" dur="1000" fill="hold"/>
                                        <p:tgtEl>
                                          <p:spTgt spid="251911"/>
                                        </p:tgtEl>
                                        <p:attrNameLst>
                                          <p:attrName>ppt_w</p:attrName>
                                        </p:attrNameLst>
                                      </p:cBhvr>
                                      <p:tavLst>
                                        <p:tav tm="0">
                                          <p:val>
                                            <p:strVal val="#ppt_w*0.70"/>
                                          </p:val>
                                        </p:tav>
                                        <p:tav tm="100000">
                                          <p:val>
                                            <p:strVal val="#ppt_w"/>
                                          </p:val>
                                        </p:tav>
                                      </p:tavLst>
                                    </p:anim>
                                    <p:anim calcmode="lin" valueType="num">
                                      <p:cBhvr>
                                        <p:cTn id="35" dur="1000" fill="hold"/>
                                        <p:tgtEl>
                                          <p:spTgt spid="251911"/>
                                        </p:tgtEl>
                                        <p:attrNameLst>
                                          <p:attrName>ppt_h</p:attrName>
                                        </p:attrNameLst>
                                      </p:cBhvr>
                                      <p:tavLst>
                                        <p:tav tm="0">
                                          <p:val>
                                            <p:strVal val="#ppt_h"/>
                                          </p:val>
                                        </p:tav>
                                        <p:tav tm="100000">
                                          <p:val>
                                            <p:strVal val="#ppt_h"/>
                                          </p:val>
                                        </p:tav>
                                      </p:tavLst>
                                    </p:anim>
                                    <p:animEffect transition="in" filter="fade">
                                      <p:cBhvr>
                                        <p:cTn id="36" dur="1000"/>
                                        <p:tgtEl>
                                          <p:spTgt spid="251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animBg="1"/>
      <p:bldP spid="251906" grpId="1" animBg="1"/>
      <p:bldP spid="251907" grpId="0" build="allAtOnce"/>
      <p:bldP spid="251908" grpId="0" animBg="1"/>
      <p:bldP spid="251908" grpId="1" animBg="1"/>
      <p:bldP spid="251910" grpId="0"/>
      <p:bldP spid="251911"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0643" name="Text Box 3"/>
          <p:cNvSpPr txBox="1">
            <a:spLocks noChangeArrowheads="1"/>
          </p:cNvSpPr>
          <p:nvPr/>
        </p:nvSpPr>
        <p:spPr bwMode="auto">
          <a:xfrm>
            <a:off x="0" y="188640"/>
            <a:ext cx="9144000" cy="1600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lang="ar-JO" sz="2800" b="1" dirty="0">
                <a:solidFill>
                  <a:srgbClr val="FFFFCC"/>
                </a:solidFill>
                <a:latin typeface="Arial"/>
                <a:cs typeface="Arial"/>
              </a:rPr>
              <a:t>نعرف من التاريخ اليهودي أن اللاويين يبدأون خدمتهم في عمر الثلاثين</a:t>
            </a:r>
            <a:endParaRPr kumimoji="0" lang="en-US" sz="2800" b="1" i="0" u="none" strike="noStrike" kern="1200" cap="none" spc="0" normalizeH="0" baseline="0" noProof="0" dirty="0">
              <a:ln>
                <a:noFill/>
              </a:ln>
              <a:solidFill>
                <a:srgbClr val="FFFFCC"/>
              </a:solidFill>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lang="ar-JO" sz="2800" b="1" dirty="0">
                <a:solidFill>
                  <a:srgbClr val="FFFFCC"/>
                </a:solidFill>
                <a:latin typeface="Arial"/>
                <a:cs typeface="Arial"/>
              </a:rPr>
              <a:t>على كل حال فإن التقاليد التاريخية اليهودية تستخدم الأرقام التقريبية وليس الدقيقة للأعمار</a:t>
            </a:r>
            <a:endParaRPr kumimoji="0" lang="en-US" sz="2800" b="1"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
        <p:nvSpPr>
          <p:cNvPr id="240644" name="Text Box 4"/>
          <p:cNvSpPr txBox="1">
            <a:spLocks noChangeArrowheads="1"/>
          </p:cNvSpPr>
          <p:nvPr/>
        </p:nvSpPr>
        <p:spPr bwMode="auto">
          <a:xfrm>
            <a:off x="0" y="2708920"/>
            <a:ext cx="9144000"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6000" b="1" dirty="0">
                <a:solidFill>
                  <a:srgbClr val="99FF99"/>
                </a:solidFill>
                <a:effectLst>
                  <a:outerShdw blurRad="38100" dist="38100" dir="2700000" algn="tl">
                    <a:srgbClr val="000000"/>
                  </a:outerShdw>
                </a:effectLst>
                <a:latin typeface="Arial"/>
                <a:cs typeface="Arial"/>
              </a:rPr>
              <a:t>هذا يقودنا للإعتقاد </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6000" b="1" dirty="0">
                <a:solidFill>
                  <a:srgbClr val="99FF99"/>
                </a:solidFill>
                <a:effectLst>
                  <a:outerShdw blurRad="38100" dist="38100" dir="2700000" algn="tl">
                    <a:srgbClr val="000000"/>
                  </a:outerShdw>
                </a:effectLst>
                <a:latin typeface="Arial"/>
                <a:cs typeface="Arial"/>
              </a:rPr>
              <a:t>أن يسوع بدأ خدمته </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6000" b="1" dirty="0">
                <a:solidFill>
                  <a:srgbClr val="99FF99"/>
                </a:solidFill>
                <a:effectLst>
                  <a:outerShdw blurRad="38100" dist="38100" dir="2700000" algn="tl">
                    <a:srgbClr val="000000"/>
                  </a:outerShdw>
                </a:effectLst>
                <a:latin typeface="Arial"/>
                <a:cs typeface="Arial"/>
              </a:rPr>
              <a:t>بين 25-27 م</a:t>
            </a:r>
            <a:endParaRPr kumimoji="0" lang="en-US" sz="6000" b="1" i="0" u="none" strike="noStrike" kern="1200" cap="none" spc="0" normalizeH="0" baseline="0" noProof="0" dirty="0">
              <a:ln>
                <a:noFill/>
              </a:ln>
              <a:solidFill>
                <a:srgbClr val="99FF99"/>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930239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checkerboard(down)">
                                      <p:cBhvr>
                                        <p:cTn id="7" dur="500"/>
                                        <p:tgtEl>
                                          <p:spTgt spid="240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240643">
                                            <p:txEl>
                                              <p:pRg st="1" end="1"/>
                                            </p:txEl>
                                          </p:spTgt>
                                        </p:tgtEl>
                                        <p:attrNameLst>
                                          <p:attrName>style.visibility</p:attrName>
                                        </p:attrNameLst>
                                      </p:cBhvr>
                                      <p:to>
                                        <p:strVal val="visible"/>
                                      </p:to>
                                    </p:set>
                                    <p:animEffect transition="in" filter="checkerboard(down)">
                                      <p:cBhvr>
                                        <p:cTn id="12" dur="500"/>
                                        <p:tgtEl>
                                          <p:spTgt spid="240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mph" presetSubtype="0" grpId="0" nodeType="clickEffect" nodePh="1">
                                  <p:stCondLst>
                                    <p:cond delay="0"/>
                                  </p:stCondLst>
                                  <p:endCondLst>
                                    <p:cond evt="begin" delay="0">
                                      <p:tn val="15"/>
                                    </p:cond>
                                  </p:endCondLst>
                                  <p:childTnLst>
                                    <p:set>
                                      <p:cBhvr rctx="PPT">
                                        <p:cTn id="16" dur="indefinite"/>
                                        <p:tgtEl>
                                          <p:spTgt spid="240642"/>
                                        </p:tgtEl>
                                        <p:attrNameLst>
                                          <p:attrName>style.opacity</p:attrName>
                                        </p:attrNameLst>
                                      </p:cBhvr>
                                      <p:to>
                                        <p:strVal val="0.05"/>
                                      </p:to>
                                    </p:set>
                                    <p:animEffect filter="image" prLst="opacity: 0.05">
                                      <p:cBhvr rctx="IE">
                                        <p:cTn id="17" dur="indefinite"/>
                                        <p:tgtEl>
                                          <p:spTgt spid="240642"/>
                                        </p:tgtEl>
                                      </p:cBhvr>
                                    </p:animEffect>
                                  </p:childTnLst>
                                </p:cTn>
                              </p:par>
                              <p:par>
                                <p:cTn id="18" presetID="9" presetClass="emph" presetSubtype="0" grpId="0" nodeType="withEffect">
                                  <p:stCondLst>
                                    <p:cond delay="0"/>
                                  </p:stCondLst>
                                  <p:childTnLst>
                                    <p:set>
                                      <p:cBhvr rctx="PPT">
                                        <p:cTn id="19" dur="indefinite"/>
                                        <p:tgtEl>
                                          <p:spTgt spid="240643">
                                            <p:txEl>
                                              <p:pRg st="0" end="0"/>
                                            </p:txEl>
                                          </p:spTgt>
                                        </p:tgtEl>
                                        <p:attrNameLst>
                                          <p:attrName>style.opacity</p:attrName>
                                        </p:attrNameLst>
                                      </p:cBhvr>
                                      <p:to>
                                        <p:strVal val="0.25"/>
                                      </p:to>
                                    </p:set>
                                    <p:animEffect filter="image" prLst="opacity: 0.25">
                                      <p:cBhvr rctx="IE">
                                        <p:cTn id="20" dur="indefinite"/>
                                        <p:tgtEl>
                                          <p:spTgt spid="240643">
                                            <p:txEl>
                                              <p:pRg st="0" end="0"/>
                                            </p:txEl>
                                          </p:spTgt>
                                        </p:tgtEl>
                                      </p:cBhvr>
                                    </p:animEffect>
                                  </p:childTnLst>
                                </p:cTn>
                              </p:par>
                              <p:par>
                                <p:cTn id="21" presetID="9" presetClass="emph" presetSubtype="0" grpId="0" nodeType="withEffect">
                                  <p:stCondLst>
                                    <p:cond delay="0"/>
                                  </p:stCondLst>
                                  <p:childTnLst>
                                    <p:set>
                                      <p:cBhvr rctx="PPT">
                                        <p:cTn id="22" dur="indefinite"/>
                                        <p:tgtEl>
                                          <p:spTgt spid="240643">
                                            <p:txEl>
                                              <p:pRg st="1" end="1"/>
                                            </p:txEl>
                                          </p:spTgt>
                                        </p:tgtEl>
                                        <p:attrNameLst>
                                          <p:attrName>style.opacity</p:attrName>
                                        </p:attrNameLst>
                                      </p:cBhvr>
                                      <p:to>
                                        <p:strVal val="0.25"/>
                                      </p:to>
                                    </p:set>
                                    <p:animEffect filter="image" prLst="opacity: 0.25">
                                      <p:cBhvr rctx="IE">
                                        <p:cTn id="23" dur="indefinite"/>
                                        <p:tgtEl>
                                          <p:spTgt spid="240643">
                                            <p:txEl>
                                              <p:pRg st="1" end="1"/>
                                            </p:txEl>
                                          </p:spTgt>
                                        </p:tgtEl>
                                      </p:cBhvr>
                                    </p:animEffect>
                                  </p:childTnLst>
                                </p:cTn>
                              </p:par>
                              <p:par>
                                <p:cTn id="24" presetID="51" presetClass="entr" presetSubtype="0" fill="hold" nodeType="withEffect">
                                  <p:stCondLst>
                                    <p:cond delay="0"/>
                                  </p:stCondLst>
                                  <p:childTnLst>
                                    <p:set>
                                      <p:cBhvr>
                                        <p:cTn id="25" dur="1" fill="hold">
                                          <p:stCondLst>
                                            <p:cond delay="0"/>
                                          </p:stCondLst>
                                        </p:cTn>
                                        <p:tgtEl>
                                          <p:spTgt spid="240644"/>
                                        </p:tgtEl>
                                        <p:attrNameLst>
                                          <p:attrName>style.visibility</p:attrName>
                                        </p:attrNameLst>
                                      </p:cBhvr>
                                      <p:to>
                                        <p:strVal val="visible"/>
                                      </p:to>
                                    </p:set>
                                    <p:animEffect transition="in" filter="fade">
                                      <p:cBhvr>
                                        <p:cTn id="26" dur="770" decel="100000"/>
                                        <p:tgtEl>
                                          <p:spTgt spid="240644"/>
                                        </p:tgtEl>
                                      </p:cBhvr>
                                    </p:animEffect>
                                    <p:animScale>
                                      <p:cBhvr>
                                        <p:cTn id="27" dur="770" decel="100000"/>
                                        <p:tgtEl>
                                          <p:spTgt spid="240644"/>
                                        </p:tgtEl>
                                      </p:cBhvr>
                                      <p:from x="10000" y="10000"/>
                                      <p:to x="200000" y="450000"/>
                                    </p:animScale>
                                    <p:animScale>
                                      <p:cBhvr>
                                        <p:cTn id="28" dur="1230" accel="100000" fill="hold">
                                          <p:stCondLst>
                                            <p:cond delay="770"/>
                                          </p:stCondLst>
                                        </p:cTn>
                                        <p:tgtEl>
                                          <p:spTgt spid="240644"/>
                                        </p:tgtEl>
                                      </p:cBhvr>
                                      <p:from x="200000" y="450000"/>
                                      <p:to x="100000" y="100000"/>
                                    </p:animScale>
                                    <p:set>
                                      <p:cBhvr>
                                        <p:cTn id="29" dur="770" fill="hold"/>
                                        <p:tgtEl>
                                          <p:spTgt spid="240644"/>
                                        </p:tgtEl>
                                        <p:attrNameLst>
                                          <p:attrName>ppt_x</p:attrName>
                                        </p:attrNameLst>
                                      </p:cBhvr>
                                      <p:to>
                                        <p:strVal val="(0.5)"/>
                                      </p:to>
                                    </p:set>
                                    <p:anim from="(0.5)" to="(#ppt_x)" calcmode="lin" valueType="num">
                                      <p:cBhvr>
                                        <p:cTn id="30" dur="1230" accel="100000" fill="hold">
                                          <p:stCondLst>
                                            <p:cond delay="770"/>
                                          </p:stCondLst>
                                        </p:cTn>
                                        <p:tgtEl>
                                          <p:spTgt spid="240644"/>
                                        </p:tgtEl>
                                        <p:attrNameLst>
                                          <p:attrName>ppt_x</p:attrName>
                                        </p:attrNameLst>
                                      </p:cBhvr>
                                    </p:anim>
                                    <p:set>
                                      <p:cBhvr>
                                        <p:cTn id="31" dur="770" fill="hold"/>
                                        <p:tgtEl>
                                          <p:spTgt spid="240644"/>
                                        </p:tgtEl>
                                        <p:attrNameLst>
                                          <p:attrName>ppt_y</p:attrName>
                                        </p:attrNameLst>
                                      </p:cBhvr>
                                      <p:to>
                                        <p:strVal val="(#ppt_y+0.4)"/>
                                      </p:to>
                                    </p:set>
                                    <p:anim from="(#ppt_y+0.4)" to="(#ppt_y)" calcmode="lin" valueType="num">
                                      <p:cBhvr>
                                        <p:cTn id="32" dur="1230" accel="100000" fill="hold">
                                          <p:stCondLst>
                                            <p:cond delay="770"/>
                                          </p:stCondLst>
                                        </p:cTn>
                                        <p:tgtEl>
                                          <p:spTgt spid="2406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P spid="240643" grpId="0" build="allAtOnce"/>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3331840"/>
          </a:xfrm>
        </p:spPr>
        <p:txBody>
          <a:bodyPr/>
          <a:lstStyle/>
          <a:p>
            <a:r>
              <a:rPr lang="ar-JO" b="1" dirty="0">
                <a:solidFill>
                  <a:schemeClr val="bg1"/>
                </a:solidFill>
                <a:latin typeface="Arial" panose="020B0604020202020204" pitchFamily="34" charset="0"/>
                <a:cs typeface="Arial" panose="020B0604020202020204" pitchFamily="34" charset="0"/>
              </a:rPr>
              <a:t>ومع ذلك يجب علينا أيضًا النظر في هذا العمل النهائي</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35689902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3" y="476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ar-JO" sz="3600" b="1" i="0" dirty="0">
                <a:solidFill>
                  <a:schemeClr val="bg1"/>
                </a:solidFill>
                <a:latin typeface="Arial" charset="0"/>
                <a:cs typeface="Arial" charset="0"/>
              </a:rPr>
              <a:t>تأريخ ولادة المسيح</a:t>
            </a:r>
            <a:endParaRPr lang="en-US" sz="3600" b="1" i="0" dirty="0">
              <a:solidFill>
                <a:schemeClr val="bg1"/>
              </a:solidFill>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تاريخ الميلاد</a:t>
            </a:r>
            <a:r>
              <a:rPr kumimoji="0" lang="ar-JO" sz="2800" b="1" i="0" u="none" strike="noStrike" kern="1200" cap="none" spc="0" normalizeH="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 كانون أول 5 ق.م / كانون ثاني 4 ق.م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ولد يسوع بين هذين</a:t>
            </a:r>
            <a:r>
              <a:rPr kumimoji="0" lang="ar-JO" sz="2400" b="1" i="0" u="none" strike="noStrike" kern="1200" cap="none" spc="0" normalizeH="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التاريخين</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 name="Title 7"/>
          <p:cNvSpPr txBox="1">
            <a:spLocks/>
          </p:cNvSpPr>
          <p:nvPr/>
        </p:nvSpPr>
        <p:spPr bwMode="auto">
          <a:xfrm>
            <a:off x="204788" y="4976813"/>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6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2" name="Title 7"/>
          <p:cNvSpPr txBox="1">
            <a:spLocks/>
          </p:cNvSpPr>
          <p:nvPr/>
        </p:nvSpPr>
        <p:spPr bwMode="auto">
          <a:xfrm>
            <a:off x="5402263" y="4976813"/>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29 آذار – 11 نيسان</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4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FFFFFF"/>
                </a:solidFill>
                <a:effectLst>
                  <a:outerShdw blurRad="38100" dist="38100" dir="2700000" algn="tl">
                    <a:srgbClr val="000000">
                      <a:alpha val="43137"/>
                    </a:srgbClr>
                  </a:outerShdw>
                </a:effectLst>
                <a:ea typeface="MS Gothic" charset="0"/>
              </a:rPr>
              <a:t>هارولد و. هوينر، النواحي المخصتة بالتسلسل الزمني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endParaRP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إحصاء</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كيرينيوس</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a:t>
            </a: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لوقا 2: 1-5</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sp>
        <p:nvSpPr>
          <p:cNvPr id="17" name="Title 7"/>
          <p:cNvSpPr txBox="1">
            <a:spLocks/>
          </p:cNvSpPr>
          <p:nvPr/>
        </p:nvSpPr>
        <p:spPr bwMode="auto">
          <a:xfrm>
            <a:off x="5410200"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موت</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هيرودس الكبير</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(مت 2: 1، لو 1: 5)</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4456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3" y="476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ar-JO" sz="3600" b="1" i="0" dirty="0">
                <a:solidFill>
                  <a:srgbClr val="F2FCFF"/>
                </a:solidFill>
                <a:effectLst>
                  <a:outerShdw blurRad="38100" dist="38100" dir="2700000" algn="tl">
                    <a:srgbClr val="000000">
                      <a:alpha val="43137"/>
                    </a:srgbClr>
                  </a:outerShdw>
                </a:effectLst>
                <a:latin typeface="Arial" charset="0"/>
                <a:cs typeface="Arial" charset="0"/>
              </a:rPr>
              <a:t>تأريخ بداية خدمة المسيح</a:t>
            </a:r>
            <a:endParaRPr lang="en-US" sz="36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800" b="1" i="0" dirty="0">
                <a:solidFill>
                  <a:srgbClr val="F2FCFF"/>
                </a:solidFill>
                <a:effectLst>
                  <a:outerShdw blurRad="38100" dist="38100" dir="2700000" algn="tl">
                    <a:srgbClr val="000000">
                      <a:alpha val="43137"/>
                    </a:srgbClr>
                  </a:outerShdw>
                </a:effectLst>
                <a:latin typeface="Arial" charset="0"/>
                <a:cs typeface="Arial" charset="0"/>
              </a:rPr>
              <a:t>بدء الخدمة : خريف 29 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ربما بدأ يسوع خدمته بين هذين التاريخين</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9" name="Title 7"/>
          <p:cNvSpPr txBox="1">
            <a:spLocks/>
          </p:cNvSpPr>
          <p:nvPr/>
        </p:nvSpPr>
        <p:spPr bwMode="auto">
          <a:xfrm>
            <a:off x="1231900" y="2995613"/>
            <a:ext cx="665956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السنة الخامسة عشر من حكم طيباريوس</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lang="ar-JO" sz="2400" b="1" i="0" dirty="0">
                <a:solidFill>
                  <a:srgbClr val="F2FCFF"/>
                </a:solidFill>
                <a:effectLst>
                  <a:outerShdw blurRad="38100" dist="38100" dir="2700000" algn="tl">
                    <a:srgbClr val="000000">
                      <a:alpha val="43137"/>
                    </a:srgbClr>
                  </a:outerShdw>
                </a:effectLst>
                <a:latin typeface="Arial" charset="0"/>
                <a:cs typeface="Arial" charset="0"/>
              </a:rPr>
              <a:t>لوقا 3: 1-3</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sp>
        <p:nvSpPr>
          <p:cNvPr id="10" name="Title 7"/>
          <p:cNvSpPr txBox="1">
            <a:spLocks/>
          </p:cNvSpPr>
          <p:nvPr/>
        </p:nvSpPr>
        <p:spPr bwMode="auto">
          <a:xfrm>
            <a:off x="204788" y="4427538"/>
            <a:ext cx="29591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19 آب</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28 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2" name="Title 7"/>
          <p:cNvSpPr txBox="1">
            <a:spLocks/>
          </p:cNvSpPr>
          <p:nvPr/>
        </p:nvSpPr>
        <p:spPr bwMode="auto">
          <a:xfrm>
            <a:off x="5402263" y="4427538"/>
            <a:ext cx="357187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31 كانون أول</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29 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3" name="Title 7"/>
          <p:cNvSpPr txBox="1">
            <a:spLocks/>
          </p:cNvSpPr>
          <p:nvPr/>
        </p:nvSpPr>
        <p:spPr bwMode="auto">
          <a:xfrm>
            <a:off x="-6350"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000" b="1" i="0" dirty="0">
                <a:solidFill>
                  <a:srgbClr val="F2FCFF"/>
                </a:solidFill>
                <a:effectLst>
                  <a:outerShdw blurRad="38100" dist="38100" dir="2700000" algn="tl">
                    <a:srgbClr val="000000">
                      <a:alpha val="43137"/>
                    </a:srgbClr>
                  </a:outerShdw>
                </a:effectLst>
                <a:latin typeface="Arial" charset="0"/>
                <a:cs typeface="Arial" charset="0"/>
              </a:rPr>
              <a:t>* محسوب إما من التقويم اليولياني أو سنة طيباريوس الملكية</a:t>
            </a:r>
            <a:endParaRPr kumimoji="0" lang="en-US"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JO" sz="1600" b="1" dirty="0">
                <a:solidFill>
                  <a:srgbClr val="FFFFFF"/>
                </a:solidFill>
                <a:effectLst>
                  <a:outerShdw blurRad="38100" dist="38100" dir="2700000" algn="tl">
                    <a:srgbClr val="000000">
                      <a:alpha val="43137"/>
                    </a:srgbClr>
                  </a:outerShdw>
                </a:effectLst>
                <a:ea typeface="MS Gothic" charset="0"/>
              </a:rPr>
              <a:t>هارولد و. هوينر، النواحي المخصتة بالتسلسل الزمني لحياة المسيح (زوندرفان، 1977)، 114</a:t>
            </a:r>
            <a:endParaRPr lang="en-US" sz="1600" b="1" dirty="0">
              <a:solidFill>
                <a:srgbClr val="FFFFFF"/>
              </a:solidFill>
              <a:effectLst>
                <a:outerShdw blurRad="38100" dist="38100" dir="2700000" algn="tl">
                  <a:srgbClr val="000000">
                    <a:alpha val="43137"/>
                  </a:srgbClr>
                </a:outerShdw>
              </a:effectLst>
              <a:ea typeface="MS Gothic" charset="0"/>
            </a:endParaRPr>
          </a:p>
        </p:txBody>
      </p:sp>
    </p:spTree>
    <p:extLst>
      <p:ext uri="{BB962C8B-B14F-4D97-AF65-F5344CB8AC3E}">
        <p14:creationId xmlns:p14="http://schemas.microsoft.com/office/powerpoint/2010/main" val="11149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1668" name="WordArt 4"/>
          <p:cNvSpPr>
            <a:spLocks noChangeArrowheads="1" noChangeShapeType="1" noTextEdit="1"/>
          </p:cNvSpPr>
          <p:nvPr/>
        </p:nvSpPr>
        <p:spPr bwMode="auto">
          <a:xfrm>
            <a:off x="692224" y="116632"/>
            <a:ext cx="7696200" cy="1295400"/>
          </a:xfrm>
          <a:prstGeom prst="rect">
            <a:avLst/>
          </a:prstGeom>
        </p:spPr>
        <p:txBody>
          <a:bodyPr wrap="none" fromWordArt="1">
            <a:prstTxWarp prst="textPlain">
              <a:avLst>
                <a:gd name="adj" fmla="val 50000"/>
              </a:avLst>
            </a:prstTxWarp>
          </a:bodyPr>
          <a:lstStyle/>
          <a:p>
            <a:pPr lvl="0" algn="ctr">
              <a:defRPr/>
            </a:pPr>
            <a:r>
              <a:rPr lang="ar-JO" sz="3600" kern="10" dirty="0">
                <a:ln w="19050">
                  <a:solidFill>
                    <a:srgbClr val="00FF00"/>
                  </a:solidFill>
                  <a:miter lim="800000"/>
                  <a:headEnd/>
                  <a:tailEnd/>
                </a:ln>
                <a:solidFill>
                  <a:srgbClr val="00FF00"/>
                </a:solidFill>
                <a:effectLst>
                  <a:outerShdw blurRad="63500" dist="38099" dir="2700000" algn="ctr" rotWithShape="0">
                    <a:srgbClr val="990000">
                      <a:alpha val="74998"/>
                    </a:srgbClr>
                  </a:outerShdw>
                </a:effectLst>
                <a:latin typeface="Impact"/>
                <a:ea typeface="Impact"/>
                <a:cs typeface="Impact"/>
              </a:rPr>
              <a:t>الخلاصة</a:t>
            </a:r>
            <a:endParaRPr lang="en-US" sz="3600" kern="10" dirty="0">
              <a:ln w="19050">
                <a:solidFill>
                  <a:srgbClr val="00FF00"/>
                </a:solidFill>
                <a:miter lim="800000"/>
                <a:headEnd/>
                <a:tailEnd/>
              </a:ln>
              <a:solidFill>
                <a:srgbClr val="00FF00"/>
              </a:solidFill>
              <a:effectLst>
                <a:outerShdw blurRad="63500" dist="38099" dir="2700000" algn="ctr" rotWithShape="0">
                  <a:srgbClr val="990000">
                    <a:alpha val="74998"/>
                  </a:srgbClr>
                </a:outerShdw>
              </a:effectLst>
              <a:latin typeface="Impact"/>
              <a:ea typeface="Impact"/>
              <a:cs typeface="Impact"/>
            </a:endParaRPr>
          </a:p>
        </p:txBody>
      </p:sp>
      <p:sp>
        <p:nvSpPr>
          <p:cNvPr id="241669" name="Rectangle 5"/>
          <p:cNvSpPr>
            <a:spLocks noChangeArrowheads="1"/>
          </p:cNvSpPr>
          <p:nvPr/>
        </p:nvSpPr>
        <p:spPr bwMode="auto">
          <a:xfrm>
            <a:off x="395536" y="1844824"/>
            <a:ext cx="8763000" cy="353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0" algn="ctr">
              <a:spcBef>
                <a:spcPct val="50000"/>
              </a:spcBef>
              <a:defRPr/>
            </a:pPr>
            <a:r>
              <a:rPr lang="ar-JO" sz="3200" b="1" dirty="0">
                <a:latin typeface="Arial" pitchFamily="34" charset="0"/>
                <a:cs typeface="Arial" pitchFamily="34" charset="0"/>
              </a:rPr>
              <a:t>يؤكد لنا لوقا ، نحن قراء الكتاب ، أن يسوع كان موجودًا تاريخيًا من خلال إظهار تاريخ ميلاده وفقًا لتاريخ العالم الحالي في عصره.</a:t>
            </a:r>
            <a:endParaRPr lang="en-US" sz="3200" b="1" dirty="0">
              <a:solidFill>
                <a:srgbClr val="FFFFCC"/>
              </a:solidFill>
              <a:latin typeface="Arial" pitchFamily="34" charset="0"/>
              <a:cs typeface="Arial" pitchFamily="34" charset="0"/>
            </a:endParaRPr>
          </a:p>
          <a:p>
            <a:pPr lvl="0" algn="ctr">
              <a:spcBef>
                <a:spcPct val="50000"/>
              </a:spcBef>
              <a:defRPr/>
            </a:pPr>
            <a:endParaRPr lang="en-US" sz="3200" b="1" dirty="0">
              <a:latin typeface="Arial" pitchFamily="34" charset="0"/>
              <a:cs typeface="Arial" pitchFamily="34" charset="0"/>
            </a:endParaRPr>
          </a:p>
          <a:p>
            <a:pPr lvl="0" algn="ctr">
              <a:spcBef>
                <a:spcPct val="50000"/>
              </a:spcBef>
              <a:defRPr/>
            </a:pPr>
            <a:r>
              <a:rPr lang="ar-JO" sz="3200" b="1" dirty="0">
                <a:latin typeface="Arial" pitchFamily="34" charset="0"/>
                <a:cs typeface="Arial" pitchFamily="34" charset="0"/>
              </a:rPr>
              <a:t>عندما نعترف بيسوع ونظهره كشخصية تاريخية أصيلة وحقيقية ، فإن ذلك يساعدنا على دحض الحجج المتعلقة بما إذا كان موجودًا بالفعل أم أنه مجرد أسطورة.</a:t>
            </a:r>
            <a:endParaRPr lang="en-US" sz="3200" b="1" dirty="0">
              <a:solidFill>
                <a:srgbClr val="FFFFCC"/>
              </a:solidFill>
              <a:latin typeface="Arial" pitchFamily="34" charset="0"/>
              <a:cs typeface="Arial" pitchFamily="34" charset="0"/>
            </a:endParaRPr>
          </a:p>
        </p:txBody>
      </p:sp>
      <p:sp>
        <p:nvSpPr>
          <p:cNvPr id="241670" name="WordArt 6"/>
          <p:cNvSpPr>
            <a:spLocks noChangeArrowheads="1" noChangeShapeType="1" noTextEdit="1"/>
          </p:cNvSpPr>
          <p:nvPr/>
        </p:nvSpPr>
        <p:spPr bwMode="auto">
          <a:xfrm>
            <a:off x="533400" y="3115340"/>
            <a:ext cx="8610600" cy="3810000"/>
          </a:xfrm>
          <a:prstGeom prst="rect">
            <a:avLst/>
          </a:prstGeom>
        </p:spPr>
        <p:txBody>
          <a:bodyPr wrap="none" fromWordArt="1">
            <a:prstTxWarp prst="textPlain">
              <a:avLst>
                <a:gd name="adj" fmla="val 50000"/>
              </a:avLst>
            </a:prstTxWarp>
          </a:bodyPr>
          <a:lstStyle/>
          <a:p>
            <a:pPr lvl="0" algn="ctr">
              <a:defRPr/>
            </a:pPr>
            <a:r>
              <a:rPr lang="ar-JO" sz="3600" kern="10" dirty="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latin typeface="Arial Black"/>
                <a:ea typeface="Arial Black"/>
                <a:cs typeface="Arial Black"/>
              </a:rPr>
              <a:t>حقيقة أم خيال ؟</a:t>
            </a:r>
            <a:endParaRPr lang="en-US" sz="3600" kern="10" dirty="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latin typeface="Arial Black"/>
              <a:ea typeface="Arial Black"/>
              <a:cs typeface="Arial Black"/>
            </a:endParaRPr>
          </a:p>
        </p:txBody>
      </p:sp>
    </p:spTree>
    <p:extLst>
      <p:ext uri="{BB962C8B-B14F-4D97-AF65-F5344CB8AC3E}">
        <p14:creationId xmlns:p14="http://schemas.microsoft.com/office/powerpoint/2010/main" val="3268554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41669">
                                            <p:txEl>
                                              <p:pRg st="0" end="0"/>
                                            </p:txEl>
                                          </p:spTgt>
                                        </p:tgtEl>
                                        <p:attrNameLst>
                                          <p:attrName>style.visibility</p:attrName>
                                        </p:attrNameLst>
                                      </p:cBhvr>
                                      <p:to>
                                        <p:strVal val="visible"/>
                                      </p:to>
                                    </p:set>
                                    <p:animEffect transition="in" filter="wedge">
                                      <p:cBhvr>
                                        <p:cTn id="7" dur="2000"/>
                                        <p:tgtEl>
                                          <p:spTgt spid="2416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41669">
                                            <p:txEl>
                                              <p:pRg st="0" end="0"/>
                                            </p:txEl>
                                          </p:spTgt>
                                        </p:tgtEl>
                                        <p:attrNameLst>
                                          <p:attrName>style.visibility</p:attrName>
                                        </p:attrNameLst>
                                      </p:cBhvr>
                                      <p:to>
                                        <p:strVal val="hidden"/>
                                      </p:to>
                                    </p:set>
                                  </p:childTnLst>
                                </p:cTn>
                              </p:par>
                            </p:childTnLst>
                          </p:cTn>
                        </p:par>
                        <p:par>
                          <p:cTn id="12" fill="hold">
                            <p:stCondLst>
                              <p:cond delay="0"/>
                            </p:stCondLst>
                            <p:childTnLst>
                              <p:par>
                                <p:cTn id="13" presetID="20" presetClass="entr" presetSubtype="0" fill="hold" grpId="0" nodeType="afterEffect">
                                  <p:stCondLst>
                                    <p:cond delay="0"/>
                                  </p:stCondLst>
                                  <p:childTnLst>
                                    <p:set>
                                      <p:cBhvr>
                                        <p:cTn id="14" dur="1" fill="hold">
                                          <p:stCondLst>
                                            <p:cond delay="0"/>
                                          </p:stCondLst>
                                        </p:cTn>
                                        <p:tgtEl>
                                          <p:spTgt spid="241669">
                                            <p:txEl>
                                              <p:pRg st="2" end="2"/>
                                            </p:txEl>
                                          </p:spTgt>
                                        </p:tgtEl>
                                        <p:attrNameLst>
                                          <p:attrName>style.visibility</p:attrName>
                                        </p:attrNameLst>
                                      </p:cBhvr>
                                      <p:to>
                                        <p:strVal val="visible"/>
                                      </p:to>
                                    </p:set>
                                    <p:animEffect transition="in" filter="wedge">
                                      <p:cBhvr>
                                        <p:cTn id="15" dur="2000"/>
                                        <p:tgtEl>
                                          <p:spTgt spid="241669">
                                            <p:txEl>
                                              <p:pRg st="2" end="2"/>
                                            </p:txEl>
                                          </p:spTgt>
                                        </p:tgtEl>
                                      </p:cBhvr>
                                    </p:animEffect>
                                  </p:childTnLst>
                                </p:cTn>
                              </p:par>
                              <p:par>
                                <p:cTn id="16" presetID="64" presetClass="path" presetSubtype="0" accel="50000" decel="50000" fill="hold" grpId="2" nodeType="withEffect">
                                  <p:stCondLst>
                                    <p:cond delay="0"/>
                                  </p:stCondLst>
                                  <p:childTnLst>
                                    <p:animMotion origin="layout" path="M 5E-6 7.40741E-7 L 5E-6 -0.3331 " pathEditMode="relative" rAng="0" ptsTypes="AA">
                                      <p:cBhvr>
                                        <p:cTn id="17" dur="2000" fill="hold"/>
                                        <p:tgtEl>
                                          <p:spTgt spid="241669">
                                            <p:txEl>
                                              <p:pRg st="0" end="0"/>
                                            </p:txEl>
                                          </p:spTgt>
                                        </p:tgtEl>
                                        <p:attrNameLst>
                                          <p:attrName>ppt_x</p:attrName>
                                          <p:attrName>ppt_y</p:attrName>
                                        </p:attrNameLst>
                                      </p:cBhvr>
                                      <p:rCtr x="0" y="-16667"/>
                                    </p:animMotion>
                                  </p:childTnLst>
                                </p:cTn>
                              </p:par>
                              <p:par>
                                <p:cTn id="18" presetID="64" presetClass="path" presetSubtype="0" accel="50000" decel="50000" fill="hold" grpId="2" nodeType="withEffect">
                                  <p:stCondLst>
                                    <p:cond delay="0"/>
                                  </p:stCondLst>
                                  <p:childTnLst>
                                    <p:animMotion origin="layout" path="M 4.16667E-6 -2.59259E-6 L 4.16667E-6 -0.3331 " pathEditMode="relative" rAng="0" ptsTypes="AA">
                                      <p:cBhvr>
                                        <p:cTn id="19" dur="2000" fill="hold"/>
                                        <p:tgtEl>
                                          <p:spTgt spid="241669">
                                            <p:txEl>
                                              <p:pRg st="2" end="2"/>
                                            </p:txEl>
                                          </p:spTgt>
                                        </p:tgtEl>
                                        <p:attrNameLst>
                                          <p:attrName>ppt_x</p:attrName>
                                          <p:attrName>ppt_y</p:attrName>
                                        </p:attrNameLst>
                                      </p:cBhvr>
                                      <p:rCtr x="0" y="-16667"/>
                                    </p:animMotion>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41669">
                                            <p:txEl>
                                              <p:pRg st="2" end="2"/>
                                            </p:txEl>
                                          </p:spTgt>
                                        </p:tgtEl>
                                        <p:attrNameLst>
                                          <p:attrName>style.visibility</p:attrName>
                                        </p:attrNameLst>
                                      </p:cBhvr>
                                      <p:to>
                                        <p:strVal val="hidden"/>
                                      </p:to>
                                    </p:set>
                                  </p:childTnLst>
                                </p:cTn>
                              </p:par>
                              <p:par>
                                <p:cTn id="24" presetID="3" presetClass="exit" presetSubtype="0" fill="hold" grpId="0" nodeType="withEffect">
                                  <p:stCondLst>
                                    <p:cond delay="0"/>
                                  </p:stCondLst>
                                  <p:childTnLst>
                                    <p:set>
                                      <p:cBhvr>
                                        <p:cTn id="25" dur="1" fill="hold">
                                          <p:stCondLst>
                                            <p:cond delay="0"/>
                                          </p:stCondLst>
                                        </p:cTn>
                                        <p:tgtEl>
                                          <p:spTgt spid="241668"/>
                                        </p:tgtEl>
                                        <p:attrNameLst>
                                          <p:attrName>style.visibility</p:attrName>
                                        </p:attrNameLst>
                                      </p:cBhvr>
                                      <p:to>
                                        <p:strVal val="hidden"/>
                                      </p:to>
                                    </p:set>
                                  </p:childTnLst>
                                </p:cTn>
                              </p:par>
                              <p:par>
                                <p:cTn id="26" presetID="49" presetClass="entr" presetSubtype="0" decel="100000" fill="hold" grpId="0" nodeType="withEffect">
                                  <p:stCondLst>
                                    <p:cond delay="0"/>
                                  </p:stCondLst>
                                  <p:childTnLst>
                                    <p:set>
                                      <p:cBhvr>
                                        <p:cTn id="27" dur="1" fill="hold">
                                          <p:stCondLst>
                                            <p:cond delay="0"/>
                                          </p:stCondLst>
                                        </p:cTn>
                                        <p:tgtEl>
                                          <p:spTgt spid="241670"/>
                                        </p:tgtEl>
                                        <p:attrNameLst>
                                          <p:attrName>style.visibility</p:attrName>
                                        </p:attrNameLst>
                                      </p:cBhvr>
                                      <p:to>
                                        <p:strVal val="visible"/>
                                      </p:to>
                                    </p:set>
                                    <p:anim calcmode="lin" valueType="num">
                                      <p:cBhvr>
                                        <p:cTn id="28" dur="500" fill="hold"/>
                                        <p:tgtEl>
                                          <p:spTgt spid="241670"/>
                                        </p:tgtEl>
                                        <p:attrNameLst>
                                          <p:attrName>ppt_w</p:attrName>
                                        </p:attrNameLst>
                                      </p:cBhvr>
                                      <p:tavLst>
                                        <p:tav tm="0">
                                          <p:val>
                                            <p:fltVal val="0"/>
                                          </p:val>
                                        </p:tav>
                                        <p:tav tm="100000">
                                          <p:val>
                                            <p:strVal val="#ppt_w"/>
                                          </p:val>
                                        </p:tav>
                                      </p:tavLst>
                                    </p:anim>
                                    <p:anim calcmode="lin" valueType="num">
                                      <p:cBhvr>
                                        <p:cTn id="29" dur="500" fill="hold"/>
                                        <p:tgtEl>
                                          <p:spTgt spid="241670"/>
                                        </p:tgtEl>
                                        <p:attrNameLst>
                                          <p:attrName>ppt_h</p:attrName>
                                        </p:attrNameLst>
                                      </p:cBhvr>
                                      <p:tavLst>
                                        <p:tav tm="0">
                                          <p:val>
                                            <p:fltVal val="0"/>
                                          </p:val>
                                        </p:tav>
                                        <p:tav tm="100000">
                                          <p:val>
                                            <p:strVal val="#ppt_h"/>
                                          </p:val>
                                        </p:tav>
                                      </p:tavLst>
                                    </p:anim>
                                    <p:anim calcmode="lin" valueType="num">
                                      <p:cBhvr>
                                        <p:cTn id="30" dur="500" fill="hold"/>
                                        <p:tgtEl>
                                          <p:spTgt spid="241670"/>
                                        </p:tgtEl>
                                        <p:attrNameLst>
                                          <p:attrName>style.rotation</p:attrName>
                                        </p:attrNameLst>
                                      </p:cBhvr>
                                      <p:tavLst>
                                        <p:tav tm="0">
                                          <p:val>
                                            <p:fltVal val="360"/>
                                          </p:val>
                                        </p:tav>
                                        <p:tav tm="100000">
                                          <p:val>
                                            <p:fltVal val="0"/>
                                          </p:val>
                                        </p:tav>
                                      </p:tavLst>
                                    </p:anim>
                                    <p:animEffect transition="in" filter="fade">
                                      <p:cBhvr>
                                        <p:cTn id="31" dur="500"/>
                                        <p:tgtEl>
                                          <p:spTgt spid="24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animBg="1"/>
      <p:bldP spid="241669" grpId="0" uiExpand="1" build="p"/>
      <p:bldP spid="241669" grpId="1" uiExpand="1" build="allAtOnce"/>
      <p:bldP spid="241669" grpId="2" build="allAtOnce"/>
      <p:bldP spid="241670"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7639EDC-16C1-45DE-BEF0-1A0B876E63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د. إعلان الرعاة</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0" y="226955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11</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8-20</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ar-JO" sz="3200" b="1" kern="0" dirty="0">
                <a:solidFill>
                  <a:srgbClr val="FFFFFF"/>
                </a:solidFill>
                <a:effectLst>
                  <a:glow rad="228600">
                    <a:srgbClr val="220011"/>
                  </a:glow>
                </a:effectLst>
                <a:latin typeface="Arial"/>
                <a:cs typeface="Arial"/>
              </a:rPr>
              <a:t>تعلن ملائكة الله للرعاة أنهم الشهود غير المحتملين حتى الآن غير المتحيزين وأنهم قد يعرفون أن الله قد قدم علامة على حضوره في ولادة المخلص الذي جاء كمسيا ، حاكم وفادي إسرائيل في المملكة المسيانية.</a:t>
            </a:r>
          </a:p>
        </p:txBody>
      </p:sp>
    </p:spTree>
    <p:extLst>
      <p:ext uri="{BB962C8B-B14F-4D97-AF65-F5344CB8AC3E}">
        <p14:creationId xmlns:p14="http://schemas.microsoft.com/office/powerpoint/2010/main" val="273506672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idx="4294967295"/>
          </p:nvPr>
        </p:nvSpPr>
        <p:spPr>
          <a:xfrm>
            <a:off x="0" y="685800"/>
            <a:ext cx="7772400" cy="1143000"/>
          </a:xfrm>
        </p:spPr>
        <p:txBody>
          <a:bodyPr/>
          <a:lstStyle/>
          <a:p>
            <a:pPr eaLnBrk="1" hangingPunct="1"/>
            <a:r>
              <a:rPr lang="en-US">
                <a:latin typeface="Arial" charset="0"/>
              </a:rPr>
              <a:t>Bored Shepherds</a:t>
            </a:r>
          </a:p>
        </p:txBody>
      </p:sp>
      <p:sp>
        <p:nvSpPr>
          <p:cNvPr id="325635" name="Rectangle 3"/>
          <p:cNvSpPr>
            <a:spLocks noChangeArrowheads="1"/>
          </p:cNvSpPr>
          <p:nvPr/>
        </p:nvSpPr>
        <p:spPr bwMode="auto">
          <a:xfrm>
            <a:off x="0" y="0"/>
            <a:ext cx="9296400" cy="70866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pic>
        <p:nvPicPr>
          <p:cNvPr id="325636" name="Picture 4" descr="nv15#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533400"/>
            <a:ext cx="4267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7" name="Text Box 5"/>
          <p:cNvSpPr txBox="1">
            <a:spLocks noChangeArrowheads="1"/>
          </p:cNvSpPr>
          <p:nvPr/>
        </p:nvSpPr>
        <p:spPr bwMode="auto">
          <a:xfrm>
            <a:off x="1392609" y="6019801"/>
            <a:ext cx="6364178" cy="584743"/>
          </a:xfrm>
          <a:prstGeom prst="rect">
            <a:avLst/>
          </a:prstGeom>
          <a:solidFill>
            <a:srgbClr val="CC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dirty="0">
                <a:solidFill>
                  <a:srgbClr val="FFFFFF"/>
                </a:solidFill>
                <a:cs typeface="Arial" charset="0"/>
              </a:rPr>
              <a:t>لا يوجد شيء مدهش يحدث في مثل هذه الوظيفة</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5438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defRPr/>
            </a:pPr>
            <a:r>
              <a:rPr lang="ar-JO" dirty="0">
                <a:solidFill>
                  <a:schemeClr val="bg1"/>
                </a:solidFill>
              </a:rPr>
              <a:t>كيف يتكلم الله إلينا؟</a:t>
            </a:r>
            <a:endParaRPr lang="en-US" dirty="0">
              <a:solidFill>
                <a:schemeClr val="bg1"/>
              </a:solidFill>
            </a:endParaRPr>
          </a:p>
        </p:txBody>
      </p:sp>
      <p:sp>
        <p:nvSpPr>
          <p:cNvPr id="4" name="Rectangle 3"/>
          <p:cNvSpPr txBox="1">
            <a:spLocks noChangeArrowheads="1"/>
          </p:cNvSpPr>
          <p:nvPr/>
        </p:nvSpPr>
        <p:spPr bwMode="auto">
          <a:xfrm>
            <a:off x="5715000" y="1371600"/>
            <a:ext cx="3048000" cy="2590800"/>
          </a:xfrm>
          <a:prstGeom prst="rect">
            <a:avLst/>
          </a:prstGeom>
          <a:noFill/>
          <a:ln w="9525">
            <a:noFill/>
            <a:miter lim="800000"/>
            <a:headEnd/>
            <a:tailEnd/>
          </a:ln>
        </p:spPr>
        <p:txBody>
          <a:bodyPr lIns="90993" tIns="45499" rIns="90993" bIns="45499"/>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لكنه تكلم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بشكل خاص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من خلال شخص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 يسوع المسيح</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
        <p:nvSpPr>
          <p:cNvPr id="7" name="Rectangle 3"/>
          <p:cNvSpPr txBox="1">
            <a:spLocks noChangeArrowheads="1"/>
          </p:cNvSpPr>
          <p:nvPr/>
        </p:nvSpPr>
        <p:spPr bwMode="auto">
          <a:xfrm>
            <a:off x="228600" y="5105400"/>
            <a:ext cx="8686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يسوع هو اللوجوس (الكلمة)</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80000"/>
              </a:lnSpc>
              <a:spcBef>
                <a:spcPct val="20000"/>
              </a:spcBef>
              <a:spcAft>
                <a:spcPct val="0"/>
              </a:spcAft>
              <a:buClrTx/>
              <a:buSzTx/>
              <a:buFont typeface="Arial" charset="0"/>
              <a:buChar char="•"/>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هذا يعني أن يسوع أعلن من هو الله بشكل كامل</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342900" marR="0" lvl="0" indent="-342900" algn="r" defTabSz="914400" rtl="1" eaLnBrk="1" fontAlgn="base" latinLnBrk="0" hangingPunct="1">
              <a:lnSpc>
                <a:spcPct val="80000"/>
              </a:lnSpc>
              <a:spcBef>
                <a:spcPct val="20000"/>
              </a:spcBef>
              <a:spcAft>
                <a:spcPct val="0"/>
              </a:spcAft>
              <a:buClrTx/>
              <a:buSzTx/>
              <a:buFont typeface="Arial" charset="0"/>
              <a:buChar char="•"/>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 الإعلان الكامل</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91173" name="Picture 9" descr="jesus spea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1" y="1219200"/>
            <a:ext cx="5126038"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Scale>
                                      <p:cBhvr>
                                        <p:cTn id="12" dur="1000" decel="50000" fill="hold">
                                          <p:stCondLst>
                                            <p:cond delay="0"/>
                                          </p:stCondLst>
                                        </p:cTn>
                                        <p:tgtEl>
                                          <p:spTgt spid="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xEl>
                                              <p:pRg st="1" end="1"/>
                                            </p:txEl>
                                          </p:spTgt>
                                        </p:tgtEl>
                                        <p:attrNameLst>
                                          <p:attrName>ppt_x</p:attrName>
                                          <p:attrName>ppt_y</p:attrName>
                                        </p:attrNameLst>
                                      </p:cBhvr>
                                    </p:animMotion>
                                    <p:animEffect transition="in" filter="fade">
                                      <p:cBhvr>
                                        <p:cTn id="14" dur="1000"/>
                                        <p:tgtEl>
                                          <p:spTgt spid="4">
                                            <p:txEl>
                                              <p:pRg st="1" end="1"/>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Scale>
                                      <p:cBhvr>
                                        <p:cTn id="17" dur="1000" decel="50000" fill="hold">
                                          <p:stCondLst>
                                            <p:cond delay="0"/>
                                          </p:stCondLst>
                                        </p:cTn>
                                        <p:tgtEl>
                                          <p:spTgt spid="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xEl>
                                              <p:pRg st="2" end="2"/>
                                            </p:txEl>
                                          </p:spTgt>
                                        </p:tgtEl>
                                        <p:attrNameLst>
                                          <p:attrName>ppt_x</p:attrName>
                                          <p:attrName>ppt_y</p:attrName>
                                        </p:attrNameLst>
                                      </p:cBhvr>
                                    </p:animMotion>
                                    <p:animEffect transition="in" filter="fade">
                                      <p:cBhvr>
                                        <p:cTn id="19" dur="1000"/>
                                        <p:tgtEl>
                                          <p:spTgt spid="4">
                                            <p:txEl>
                                              <p:pRg st="2" end="2"/>
                                            </p:txEl>
                                          </p:spTgt>
                                        </p:tgtEl>
                                      </p:cBhvr>
                                    </p:animEffect>
                                  </p:childTnLst>
                                </p:cTn>
                              </p:par>
                              <p:par>
                                <p:cTn id="20" presetID="5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Scale>
                                      <p:cBhvr>
                                        <p:cTn id="22" dur="1000" decel="50000" fill="hold">
                                          <p:stCondLst>
                                            <p:cond delay="0"/>
                                          </p:stCondLst>
                                        </p:cTn>
                                        <p:tgtEl>
                                          <p:spTgt spid="4">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
                                            <p:txEl>
                                              <p:pRg st="3" end="3"/>
                                            </p:txEl>
                                          </p:spTgt>
                                        </p:tgtEl>
                                        <p:attrNameLst>
                                          <p:attrName>ppt_x</p:attrName>
                                          <p:attrName>ppt_y</p:attrName>
                                        </p:attrNameLst>
                                      </p:cBhvr>
                                    </p:animMotion>
                                    <p:animEffect transition="in" filter="fade">
                                      <p:cBhvr>
                                        <p:cTn id="24" dur="1000"/>
                                        <p:tgtEl>
                                          <p:spTgt spid="4">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4" presetClass="entr" presetSubtype="0" accel="10000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ppt_w</p:attrName>
                                        </p:attrNameLst>
                                      </p:cBhvr>
                                      <p:tavLst>
                                        <p:tav tm="0">
                                          <p:val>
                                            <p:strVal val="#ppt_w*0.05"/>
                                          </p:val>
                                        </p:tav>
                                        <p:tav tm="100000">
                                          <p:val>
                                            <p:strVal val="#ppt_w"/>
                                          </p:val>
                                        </p:tav>
                                      </p:tavLst>
                                    </p:anim>
                                    <p:anim calcmode="lin" valueType="num">
                                      <p:cBhvr>
                                        <p:cTn id="30" dur="5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31" dur="5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32" dur="500" fill="hold"/>
                                        <p:tgtEl>
                                          <p:spTgt spid="7">
                                            <p:txEl>
                                              <p:pRg st="0" end="0"/>
                                            </p:txEl>
                                          </p:spTgt>
                                        </p:tgtEl>
                                        <p:attrNameLst>
                                          <p:attrName>ppt_y</p:attrName>
                                        </p:attrNameLst>
                                      </p:cBhvr>
                                      <p:tavLst>
                                        <p:tav tm="0">
                                          <p:val>
                                            <p:strVal val="#ppt_y"/>
                                          </p:val>
                                        </p:tav>
                                        <p:tav tm="100000">
                                          <p:val>
                                            <p:strVal val="#ppt_y"/>
                                          </p:val>
                                        </p:tav>
                                      </p:tavLst>
                                    </p:anim>
                                    <p:animEffect transition="in" filter="fade">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4" presetClass="entr" presetSubtype="0" accel="10000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 calcmode="lin" valueType="num">
                                      <p:cBhvr>
                                        <p:cTn id="38" dur="500" fill="hold"/>
                                        <p:tgtEl>
                                          <p:spTgt spid="7">
                                            <p:txEl>
                                              <p:pRg st="1" end="1"/>
                                            </p:txEl>
                                          </p:spTgt>
                                        </p:tgtEl>
                                        <p:attrNameLst>
                                          <p:attrName>ppt_w</p:attrName>
                                        </p:attrNameLst>
                                      </p:cBhvr>
                                      <p:tavLst>
                                        <p:tav tm="0">
                                          <p:val>
                                            <p:strVal val="#ppt_w*0.05"/>
                                          </p:val>
                                        </p:tav>
                                        <p:tav tm="100000">
                                          <p:val>
                                            <p:strVal val="#ppt_w"/>
                                          </p:val>
                                        </p:tav>
                                      </p:tavLst>
                                    </p:anim>
                                    <p:anim calcmode="lin" valueType="num">
                                      <p:cBhvr>
                                        <p:cTn id="39" dur="5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40" dur="5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41" dur="500" fill="hold"/>
                                        <p:tgtEl>
                                          <p:spTgt spid="7">
                                            <p:txEl>
                                              <p:pRg st="1" end="1"/>
                                            </p:txEl>
                                          </p:spTgt>
                                        </p:tgtEl>
                                        <p:attrNameLst>
                                          <p:attrName>ppt_y</p:attrName>
                                        </p:attrNameLst>
                                      </p:cBhvr>
                                      <p:tavLst>
                                        <p:tav tm="0">
                                          <p:val>
                                            <p:strVal val="#ppt_y"/>
                                          </p:val>
                                        </p:tav>
                                        <p:tav tm="100000">
                                          <p:val>
                                            <p:strVal val="#ppt_y"/>
                                          </p:val>
                                        </p:tav>
                                      </p:tavLst>
                                    </p:anim>
                                    <p:animEffect transition="in" filter="fade">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4" presetClass="entr" presetSubtype="0" accel="100000"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 calcmode="lin" valueType="num">
                                      <p:cBhvr>
                                        <p:cTn id="47" dur="500" fill="hold"/>
                                        <p:tgtEl>
                                          <p:spTgt spid="7">
                                            <p:txEl>
                                              <p:pRg st="2" end="2"/>
                                            </p:txEl>
                                          </p:spTgt>
                                        </p:tgtEl>
                                        <p:attrNameLst>
                                          <p:attrName>ppt_w</p:attrName>
                                        </p:attrNameLst>
                                      </p:cBhvr>
                                      <p:tavLst>
                                        <p:tav tm="0">
                                          <p:val>
                                            <p:strVal val="#ppt_w*0.05"/>
                                          </p:val>
                                        </p:tav>
                                        <p:tav tm="100000">
                                          <p:val>
                                            <p:strVal val="#ppt_w"/>
                                          </p:val>
                                        </p:tav>
                                      </p:tavLst>
                                    </p:anim>
                                    <p:anim calcmode="lin" valueType="num">
                                      <p:cBhvr>
                                        <p:cTn id="48" dur="5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49" dur="5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50" dur="500" fill="hold"/>
                                        <p:tgtEl>
                                          <p:spTgt spid="7">
                                            <p:txEl>
                                              <p:pRg st="2" end="2"/>
                                            </p:txEl>
                                          </p:spTgt>
                                        </p:tgtEl>
                                        <p:attrNameLst>
                                          <p:attrName>ppt_y</p:attrName>
                                        </p:attrNameLst>
                                      </p:cBhvr>
                                      <p:tavLst>
                                        <p:tav tm="0">
                                          <p:val>
                                            <p:strVal val="#ppt_y"/>
                                          </p:val>
                                        </p:tav>
                                        <p:tav tm="100000">
                                          <p:val>
                                            <p:strVal val="#ppt_y"/>
                                          </p:val>
                                        </p:tav>
                                      </p:tavLst>
                                    </p:anim>
                                    <p:animEffect transition="in" filter="fade">
                                      <p:cBhvr>
                                        <p:cTn id="5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1" y="2651698"/>
            <a:ext cx="6480403" cy="4262324"/>
          </a:xfrm>
        </p:spPr>
        <p:txBody>
          <a:bodyPr/>
          <a:lstStyle/>
          <a:p>
            <a:pPr eaLnBrk="1" hangingPunct="1">
              <a:defRPr/>
            </a:pPr>
            <a:br>
              <a:rPr lang="en-US" b="1" kern="1200" dirty="0">
                <a:solidFill>
                  <a:srgbClr val="FFFFFF"/>
                </a:solidFill>
                <a:effectLst>
                  <a:glow rad="190500">
                    <a:srgbClr val="000000"/>
                  </a:glow>
                </a:effectLst>
                <a:latin typeface="Arial" panose="020B0604020202020204" pitchFamily="34" charset="0"/>
                <a:ea typeface="+mj-ea"/>
                <a:cs typeface="Arial" panose="020B0604020202020204" pitchFamily="34" charset="0"/>
              </a:rPr>
            </a:br>
            <a:r>
              <a:rPr lang="ar-JO" b="1" kern="1200" dirty="0">
                <a:solidFill>
                  <a:srgbClr val="FFFFFF"/>
                </a:solidFill>
                <a:effectLst>
                  <a:glow rad="190500">
                    <a:srgbClr val="000000"/>
                  </a:glow>
                </a:effectLst>
                <a:latin typeface="Arial" panose="020B0604020202020204" pitchFamily="34" charset="0"/>
                <a:ea typeface="+mj-ea"/>
                <a:cs typeface="Arial" panose="020B0604020202020204" pitchFamily="34" charset="0"/>
              </a:rPr>
              <a:t>ولد لكم اليوم في مدينة داود مخلص هو المسيح الرب</a:t>
            </a:r>
            <a:br>
              <a:rPr lang="ar-JO" b="1" kern="1200" dirty="0">
                <a:solidFill>
                  <a:srgbClr val="FFFFFF"/>
                </a:solidFill>
                <a:effectLst>
                  <a:glow rad="190500">
                    <a:srgbClr val="000000"/>
                  </a:glow>
                </a:effectLst>
                <a:latin typeface="Arial" panose="020B0604020202020204" pitchFamily="34" charset="0"/>
                <a:ea typeface="+mj-ea"/>
                <a:cs typeface="Arial" panose="020B0604020202020204" pitchFamily="34" charset="0"/>
              </a:rPr>
            </a:br>
            <a:r>
              <a:rPr lang="ar-JO" b="1" kern="1200" dirty="0">
                <a:solidFill>
                  <a:srgbClr val="FFFFFF"/>
                </a:solidFill>
                <a:effectLst>
                  <a:glow rad="190500">
                    <a:srgbClr val="000000"/>
                  </a:glow>
                </a:effectLst>
                <a:latin typeface="Arial" panose="020B0604020202020204" pitchFamily="34" charset="0"/>
                <a:ea typeface="+mj-ea"/>
                <a:cs typeface="Arial" panose="020B0604020202020204" pitchFamily="34" charset="0"/>
              </a:rPr>
              <a:t>(لوقا 2: 11)</a:t>
            </a:r>
            <a:r>
              <a:rPr lang="en-US" b="1" kern="1200" dirty="0">
                <a:solidFill>
                  <a:srgbClr val="FFFFFF"/>
                </a:solidFill>
                <a:effectLst>
                  <a:glow rad="190500">
                    <a:srgbClr val="000000"/>
                  </a:glow>
                </a:effectLst>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403084782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C169198C-56B0-4AA6-A963-D75F2CAD3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sz="5400" b="1" dirty="0">
                <a:solidFill>
                  <a:srgbClr val="FFFFFF"/>
                </a:solidFill>
                <a:effectLst>
                  <a:glow rad="228600">
                    <a:srgbClr val="000000"/>
                  </a:glow>
                </a:effectLst>
                <a:latin typeface="Arial"/>
                <a:cs typeface="Arial"/>
              </a:rPr>
              <a:t>3. طفولته</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12-19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lvl="0"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أحداث منتقاة من طفولة يسوع مسجلة بترتيب لتؤكد أن يسوع هو المسيا الموعود</a:t>
            </a:r>
          </a:p>
        </p:txBody>
      </p:sp>
    </p:spTree>
    <p:extLst>
      <p:ext uri="{BB962C8B-B14F-4D97-AF65-F5344CB8AC3E}">
        <p14:creationId xmlns:p14="http://schemas.microsoft.com/office/powerpoint/2010/main" val="150158007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D10FEC0-A7B7-4E47-942A-BDE638DD95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أ. ختانه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12</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21</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ختن يسوع كعلامة على العهد الإبراهيمي حتى يكون قادراً على تتميم الوعود التي أعطاها الله لإبراهيم</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0757762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08761A5-C3D8-4FD1-A80C-E3954785FC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ب. تقديمه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13</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22-38</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تم تقديم يسوع في الهيكل طاعة للناموس حتى تتطهر مريم طقسياً وحتى يفتدى يسوع بحسب الكهنوت الهاروني</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3640675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8322" name="Title 1"/>
          <p:cNvSpPr>
            <a:spLocks noGrp="1"/>
          </p:cNvSpPr>
          <p:nvPr>
            <p:ph type="title"/>
          </p:nvPr>
        </p:nvSpPr>
        <p:spPr>
          <a:xfrm>
            <a:off x="6148226" y="274638"/>
            <a:ext cx="2888270" cy="6394722"/>
          </a:xfrm>
        </p:spPr>
        <p:txBody>
          <a:bodyPr anchor="t"/>
          <a:lstStyle/>
          <a:p>
            <a:br>
              <a:rPr lang="en-US" dirty="0">
                <a:solidFill>
                  <a:srgbClr val="FFFFFF"/>
                </a:solidFill>
                <a:latin typeface="Arial" charset="0"/>
                <a:ea typeface="ＭＳ Ｐゴシック" charset="0"/>
                <a:cs typeface="Arial" charset="0"/>
              </a:rPr>
            </a:br>
            <a:r>
              <a:rPr lang="ar-JO" dirty="0">
                <a:solidFill>
                  <a:srgbClr val="FFFFFF"/>
                </a:solidFill>
                <a:latin typeface="Arial" charset="0"/>
                <a:ea typeface="ＭＳ Ｐゴシック" charset="0"/>
                <a:cs typeface="Arial" charset="0"/>
              </a:rPr>
              <a:t>بارك سمعان يسوع في الهيكل</a:t>
            </a:r>
            <a:br>
              <a:rPr lang="ar-JO" dirty="0">
                <a:solidFill>
                  <a:srgbClr val="FFFFFF"/>
                </a:solidFill>
                <a:latin typeface="Arial" charset="0"/>
                <a:ea typeface="ＭＳ Ｐゴシック" charset="0"/>
                <a:cs typeface="Arial" charset="0"/>
              </a:rPr>
            </a:br>
            <a:r>
              <a:rPr lang="ar-JO" dirty="0">
                <a:solidFill>
                  <a:srgbClr val="FFFFFF"/>
                </a:solidFill>
                <a:latin typeface="Arial" charset="0"/>
                <a:ea typeface="ＭＳ Ｐゴシック" charset="0"/>
                <a:cs typeface="Arial" charset="0"/>
              </a:rPr>
              <a:t> (لو 2: 21-32)</a:t>
            </a:r>
            <a:r>
              <a:rPr lang="en-US" b="1" dirty="0">
                <a:solidFill>
                  <a:srgbClr val="FFFFFF"/>
                </a:solidFill>
                <a:latin typeface="Arial" charset="0"/>
                <a:ea typeface="ＭＳ Ｐゴシック" charset="0"/>
                <a:cs typeface="Arial" charset="0"/>
              </a:rPr>
              <a:t> </a:t>
            </a:r>
          </a:p>
        </p:txBody>
      </p:sp>
      <p:pic>
        <p:nvPicPr>
          <p:cNvPr id="4" name="Picture 3" descr="Screen Shot 2014-12-26 at 1.04.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66" y="260649"/>
            <a:ext cx="6098325" cy="6378237"/>
          </a:xfrm>
          <a:prstGeom prst="rect">
            <a:avLst/>
          </a:prstGeom>
        </p:spPr>
      </p:pic>
    </p:spTree>
    <p:extLst>
      <p:ext uri="{BB962C8B-B14F-4D97-AF65-F5344CB8AC3E}">
        <p14:creationId xmlns:p14="http://schemas.microsoft.com/office/powerpoint/2010/main" val="3376322388"/>
      </p:ext>
    </p:extLst>
  </p:cSld>
  <p:clrMapOvr>
    <a:overrideClrMapping bg1="lt1" tx1="dk1" bg2="lt2" tx2="dk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79A4F84-55EF-4295-ACC2-57EDB162A4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ت. طفولته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14-16</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عبادة المجوس، الهروب إلى مصر وإلى الناصرة كلها معاً تتمم النبوة حتى تثبت أن المسيح هو مسيا إسرائيل </a:t>
            </a:r>
            <a:r>
              <a:rPr lang="en-GB" sz="3200" b="1" kern="0" dirty="0">
                <a:solidFill>
                  <a:srgbClr val="FFFFFF"/>
                </a:solidFill>
                <a:effectLst>
                  <a:glow rad="228600">
                    <a:srgbClr val="220011"/>
                  </a:glow>
                </a:effectLst>
                <a:latin typeface="Arial"/>
                <a:cs typeface="Arial"/>
              </a:rPr>
              <a:t>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25799149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amma/>
                <a:tint val="34902"/>
                <a:invGamma/>
              </a:srgbClr>
            </a:gs>
            <a:gs pos="50000">
              <a:srgbClr val="0033CC"/>
            </a:gs>
            <a:gs pos="100000">
              <a:srgbClr val="0033CC">
                <a:gamma/>
                <a:tint val="34902"/>
                <a:invGamma/>
              </a:srgbClr>
            </a:gs>
          </a:gsLst>
          <a:lin ang="18900000" scaled="1"/>
        </a:gradFill>
        <a:effectLst/>
      </p:bgPr>
    </p:bg>
    <p:spTree>
      <p:nvGrpSpPr>
        <p:cNvPr id="1" name=""/>
        <p:cNvGrpSpPr/>
        <p:nvPr/>
      </p:nvGrpSpPr>
      <p:grpSpPr>
        <a:xfrm>
          <a:off x="0" y="0"/>
          <a:ext cx="0" cy="0"/>
          <a:chOff x="0" y="0"/>
          <a:chExt cx="0" cy="0"/>
        </a:xfrm>
      </p:grpSpPr>
      <p:grpSp>
        <p:nvGrpSpPr>
          <p:cNvPr id="32783" name="Group 15"/>
          <p:cNvGrpSpPr>
            <a:grpSpLocks/>
          </p:cNvGrpSpPr>
          <p:nvPr/>
        </p:nvGrpSpPr>
        <p:grpSpPr bwMode="auto">
          <a:xfrm>
            <a:off x="762000" y="2209800"/>
            <a:ext cx="4648200" cy="2232025"/>
            <a:chOff x="480" y="1392"/>
            <a:chExt cx="2928" cy="1406"/>
          </a:xfrm>
        </p:grpSpPr>
        <p:pic>
          <p:nvPicPr>
            <p:cNvPr id="32777" name="Picture 9" descr="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392"/>
              <a:ext cx="2928" cy="1406"/>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2780" name="Text Box 12"/>
            <p:cNvSpPr txBox="1">
              <a:spLocks noChangeArrowheads="1"/>
            </p:cNvSpPr>
            <p:nvPr/>
          </p:nvSpPr>
          <p:spPr bwMode="auto">
            <a:xfrm>
              <a:off x="710" y="1498"/>
              <a:ext cx="786" cy="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بيت لحم</a:t>
              </a:r>
              <a:endParaRPr kumimoji="0" lang="en-US" sz="32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32779" name="Rectangle 11"/>
          <p:cNvSpPr>
            <a:spLocks noChangeArrowheads="1"/>
          </p:cNvSpPr>
          <p:nvPr/>
        </p:nvSpPr>
        <p:spPr bwMode="auto">
          <a:xfrm>
            <a:off x="1219200" y="1295400"/>
            <a:ext cx="7315200" cy="228600"/>
          </a:xfrm>
          <a:prstGeom prst="rect">
            <a:avLst/>
          </a:prstGeom>
          <a:gradFill rotWithShape="1">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miter lim="800000"/>
            <a:headEnd/>
            <a:tailEnd/>
          </a:ln>
          <a:effectLst>
            <a:outerShdw blurRad="63500" dist="38099" dir="2700000" algn="ctr" rotWithShape="0">
              <a:schemeClr val="accent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32784" name="Group 16"/>
          <p:cNvGrpSpPr>
            <a:grpSpLocks/>
          </p:cNvGrpSpPr>
          <p:nvPr/>
        </p:nvGrpSpPr>
        <p:grpSpPr bwMode="auto">
          <a:xfrm>
            <a:off x="1752600" y="4051300"/>
            <a:ext cx="4210050" cy="2578100"/>
            <a:chOff x="1104" y="2552"/>
            <a:chExt cx="2652" cy="1624"/>
          </a:xfrm>
        </p:grpSpPr>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552"/>
              <a:ext cx="2652" cy="1624"/>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781" name="Text Box 13"/>
            <p:cNvSpPr txBox="1">
              <a:spLocks noChangeArrowheads="1"/>
            </p:cNvSpPr>
            <p:nvPr/>
          </p:nvSpPr>
          <p:spPr bwMode="auto">
            <a:xfrm>
              <a:off x="1286" y="3593"/>
              <a:ext cx="685" cy="330"/>
            </a:xfrm>
            <a:prstGeom prst="rect">
              <a:avLst/>
            </a:prstGeom>
            <a:noFill/>
            <a:ln>
              <a:noFill/>
            </a:ln>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الناصرة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grpSp>
        <p:nvGrpSpPr>
          <p:cNvPr id="32785" name="Group 17"/>
          <p:cNvGrpSpPr>
            <a:grpSpLocks/>
          </p:cNvGrpSpPr>
          <p:nvPr/>
        </p:nvGrpSpPr>
        <p:grpSpPr bwMode="auto">
          <a:xfrm>
            <a:off x="5105400" y="2903538"/>
            <a:ext cx="3810000" cy="2354262"/>
            <a:chOff x="3216" y="1829"/>
            <a:chExt cx="2400" cy="1483"/>
          </a:xfrm>
        </p:grpSpPr>
        <p:pic>
          <p:nvPicPr>
            <p:cNvPr id="32772" name="Picture 4" descr="Sabc0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1829"/>
              <a:ext cx="2400" cy="148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2782" name="Text Box 14"/>
            <p:cNvSpPr txBox="1">
              <a:spLocks noChangeArrowheads="1"/>
            </p:cNvSpPr>
            <p:nvPr/>
          </p:nvSpPr>
          <p:spPr bwMode="auto">
            <a:xfrm>
              <a:off x="3648" y="2016"/>
              <a:ext cx="483" cy="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مصر</a:t>
              </a:r>
              <a:endParaRPr kumimoji="0" lang="en-US" sz="2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32786" name="WordArt 18"/>
          <p:cNvSpPr>
            <a:spLocks noChangeArrowheads="1" noChangeShapeType="1" noTextEdit="1"/>
          </p:cNvSpPr>
          <p:nvPr/>
        </p:nvSpPr>
        <p:spPr bwMode="auto">
          <a:xfrm>
            <a:off x="3429000" y="152400"/>
            <a:ext cx="3162300" cy="1333500"/>
          </a:xfrm>
          <a:prstGeom prst="rect">
            <a:avLst/>
          </a:prstGeom>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accent2"/>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0" cap="none" spc="880" normalizeH="0" baseline="0" noProof="0" dirty="0">
                <a:ln>
                  <a:noFill/>
                </a:ln>
                <a:solidFill>
                  <a:srgbClr val="FF3300"/>
                </a:solidFill>
                <a:effectLst/>
                <a:uLnTx/>
                <a:uFillTx/>
                <a:latin typeface="Harrington"/>
                <a:ea typeface="Harrington"/>
                <a:cs typeface="Harrington"/>
              </a:rPr>
              <a:t>الإصحاح الثاني</a:t>
            </a:r>
            <a:endParaRPr kumimoji="0" lang="en-US" sz="4400" b="1" i="0" u="none" strike="noStrike" kern="10" cap="none" spc="880" normalizeH="0" baseline="0" noProof="0" dirty="0">
              <a:ln>
                <a:noFill/>
              </a:ln>
              <a:solidFill>
                <a:srgbClr val="FF3300"/>
              </a:solidFill>
              <a:effectLst/>
              <a:uLnTx/>
              <a:uFillTx/>
              <a:latin typeface="Harrington"/>
              <a:ea typeface="Harrington"/>
              <a:cs typeface="Harrington"/>
            </a:endParaRPr>
          </a:p>
        </p:txBody>
      </p:sp>
    </p:spTree>
    <p:extLst>
      <p:ext uri="{BB962C8B-B14F-4D97-AF65-F5344CB8AC3E}">
        <p14:creationId xmlns:p14="http://schemas.microsoft.com/office/powerpoint/2010/main" val="360975129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2779"/>
                                        </p:tgtEl>
                                        <p:attrNameLst>
                                          <p:attrName>style.visibility</p:attrName>
                                        </p:attrNameLst>
                                      </p:cBhvr>
                                      <p:to>
                                        <p:strVal val="visible"/>
                                      </p:to>
                                    </p:set>
                                    <p:animEffect transition="in" filter="dissolve">
                                      <p:cBhvr>
                                        <p:cTn id="7" dur="500"/>
                                        <p:tgtEl>
                                          <p:spTgt spid="32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32783"/>
                                        </p:tgtEl>
                                        <p:attrNameLst>
                                          <p:attrName>style.visibility</p:attrName>
                                        </p:attrNameLst>
                                      </p:cBhvr>
                                      <p:to>
                                        <p:strVal val="visible"/>
                                      </p:to>
                                    </p:set>
                                    <p:animScale>
                                      <p:cBhvr>
                                        <p:cTn id="12" dur="1000" decel="50000" fill="hold">
                                          <p:stCondLst>
                                            <p:cond delay="0"/>
                                          </p:stCondLst>
                                        </p:cTn>
                                        <p:tgtEl>
                                          <p:spTgt spid="327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2783"/>
                                        </p:tgtEl>
                                        <p:attrNameLst>
                                          <p:attrName>ppt_x</p:attrName>
                                          <p:attrName>ppt_y</p:attrName>
                                        </p:attrNameLst>
                                      </p:cBhvr>
                                    </p:animMotion>
                                    <p:animEffect transition="in" filter="fade">
                                      <p:cBhvr>
                                        <p:cTn id="14" dur="1000"/>
                                        <p:tgtEl>
                                          <p:spTgt spid="3278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nodeType="clickEffect">
                                  <p:stCondLst>
                                    <p:cond delay="0"/>
                                  </p:stCondLst>
                                  <p:childTnLst>
                                    <p:set>
                                      <p:cBhvr>
                                        <p:cTn id="18" dur="1" fill="hold">
                                          <p:stCondLst>
                                            <p:cond delay="0"/>
                                          </p:stCondLst>
                                        </p:cTn>
                                        <p:tgtEl>
                                          <p:spTgt spid="32785"/>
                                        </p:tgtEl>
                                        <p:attrNameLst>
                                          <p:attrName>style.visibility</p:attrName>
                                        </p:attrNameLst>
                                      </p:cBhvr>
                                      <p:to>
                                        <p:strVal val="visible"/>
                                      </p:to>
                                    </p:set>
                                    <p:animEffect transition="in" filter="wheel(4)">
                                      <p:cBhvr>
                                        <p:cTn id="19" dur="1000"/>
                                        <p:tgtEl>
                                          <p:spTgt spid="3278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32784"/>
                                        </p:tgtEl>
                                        <p:attrNameLst>
                                          <p:attrName>style.visibility</p:attrName>
                                        </p:attrNameLst>
                                      </p:cBhvr>
                                      <p:to>
                                        <p:strVal val="visible"/>
                                      </p:to>
                                    </p:set>
                                    <p:anim calcmode="lin" valueType="num">
                                      <p:cBhvr>
                                        <p:cTn id="24" dur="500" fill="hold"/>
                                        <p:tgtEl>
                                          <p:spTgt spid="32784"/>
                                        </p:tgtEl>
                                        <p:attrNameLst>
                                          <p:attrName>ppt_w</p:attrName>
                                        </p:attrNameLst>
                                      </p:cBhvr>
                                      <p:tavLst>
                                        <p:tav tm="0">
                                          <p:val>
                                            <p:strVal val="#ppt_w*0.05"/>
                                          </p:val>
                                        </p:tav>
                                        <p:tav tm="100000">
                                          <p:val>
                                            <p:strVal val="#ppt_w"/>
                                          </p:val>
                                        </p:tav>
                                      </p:tavLst>
                                    </p:anim>
                                    <p:anim calcmode="lin" valueType="num">
                                      <p:cBhvr>
                                        <p:cTn id="25" dur="500" fill="hold"/>
                                        <p:tgtEl>
                                          <p:spTgt spid="32784"/>
                                        </p:tgtEl>
                                        <p:attrNameLst>
                                          <p:attrName>ppt_h</p:attrName>
                                        </p:attrNameLst>
                                      </p:cBhvr>
                                      <p:tavLst>
                                        <p:tav tm="0">
                                          <p:val>
                                            <p:strVal val="#ppt_h"/>
                                          </p:val>
                                        </p:tav>
                                        <p:tav tm="100000">
                                          <p:val>
                                            <p:strVal val="#ppt_h"/>
                                          </p:val>
                                        </p:tav>
                                      </p:tavLst>
                                    </p:anim>
                                    <p:anim calcmode="lin" valueType="num">
                                      <p:cBhvr>
                                        <p:cTn id="26" dur="500" fill="hold"/>
                                        <p:tgtEl>
                                          <p:spTgt spid="32784"/>
                                        </p:tgtEl>
                                        <p:attrNameLst>
                                          <p:attrName>ppt_x</p:attrName>
                                        </p:attrNameLst>
                                      </p:cBhvr>
                                      <p:tavLst>
                                        <p:tav tm="0">
                                          <p:val>
                                            <p:strVal val="#ppt_x-.2"/>
                                          </p:val>
                                        </p:tav>
                                        <p:tav tm="100000">
                                          <p:val>
                                            <p:strVal val="#ppt_x"/>
                                          </p:val>
                                        </p:tav>
                                      </p:tavLst>
                                    </p:anim>
                                    <p:anim calcmode="lin" valueType="num">
                                      <p:cBhvr>
                                        <p:cTn id="27" dur="500" fill="hold"/>
                                        <p:tgtEl>
                                          <p:spTgt spid="32784"/>
                                        </p:tgtEl>
                                        <p:attrNameLst>
                                          <p:attrName>ppt_y</p:attrName>
                                        </p:attrNameLst>
                                      </p:cBhvr>
                                      <p:tavLst>
                                        <p:tav tm="0">
                                          <p:val>
                                            <p:strVal val="#ppt_y"/>
                                          </p:val>
                                        </p:tav>
                                        <p:tav tm="100000">
                                          <p:val>
                                            <p:strVal val="#ppt_y"/>
                                          </p:val>
                                        </p:tav>
                                      </p:tavLst>
                                    </p:anim>
                                    <p:animEffect transition="in" filter="fade">
                                      <p:cBhvr>
                                        <p:cTn id="28" dur="5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0433" name="Rectangle 17"/>
          <p:cNvSpPr>
            <a:spLocks noGrp="1" noChangeArrowheads="1"/>
          </p:cNvSpPr>
          <p:nvPr>
            <p:ph type="body" idx="1"/>
          </p:nvPr>
        </p:nvSpPr>
        <p:spPr>
          <a:xfrm>
            <a:off x="609600" y="762000"/>
            <a:ext cx="8229600" cy="4525963"/>
          </a:xfrm>
          <a:effectLst>
            <a:outerShdw blurRad="63500" dist="38099" dir="2700000" algn="ctr" rotWithShape="0">
              <a:schemeClr val="bg1">
                <a:alpha val="74998"/>
              </a:schemeClr>
            </a:outerShdw>
          </a:effectLst>
        </p:spPr>
        <p:txBody>
          <a:bodyPr/>
          <a:lstStyle/>
          <a:p>
            <a:pPr>
              <a:buFontTx/>
              <a:buNone/>
            </a:pPr>
            <a:r>
              <a:rPr lang="en-US" sz="5000" b="1" dirty="0">
                <a:solidFill>
                  <a:srgbClr val="FF9933"/>
                </a:solidFill>
                <a:effectLst>
                  <a:outerShdw blurRad="38100" dist="38100" dir="2700000" algn="tl">
                    <a:srgbClr val="FFFFFF"/>
                  </a:outerShdw>
                </a:effectLst>
                <a:latin typeface="Pristina" charset="0"/>
                <a:ea typeface="SimSun" charset="0"/>
                <a:cs typeface="SimSun" charset="0"/>
              </a:rPr>
              <a:t>	</a:t>
            </a:r>
            <a:r>
              <a:rPr lang="ar-JO" sz="5000" b="1" dirty="0">
                <a:solidFill>
                  <a:srgbClr val="FF9933"/>
                </a:solidFill>
                <a:effectLst>
                  <a:outerShdw blurRad="38100" dist="38100" dir="2700000" algn="tl">
                    <a:srgbClr val="FFFFFF"/>
                  </a:outerShdw>
                </a:effectLst>
                <a:latin typeface="Pristina" charset="0"/>
                <a:ea typeface="SimSun" charset="0"/>
                <a:cs typeface="SimSun" charset="0"/>
              </a:rPr>
              <a:t>تم هذا كله لكي </a:t>
            </a:r>
            <a:r>
              <a:rPr lang="ar-JO" sz="5000" b="1" dirty="0">
                <a:solidFill>
                  <a:srgbClr val="92D050"/>
                </a:solidFill>
                <a:effectLst>
                  <a:outerShdw blurRad="38100" dist="38100" dir="2700000" algn="tl">
                    <a:srgbClr val="FFFFFF"/>
                  </a:outerShdw>
                </a:effectLst>
                <a:latin typeface="Pristina" charset="0"/>
                <a:ea typeface="SimSun" charset="0"/>
                <a:cs typeface="SimSun" charset="0"/>
              </a:rPr>
              <a:t>يتم</a:t>
            </a:r>
            <a:r>
              <a:rPr lang="ar-JO" sz="5000" b="1" dirty="0">
                <a:solidFill>
                  <a:srgbClr val="FF9933"/>
                </a:solidFill>
                <a:effectLst>
                  <a:outerShdw blurRad="38100" dist="38100" dir="2700000" algn="tl">
                    <a:srgbClr val="FFFFFF"/>
                  </a:outerShdw>
                </a:effectLst>
                <a:latin typeface="Pristina" charset="0"/>
                <a:ea typeface="SimSun" charset="0"/>
                <a:cs typeface="SimSun" charset="0"/>
              </a:rPr>
              <a:t> ما قيل بالنبي</a:t>
            </a:r>
            <a:endParaRPr lang="en-US" sz="5000" b="1" dirty="0">
              <a:solidFill>
                <a:srgbClr val="FF9933"/>
              </a:solidFill>
              <a:effectLst>
                <a:outerShdw blurRad="38100" dist="38100" dir="2700000" algn="tl">
                  <a:srgbClr val="FFFFFF"/>
                </a:outerShdw>
              </a:effectLst>
              <a:latin typeface="Pristina" charset="0"/>
              <a:ea typeface="SimSun" charset="0"/>
              <a:cs typeface="SimSun" charset="0"/>
            </a:endParaRPr>
          </a:p>
          <a:p>
            <a:endParaRPr lang="en-US" sz="5000" b="1" dirty="0">
              <a:solidFill>
                <a:srgbClr val="FF9933"/>
              </a:solidFill>
              <a:effectLst>
                <a:outerShdw blurRad="38100" dist="38100" dir="2700000" algn="tl">
                  <a:srgbClr val="FFFFFF"/>
                </a:outerShdw>
              </a:effectLst>
              <a:latin typeface="Pristina" charset="0"/>
              <a:ea typeface="SimSun" charset="0"/>
              <a:cs typeface="SimSun" charset="0"/>
            </a:endParaRPr>
          </a:p>
        </p:txBody>
      </p:sp>
      <p:grpSp>
        <p:nvGrpSpPr>
          <p:cNvPr id="60443" name="Group 27"/>
          <p:cNvGrpSpPr>
            <a:grpSpLocks/>
          </p:cNvGrpSpPr>
          <p:nvPr/>
        </p:nvGrpSpPr>
        <p:grpSpPr bwMode="auto">
          <a:xfrm>
            <a:off x="2997200" y="3062288"/>
            <a:ext cx="4860925" cy="3316288"/>
            <a:chOff x="1888" y="1929"/>
            <a:chExt cx="3062" cy="2089"/>
          </a:xfrm>
        </p:grpSpPr>
        <p:sp>
          <p:nvSpPr>
            <p:cNvPr id="60442" name="Rectangle 26"/>
            <p:cNvSpPr>
              <a:spLocks noChangeArrowheads="1"/>
            </p:cNvSpPr>
            <p:nvPr/>
          </p:nvSpPr>
          <p:spPr bwMode="auto">
            <a:xfrm rot="-770927">
              <a:off x="1907" y="1929"/>
              <a:ext cx="3043" cy="2089"/>
            </a:xfrm>
            <a:prstGeom prst="rect">
              <a:avLst/>
            </a:prstGeom>
            <a:solidFill>
              <a:schemeClr val="bg1"/>
            </a:solidFill>
            <a:ln w="9525">
              <a:solidFill>
                <a:schemeClr val="tx1"/>
              </a:solidFill>
              <a:miter lim="800000"/>
              <a:headEnd/>
              <a:tailEnd/>
            </a:ln>
            <a:effectLst>
              <a:outerShdw blurRad="63500" dist="71842" dir="2700000" algn="ctr" rotWithShape="0">
                <a:srgbClr val="FF33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6" name="Text Box 20"/>
            <p:cNvSpPr txBox="1">
              <a:spLocks noChangeArrowheads="1"/>
            </p:cNvSpPr>
            <p:nvPr/>
          </p:nvSpPr>
          <p:spPr bwMode="auto">
            <a:xfrm rot="20163402">
              <a:off x="1888" y="2383"/>
              <a:ext cx="2988" cy="1221"/>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outerShdw blurRad="63500" dist="63500" dir="2212194" algn="ctr" rotWithShape="0">
                <a:srgbClr val="FF33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يكتمل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effectLst>
                    <a:outerShdw blurRad="38100" dist="38100" dir="2700000" algn="tl">
                      <a:srgbClr val="000000"/>
                    </a:outerShdw>
                  </a:effectLst>
                  <a:latin typeface="Algerian" charset="0"/>
                  <a:cs typeface="Arial" charset="0"/>
                </a:rPr>
                <a:t>أو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يملأ بالكامل</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endParaRPr>
            </a:p>
          </p:txBody>
        </p:sp>
      </p:grpSp>
      <p:grpSp>
        <p:nvGrpSpPr>
          <p:cNvPr id="60441" name="Group 25"/>
          <p:cNvGrpSpPr>
            <a:grpSpLocks/>
          </p:cNvGrpSpPr>
          <p:nvPr/>
        </p:nvGrpSpPr>
        <p:grpSpPr bwMode="auto">
          <a:xfrm>
            <a:off x="381000" y="2425700"/>
            <a:ext cx="8458200" cy="406400"/>
            <a:chOff x="240" y="1528"/>
            <a:chExt cx="5328" cy="256"/>
          </a:xfrm>
        </p:grpSpPr>
        <p:sp>
          <p:nvSpPr>
            <p:cNvPr id="60438" name="Freeform 22"/>
            <p:cNvSpPr>
              <a:spLocks/>
            </p:cNvSpPr>
            <p:nvPr/>
          </p:nvSpPr>
          <p:spPr bwMode="auto">
            <a:xfrm>
              <a:off x="240" y="1528"/>
              <a:ext cx="4464"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9" name="Freeform 23"/>
            <p:cNvSpPr>
              <a:spLocks/>
            </p:cNvSpPr>
            <p:nvPr/>
          </p:nvSpPr>
          <p:spPr bwMode="auto">
            <a:xfrm>
              <a:off x="1488" y="1680"/>
              <a:ext cx="4080"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60440" name="WordArt 24"/>
          <p:cNvSpPr>
            <a:spLocks noChangeArrowheads="1" noChangeShapeType="1" noTextEdit="1"/>
          </p:cNvSpPr>
          <p:nvPr/>
        </p:nvSpPr>
        <p:spPr bwMode="auto">
          <a:xfrm>
            <a:off x="533400" y="4067175"/>
            <a:ext cx="3124200" cy="962025"/>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0" cap="none" spc="-27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Times New Roman" pitchFamily="18" charset="0"/>
                <a:ea typeface="Lucida Handwriting"/>
                <a:cs typeface="Times New Roman" pitchFamily="18" charset="0"/>
              </a:rPr>
              <a:t>يتم</a:t>
            </a:r>
            <a:endParaRPr kumimoji="0" lang="en-US" sz="5400" b="1" i="0" u="none" strike="noStrike" kern="10" cap="none" spc="-27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Times New Roman" pitchFamily="18" charset="0"/>
              <a:ea typeface="Lucida Handwriting"/>
              <a:cs typeface="Times New Roman" pitchFamily="18" charset="0"/>
            </a:endParaRPr>
          </a:p>
        </p:txBody>
      </p:sp>
    </p:spTree>
    <p:extLst>
      <p:ext uri="{BB962C8B-B14F-4D97-AF65-F5344CB8AC3E}">
        <p14:creationId xmlns:p14="http://schemas.microsoft.com/office/powerpoint/2010/main" val="426778707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0433">
                                            <p:txEl>
                                              <p:pRg st="0" end="0"/>
                                            </p:txEl>
                                          </p:spTgt>
                                        </p:tgtEl>
                                        <p:attrNameLst>
                                          <p:attrName>style.visibility</p:attrName>
                                        </p:attrNameLst>
                                      </p:cBhvr>
                                      <p:to>
                                        <p:strVal val="visible"/>
                                      </p:to>
                                    </p:set>
                                    <p:animEffect transition="in" filter="checkerboard(across)">
                                      <p:cBhvr>
                                        <p:cTn id="7" dur="500"/>
                                        <p:tgtEl>
                                          <p:spTgt spid="60433">
                                            <p:txEl>
                                              <p:pRg st="0" end="0"/>
                                            </p:txEl>
                                          </p:spTgt>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60441"/>
                                        </p:tgtEl>
                                        <p:attrNameLst>
                                          <p:attrName>style.visibility</p:attrName>
                                        </p:attrNameLst>
                                      </p:cBhvr>
                                      <p:to>
                                        <p:strVal val="visible"/>
                                      </p:to>
                                    </p:set>
                                    <p:animEffect transition="in" filter="slide(fromLeft)">
                                      <p:cBhvr>
                                        <p:cTn id="11" dur="500"/>
                                        <p:tgtEl>
                                          <p:spTgt spid="604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0440"/>
                                        </p:tgtEl>
                                        <p:attrNameLst>
                                          <p:attrName>style.visibility</p:attrName>
                                        </p:attrNameLst>
                                      </p:cBhvr>
                                      <p:to>
                                        <p:strVal val="visible"/>
                                      </p:to>
                                    </p:set>
                                    <p:anim calcmode="lin" valueType="num">
                                      <p:cBhvr>
                                        <p:cTn id="16" dur="1000" fill="hold"/>
                                        <p:tgtEl>
                                          <p:spTgt spid="60440"/>
                                        </p:tgtEl>
                                        <p:attrNameLst>
                                          <p:attrName>ppt_w</p:attrName>
                                        </p:attrNameLst>
                                      </p:cBhvr>
                                      <p:tavLst>
                                        <p:tav tm="0">
                                          <p:val>
                                            <p:fltVal val="0"/>
                                          </p:val>
                                        </p:tav>
                                        <p:tav tm="100000">
                                          <p:val>
                                            <p:strVal val="#ppt_w"/>
                                          </p:val>
                                        </p:tav>
                                      </p:tavLst>
                                    </p:anim>
                                    <p:anim calcmode="lin" valueType="num">
                                      <p:cBhvr>
                                        <p:cTn id="17" dur="1000" fill="hold"/>
                                        <p:tgtEl>
                                          <p:spTgt spid="60440"/>
                                        </p:tgtEl>
                                        <p:attrNameLst>
                                          <p:attrName>ppt_h</p:attrName>
                                        </p:attrNameLst>
                                      </p:cBhvr>
                                      <p:tavLst>
                                        <p:tav tm="0">
                                          <p:val>
                                            <p:fltVal val="0"/>
                                          </p:val>
                                        </p:tav>
                                        <p:tav tm="100000">
                                          <p:val>
                                            <p:strVal val="#ppt_h"/>
                                          </p:val>
                                        </p:tav>
                                      </p:tavLst>
                                    </p:anim>
                                    <p:anim calcmode="lin" valueType="num">
                                      <p:cBhvr>
                                        <p:cTn id="18" dur="1000" fill="hold"/>
                                        <p:tgtEl>
                                          <p:spTgt spid="60440"/>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04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60443"/>
                                        </p:tgtEl>
                                        <p:attrNameLst>
                                          <p:attrName>style.visibility</p:attrName>
                                        </p:attrNameLst>
                                      </p:cBhvr>
                                      <p:to>
                                        <p:strVal val="visible"/>
                                      </p:to>
                                    </p:set>
                                    <p:anim calcmode="lin" valueType="num">
                                      <p:cBhvr>
                                        <p:cTn id="24" dur="1000" fill="hold"/>
                                        <p:tgtEl>
                                          <p:spTgt spid="60443"/>
                                        </p:tgtEl>
                                        <p:attrNameLst>
                                          <p:attrName>ppt_w</p:attrName>
                                        </p:attrNameLst>
                                      </p:cBhvr>
                                      <p:tavLst>
                                        <p:tav tm="0">
                                          <p:val>
                                            <p:strVal val="#ppt_w*0.70"/>
                                          </p:val>
                                        </p:tav>
                                        <p:tav tm="100000">
                                          <p:val>
                                            <p:strVal val="#ppt_w"/>
                                          </p:val>
                                        </p:tav>
                                      </p:tavLst>
                                    </p:anim>
                                    <p:anim calcmode="lin" valueType="num">
                                      <p:cBhvr>
                                        <p:cTn id="25" dur="1000" fill="hold"/>
                                        <p:tgtEl>
                                          <p:spTgt spid="60443"/>
                                        </p:tgtEl>
                                        <p:attrNameLst>
                                          <p:attrName>ppt_h</p:attrName>
                                        </p:attrNameLst>
                                      </p:cBhvr>
                                      <p:tavLst>
                                        <p:tav tm="0">
                                          <p:val>
                                            <p:strVal val="#ppt_h"/>
                                          </p:val>
                                        </p:tav>
                                        <p:tav tm="100000">
                                          <p:val>
                                            <p:strVal val="#ppt_h"/>
                                          </p:val>
                                        </p:tav>
                                      </p:tavLst>
                                    </p:anim>
                                    <p:animEffect transition="in" filter="fade">
                                      <p:cBhvr>
                                        <p:cTn id="26" dur="1000"/>
                                        <p:tgtEl>
                                          <p:spTgt spid="60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40"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46089" name="Oval 9"/>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6083" name="Rectangle 3"/>
          <p:cNvSpPr>
            <a:spLocks noGrp="1" noChangeArrowheads="1"/>
          </p:cNvSpPr>
          <p:nvPr>
            <p:ph type="body" idx="1"/>
          </p:nvPr>
        </p:nvSpPr>
        <p:spPr>
          <a:xfrm>
            <a:off x="304800" y="2743200"/>
            <a:ext cx="8458200" cy="3733800"/>
          </a:xfrm>
          <a:solidFill>
            <a:schemeClr val="accent2"/>
          </a:solidFill>
          <a:ln w="38100">
            <a:solidFill>
              <a:schemeClr val="accent2"/>
            </a:solidFill>
            <a:miter lim="800000"/>
            <a:headEnd/>
            <a:tailEnd/>
          </a:ln>
          <a:effectLst>
            <a:outerShdw blurRad="63500" dist="71842" dir="2700000" algn="ctr" rotWithShape="0">
              <a:srgbClr val="002186">
                <a:alpha val="74998"/>
              </a:srgbClr>
            </a:outerShdw>
          </a:effectLst>
        </p:spPr>
        <p:txBody>
          <a:bodyPr/>
          <a:lstStyle/>
          <a:p>
            <a:pPr marL="0" indent="0">
              <a:buFontTx/>
              <a:buNone/>
            </a:pPr>
            <a:endParaRPr lang="en-US" sz="1200" b="1" dirty="0">
              <a:solidFill>
                <a:srgbClr val="FFFF66"/>
              </a:solidFill>
              <a:effectLst>
                <a:outerShdw blurRad="38100" dist="38100" dir="2700000" algn="tl">
                  <a:srgbClr val="000000"/>
                </a:outerShdw>
              </a:effectLst>
            </a:endParaRPr>
          </a:p>
          <a:p>
            <a:pPr marL="0" indent="0" algn="ctr">
              <a:buFontTx/>
              <a:buNone/>
            </a:pPr>
            <a:r>
              <a:rPr lang="ar-JO" sz="4800" b="1" dirty="0">
                <a:solidFill>
                  <a:srgbClr val="FFFF66"/>
                </a:solidFill>
                <a:effectLst>
                  <a:outerShdw blurRad="38100" dist="38100" dir="2700000" algn="tl">
                    <a:srgbClr val="000000"/>
                  </a:outerShdw>
                </a:effectLst>
              </a:rPr>
              <a:t>نبوات مباشرة</a:t>
            </a:r>
            <a:endParaRPr lang="en-US" sz="4800" b="1" dirty="0">
              <a:solidFill>
                <a:srgbClr val="FFFF66"/>
              </a:solidFill>
              <a:effectLst>
                <a:outerShdw blurRad="38100" dist="38100" dir="2700000" algn="tl">
                  <a:srgbClr val="000000"/>
                </a:outerShdw>
              </a:effectLst>
            </a:endParaRPr>
          </a:p>
        </p:txBody>
      </p:sp>
      <p:sp>
        <p:nvSpPr>
          <p:cNvPr id="46087" name="Rectangle 7"/>
          <p:cNvSpPr>
            <a:spLocks noChangeArrowheads="1"/>
          </p:cNvSpPr>
          <p:nvPr/>
        </p:nvSpPr>
        <p:spPr bwMode="auto">
          <a:xfrm>
            <a:off x="304800" y="1828800"/>
            <a:ext cx="84582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1. حرفي</a:t>
            </a:r>
            <a:endParaRPr kumimoji="0" lang="en-US" sz="60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endParaRPr>
          </a:p>
        </p:txBody>
      </p:sp>
      <p:sp>
        <p:nvSpPr>
          <p:cNvPr id="46086"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46091"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0" cap="none" spc="0" normalizeH="0" baseline="0" noProof="0" dirty="0">
                <a:ln w="19050">
                  <a:round/>
                  <a:headEnd/>
                  <a:tailEnd/>
                </a:ln>
                <a:solidFill>
                  <a:srgbClr val="333399"/>
                </a:solidFill>
                <a:effectLst/>
                <a:uLnTx/>
                <a:uFillTx/>
                <a:latin typeface="Pristina"/>
                <a:ea typeface="Pristina"/>
                <a:cs typeface="Pristina"/>
              </a:rPr>
              <a:t>نبوات العهد القديم</a:t>
            </a:r>
            <a:endParaRPr kumimoji="0" lang="en-US" sz="5400" b="1" i="0" u="none" strike="noStrike" kern="10" cap="none" spc="0" normalizeH="0" baseline="0" noProof="0" dirty="0">
              <a:ln w="19050">
                <a:round/>
                <a:headEnd/>
                <a:tailEnd/>
              </a:ln>
              <a:solidFill>
                <a:srgbClr val="333399"/>
              </a:solidFill>
              <a:effectLst/>
              <a:uLnTx/>
              <a:uFillTx/>
              <a:latin typeface="Pristina"/>
              <a:ea typeface="Pristina"/>
              <a:cs typeface="Pristina"/>
            </a:endParaRPr>
          </a:p>
        </p:txBody>
      </p:sp>
      <p:sp>
        <p:nvSpPr>
          <p:cNvPr id="46093" name="Text Box 13"/>
          <p:cNvSpPr txBox="1">
            <a:spLocks noChangeArrowheads="1"/>
          </p:cNvSpPr>
          <p:nvPr/>
        </p:nvSpPr>
        <p:spPr bwMode="auto">
          <a:xfrm>
            <a:off x="3886200" y="3962400"/>
            <a:ext cx="4572000" cy="212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مكان الولادة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dirty="0">
                <a:solidFill>
                  <a:srgbClr val="FFFF66"/>
                </a:solidFill>
                <a:effectLst>
                  <a:outerShdw blurRad="38100" dist="38100" dir="2700000" algn="tl">
                    <a:srgbClr val="000000"/>
                  </a:outerShdw>
                </a:effectLst>
                <a:latin typeface="Arial" charset="0"/>
                <a:cs typeface="Arial" charset="0"/>
              </a:rPr>
              <a:t>في بيت لحم</a:t>
            </a:r>
            <a:br>
              <a:rPr kumimoji="0" lang="en-US" sz="4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br>
            <a:r>
              <a:rPr kumimoji="0" lang="ar-JO" sz="4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مت 2: 6</a:t>
            </a:r>
            <a:endParaRPr kumimoji="0" lang="en-US" sz="4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094" name="Text Box 14"/>
          <p:cNvSpPr txBox="1">
            <a:spLocks noChangeArrowheads="1"/>
          </p:cNvSpPr>
          <p:nvPr/>
        </p:nvSpPr>
        <p:spPr bwMode="auto">
          <a:xfrm>
            <a:off x="457200" y="5302250"/>
            <a:ext cx="38100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ميخا 5:</a:t>
            </a:r>
            <a:r>
              <a:rPr kumimoji="0" lang="ar-JO" sz="4400" b="1" i="0" u="none" strike="noStrike" kern="1200" cap="none" spc="0" normalizeH="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2</a:t>
            </a:r>
            <a:endParaRPr kumimoji="0" lang="en-US" sz="4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095" name="AutoShape 15"/>
          <p:cNvSpPr>
            <a:spLocks noChangeArrowheads="1"/>
          </p:cNvSpPr>
          <p:nvPr/>
        </p:nvSpPr>
        <p:spPr bwMode="auto">
          <a:xfrm>
            <a:off x="3810000" y="5562600"/>
            <a:ext cx="990600" cy="304800"/>
          </a:xfrm>
          <a:prstGeom prst="chevron">
            <a:avLst>
              <a:gd name="adj" fmla="val 8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46296366"/>
      </p:ext>
    </p:extLst>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6091"/>
                                        </p:tgtEl>
                                        <p:attrNameLst>
                                          <p:attrName>style.visibility</p:attrName>
                                        </p:attrNameLst>
                                      </p:cBhvr>
                                      <p:to>
                                        <p:strVal val="visible"/>
                                      </p:to>
                                    </p:set>
                                    <p:animEffect transition="in" filter="dissolve">
                                      <p:cBhvr>
                                        <p:cTn id="7" dur="500"/>
                                        <p:tgtEl>
                                          <p:spTgt spid="46091"/>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46089"/>
                                        </p:tgtEl>
                                        <p:attrNameLst>
                                          <p:attrName>style.visibility</p:attrName>
                                        </p:attrNameLst>
                                      </p:cBhvr>
                                      <p:to>
                                        <p:strVal val="visible"/>
                                      </p:to>
                                    </p:set>
                                    <p:animEffect transition="in" filter="fade">
                                      <p:cBhvr>
                                        <p:cTn id="10" dur="800" decel="100000"/>
                                        <p:tgtEl>
                                          <p:spTgt spid="46089"/>
                                        </p:tgtEl>
                                      </p:cBhvr>
                                    </p:animEffect>
                                    <p:anim calcmode="lin" valueType="num">
                                      <p:cBhvr>
                                        <p:cTn id="11" dur="800" decel="100000" fill="hold"/>
                                        <p:tgtEl>
                                          <p:spTgt spid="46089"/>
                                        </p:tgtEl>
                                        <p:attrNameLst>
                                          <p:attrName>style.rotation</p:attrName>
                                        </p:attrNameLst>
                                      </p:cBhvr>
                                      <p:tavLst>
                                        <p:tav tm="0">
                                          <p:val>
                                            <p:fltVal val="-90"/>
                                          </p:val>
                                        </p:tav>
                                        <p:tav tm="100000">
                                          <p:val>
                                            <p:fltVal val="0"/>
                                          </p:val>
                                        </p:tav>
                                      </p:tavLst>
                                    </p:anim>
                                    <p:anim calcmode="lin" valueType="num">
                                      <p:cBhvr>
                                        <p:cTn id="12" dur="800" decel="100000" fill="hold"/>
                                        <p:tgtEl>
                                          <p:spTgt spid="46089"/>
                                        </p:tgtEl>
                                        <p:attrNameLst>
                                          <p:attrName>ppt_x</p:attrName>
                                        </p:attrNameLst>
                                      </p:cBhvr>
                                      <p:tavLst>
                                        <p:tav tm="0">
                                          <p:val>
                                            <p:strVal val="#ppt_x+0.4"/>
                                          </p:val>
                                        </p:tav>
                                        <p:tav tm="100000">
                                          <p:val>
                                            <p:strVal val="#ppt_x-0.05"/>
                                          </p:val>
                                        </p:tav>
                                      </p:tavLst>
                                    </p:anim>
                                    <p:anim calcmode="lin" valueType="num">
                                      <p:cBhvr>
                                        <p:cTn id="13" dur="800" decel="100000" fill="hold"/>
                                        <p:tgtEl>
                                          <p:spTgt spid="46089"/>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46089"/>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46089"/>
                                        </p:tgtEl>
                                        <p:attrNameLst>
                                          <p:attrName>ppt_y</p:attrName>
                                        </p:attrNameLst>
                                      </p:cBhvr>
                                      <p:tavLst>
                                        <p:tav tm="0">
                                          <p:val>
                                            <p:strVal val="#ppt_y+0.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46087"/>
                                        </p:tgtEl>
                                        <p:attrNameLst>
                                          <p:attrName>style.visibility</p:attrName>
                                        </p:attrNameLst>
                                      </p:cBhvr>
                                      <p:to>
                                        <p:strVal val="visible"/>
                                      </p:to>
                                    </p:set>
                                    <p:animEffect transition="in" filter="fade">
                                      <p:cBhvr>
                                        <p:cTn id="20" dur="800" decel="100000"/>
                                        <p:tgtEl>
                                          <p:spTgt spid="46087"/>
                                        </p:tgtEl>
                                      </p:cBhvr>
                                    </p:animEffect>
                                    <p:anim calcmode="lin" valueType="num">
                                      <p:cBhvr>
                                        <p:cTn id="21" dur="800" decel="100000" fill="hold"/>
                                        <p:tgtEl>
                                          <p:spTgt spid="46087"/>
                                        </p:tgtEl>
                                        <p:attrNameLst>
                                          <p:attrName>style.rotation</p:attrName>
                                        </p:attrNameLst>
                                      </p:cBhvr>
                                      <p:tavLst>
                                        <p:tav tm="0">
                                          <p:val>
                                            <p:fltVal val="-90"/>
                                          </p:val>
                                        </p:tav>
                                        <p:tav tm="100000">
                                          <p:val>
                                            <p:fltVal val="0"/>
                                          </p:val>
                                        </p:tav>
                                      </p:tavLst>
                                    </p:anim>
                                    <p:anim calcmode="lin" valueType="num">
                                      <p:cBhvr>
                                        <p:cTn id="22" dur="800" decel="100000" fill="hold"/>
                                        <p:tgtEl>
                                          <p:spTgt spid="46087"/>
                                        </p:tgtEl>
                                        <p:attrNameLst>
                                          <p:attrName>ppt_x</p:attrName>
                                        </p:attrNameLst>
                                      </p:cBhvr>
                                      <p:tavLst>
                                        <p:tav tm="0">
                                          <p:val>
                                            <p:strVal val="#ppt_x+0.4"/>
                                          </p:val>
                                        </p:tav>
                                        <p:tav tm="100000">
                                          <p:val>
                                            <p:strVal val="#ppt_x-0.05"/>
                                          </p:val>
                                        </p:tav>
                                      </p:tavLst>
                                    </p:anim>
                                    <p:anim calcmode="lin" valueType="num">
                                      <p:cBhvr>
                                        <p:cTn id="23" dur="800" decel="100000" fill="hold"/>
                                        <p:tgtEl>
                                          <p:spTgt spid="46087"/>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6087"/>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6087"/>
                                        </p:tgtEl>
                                        <p:attrNameLst>
                                          <p:attrName>ppt_y</p:attrName>
                                        </p:attrNameLst>
                                      </p:cBhvr>
                                      <p:tavLst>
                                        <p:tav tm="0">
                                          <p:val>
                                            <p:strVal val="#ppt_y+0.1"/>
                                          </p:val>
                                        </p:tav>
                                        <p:tav tm="100000">
                                          <p:val>
                                            <p:strVal val="#ppt_y"/>
                                          </p:val>
                                        </p:tav>
                                      </p:tavLst>
                                    </p:anim>
                                  </p:childTnLst>
                                </p:cTn>
                              </p:par>
                            </p:childTnLst>
                          </p:cTn>
                        </p:par>
                        <p:par>
                          <p:cTn id="26" fill="hold" nodeType="afterGroup">
                            <p:stCondLst>
                              <p:cond delay="1000"/>
                            </p:stCondLst>
                            <p:childTnLst>
                              <p:par>
                                <p:cTn id="27" presetID="15" presetClass="entr" presetSubtype="0" fill="hold" grpId="0" nodeType="afterEffect">
                                  <p:stCondLst>
                                    <p:cond delay="0"/>
                                  </p:stCondLst>
                                  <p:childTnLst>
                                    <p:set>
                                      <p:cBhvr>
                                        <p:cTn id="28" dur="1" fill="hold">
                                          <p:stCondLst>
                                            <p:cond delay="0"/>
                                          </p:stCondLst>
                                        </p:cTn>
                                        <p:tgtEl>
                                          <p:spTgt spid="46083">
                                            <p:bg/>
                                          </p:spTgt>
                                        </p:tgtEl>
                                        <p:attrNameLst>
                                          <p:attrName>style.visibility</p:attrName>
                                        </p:attrNameLst>
                                      </p:cBhvr>
                                      <p:to>
                                        <p:strVal val="visible"/>
                                      </p:to>
                                    </p:set>
                                    <p:anim calcmode="lin" valueType="num">
                                      <p:cBhvr>
                                        <p:cTn id="29" dur="1000" fill="hold"/>
                                        <p:tgtEl>
                                          <p:spTgt spid="46083">
                                            <p:bg/>
                                          </p:spTgt>
                                        </p:tgtEl>
                                        <p:attrNameLst>
                                          <p:attrName>ppt_w</p:attrName>
                                        </p:attrNameLst>
                                      </p:cBhvr>
                                      <p:tavLst>
                                        <p:tav tm="0">
                                          <p:val>
                                            <p:fltVal val="0"/>
                                          </p:val>
                                        </p:tav>
                                        <p:tav tm="100000">
                                          <p:val>
                                            <p:strVal val="#ppt_w"/>
                                          </p:val>
                                        </p:tav>
                                      </p:tavLst>
                                    </p:anim>
                                    <p:anim calcmode="lin" valueType="num">
                                      <p:cBhvr>
                                        <p:cTn id="30" dur="1000" fill="hold"/>
                                        <p:tgtEl>
                                          <p:spTgt spid="46083">
                                            <p:bg/>
                                          </p:spTgt>
                                        </p:tgtEl>
                                        <p:attrNameLst>
                                          <p:attrName>ppt_h</p:attrName>
                                        </p:attrNameLst>
                                      </p:cBhvr>
                                      <p:tavLst>
                                        <p:tav tm="0">
                                          <p:val>
                                            <p:fltVal val="0"/>
                                          </p:val>
                                        </p:tav>
                                        <p:tav tm="100000">
                                          <p:val>
                                            <p:strVal val="#ppt_h"/>
                                          </p:val>
                                        </p:tav>
                                      </p:tavLst>
                                    </p:anim>
                                    <p:anim calcmode="lin" valueType="num">
                                      <p:cBhvr>
                                        <p:cTn id="31" dur="1000" fill="hold"/>
                                        <p:tgtEl>
                                          <p:spTgt spid="46083">
                                            <p:bg/>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6083">
                                            <p:bg/>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46083">
                                            <p:txEl>
                                              <p:pRg st="1" end="1"/>
                                            </p:txEl>
                                          </p:spTgt>
                                        </p:tgtEl>
                                        <p:attrNameLst>
                                          <p:attrName>style.visibility</p:attrName>
                                        </p:attrNameLst>
                                      </p:cBhvr>
                                      <p:to>
                                        <p:strVal val="visible"/>
                                      </p:to>
                                    </p:set>
                                    <p:anim calcmode="lin" valueType="num">
                                      <p:cBhvr>
                                        <p:cTn id="35" dur="10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4608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460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60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6093"/>
                                        </p:tgtEl>
                                        <p:attrNameLst>
                                          <p:attrName>style.visibility</p:attrName>
                                        </p:attrNameLst>
                                      </p:cBhvr>
                                      <p:to>
                                        <p:strVal val="visible"/>
                                      </p:to>
                                    </p:set>
                                    <p:animEffect transition="in" filter="wipe(left)">
                                      <p:cBhvr>
                                        <p:cTn id="43" dur="500"/>
                                        <p:tgtEl>
                                          <p:spTgt spid="4609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6095"/>
                                        </p:tgtEl>
                                        <p:attrNameLst>
                                          <p:attrName>style.visibility</p:attrName>
                                        </p:attrNameLst>
                                      </p:cBhvr>
                                      <p:to>
                                        <p:strVal val="visible"/>
                                      </p:to>
                                    </p:set>
                                    <p:animEffect transition="in" filter="wipe(left)">
                                      <p:cBhvr>
                                        <p:cTn id="48" dur="500"/>
                                        <p:tgtEl>
                                          <p:spTgt spid="4609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6094"/>
                                        </p:tgtEl>
                                        <p:attrNameLst>
                                          <p:attrName>style.visibility</p:attrName>
                                        </p:attrNameLst>
                                      </p:cBhvr>
                                      <p:to>
                                        <p:strVal val="visible"/>
                                      </p:to>
                                    </p:set>
                                    <p:animEffect transition="in" filter="wipe(left)">
                                      <p:cBhvr>
                                        <p:cTn id="51" dur="5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p:bldP spid="46083" grpId="0" uiExpand="1" build="p" animBg="1"/>
      <p:bldP spid="46087" grpId="0" animBg="1"/>
      <p:bldP spid="46091" grpId="0" animBg="1"/>
      <p:bldP spid="46093" grpId="0"/>
      <p:bldP spid="46094" grpId="0"/>
      <p:bldP spid="46095"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FF3300"/>
            </a:gs>
            <a:gs pos="100000">
              <a:srgbClr val="CCFFCC"/>
            </a:gs>
          </a:gsLst>
          <a:lin ang="18900000" scaled="1"/>
        </a:gradFill>
        <a:effectLst/>
      </p:bgPr>
    </p:bg>
    <p:spTree>
      <p:nvGrpSpPr>
        <p:cNvPr id="1" name=""/>
        <p:cNvGrpSpPr/>
        <p:nvPr/>
      </p:nvGrpSpPr>
      <p:grpSpPr>
        <a:xfrm>
          <a:off x="0" y="0"/>
          <a:ext cx="0" cy="0"/>
          <a:chOff x="0" y="0"/>
          <a:chExt cx="0" cy="0"/>
        </a:xfrm>
      </p:grpSpPr>
      <p:sp>
        <p:nvSpPr>
          <p:cNvPr id="52227" name="Rectangle 3" descr="Green marble"/>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endParaRPr lang="en-US" sz="1800" b="1">
              <a:solidFill>
                <a:schemeClr val="bg1"/>
              </a:solidFill>
              <a:effectLst>
                <a:outerShdw blurRad="38100" dist="38100" dir="2700000" algn="tl">
                  <a:srgbClr val="000000"/>
                </a:outerShdw>
              </a:effectLst>
            </a:endParaRPr>
          </a:p>
          <a:p>
            <a:pPr>
              <a:buFontTx/>
              <a:buNone/>
            </a:pPr>
            <a:r>
              <a:rPr lang="en-US" sz="4000" b="1">
                <a:solidFill>
                  <a:schemeClr val="bg1"/>
                </a:solidFill>
                <a:effectLst>
                  <a:outerShdw blurRad="38100" dist="38100" dir="2700000" algn="tl">
                    <a:srgbClr val="000000"/>
                  </a:outerShdw>
                </a:effectLst>
              </a:rPr>
              <a:t>	</a:t>
            </a:r>
          </a:p>
        </p:txBody>
      </p:sp>
      <p:sp>
        <p:nvSpPr>
          <p:cNvPr id="52229" name="Rectangle 5"/>
          <p:cNvSpPr>
            <a:spLocks noChangeArrowheads="1"/>
          </p:cNvSpPr>
          <p:nvPr/>
        </p:nvSpPr>
        <p:spPr bwMode="auto">
          <a:xfrm>
            <a:off x="533400" y="1828800"/>
            <a:ext cx="80010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2. تصنيفي</a:t>
            </a:r>
            <a:endParaRPr kumimoji="0" lang="en-US" sz="54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endParaRPr>
          </a:p>
        </p:txBody>
      </p:sp>
      <p:sp>
        <p:nvSpPr>
          <p:cNvPr id="52230"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52232"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2236" name="WordArt 12"/>
          <p:cNvSpPr>
            <a:spLocks noChangeArrowheads="1" noChangeShapeType="1" noTextEdit="1"/>
          </p:cNvSpPr>
          <p:nvPr/>
        </p:nvSpPr>
        <p:spPr bwMode="auto">
          <a:xfrm>
            <a:off x="3048000" y="2286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0" cap="none" spc="0" normalizeH="0" baseline="0" noProof="0" dirty="0">
                <a:ln w="19050">
                  <a:round/>
                  <a:headEnd/>
                  <a:tailEnd/>
                </a:ln>
                <a:solidFill>
                  <a:srgbClr val="333399"/>
                </a:solidFill>
                <a:effectLst/>
                <a:uLnTx/>
                <a:uFillTx/>
                <a:latin typeface="Pristina"/>
                <a:ea typeface="Pristina"/>
                <a:cs typeface="Pristina"/>
              </a:rPr>
              <a:t>نبوات العهد</a:t>
            </a:r>
            <a:r>
              <a:rPr kumimoji="0" lang="ar-JO" sz="5400" b="1" i="0" u="none" strike="noStrike" kern="10" cap="none" spc="0" normalizeH="0" noProof="0" dirty="0">
                <a:ln w="19050">
                  <a:round/>
                  <a:headEnd/>
                  <a:tailEnd/>
                </a:ln>
                <a:solidFill>
                  <a:srgbClr val="333399"/>
                </a:solidFill>
                <a:effectLst/>
                <a:uLnTx/>
                <a:uFillTx/>
                <a:latin typeface="Pristina"/>
                <a:ea typeface="Pristina"/>
                <a:cs typeface="Pristina"/>
              </a:rPr>
              <a:t> القديم</a:t>
            </a:r>
            <a:endParaRPr kumimoji="0" lang="en-US" sz="5400" b="1" i="0" u="none" strike="noStrike" kern="10" cap="none" spc="0" normalizeH="0" baseline="0" noProof="0" dirty="0">
              <a:ln w="19050">
                <a:round/>
                <a:headEnd/>
                <a:tailEnd/>
              </a:ln>
              <a:solidFill>
                <a:srgbClr val="333399"/>
              </a:solidFill>
              <a:effectLst/>
              <a:uLnTx/>
              <a:uFillTx/>
              <a:latin typeface="Pristina"/>
              <a:ea typeface="Pristina"/>
              <a:cs typeface="Pristina"/>
            </a:endParaRPr>
          </a:p>
        </p:txBody>
      </p:sp>
      <p:sp>
        <p:nvSpPr>
          <p:cNvPr id="52238" name="Text Box 14"/>
          <p:cNvSpPr txBox="1">
            <a:spLocks noChangeArrowheads="1"/>
          </p:cNvSpPr>
          <p:nvPr/>
        </p:nvSpPr>
        <p:spPr bwMode="auto">
          <a:xfrm>
            <a:off x="626239" y="3124200"/>
            <a:ext cx="7955383"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التواصل بين أحداث العهد القديم والعهد الجديد</a:t>
            </a:r>
            <a:endPar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66"/>
                </a:solidFill>
                <a:effectLst>
                  <a:outerShdw blurRad="38100" dist="38100" dir="2700000" algn="tl">
                    <a:srgbClr val="000000"/>
                  </a:outerShdw>
                </a:effectLst>
                <a:latin typeface="Arial" charset="0"/>
                <a:cs typeface="Arial" charset="0"/>
              </a:rPr>
              <a:t>مثل هوشع 11: 1 ---- متى 2: 15</a:t>
            </a:r>
            <a:endPar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a:ea typeface="ＭＳ Ｐゴシック" charset="0"/>
                <a:cs typeface="Arial" charset="0"/>
              </a:rPr>
              <a:t>من مصر دعوت ابني</a:t>
            </a:r>
            <a:endPar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6128956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238"/>
                                        </p:tgtEl>
                                        <p:attrNameLst>
                                          <p:attrName>style.visibility</p:attrName>
                                        </p:attrNameLst>
                                      </p:cBhvr>
                                      <p:to>
                                        <p:strVal val="visible"/>
                                      </p:to>
                                    </p:set>
                                    <p:anim calcmode="lin" valueType="num">
                                      <p:cBhvr>
                                        <p:cTn id="7" dur="500" fill="hold"/>
                                        <p:tgtEl>
                                          <p:spTgt spid="5223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23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23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2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a:cs typeface="Arial" panose="020B0604020202020204" pitchFamily="34" charset="0"/>
            </a:endParaRPr>
          </a:p>
        </p:txBody>
      </p:sp>
      <p:sp>
        <p:nvSpPr>
          <p:cNvPr id="55299" name="Rectangle 2"/>
          <p:cNvSpPr>
            <a:spLocks noChangeArrowheads="1"/>
          </p:cNvSpPr>
          <p:nvPr/>
        </p:nvSpPr>
        <p:spPr bwMode="auto">
          <a:xfrm>
            <a:off x="154027" y="6257959"/>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661" tIns="40830" rIns="81661" bIns="4083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5" name="Oval 24"/>
          <p:cNvSpPr>
            <a:spLocks noChangeArrowheads="1"/>
          </p:cNvSpPr>
          <p:nvPr/>
        </p:nvSpPr>
        <p:spPr bwMode="auto">
          <a:xfrm rot="2177326">
            <a:off x="1054100" y="355600"/>
            <a:ext cx="4419600" cy="4325938"/>
          </a:xfrm>
          <a:prstGeom prst="ellipse">
            <a:avLst/>
          </a:prstGeom>
          <a:solidFill>
            <a:srgbClr val="660066">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7" name="Oval 26"/>
          <p:cNvSpPr>
            <a:spLocks noChangeArrowheads="1"/>
          </p:cNvSpPr>
          <p:nvPr/>
        </p:nvSpPr>
        <p:spPr bwMode="auto">
          <a:xfrm rot="-2888524">
            <a:off x="3887055" y="464345"/>
            <a:ext cx="5000625" cy="4967287"/>
          </a:xfrm>
          <a:prstGeom prst="ellipse">
            <a:avLst/>
          </a:prstGeom>
          <a:solidFill>
            <a:srgbClr val="333399">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Arial" panose="020B0604020202020204" pitchFamily="34" charset="0"/>
            </a:endParaRPr>
          </a:p>
        </p:txBody>
      </p:sp>
      <p:sp>
        <p:nvSpPr>
          <p:cNvPr id="26" name="Oval 25"/>
          <p:cNvSpPr>
            <a:spLocks noChangeArrowheads="1"/>
          </p:cNvSpPr>
          <p:nvPr/>
        </p:nvSpPr>
        <p:spPr bwMode="auto">
          <a:xfrm rot="9274204">
            <a:off x="727080" y="2692400"/>
            <a:ext cx="5213350" cy="3849688"/>
          </a:xfrm>
          <a:prstGeom prst="ellipse">
            <a:avLst/>
          </a:prstGeom>
          <a:solidFill>
            <a:srgbClr val="008000">
              <a:alpha val="41176"/>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99342" name="Rectangle 13"/>
          <p:cNvSpPr>
            <a:spLocks noChangeArrowheads="1"/>
          </p:cNvSpPr>
          <p:nvPr/>
        </p:nvSpPr>
        <p:spPr bwMode="auto">
          <a:xfrm>
            <a:off x="1600200" y="4691090"/>
            <a:ext cx="2514600" cy="1064739"/>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ar-JO"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العهد القديم : الذي يكمن وراء</a:t>
            </a:r>
            <a:endPar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99343" name="Rectangle 14"/>
          <p:cNvSpPr>
            <a:spLocks noChangeArrowheads="1"/>
          </p:cNvSpPr>
          <p:nvPr/>
        </p:nvSpPr>
        <p:spPr bwMode="auto">
          <a:xfrm>
            <a:off x="1757424" y="708026"/>
            <a:ext cx="2738437" cy="2070143"/>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ctr"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ar-JO"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الفلسفة</a:t>
            </a:r>
          </a:p>
          <a:p>
            <a:pPr marL="0" marR="0" lvl="0" indent="0" algn="ctr"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ar-JO"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اليونانية </a:t>
            </a:r>
          </a:p>
          <a:p>
            <a:pPr marL="0" marR="0" lvl="0" indent="0" algn="ctr"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ar-JO"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المنطق</a:t>
            </a:r>
          </a:p>
        </p:txBody>
      </p:sp>
      <p:sp>
        <p:nvSpPr>
          <p:cNvPr id="99344" name="Rectangle 15"/>
          <p:cNvSpPr>
            <a:spLocks noChangeArrowheads="1"/>
          </p:cNvSpPr>
          <p:nvPr/>
        </p:nvSpPr>
        <p:spPr bwMode="auto">
          <a:xfrm>
            <a:off x="5867400" y="1316042"/>
            <a:ext cx="2794000" cy="1557182"/>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ar-JO"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فيلو : متحد مع الله لكن متميز عنه، خالق، ثابت ومعلن</a:t>
            </a:r>
            <a:endPar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55306" name="Text Box 17"/>
          <p:cNvSpPr txBox="1">
            <a:spLocks noChangeArrowheads="1"/>
          </p:cNvSpPr>
          <p:nvPr/>
        </p:nvSpPr>
        <p:spPr bwMode="auto">
          <a:xfrm>
            <a:off x="8781073" y="-292601"/>
            <a:ext cx="162318" cy="361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374" tIns="41793" rIns="80374" bIns="417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ＭＳ Ｐゴシック" charset="0"/>
                <a:cs typeface="Arial"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ts val="1124"/>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0" i="0" u="none" strike="noStrike" kern="1200" cap="none" spc="0" normalizeH="0" baseline="0" noProof="0">
                <a:ln>
                  <a:noFill/>
                </a:ln>
                <a:solidFill>
                  <a:srgbClr val="FFA27C"/>
                </a:solidFill>
                <a:effectLst>
                  <a:outerShdw blurRad="38100" dist="38100" dir="2700000" algn="tl">
                    <a:srgbClr val="000000">
                      <a:alpha val="43137"/>
                    </a:srgbClr>
                  </a:outerShdw>
                </a:effectLst>
                <a:uLnTx/>
                <a:uFillTx/>
                <a:latin typeface="Comic Sans MS" charset="0"/>
                <a:ea typeface="MS Gothic" charset="0"/>
                <a:cs typeface="MS Gothic" charset="0"/>
              </a:rPr>
              <a:t> </a:t>
            </a:r>
          </a:p>
        </p:txBody>
      </p:sp>
      <p:sp>
        <p:nvSpPr>
          <p:cNvPr id="55307" name="Text Box 18"/>
          <p:cNvSpPr txBox="1">
            <a:spLocks noChangeArrowheads="1"/>
          </p:cNvSpPr>
          <p:nvPr/>
        </p:nvSpPr>
        <p:spPr bwMode="auto">
          <a:xfrm>
            <a:off x="8764627" y="5835650"/>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661" tIns="40830" rIns="81661" bIns="4083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4" name="Title 23"/>
          <p:cNvSpPr>
            <a:spLocks noGrp="1"/>
          </p:cNvSpPr>
          <p:nvPr>
            <p:ph type="title" idx="4294967295"/>
          </p:nvPr>
        </p:nvSpPr>
        <p:spPr>
          <a:xfrm>
            <a:off x="3886200" y="2903538"/>
            <a:ext cx="1600200" cy="609600"/>
          </a:xfrm>
        </p:spPr>
        <p:txBody>
          <a:bodyPr/>
          <a:lstStyle/>
          <a:p>
            <a:pPr>
              <a:buFont typeface="Times New Roman" charset="0"/>
              <a:buNone/>
              <a:defRPr/>
            </a:pPr>
            <a:r>
              <a:rPr lang="ar-JO" sz="2900" dirty="0">
                <a:solidFill>
                  <a:srgbClr val="FFEA18"/>
                </a:solidFill>
                <a:latin typeface="Comic Sans MS" charset="0"/>
              </a:rPr>
              <a:t>اللوجوس</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93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 calcmode="lin" valueType="num">
                                      <p:cBhvr>
                                        <p:cTn id="19" dur="500" fill="hold"/>
                                        <p:tgtEl>
                                          <p:spTgt spid="26"/>
                                        </p:tgtEl>
                                        <p:attrNameLst>
                                          <p:attrName>style.rotation</p:attrName>
                                        </p:attrNameLst>
                                      </p:cBhvr>
                                      <p:tavLst>
                                        <p:tav tm="0">
                                          <p:val>
                                            <p:fltVal val="360"/>
                                          </p:val>
                                        </p:tav>
                                        <p:tav tm="100000">
                                          <p:val>
                                            <p:fltVal val="0"/>
                                          </p:val>
                                        </p:tav>
                                      </p:tavLst>
                                    </p:anim>
                                    <p:animEffect transition="in" filter="fade">
                                      <p:cBhvr>
                                        <p:cTn id="20" dur="500"/>
                                        <p:tgtEl>
                                          <p:spTgt spid="2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99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 calcmode="lin" valueType="num">
                                      <p:cBhvr>
                                        <p:cTn id="29" dur="500" fill="hold"/>
                                        <p:tgtEl>
                                          <p:spTgt spid="27"/>
                                        </p:tgtEl>
                                        <p:attrNameLst>
                                          <p:attrName>style.rotation</p:attrName>
                                        </p:attrNameLst>
                                      </p:cBhvr>
                                      <p:tavLst>
                                        <p:tav tm="0">
                                          <p:val>
                                            <p:fltVal val="360"/>
                                          </p:val>
                                        </p:tav>
                                        <p:tav tm="100000">
                                          <p:val>
                                            <p:fltVal val="0"/>
                                          </p:val>
                                        </p:tav>
                                      </p:tavLst>
                                    </p:anim>
                                    <p:animEffect transition="in" filter="fade">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9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99342" grpId="0"/>
      <p:bldP spid="99343" grpId="0"/>
      <p:bldP spid="99344"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0362" name="Rectangle 10"/>
          <p:cNvSpPr>
            <a:spLocks noGrp="1" noChangeArrowheads="1"/>
          </p:cNvSpPr>
          <p:nvPr>
            <p:ph type="body" sz="half" idx="1"/>
          </p:nvPr>
        </p:nvSpPr>
        <p:spPr>
          <a:xfrm>
            <a:off x="152400" y="685800"/>
            <a:ext cx="4038600" cy="4525963"/>
          </a:xfrm>
          <a:effectLst/>
        </p:spPr>
        <p:txBody>
          <a:bodyPr/>
          <a:lstStyle/>
          <a:p>
            <a:pPr marL="0" indent="0" algn="ctr">
              <a:buFontTx/>
              <a:buNone/>
            </a:pPr>
            <a:r>
              <a:rPr lang="ar-JO" sz="4000" b="1" dirty="0">
                <a:solidFill>
                  <a:srgbClr val="002060"/>
                </a:solidFill>
                <a:effectLst>
                  <a:outerShdw blurRad="38100" dist="38100" dir="2700000" algn="tl">
                    <a:srgbClr val="000000"/>
                  </a:outerShdw>
                </a:effectLst>
              </a:rPr>
              <a:t>هوشع 11: 1</a:t>
            </a:r>
            <a:endParaRPr lang="en-US" sz="4000" b="1" dirty="0">
              <a:solidFill>
                <a:srgbClr val="002060"/>
              </a:solidFill>
              <a:effectLst>
                <a:outerShdw blurRad="38100" dist="38100" dir="2700000" algn="tl">
                  <a:srgbClr val="000000"/>
                </a:outerShdw>
              </a:effectLst>
            </a:endParaRPr>
          </a:p>
          <a:p>
            <a:pPr marL="0" indent="0" algn="ctr">
              <a:buFontTx/>
              <a:buNone/>
            </a:pPr>
            <a:endParaRPr lang="en-US" sz="4000" b="1" dirty="0">
              <a:solidFill>
                <a:srgbClr val="002060"/>
              </a:solidFill>
              <a:effectLst>
                <a:outerShdw blurRad="38100" dist="38100" dir="2700000" algn="tl">
                  <a:srgbClr val="000000"/>
                </a:outerShdw>
              </a:effectLst>
            </a:endParaRPr>
          </a:p>
          <a:p>
            <a:pPr marL="0" indent="0" algn="ctr">
              <a:buFontTx/>
              <a:buNone/>
            </a:pPr>
            <a:r>
              <a:rPr lang="en-US" sz="4000" b="1" dirty="0">
                <a:solidFill>
                  <a:srgbClr val="002060"/>
                </a:solidFill>
                <a:effectLst>
                  <a:outerShdw blurRad="38100" dist="38100" dir="2700000" algn="tl">
                    <a:srgbClr val="000000"/>
                  </a:outerShdw>
                </a:effectLst>
              </a:rPr>
              <a:t>	</a:t>
            </a:r>
          </a:p>
          <a:p>
            <a:pPr marL="0" indent="0" algn="ctr">
              <a:buFontTx/>
              <a:buNone/>
            </a:pPr>
            <a:r>
              <a:rPr lang="ar-JO" sz="4000" b="1" dirty="0">
                <a:solidFill>
                  <a:srgbClr val="002060"/>
                </a:solidFill>
                <a:effectLst>
                  <a:outerShdw blurRad="38100" dist="38100" dir="2700000" algn="tl">
                    <a:srgbClr val="000000"/>
                  </a:outerShdw>
                </a:effectLst>
              </a:rPr>
              <a:t>دعا الله إسرائيل للخروج من مصر</a:t>
            </a:r>
            <a:endParaRPr lang="en-US" sz="4000" b="1" dirty="0">
              <a:solidFill>
                <a:srgbClr val="002060"/>
              </a:solidFill>
              <a:effectLst>
                <a:outerShdw blurRad="38100" dist="38100" dir="2700000" algn="tl">
                  <a:srgbClr val="000000"/>
                </a:outerShdw>
              </a:effectLst>
            </a:endParaRPr>
          </a:p>
        </p:txBody>
      </p:sp>
      <p:sp>
        <p:nvSpPr>
          <p:cNvPr id="100364" name="Text Box 12"/>
          <p:cNvSpPr txBox="1">
            <a:spLocks noGrp="1" noChangeArrowheads="1"/>
          </p:cNvSpPr>
          <p:nvPr>
            <p:ph type="body" sz="half" idx="2"/>
          </p:nvPr>
        </p:nvSpPr>
        <p:spPr>
          <a:xfrm>
            <a:off x="4648200" y="685800"/>
            <a:ext cx="4038600" cy="4525963"/>
          </a:xfrm>
          <a:noFill/>
          <a:ln>
            <a:noFill/>
          </a:ln>
          <a:effectLst/>
        </p:spPr>
        <p:txBody>
          <a:bodyPr vert="horz" wrap="square" lIns="91440" tIns="45720" rIns="91440" bIns="45720" numCol="1" anchor="t" anchorCtr="0" compatLnSpc="1">
            <a:prstTxWarp prst="textNoShape">
              <a:avLst/>
            </a:prstTxWarp>
          </a:bodyPr>
          <a:lstStyle/>
          <a:p>
            <a:pPr marL="0" indent="0" algn="ctr">
              <a:buNone/>
            </a:pPr>
            <a:r>
              <a:rPr lang="ar-JO" sz="4000" b="1" dirty="0">
                <a:solidFill>
                  <a:srgbClr val="002060"/>
                </a:solidFill>
                <a:effectLst>
                  <a:outerShdw blurRad="38100" dist="38100" dir="2700000" algn="tl">
                    <a:srgbClr val="000000"/>
                  </a:outerShdw>
                </a:effectLst>
              </a:rPr>
              <a:t>متى 2: 15</a:t>
            </a:r>
            <a:endParaRPr lang="en-US" sz="4000" b="1" dirty="0">
              <a:solidFill>
                <a:srgbClr val="002060"/>
              </a:solidFill>
              <a:effectLst>
                <a:outerShdw blurRad="38100" dist="38100" dir="2700000" algn="tl">
                  <a:srgbClr val="000000"/>
                </a:outerShdw>
              </a:effectLst>
            </a:endParaRPr>
          </a:p>
          <a:p>
            <a:pPr marL="0" indent="0" algn="ctr">
              <a:buNone/>
            </a:pPr>
            <a:endParaRPr lang="en-US" sz="4000" b="1" dirty="0">
              <a:solidFill>
                <a:srgbClr val="002060"/>
              </a:solidFill>
              <a:effectLst>
                <a:outerShdw blurRad="38100" dist="38100" dir="2700000" algn="tl">
                  <a:srgbClr val="000000"/>
                </a:outerShdw>
              </a:effectLst>
            </a:endParaRPr>
          </a:p>
          <a:p>
            <a:pPr marL="0" indent="0" algn="ctr">
              <a:buNone/>
            </a:pPr>
            <a:r>
              <a:rPr lang="en-US" sz="4000" b="1" dirty="0">
                <a:solidFill>
                  <a:srgbClr val="002060"/>
                </a:solidFill>
                <a:effectLst>
                  <a:outerShdw blurRad="38100" dist="38100" dir="2700000" algn="tl">
                    <a:srgbClr val="000000"/>
                  </a:outerShdw>
                </a:effectLst>
              </a:rPr>
              <a:t>	</a:t>
            </a:r>
          </a:p>
          <a:p>
            <a:pPr marL="0" indent="0" algn="ctr">
              <a:buNone/>
            </a:pPr>
            <a:r>
              <a:rPr lang="ar-JO" sz="4000" b="1" dirty="0">
                <a:solidFill>
                  <a:srgbClr val="002060"/>
                </a:solidFill>
                <a:effectLst>
                  <a:outerShdw blurRad="38100" dist="38100" dir="2700000" algn="tl">
                    <a:srgbClr val="000000"/>
                  </a:outerShdw>
                </a:effectLst>
              </a:rPr>
              <a:t>هرب يسوع </a:t>
            </a:r>
            <a:br>
              <a:rPr lang="en-US" sz="4000" b="1" dirty="0">
                <a:solidFill>
                  <a:srgbClr val="002060"/>
                </a:solidFill>
                <a:effectLst>
                  <a:outerShdw blurRad="38100" dist="38100" dir="2700000" algn="tl">
                    <a:srgbClr val="000000"/>
                  </a:outerShdw>
                </a:effectLst>
              </a:rPr>
            </a:br>
            <a:r>
              <a:rPr lang="ar-JO" sz="4000" b="1" dirty="0">
                <a:solidFill>
                  <a:srgbClr val="002060"/>
                </a:solidFill>
                <a:effectLst>
                  <a:outerShdw blurRad="38100" dist="38100" dir="2700000" algn="tl">
                    <a:srgbClr val="000000"/>
                  </a:outerShdw>
                </a:effectLst>
              </a:rPr>
              <a:t>و رجع من مصر</a:t>
            </a:r>
            <a:endParaRPr lang="en-US" sz="4000" b="1" dirty="0">
              <a:solidFill>
                <a:srgbClr val="002060"/>
              </a:solidFill>
              <a:effectLst>
                <a:outerShdw blurRad="38100" dist="38100" dir="2700000" algn="tl">
                  <a:srgbClr val="000000"/>
                </a:outerShdw>
              </a:effectLst>
            </a:endParaRPr>
          </a:p>
        </p:txBody>
      </p:sp>
      <p:sp>
        <p:nvSpPr>
          <p:cNvPr id="100366" name="Freeform 14"/>
          <p:cNvSpPr>
            <a:spLocks/>
          </p:cNvSpPr>
          <p:nvPr/>
        </p:nvSpPr>
        <p:spPr bwMode="auto">
          <a:xfrm>
            <a:off x="-304800" y="1752600"/>
            <a:ext cx="9334500" cy="177800"/>
          </a:xfrm>
          <a:custGeom>
            <a:avLst/>
            <a:gdLst>
              <a:gd name="T0" fmla="*/ 832 w 5880"/>
              <a:gd name="T1" fmla="*/ 16 h 112"/>
              <a:gd name="T2" fmla="*/ 5872 w 5880"/>
              <a:gd name="T3" fmla="*/ 16 h 112"/>
              <a:gd name="T4" fmla="*/ 880 w 5880"/>
              <a:gd name="T5" fmla="*/ 112 h 112"/>
              <a:gd name="T6" fmla="*/ 832 w 5880"/>
              <a:gd name="T7" fmla="*/ 16 h 112"/>
            </a:gdLst>
            <a:ahLst/>
            <a:cxnLst>
              <a:cxn ang="0">
                <a:pos x="T0" y="T1"/>
              </a:cxn>
              <a:cxn ang="0">
                <a:pos x="T2" y="T3"/>
              </a:cxn>
              <a:cxn ang="0">
                <a:pos x="T4" y="T5"/>
              </a:cxn>
              <a:cxn ang="0">
                <a:pos x="T6" y="T7"/>
              </a:cxn>
            </a:cxnLst>
            <a:rect l="0" t="0" r="r" b="b"/>
            <a:pathLst>
              <a:path w="5880" h="112">
                <a:moveTo>
                  <a:pt x="832" y="16"/>
                </a:moveTo>
                <a:cubicBezTo>
                  <a:pt x="1664" y="0"/>
                  <a:pt x="5864" y="0"/>
                  <a:pt x="5872" y="16"/>
                </a:cubicBezTo>
                <a:cubicBezTo>
                  <a:pt x="5880" y="32"/>
                  <a:pt x="1712" y="112"/>
                  <a:pt x="880" y="112"/>
                </a:cubicBezTo>
                <a:cubicBezTo>
                  <a:pt x="48" y="112"/>
                  <a:pt x="0" y="32"/>
                  <a:pt x="832" y="16"/>
                </a:cubicBezTo>
                <a:close/>
              </a:path>
            </a:pathLst>
          </a:custGeom>
          <a:solidFill>
            <a:srgbClr val="0033CC"/>
          </a:solidFill>
          <a:ln w="19050" cmpd="sng">
            <a:solidFill>
              <a:schemeClr val="tx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0369" name="Freeform 17"/>
          <p:cNvSpPr>
            <a:spLocks/>
          </p:cNvSpPr>
          <p:nvPr/>
        </p:nvSpPr>
        <p:spPr bwMode="auto">
          <a:xfrm>
            <a:off x="4457700" y="-381000"/>
            <a:ext cx="266700" cy="7112000"/>
          </a:xfrm>
          <a:custGeom>
            <a:avLst/>
            <a:gdLst>
              <a:gd name="T0" fmla="*/ 104 w 168"/>
              <a:gd name="T1" fmla="*/ 536 h 4480"/>
              <a:gd name="T2" fmla="*/ 152 w 168"/>
              <a:gd name="T3" fmla="*/ 4376 h 4480"/>
              <a:gd name="T4" fmla="*/ 8 w 168"/>
              <a:gd name="T5" fmla="*/ 1160 h 4480"/>
              <a:gd name="T6" fmla="*/ 104 w 168"/>
              <a:gd name="T7" fmla="*/ 536 h 4480"/>
            </a:gdLst>
            <a:ahLst/>
            <a:cxnLst>
              <a:cxn ang="0">
                <a:pos x="T0" y="T1"/>
              </a:cxn>
              <a:cxn ang="0">
                <a:pos x="T2" y="T3"/>
              </a:cxn>
              <a:cxn ang="0">
                <a:pos x="T4" y="T5"/>
              </a:cxn>
              <a:cxn ang="0">
                <a:pos x="T6" y="T7"/>
              </a:cxn>
            </a:cxnLst>
            <a:rect l="0" t="0" r="r" b="b"/>
            <a:pathLst>
              <a:path w="168" h="4480">
                <a:moveTo>
                  <a:pt x="104" y="536"/>
                </a:moveTo>
                <a:cubicBezTo>
                  <a:pt x="128" y="1072"/>
                  <a:pt x="168" y="4272"/>
                  <a:pt x="152" y="4376"/>
                </a:cubicBezTo>
                <a:cubicBezTo>
                  <a:pt x="136" y="4480"/>
                  <a:pt x="16" y="1792"/>
                  <a:pt x="8" y="1160"/>
                </a:cubicBezTo>
                <a:cubicBezTo>
                  <a:pt x="0" y="528"/>
                  <a:pt x="80" y="0"/>
                  <a:pt x="104" y="536"/>
                </a:cubicBezTo>
                <a:close/>
              </a:path>
            </a:pathLst>
          </a:custGeom>
          <a:solidFill>
            <a:srgbClr val="0033CC"/>
          </a:solidFill>
          <a:ln w="28575"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00370" name="Picture 18" descr="Marie et Joseph durent marcher et se rendre à Bethléem pour se soumettre à l'ordonnance roma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343400"/>
            <a:ext cx="2057400" cy="2057400"/>
          </a:xfrm>
          <a:prstGeom prst="rect">
            <a:avLst/>
          </a:prstGeom>
          <a:noFill/>
          <a:ln w="9525">
            <a:solidFill>
              <a:schemeClr val="accent2"/>
            </a:solidFill>
            <a:miter lim="800000"/>
            <a:headEnd/>
            <a:tailEnd/>
          </a:ln>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5873316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362">
                                            <p:txEl>
                                              <p:pRg st="0" end="0"/>
                                            </p:txEl>
                                          </p:spTgt>
                                        </p:tgtEl>
                                        <p:attrNameLst>
                                          <p:attrName>style.visibility</p:attrName>
                                        </p:attrNameLst>
                                      </p:cBhvr>
                                      <p:to>
                                        <p:strVal val="visible"/>
                                      </p:to>
                                    </p:set>
                                    <p:animEffect transition="in" filter="dissolve">
                                      <p:cBhvr>
                                        <p:cTn id="7" dur="500"/>
                                        <p:tgtEl>
                                          <p:spTgt spid="10036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0364">
                                            <p:txEl>
                                              <p:pRg st="0" end="0"/>
                                            </p:txEl>
                                          </p:spTgt>
                                        </p:tgtEl>
                                        <p:attrNameLst>
                                          <p:attrName>style.visibility</p:attrName>
                                        </p:attrNameLst>
                                      </p:cBhvr>
                                      <p:to>
                                        <p:strVal val="visible"/>
                                      </p:to>
                                    </p:set>
                                    <p:animEffect transition="in" filter="dissolve">
                                      <p:cBhvr>
                                        <p:cTn id="10" dur="500"/>
                                        <p:tgtEl>
                                          <p:spTgt spid="10036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00366"/>
                                        </p:tgtEl>
                                        <p:attrNameLst>
                                          <p:attrName>style.visibility</p:attrName>
                                        </p:attrNameLst>
                                      </p:cBhvr>
                                      <p:to>
                                        <p:strVal val="visible"/>
                                      </p:to>
                                    </p:set>
                                    <p:animEffect transition="in" filter="slide(fromBottom)">
                                      <p:cBhvr>
                                        <p:cTn id="15" dur="500"/>
                                        <p:tgtEl>
                                          <p:spTgt spid="100366"/>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100369"/>
                                        </p:tgtEl>
                                        <p:attrNameLst>
                                          <p:attrName>style.visibility</p:attrName>
                                        </p:attrNameLst>
                                      </p:cBhvr>
                                      <p:to>
                                        <p:strVal val="visible"/>
                                      </p:to>
                                    </p:set>
                                    <p:anim calcmode="lin" valueType="num">
                                      <p:cBhvr additive="base">
                                        <p:cTn id="18" dur="500" fill="hold"/>
                                        <p:tgtEl>
                                          <p:spTgt spid="100369"/>
                                        </p:tgtEl>
                                        <p:attrNameLst>
                                          <p:attrName>ppt_x</p:attrName>
                                        </p:attrNameLst>
                                      </p:cBhvr>
                                      <p:tavLst>
                                        <p:tav tm="0">
                                          <p:val>
                                            <p:strVal val="#ppt_x"/>
                                          </p:val>
                                        </p:tav>
                                        <p:tav tm="100000">
                                          <p:val>
                                            <p:strVal val="#ppt_x"/>
                                          </p:val>
                                        </p:tav>
                                      </p:tavLst>
                                    </p:anim>
                                    <p:anim calcmode="lin" valueType="num">
                                      <p:cBhvr additive="base">
                                        <p:cTn id="19" dur="500" fill="hold"/>
                                        <p:tgtEl>
                                          <p:spTgt spid="100369"/>
                                        </p:tgtEl>
                                        <p:attrNameLst>
                                          <p:attrName>ppt_y</p:attrName>
                                        </p:attrNameLst>
                                      </p:cBhvr>
                                      <p:tavLst>
                                        <p:tav tm="0">
                                          <p:val>
                                            <p:strVal val="0-#ppt_h/2"/>
                                          </p:val>
                                        </p:tav>
                                        <p:tav tm="100000">
                                          <p:val>
                                            <p:strVal val="#ppt_y"/>
                                          </p:val>
                                        </p:tav>
                                      </p:tavLst>
                                    </p:anim>
                                  </p:childTnLst>
                                </p:cTn>
                              </p:par>
                              <p:par>
                                <p:cTn id="20" presetID="39" presetClass="entr" presetSubtype="0" accel="100000" fill="hold" nodeType="withEffect">
                                  <p:stCondLst>
                                    <p:cond delay="0"/>
                                  </p:stCondLst>
                                  <p:childTnLst>
                                    <p:set>
                                      <p:cBhvr>
                                        <p:cTn id="21" dur="1" fill="hold">
                                          <p:stCondLst>
                                            <p:cond delay="0"/>
                                          </p:stCondLst>
                                        </p:cTn>
                                        <p:tgtEl>
                                          <p:spTgt spid="100362">
                                            <p:txEl>
                                              <p:pRg st="3" end="3"/>
                                            </p:txEl>
                                          </p:spTgt>
                                        </p:tgtEl>
                                        <p:attrNameLst>
                                          <p:attrName>style.visibility</p:attrName>
                                        </p:attrNameLst>
                                      </p:cBhvr>
                                      <p:to>
                                        <p:strVal val="visible"/>
                                      </p:to>
                                    </p:set>
                                    <p:anim calcmode="lin" valueType="num">
                                      <p:cBhvr>
                                        <p:cTn id="22" dur="500" fill="hold"/>
                                        <p:tgtEl>
                                          <p:spTgt spid="10036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10036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10036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10036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nodeType="clickEffect">
                                  <p:stCondLst>
                                    <p:cond delay="0"/>
                                  </p:stCondLst>
                                  <p:childTnLst>
                                    <p:set>
                                      <p:cBhvr>
                                        <p:cTn id="29" dur="1" fill="hold">
                                          <p:stCondLst>
                                            <p:cond delay="0"/>
                                          </p:stCondLst>
                                        </p:cTn>
                                        <p:tgtEl>
                                          <p:spTgt spid="100364">
                                            <p:txEl>
                                              <p:pRg st="3" end="3"/>
                                            </p:txEl>
                                          </p:spTgt>
                                        </p:tgtEl>
                                        <p:attrNameLst>
                                          <p:attrName>style.visibility</p:attrName>
                                        </p:attrNameLst>
                                      </p:cBhvr>
                                      <p:to>
                                        <p:strVal val="visible"/>
                                      </p:to>
                                    </p:set>
                                    <p:anim to="" calcmode="lin" valueType="num">
                                      <p:cBhvr>
                                        <p:cTn id="30" dur="1" fill="hold"/>
                                        <p:tgtEl>
                                          <p:spTgt spid="100364">
                                            <p:txEl>
                                              <p:pRg st="3" end="3"/>
                                            </p:txEl>
                                          </p:spTgt>
                                        </p:tgtEl>
                                        <p:attrNameLst>
                                          <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nodeType="clickEffect">
                                  <p:stCondLst>
                                    <p:cond delay="0"/>
                                  </p:stCondLst>
                                  <p:childTnLst>
                                    <p:set>
                                      <p:cBhvr>
                                        <p:cTn id="34" dur="1" fill="hold">
                                          <p:stCondLst>
                                            <p:cond delay="0"/>
                                          </p:stCondLst>
                                        </p:cTn>
                                        <p:tgtEl>
                                          <p:spTgt spid="100370"/>
                                        </p:tgtEl>
                                        <p:attrNameLst>
                                          <p:attrName>style.visibility</p:attrName>
                                        </p:attrNameLst>
                                      </p:cBhvr>
                                      <p:to>
                                        <p:strVal val="visible"/>
                                      </p:to>
                                    </p:set>
                                    <p:anim calcmode="lin" valueType="num">
                                      <p:cBhvr>
                                        <p:cTn id="35" dur="500" fill="hold"/>
                                        <p:tgtEl>
                                          <p:spTgt spid="100370"/>
                                        </p:tgtEl>
                                        <p:attrNameLst>
                                          <p:attrName>ppt_w</p:attrName>
                                        </p:attrNameLst>
                                      </p:cBhvr>
                                      <p:tavLst>
                                        <p:tav tm="0">
                                          <p:val>
                                            <p:fltVal val="0"/>
                                          </p:val>
                                        </p:tav>
                                        <p:tav tm="100000">
                                          <p:val>
                                            <p:strVal val="#ppt_w"/>
                                          </p:val>
                                        </p:tav>
                                      </p:tavLst>
                                    </p:anim>
                                    <p:anim calcmode="lin" valueType="num">
                                      <p:cBhvr>
                                        <p:cTn id="36" dur="500" fill="hold"/>
                                        <p:tgtEl>
                                          <p:spTgt spid="1003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6" grpId="0" animBg="1"/>
      <p:bldP spid="100369"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50000">
              <a:srgbClr val="FFFF66"/>
            </a:gs>
            <a:gs pos="100000">
              <a:schemeClr val="folHlink"/>
            </a:gs>
          </a:gsLst>
          <a:lin ang="0" scaled="1"/>
        </a:gradFill>
        <a:effectLst/>
      </p:bgPr>
    </p:bg>
    <p:spTree>
      <p:nvGrpSpPr>
        <p:cNvPr id="1" name=""/>
        <p:cNvGrpSpPr/>
        <p:nvPr/>
      </p:nvGrpSpPr>
      <p:grpSpPr>
        <a:xfrm>
          <a:off x="0" y="0"/>
          <a:ext cx="0" cy="0"/>
          <a:chOff x="0" y="0"/>
          <a:chExt cx="0" cy="0"/>
        </a:xfrm>
      </p:grpSpPr>
      <p:sp>
        <p:nvSpPr>
          <p:cNvPr id="53251" name="Rectangle 3" descr="Purple mesh"/>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accent1">
                <a:alpha val="74998"/>
              </a:schemeClr>
            </a:outerShdw>
          </a:effectLst>
        </p:spPr>
        <p:txBody>
          <a:bodyPr/>
          <a:lstStyle/>
          <a:p>
            <a:pPr algn="ctr">
              <a:lnSpc>
                <a:spcPct val="80000"/>
              </a:lnSpc>
              <a:buFontTx/>
              <a:buNone/>
            </a:pPr>
            <a:r>
              <a:rPr lang="en-US" sz="200" b="1" dirty="0">
                <a:solidFill>
                  <a:schemeClr val="bg1"/>
                </a:solidFill>
                <a:effectLst>
                  <a:outerShdw blurRad="38100" dist="38100" dir="2700000" algn="tl">
                    <a:srgbClr val="000000"/>
                  </a:outerShdw>
                </a:effectLst>
              </a:rPr>
              <a:t>	</a:t>
            </a:r>
          </a:p>
          <a:p>
            <a:pPr algn="ctr">
              <a:lnSpc>
                <a:spcPct val="80000"/>
              </a:lnSpc>
              <a:buFontTx/>
              <a:buNone/>
            </a:pPr>
            <a:r>
              <a:rPr lang="en-US" sz="200" b="1" dirty="0">
                <a:solidFill>
                  <a:srgbClr val="FFFF66"/>
                </a:solidFill>
                <a:effectLst>
                  <a:outerShdw blurRad="38100" dist="38100" dir="2700000" algn="tl">
                    <a:srgbClr val="000000"/>
                  </a:outerShdw>
                </a:effectLst>
              </a:rPr>
              <a:t>	</a:t>
            </a:r>
          </a:p>
          <a:p>
            <a:pPr algn="ctr">
              <a:lnSpc>
                <a:spcPct val="80000"/>
              </a:lnSpc>
              <a:buFontTx/>
              <a:buNone/>
            </a:pPr>
            <a:r>
              <a:rPr lang="ar-JO" sz="2400" b="1" dirty="0">
                <a:solidFill>
                  <a:srgbClr val="FFFF66"/>
                </a:solidFill>
                <a:effectLst>
                  <a:outerShdw blurRad="38100" dist="38100" dir="2700000" algn="tl">
                    <a:srgbClr val="000000"/>
                  </a:outerShdw>
                </a:effectLst>
              </a:rPr>
              <a:t>أشعيا 7: 14 ... يعطي</a:t>
            </a:r>
            <a:r>
              <a:rPr lang="ar-JO" sz="2400" b="1" dirty="0">
                <a:solidFill>
                  <a:schemeClr val="bg1"/>
                </a:solidFill>
                <a:effectLst>
                  <a:outerShdw blurRad="38100" dist="38100" dir="2700000" algn="tl">
                    <a:srgbClr val="000000"/>
                  </a:outerShdw>
                </a:effectLst>
              </a:rPr>
              <a:t>كم</a:t>
            </a:r>
            <a:r>
              <a:rPr lang="ar-JO" sz="2400" b="1" dirty="0">
                <a:solidFill>
                  <a:srgbClr val="FFFF66"/>
                </a:solidFill>
                <a:effectLst>
                  <a:outerShdw blurRad="38100" dist="38100" dir="2700000" algn="tl">
                    <a:srgbClr val="000000"/>
                  </a:outerShdw>
                </a:effectLst>
              </a:rPr>
              <a:t> آية ها </a:t>
            </a:r>
            <a:r>
              <a:rPr lang="ar-JO" sz="2400" b="1" dirty="0">
                <a:solidFill>
                  <a:schemeClr val="bg1"/>
                </a:solidFill>
                <a:effectLst>
                  <a:outerShdw blurRad="38100" dist="38100" dir="2700000" algn="tl">
                    <a:srgbClr val="000000"/>
                  </a:outerShdw>
                </a:effectLst>
              </a:rPr>
              <a:t>العذراء</a:t>
            </a:r>
            <a:endParaRPr lang="en-US" sz="2400" b="1" dirty="0">
              <a:solidFill>
                <a:schemeClr val="bg1"/>
              </a:solidFill>
              <a:effectLst>
                <a:outerShdw blurRad="38100" dist="38100" dir="2700000" algn="tl">
                  <a:srgbClr val="000000"/>
                </a:outerShdw>
              </a:effectLst>
            </a:endParaRPr>
          </a:p>
          <a:p>
            <a:pPr algn="ctr">
              <a:lnSpc>
                <a:spcPct val="80000"/>
              </a:lnSpc>
              <a:buFontTx/>
              <a:buNone/>
            </a:pPr>
            <a:r>
              <a:rPr lang="en-US" sz="2400" b="1" dirty="0">
                <a:solidFill>
                  <a:srgbClr val="FFFF66"/>
                </a:solidFill>
                <a:effectLst>
                  <a:outerShdw blurRad="38100" dist="38100" dir="2700000" algn="tl">
                    <a:srgbClr val="000000"/>
                  </a:outerShdw>
                </a:effectLst>
              </a:rPr>
              <a:t>____________________________________________</a:t>
            </a:r>
          </a:p>
          <a:p>
            <a:pPr algn="ctr">
              <a:lnSpc>
                <a:spcPct val="80000"/>
              </a:lnSpc>
              <a:buFontTx/>
              <a:buNone/>
            </a:pPr>
            <a:endParaRPr lang="en-US" sz="500" b="1" dirty="0">
              <a:solidFill>
                <a:srgbClr val="FFFF66"/>
              </a:solidFill>
              <a:effectLst>
                <a:outerShdw blurRad="38100" dist="38100" dir="2700000" algn="tl">
                  <a:srgbClr val="000000"/>
                </a:outerShdw>
              </a:effectLst>
            </a:endParaRPr>
          </a:p>
          <a:p>
            <a:pPr algn="ctr">
              <a:lnSpc>
                <a:spcPct val="80000"/>
              </a:lnSpc>
              <a:buFontTx/>
              <a:buNone/>
            </a:pPr>
            <a:r>
              <a:rPr lang="en-US" sz="400" b="1" dirty="0">
                <a:solidFill>
                  <a:schemeClr val="bg1"/>
                </a:solidFill>
                <a:effectLst>
                  <a:outerShdw blurRad="38100" dist="38100" dir="2700000" algn="tl">
                    <a:srgbClr val="000000"/>
                  </a:outerShdw>
                </a:effectLst>
              </a:rPr>
              <a:t>	</a:t>
            </a:r>
          </a:p>
          <a:p>
            <a:pPr algn="ctr">
              <a:lnSpc>
                <a:spcPct val="80000"/>
              </a:lnSpc>
              <a:buFontTx/>
              <a:buNone/>
            </a:pPr>
            <a:r>
              <a:rPr lang="en-US" sz="1200" b="1" dirty="0">
                <a:solidFill>
                  <a:srgbClr val="FF0000"/>
                </a:solidFill>
                <a:effectLst>
                  <a:outerShdw blurRad="38100" dist="38100" dir="2700000" algn="tl">
                    <a:srgbClr val="000000"/>
                  </a:outerShdw>
                </a:effectLst>
              </a:rPr>
              <a:t>	</a:t>
            </a:r>
          </a:p>
          <a:p>
            <a:pPr algn="ctr">
              <a:lnSpc>
                <a:spcPct val="80000"/>
              </a:lnSpc>
              <a:buFontTx/>
              <a:buNone/>
            </a:pPr>
            <a:endParaRPr lang="en-US" sz="1200" b="1" dirty="0">
              <a:solidFill>
                <a:srgbClr val="FF0000"/>
              </a:solidFill>
              <a:effectLst>
                <a:outerShdw blurRad="38100" dist="38100" dir="2700000" algn="tl">
                  <a:srgbClr val="000000"/>
                </a:outerShdw>
              </a:effectLst>
            </a:endParaRPr>
          </a:p>
          <a:p>
            <a:pPr algn="ctr">
              <a:lnSpc>
                <a:spcPct val="80000"/>
              </a:lnSpc>
              <a:buFontTx/>
              <a:buNone/>
            </a:pPr>
            <a:r>
              <a:rPr lang="ar-JO" b="1" dirty="0">
                <a:solidFill>
                  <a:schemeClr val="bg1"/>
                </a:solidFill>
                <a:effectLst>
                  <a:outerShdw blurRad="38100" dist="38100" dir="2700000" algn="tl">
                    <a:srgbClr val="000000"/>
                  </a:outerShdw>
                </a:effectLst>
              </a:rPr>
              <a:t>أنت</a:t>
            </a:r>
            <a:r>
              <a:rPr lang="ar-JO" b="1" dirty="0">
                <a:solidFill>
                  <a:srgbClr val="FFFF66"/>
                </a:solidFill>
                <a:effectLst>
                  <a:outerShdw blurRad="38100" dist="38100" dir="2700000" algn="tl">
                    <a:srgbClr val="000000"/>
                  </a:outerShdw>
                </a:effectLst>
              </a:rPr>
              <a:t> : بالعبرية جمع</a:t>
            </a:r>
            <a:endParaRPr lang="en-US" b="1" dirty="0">
              <a:solidFill>
                <a:srgbClr val="FFFF66"/>
              </a:solidFill>
              <a:effectLst>
                <a:outerShdw blurRad="38100" dist="38100" dir="2700000" algn="tl">
                  <a:srgbClr val="000000"/>
                </a:outerShdw>
              </a:effectLst>
            </a:endParaRPr>
          </a:p>
          <a:p>
            <a:pPr algn="ctr">
              <a:lnSpc>
                <a:spcPct val="80000"/>
              </a:lnSpc>
              <a:buFontTx/>
              <a:buNone/>
            </a:pPr>
            <a:endParaRPr lang="en-US" sz="1800" b="1" dirty="0">
              <a:solidFill>
                <a:srgbClr val="FFFF66"/>
              </a:solidFill>
              <a:effectLst>
                <a:outerShdw blurRad="38100" dist="38100" dir="2700000" algn="tl">
                  <a:srgbClr val="000000"/>
                </a:outerShdw>
              </a:effectLst>
            </a:endParaRPr>
          </a:p>
          <a:p>
            <a:pPr algn="ctr">
              <a:lnSpc>
                <a:spcPct val="80000"/>
              </a:lnSpc>
              <a:buFontTx/>
              <a:buNone/>
            </a:pPr>
            <a:r>
              <a:rPr lang="ar-JO" b="1" dirty="0">
                <a:solidFill>
                  <a:schemeClr val="bg1"/>
                </a:solidFill>
                <a:effectLst>
                  <a:outerShdw blurRad="38100" dist="38100" dir="2700000" algn="tl">
                    <a:srgbClr val="000000"/>
                  </a:outerShdw>
                </a:effectLst>
                <a:latin typeface="Arial"/>
              </a:rPr>
              <a:t>العذراء</a:t>
            </a:r>
            <a:r>
              <a:rPr lang="ar-JO" b="1" dirty="0">
                <a:solidFill>
                  <a:srgbClr val="FFFF66"/>
                </a:solidFill>
                <a:effectLst>
                  <a:outerShdw blurRad="38100" dist="38100" dir="2700000" algn="tl">
                    <a:srgbClr val="000000"/>
                  </a:outerShdw>
                </a:effectLst>
                <a:latin typeface="Arial"/>
              </a:rPr>
              <a:t> : بالعبرية تعني شابة في عمر الزواج</a:t>
            </a:r>
            <a:endParaRPr lang="en-US" b="1" dirty="0">
              <a:solidFill>
                <a:srgbClr val="FFFF66"/>
              </a:solidFill>
              <a:effectLst>
                <a:outerShdw blurRad="38100" dist="38100" dir="2700000" algn="tl">
                  <a:srgbClr val="000000"/>
                </a:outerShdw>
              </a:effectLst>
            </a:endParaRPr>
          </a:p>
          <a:p>
            <a:pPr algn="ctr">
              <a:lnSpc>
                <a:spcPct val="80000"/>
              </a:lnSpc>
              <a:buFontTx/>
              <a:buNone/>
            </a:pPr>
            <a:r>
              <a:rPr lang="en-US" sz="2000" b="1" dirty="0">
                <a:solidFill>
                  <a:schemeClr val="bg1"/>
                </a:solidFill>
                <a:effectLst>
                  <a:outerShdw blurRad="38100" dist="38100" dir="2700000" algn="tl">
                    <a:srgbClr val="000000"/>
                  </a:outerShdw>
                </a:effectLst>
              </a:rPr>
              <a:t>	</a:t>
            </a:r>
          </a:p>
          <a:p>
            <a:pPr algn="ctr">
              <a:lnSpc>
                <a:spcPct val="80000"/>
              </a:lnSpc>
              <a:buFontTx/>
              <a:buNone/>
            </a:pPr>
            <a:endParaRPr lang="en-US" sz="2000" b="1" dirty="0">
              <a:solidFill>
                <a:schemeClr val="bg1"/>
              </a:solidFill>
              <a:effectLst>
                <a:outerShdw blurRad="38100" dist="38100" dir="2700000" algn="tl">
                  <a:srgbClr val="000000"/>
                </a:outerShdw>
              </a:effectLst>
            </a:endParaRPr>
          </a:p>
          <a:p>
            <a:pPr algn="ctr">
              <a:lnSpc>
                <a:spcPct val="80000"/>
              </a:lnSpc>
              <a:buFontTx/>
              <a:buNone/>
            </a:pPr>
            <a:endParaRPr lang="en-US" sz="2000" b="1" dirty="0">
              <a:solidFill>
                <a:schemeClr val="bg1"/>
              </a:solidFill>
              <a:effectLst>
                <a:outerShdw blurRad="38100" dist="38100" dir="2700000" algn="tl">
                  <a:srgbClr val="000000"/>
                </a:outerShdw>
              </a:effectLst>
            </a:endParaRPr>
          </a:p>
        </p:txBody>
      </p:sp>
      <p:sp>
        <p:nvSpPr>
          <p:cNvPr id="53256"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3259"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0" cap="none" spc="0" normalizeH="0" baseline="0" noProof="0" dirty="0">
                <a:ln w="19050">
                  <a:round/>
                  <a:headEnd/>
                  <a:tailEnd/>
                </a:ln>
                <a:solidFill>
                  <a:srgbClr val="333399"/>
                </a:solidFill>
                <a:effectLst/>
                <a:uLnTx/>
                <a:uFillTx/>
                <a:latin typeface="Pristina"/>
                <a:ea typeface="Pristina"/>
                <a:cs typeface="Pristina"/>
              </a:rPr>
              <a:t>نبوات العهد القديم</a:t>
            </a:r>
            <a:endParaRPr kumimoji="0" lang="en-US" sz="5400" b="1" i="0" u="none" strike="noStrike" kern="10" cap="none" spc="0" normalizeH="0" baseline="0" noProof="0" dirty="0">
              <a:ln w="19050">
                <a:round/>
                <a:headEnd/>
                <a:tailEnd/>
              </a:ln>
              <a:solidFill>
                <a:srgbClr val="333399"/>
              </a:solidFill>
              <a:effectLst/>
              <a:uLnTx/>
              <a:uFillTx/>
              <a:latin typeface="Pristina"/>
              <a:ea typeface="Pristina"/>
              <a:cs typeface="Pristina"/>
            </a:endParaRPr>
          </a:p>
        </p:txBody>
      </p:sp>
      <p:grpSp>
        <p:nvGrpSpPr>
          <p:cNvPr id="53264" name="Group 16"/>
          <p:cNvGrpSpPr>
            <a:grpSpLocks/>
          </p:cNvGrpSpPr>
          <p:nvPr/>
        </p:nvGrpSpPr>
        <p:grpSpPr bwMode="auto">
          <a:xfrm>
            <a:off x="533400" y="1828800"/>
            <a:ext cx="8001000" cy="942975"/>
            <a:chOff x="336" y="1152"/>
            <a:chExt cx="5040" cy="594"/>
          </a:xfrm>
        </p:grpSpPr>
        <p:sp>
          <p:nvSpPr>
            <p:cNvPr id="53265" name="Rectangle 17"/>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حرفي وتصنيفي</a:t>
              </a:r>
              <a:endParaRPr kumimoji="0" lang="en-US"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endParaRPr>
            </a:p>
          </p:txBody>
        </p:sp>
        <p:sp>
          <p:nvSpPr>
            <p:cNvPr id="53266" name="WordArt 18"/>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Tree>
    <p:extLst>
      <p:ext uri="{BB962C8B-B14F-4D97-AF65-F5344CB8AC3E}">
        <p14:creationId xmlns:p14="http://schemas.microsoft.com/office/powerpoint/2010/main" val="30465786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anim calcmode="lin" valueType="num">
                                      <p:cBhvr>
                                        <p:cTn id="7" dur="1000" fill="hold"/>
                                        <p:tgtEl>
                                          <p:spTgt spid="5325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3251">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32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251">
                                            <p:txEl>
                                              <p:pRg st="2" end="2"/>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3251">
                                            <p:txEl>
                                              <p:pRg st="3" end="3"/>
                                            </p:txEl>
                                          </p:spTgt>
                                        </p:tgtEl>
                                        <p:attrNameLst>
                                          <p:attrName>style.visibility</p:attrName>
                                        </p:attrNameLst>
                                      </p:cBhvr>
                                      <p:to>
                                        <p:strVal val="visible"/>
                                      </p:to>
                                    </p:set>
                                    <p:anim calcmode="lin" valueType="num">
                                      <p:cBhvr>
                                        <p:cTn id="13" dur="1000" fill="hold"/>
                                        <p:tgtEl>
                                          <p:spTgt spid="53251">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53251">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532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32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53251">
                                            <p:txEl>
                                              <p:pRg st="8" end="8"/>
                                            </p:txEl>
                                          </p:spTgt>
                                        </p:tgtEl>
                                        <p:attrNameLst>
                                          <p:attrName>style.visibility</p:attrName>
                                        </p:attrNameLst>
                                      </p:cBhvr>
                                      <p:to>
                                        <p:strVal val="visible"/>
                                      </p:to>
                                    </p:set>
                                    <p:animEffect transition="in" filter="strips(downRight)">
                                      <p:cBhvr>
                                        <p:cTn id="21" dur="500"/>
                                        <p:tgtEl>
                                          <p:spTgt spid="53251">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53251">
                                            <p:txEl>
                                              <p:pRg st="10" end="10"/>
                                            </p:txEl>
                                          </p:spTgt>
                                        </p:tgtEl>
                                        <p:attrNameLst>
                                          <p:attrName>style.visibility</p:attrName>
                                        </p:attrNameLst>
                                      </p:cBhvr>
                                      <p:to>
                                        <p:strVal val="visible"/>
                                      </p:to>
                                    </p:set>
                                    <p:animEffect transition="in" filter="plus(in)">
                                      <p:cBhvr>
                                        <p:cTn id="26" dur="500"/>
                                        <p:tgtEl>
                                          <p:spTgt spid="532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533400" y="2743200"/>
            <a:ext cx="8001000" cy="3657600"/>
          </a:xfrm>
          <a:gradFill rotWithShape="1">
            <a:gsLst>
              <a:gs pos="0">
                <a:srgbClr val="6699FF"/>
              </a:gs>
              <a:gs pos="100000">
                <a:srgbClr val="FF3300"/>
              </a:gs>
            </a:gsLst>
            <a:path path="rect">
              <a:fillToRect r="100000" b="100000"/>
            </a:path>
          </a:grad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r>
              <a:rPr lang="en-US" sz="4800" b="1" dirty="0">
                <a:solidFill>
                  <a:schemeClr val="bg1"/>
                </a:solidFill>
                <a:effectLst>
                  <a:outerShdw blurRad="38100" dist="38100" dir="2700000" algn="tl">
                    <a:srgbClr val="000000"/>
                  </a:outerShdw>
                </a:effectLst>
              </a:rPr>
              <a:t>		</a:t>
            </a:r>
          </a:p>
          <a:p>
            <a:pPr algn="ctr">
              <a:buFontTx/>
              <a:buNone/>
            </a:pPr>
            <a:endParaRPr lang="en-US" b="1" dirty="0">
              <a:solidFill>
                <a:schemeClr val="bg1"/>
              </a:solidFill>
              <a:effectLst>
                <a:outerShdw blurRad="38100" dist="38100" dir="2700000" algn="tl">
                  <a:srgbClr val="000000"/>
                </a:outerShdw>
              </a:effectLst>
            </a:endParaRPr>
          </a:p>
          <a:p>
            <a:pPr algn="ctr">
              <a:buFontTx/>
              <a:buNone/>
            </a:pPr>
            <a:r>
              <a:rPr lang="ar-JO" sz="4800" b="1" dirty="0">
                <a:solidFill>
                  <a:schemeClr val="bg1"/>
                </a:solidFill>
                <a:effectLst>
                  <a:outerShdw blurRad="38100" dist="38100" dir="2700000" algn="tl">
                    <a:srgbClr val="000000"/>
                  </a:outerShdw>
                </a:effectLst>
              </a:rPr>
              <a:t>تنبؤ نهائي</a:t>
            </a:r>
            <a:r>
              <a:rPr lang="en-US" sz="4800" b="1" dirty="0">
                <a:solidFill>
                  <a:schemeClr val="bg1"/>
                </a:solidFill>
                <a:effectLst>
                  <a:outerShdw blurRad="38100" dist="38100" dir="2700000" algn="tl">
                    <a:srgbClr val="000000"/>
                  </a:outerShdw>
                </a:effectLst>
              </a:rPr>
              <a:t> </a:t>
            </a:r>
            <a:r>
              <a:rPr lang="ar-JO" sz="4800" b="1" dirty="0">
                <a:solidFill>
                  <a:schemeClr val="bg1"/>
                </a:solidFill>
                <a:effectLst>
                  <a:outerShdw blurRad="38100" dist="38100" dir="2700000" algn="tl">
                    <a:srgbClr val="000000"/>
                  </a:outerShdw>
                </a:effectLst>
              </a:rPr>
              <a:t>يشير إلى المسيح</a:t>
            </a:r>
            <a:endParaRPr lang="en-US" sz="4800" b="1" dirty="0">
              <a:solidFill>
                <a:schemeClr val="bg1"/>
              </a:solidFill>
              <a:effectLst>
                <a:outerShdw blurRad="38100" dist="38100" dir="2700000" algn="tl">
                  <a:srgbClr val="000000"/>
                </a:outerShdw>
              </a:effectLst>
            </a:endParaRPr>
          </a:p>
          <a:p>
            <a:pPr algn="ctr">
              <a:buFontTx/>
              <a:buNone/>
            </a:pPr>
            <a:endParaRPr lang="en-US" sz="4800" b="1" dirty="0">
              <a:solidFill>
                <a:srgbClr val="FFFF66"/>
              </a:solidFill>
              <a:effectLst>
                <a:outerShdw blurRad="38100" dist="38100" dir="2700000" algn="tl">
                  <a:srgbClr val="000000"/>
                </a:outerShdw>
              </a:effectLst>
            </a:endParaRPr>
          </a:p>
        </p:txBody>
      </p:sp>
      <p:sp>
        <p:nvSpPr>
          <p:cNvPr id="59395" name="Oval 3"/>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59407" name="Group 15"/>
          <p:cNvGrpSpPr>
            <a:grpSpLocks/>
          </p:cNvGrpSpPr>
          <p:nvPr/>
        </p:nvGrpSpPr>
        <p:grpSpPr bwMode="auto">
          <a:xfrm>
            <a:off x="533400" y="1828800"/>
            <a:ext cx="8001000" cy="942975"/>
            <a:chOff x="336" y="1152"/>
            <a:chExt cx="5040" cy="594"/>
          </a:xfrm>
        </p:grpSpPr>
        <p:sp>
          <p:nvSpPr>
            <p:cNvPr id="59398" name="Rectangle 6"/>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حرفي وتصنيفي</a:t>
              </a:r>
              <a:endParaRPr kumimoji="0" lang="en-US"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endParaRPr>
            </a:p>
          </p:txBody>
        </p:sp>
        <p:sp>
          <p:nvSpPr>
            <p:cNvPr id="59399" name="WordArt 7"/>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
        <p:nvSpPr>
          <p:cNvPr id="59402" name="WordArt 10"/>
          <p:cNvSpPr>
            <a:spLocks noChangeArrowheads="1" noChangeShapeType="1" noTextEdit="1"/>
          </p:cNvSpPr>
          <p:nvPr/>
        </p:nvSpPr>
        <p:spPr bwMode="auto">
          <a:xfrm>
            <a:off x="3048000" y="2286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0" cap="none" spc="0" normalizeH="0" baseline="0" noProof="0" dirty="0">
                <a:ln w="19050">
                  <a:round/>
                  <a:headEnd/>
                  <a:tailEnd/>
                </a:ln>
                <a:solidFill>
                  <a:srgbClr val="333399"/>
                </a:solidFill>
                <a:effectLst/>
                <a:uLnTx/>
                <a:uFillTx/>
                <a:latin typeface="Pristina"/>
                <a:ea typeface="Pristina"/>
                <a:cs typeface="Pristina"/>
              </a:rPr>
              <a:t>نبوات العهد القديم</a:t>
            </a:r>
            <a:endParaRPr kumimoji="0" lang="en-US" sz="5400" b="1" i="0" u="none" strike="noStrike" kern="10" cap="none" spc="0" normalizeH="0" baseline="0" noProof="0" dirty="0">
              <a:ln w="19050">
                <a:round/>
                <a:headEnd/>
                <a:tailEnd/>
              </a:ln>
              <a:solidFill>
                <a:srgbClr val="333399"/>
              </a:solidFill>
              <a:effectLst/>
              <a:uLnTx/>
              <a:uFillTx/>
              <a:latin typeface="Pristina"/>
              <a:ea typeface="Pristina"/>
              <a:cs typeface="Pristina"/>
            </a:endParaRPr>
          </a:p>
        </p:txBody>
      </p:sp>
      <p:sp>
        <p:nvSpPr>
          <p:cNvPr id="59406" name="Line 14"/>
          <p:cNvSpPr>
            <a:spLocks noChangeShapeType="1"/>
          </p:cNvSpPr>
          <p:nvPr/>
        </p:nvSpPr>
        <p:spPr bwMode="auto">
          <a:xfrm>
            <a:off x="3276600" y="3505200"/>
            <a:ext cx="2286000" cy="0"/>
          </a:xfrm>
          <a:prstGeom prst="line">
            <a:avLst/>
          </a:prstGeom>
          <a:noFill/>
          <a:ln w="76200">
            <a:solidFill>
              <a:schemeClr val="accent2"/>
            </a:solidFill>
            <a:prstDash val="sysDot"/>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08" name="Text Box 16"/>
          <p:cNvSpPr txBox="1">
            <a:spLocks noChangeArrowheads="1"/>
          </p:cNvSpPr>
          <p:nvPr/>
        </p:nvSpPr>
        <p:spPr bwMode="auto">
          <a:xfrm>
            <a:off x="6096000" y="3124200"/>
            <a:ext cx="1337226"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يسوع</a:t>
            </a:r>
            <a:endParaRPr kumimoji="0" lang="en-US" sz="48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9409" name="Text Box 17"/>
          <p:cNvSpPr txBox="1">
            <a:spLocks noChangeArrowheads="1"/>
          </p:cNvSpPr>
          <p:nvPr/>
        </p:nvSpPr>
        <p:spPr bwMode="auto">
          <a:xfrm>
            <a:off x="1219200" y="3124200"/>
            <a:ext cx="106471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آحاز</a:t>
            </a:r>
            <a:endParaRPr kumimoji="0" lang="en-US" sz="48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69057413"/>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9409"/>
                                        </p:tgtEl>
                                        <p:attrNameLst>
                                          <p:attrName>style.visibility</p:attrName>
                                        </p:attrNameLst>
                                      </p:cBhvr>
                                      <p:to>
                                        <p:strVal val="visible"/>
                                      </p:to>
                                    </p:set>
                                    <p:animEffect transition="in" filter="strips(downRight)">
                                      <p:cBhvr>
                                        <p:cTn id="7" dur="500"/>
                                        <p:tgtEl>
                                          <p:spTgt spid="59409"/>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406"/>
                                        </p:tgtEl>
                                        <p:attrNameLst>
                                          <p:attrName>style.visibility</p:attrName>
                                        </p:attrNameLst>
                                      </p:cBhvr>
                                      <p:to>
                                        <p:strVal val="visible"/>
                                      </p:to>
                                    </p:set>
                                    <p:anim calcmode="lin" valueType="num">
                                      <p:cBhvr additive="base">
                                        <p:cTn id="11" dur="500" fill="hold"/>
                                        <p:tgtEl>
                                          <p:spTgt spid="59406"/>
                                        </p:tgtEl>
                                        <p:attrNameLst>
                                          <p:attrName>ppt_x</p:attrName>
                                        </p:attrNameLst>
                                      </p:cBhvr>
                                      <p:tavLst>
                                        <p:tav tm="0">
                                          <p:val>
                                            <p:strVal val="0-#ppt_w/2"/>
                                          </p:val>
                                        </p:tav>
                                        <p:tav tm="100000">
                                          <p:val>
                                            <p:strVal val="#ppt_x"/>
                                          </p:val>
                                        </p:tav>
                                      </p:tavLst>
                                    </p:anim>
                                    <p:anim calcmode="lin" valueType="num">
                                      <p:cBhvr additive="base">
                                        <p:cTn id="12" dur="500" fill="hold"/>
                                        <p:tgtEl>
                                          <p:spTgt spid="5940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59408"/>
                                        </p:tgtEl>
                                        <p:attrNameLst>
                                          <p:attrName>style.visibility</p:attrName>
                                        </p:attrNameLst>
                                      </p:cBhvr>
                                      <p:to>
                                        <p:strVal val="visible"/>
                                      </p:to>
                                    </p:set>
                                    <p:animEffect transition="in" filter="strips(downRight)">
                                      <p:cBhvr>
                                        <p:cTn id="16" dur="500"/>
                                        <p:tgtEl>
                                          <p:spTgt spid="594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9394">
                                            <p:txEl>
                                              <p:pRg st="2" end="2"/>
                                            </p:txEl>
                                          </p:spTgt>
                                        </p:tgtEl>
                                        <p:attrNameLst>
                                          <p:attrName>style.visibility</p:attrName>
                                        </p:attrNameLst>
                                      </p:cBhvr>
                                      <p:to>
                                        <p:strVal val="visible"/>
                                      </p:to>
                                    </p:set>
                                    <p:anim calcmode="lin" valueType="num">
                                      <p:cBhvr>
                                        <p:cTn id="21" dur="500" fill="hold"/>
                                        <p:tgtEl>
                                          <p:spTgt spid="5939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939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939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939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6" grpId="0" animBg="1"/>
      <p:bldP spid="59408" grpId="0"/>
      <p:bldP spid="59409" grpId="0"/>
    </p:bld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BF4370-C636-4737-9E65-88441E0D60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(1) في بيت لحم</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14</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2: 1-12</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تم عبادة يسوع كونه ملك اليهود من قبل الأمم في بيت لحم لتحقيق ميخا 5: 2 وكمؤشر أن هذا الطفل المولود سيحكم يوماً ما كملك الملوك ورب الأرباب، المسيا الحاكم على كل أمم العالم</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7896E30-9D41-450A-9684-329F544806F7}"/>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2800" b="1" kern="0" dirty="0">
                <a:solidFill>
                  <a:srgbClr val="FFFFFF"/>
                </a:solidFill>
                <a:effectLst>
                  <a:glow rad="228600">
                    <a:srgbClr val="000000"/>
                  </a:glow>
                </a:effectLst>
                <a:latin typeface="Arial"/>
                <a:cs typeface="Arial"/>
              </a:rPr>
              <a:t>ت. طفولته</a:t>
            </a:r>
            <a:endParaRPr lang="en-US" sz="28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9623439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ar-JO" sz="6600" b="1" dirty="0">
                <a:solidFill>
                  <a:schemeClr val="bg1"/>
                </a:solidFill>
                <a:latin typeface="Times New Roman" pitchFamily="18" charset="0"/>
                <a:ea typeface="ＭＳ Ｐゴシック" charset="0"/>
                <a:cs typeface="Times New Roman" pitchFamily="18" charset="0"/>
              </a:rPr>
              <a:t>بيت لحم</a:t>
            </a:r>
            <a:endParaRPr lang="en-US" b="1" dirty="0">
              <a:solidFill>
                <a:schemeClr val="bg1"/>
              </a:solidFill>
              <a:latin typeface="Times New Roman" pitchFamily="18" charset="0"/>
              <a:ea typeface="ＭＳ Ｐゴシック" charset="0"/>
              <a:cs typeface="Times New Roman" pitchFamily="18" charset="0"/>
            </a:endParaRPr>
          </a:p>
        </p:txBody>
      </p:sp>
      <p:sp>
        <p:nvSpPr>
          <p:cNvPr id="4" name="Title 1"/>
          <p:cNvSpPr txBox="1">
            <a:spLocks/>
          </p:cNvSpPr>
          <p:nvPr/>
        </p:nvSpPr>
        <p:spPr bwMode="auto">
          <a:xfrm>
            <a:off x="285720" y="4293096"/>
            <a:ext cx="8534752"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و أنت يا بيت لحم أرض يهوذا لست الصغرى بين رؤساء يهوذا لأن منك يخرج مدبر يرعى</a:t>
            </a:r>
            <a:r>
              <a:rPr kumimoji="0" lang="ar-JO" sz="2800" b="1" i="0" u="none" strike="noStrike" kern="1200" cap="none" spc="0" normalizeH="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شعبي إسرائيل</a:t>
            </a: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latin typeface="Arial" panose="020B0604020202020204" pitchFamily="34" charset="0"/>
                <a:cs typeface="Arial" panose="020B0604020202020204" pitchFamily="34" charset="0"/>
              </a:rPr>
              <a:t>( ميخا 5: 2 مقتبسة في متى 2: 6)</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440052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12" y="0"/>
            <a:ext cx="9252520" cy="695739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23906"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62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lstStyle/>
          <a:p>
            <a:pPr eaLnBrk="1" hangingPunct="1"/>
            <a:r>
              <a:rPr lang="ar-JO" sz="4000" b="1" dirty="0">
                <a:solidFill>
                  <a:schemeClr val="bg1"/>
                </a:solidFill>
                <a:latin typeface="Arial"/>
                <a:ea typeface="ＭＳ Ｐゴシック" charset="0"/>
                <a:cs typeface="Arial"/>
              </a:rPr>
              <a:t>الرحلة إلى بيت لحم</a:t>
            </a:r>
            <a:endParaRPr lang="en-US" sz="16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178080915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19/30</a:t>
            </a:r>
          </a:p>
        </p:txBody>
      </p:sp>
      <p:pic>
        <p:nvPicPr>
          <p:cNvPr id="263170"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664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26515" y="144016"/>
            <a:ext cx="9170535"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السهل التعرف على يسوع</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111929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7111"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2. الولادة في بيت لحم</a:t>
            </a:r>
            <a:endParaRPr kumimoji="0" lang="en-US" sz="4400" b="1" i="0" u="none" strike="noStrike" kern="1200" cap="none" spc="0" normalizeH="0" baseline="0" noProof="0" dirty="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47107" name="Rectangle 3"/>
          <p:cNvSpPr>
            <a:spLocks noGrp="1" noChangeArrowheads="1"/>
          </p:cNvSpPr>
          <p:nvPr>
            <p:ph type="body" idx="1"/>
          </p:nvPr>
        </p:nvSpPr>
        <p:spPr>
          <a:xfrm>
            <a:off x="304800" y="1752600"/>
            <a:ext cx="8229600" cy="4648200"/>
          </a:xfrm>
        </p:spPr>
        <p:txBody>
          <a:bodyPr/>
          <a:lstStyle/>
          <a:p>
            <a:pPr algn="ctr">
              <a:lnSpc>
                <a:spcPct val="90000"/>
              </a:lnSpc>
              <a:buFontTx/>
              <a:buNone/>
            </a:pPr>
            <a:r>
              <a:rPr lang="ar-JO" sz="4000" b="1" dirty="0">
                <a:solidFill>
                  <a:srgbClr val="CCFF33"/>
                </a:solidFill>
                <a:effectLst>
                  <a:outerShdw blurRad="38100" dist="38100" dir="2700000" algn="tl">
                    <a:srgbClr val="FFFFFF"/>
                  </a:outerShdw>
                </a:effectLst>
                <a:latin typeface="Arial"/>
              </a:rPr>
              <a:t>أما أنت يا </a:t>
            </a:r>
            <a:r>
              <a:rPr lang="ar-JO" sz="4000" b="1" dirty="0">
                <a:solidFill>
                  <a:schemeClr val="bg1"/>
                </a:solidFill>
                <a:effectLst>
                  <a:outerShdw blurRad="38100" dist="38100" dir="2700000" algn="tl">
                    <a:srgbClr val="FFFFFF"/>
                  </a:outerShdw>
                </a:effectLst>
                <a:latin typeface="Arial"/>
              </a:rPr>
              <a:t>بيت لحم </a:t>
            </a:r>
            <a:r>
              <a:rPr lang="ar-JO" sz="4000" b="1" dirty="0">
                <a:solidFill>
                  <a:srgbClr val="CCFF33"/>
                </a:solidFill>
                <a:effectLst>
                  <a:outerShdw blurRad="38100" dist="38100" dir="2700000" algn="tl">
                    <a:srgbClr val="FFFFFF"/>
                  </a:outerShdw>
                </a:effectLst>
                <a:latin typeface="Arial"/>
              </a:rPr>
              <a:t>أفراتة وأنت صغيرة أن تكوني بين ألوف يهوذا فمنك يخرج لي الذي يكون متسلطاً على إسرائيل</a:t>
            </a:r>
            <a:endParaRPr lang="en-US" sz="4000" b="1" dirty="0">
              <a:solidFill>
                <a:srgbClr val="CCFF33"/>
              </a:solidFill>
              <a:effectLst>
                <a:outerShdw blurRad="38100" dist="38100" dir="2700000" algn="tl">
                  <a:srgbClr val="FFFFFF"/>
                </a:outerShdw>
              </a:effectLst>
            </a:endParaRPr>
          </a:p>
          <a:p>
            <a:pPr>
              <a:lnSpc>
                <a:spcPct val="90000"/>
              </a:lnSpc>
              <a:buFontTx/>
              <a:buNone/>
            </a:pPr>
            <a:r>
              <a:rPr lang="en-US" sz="2800" b="1" dirty="0">
                <a:solidFill>
                  <a:srgbClr val="CCFF33"/>
                </a:solidFill>
                <a:effectLst>
                  <a:outerShdw blurRad="38100" dist="38100" dir="2700000" algn="tl">
                    <a:srgbClr val="FFFFFF"/>
                  </a:outerShdw>
                </a:effectLst>
              </a:rPr>
              <a:t>(</a:t>
            </a:r>
            <a:r>
              <a:rPr lang="ar-JO" sz="2800" b="1" dirty="0">
                <a:solidFill>
                  <a:srgbClr val="CCFF33"/>
                </a:solidFill>
                <a:effectLst>
                  <a:outerShdw blurRad="38100" dist="38100" dir="2700000" algn="tl">
                    <a:srgbClr val="FFFFFF"/>
                  </a:outerShdw>
                </a:effectLst>
              </a:rPr>
              <a:t>ميخا 5: 2</a:t>
            </a:r>
            <a:r>
              <a:rPr lang="en-US" sz="2800" b="1" dirty="0">
                <a:solidFill>
                  <a:srgbClr val="CCFF33"/>
                </a:solidFill>
                <a:effectLst>
                  <a:outerShdw blurRad="38100" dist="38100" dir="2700000" algn="tl">
                    <a:srgbClr val="FFFFFF"/>
                  </a:outerShdw>
                </a:effectLst>
              </a:rPr>
              <a:t>)</a:t>
            </a:r>
          </a:p>
          <a:p>
            <a:pPr>
              <a:lnSpc>
                <a:spcPct val="90000"/>
              </a:lnSpc>
              <a:buFontTx/>
              <a:buNone/>
            </a:pPr>
            <a:endParaRPr lang="en-US" sz="4000" b="1" dirty="0">
              <a:solidFill>
                <a:srgbClr val="CCFF33"/>
              </a:solidFill>
              <a:effectLst>
                <a:outerShdw blurRad="38100" dist="38100" dir="2700000" algn="tl">
                  <a:srgbClr val="FFFFFF"/>
                </a:outerShdw>
              </a:effectLst>
            </a:endParaRPr>
          </a:p>
        </p:txBody>
      </p:sp>
    </p:spTree>
    <p:extLst>
      <p:ext uri="{BB962C8B-B14F-4D97-AF65-F5344CB8AC3E}">
        <p14:creationId xmlns:p14="http://schemas.microsoft.com/office/powerpoint/2010/main" val="562962039"/>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111"/>
                                        </p:tgtEl>
                                        <p:attrNameLst>
                                          <p:attrName>style.visibility</p:attrName>
                                        </p:attrNameLst>
                                      </p:cBhvr>
                                      <p:to>
                                        <p:strVal val="visible"/>
                                      </p:to>
                                    </p:set>
                                    <p:anim calcmode="lin" valueType="num">
                                      <p:cBhvr additive="base">
                                        <p:cTn id="7" dur="500" fill="hold"/>
                                        <p:tgtEl>
                                          <p:spTgt spid="47111"/>
                                        </p:tgtEl>
                                        <p:attrNameLst>
                                          <p:attrName>ppt_x</p:attrName>
                                        </p:attrNameLst>
                                      </p:cBhvr>
                                      <p:tavLst>
                                        <p:tav tm="0">
                                          <p:val>
                                            <p:strVal val="1+#ppt_w/2"/>
                                          </p:val>
                                        </p:tav>
                                        <p:tav tm="100000">
                                          <p:val>
                                            <p:strVal val="#ppt_x"/>
                                          </p:val>
                                        </p:tav>
                                      </p:tavLst>
                                    </p:anim>
                                    <p:anim calcmode="lin" valueType="num">
                                      <p:cBhvr additive="base">
                                        <p:cTn id="8"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47107">
                                            <p:txEl>
                                              <p:pRg st="0" end="0"/>
                                            </p:txEl>
                                          </p:spTgt>
                                        </p:tgtEl>
                                        <p:attrNameLst>
                                          <p:attrName>style.visibility</p:attrName>
                                        </p:attrNameLst>
                                      </p:cBhvr>
                                      <p:to>
                                        <p:strVal val="visible"/>
                                      </p:to>
                                    </p:set>
                                    <p:anim calcmode="lin" valueType="num">
                                      <p:cBhvr>
                                        <p:cTn id="13" dur="1000" fill="hold"/>
                                        <p:tgtEl>
                                          <p:spTgt spid="47107">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4710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47107">
                                            <p:txEl>
                                              <p:pRg st="0" end="0"/>
                                            </p:txEl>
                                          </p:spTgt>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47107">
                                            <p:txEl>
                                              <p:pRg st="1" end="1"/>
                                            </p:txEl>
                                          </p:spTgt>
                                        </p:tgtEl>
                                        <p:attrNameLst>
                                          <p:attrName>style.visibility</p:attrName>
                                        </p:attrNameLst>
                                      </p:cBhvr>
                                      <p:to>
                                        <p:strVal val="visible"/>
                                      </p:to>
                                    </p:set>
                                    <p:anim calcmode="lin" valueType="num">
                                      <p:cBhvr>
                                        <p:cTn id="18" dur="1000" fill="hold"/>
                                        <p:tgtEl>
                                          <p:spTgt spid="47107">
                                            <p:txEl>
                                              <p:pRg st="1" end="1"/>
                                            </p:txEl>
                                          </p:spTgt>
                                        </p:tgtEl>
                                        <p:attrNameLst>
                                          <p:attrName>ppt_w</p:attrName>
                                        </p:attrNameLst>
                                      </p:cBhvr>
                                      <p:tavLst>
                                        <p:tav tm="0">
                                          <p:val>
                                            <p:strVal val="#ppt_w+.3"/>
                                          </p:val>
                                        </p:tav>
                                        <p:tav tm="100000">
                                          <p:val>
                                            <p:strVal val="#ppt_w"/>
                                          </p:val>
                                        </p:tav>
                                      </p:tavLst>
                                    </p:anim>
                                    <p:anim calcmode="lin" valueType="num">
                                      <p:cBhvr>
                                        <p:cTn id="19" dur="1000" fill="hold"/>
                                        <p:tgtEl>
                                          <p:spTgt spid="47107">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47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1" name="Rectangle 11" descr="Small checker board"/>
          <p:cNvSpPr>
            <a:spLocks noGrp="1" noChangeArrowheads="1"/>
          </p:cNvSpPr>
          <p:nvPr>
            <p:ph type="title"/>
          </p:nvPr>
        </p:nvSpPr>
        <p:spPr>
          <a:xfrm>
            <a:off x="0" y="274638"/>
            <a:ext cx="9144000" cy="1143000"/>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ar-JO" b="1" dirty="0">
                <a:solidFill>
                  <a:schemeClr val="accent2"/>
                </a:solidFill>
                <a:effectLst>
                  <a:outerShdw blurRad="38100" dist="38100" dir="2700000" algn="tl">
                    <a:srgbClr val="DDDDDD"/>
                  </a:outerShdw>
                </a:effectLst>
              </a:rPr>
              <a:t>.... وزيارة المجوس        </a:t>
            </a:r>
            <a:r>
              <a:rPr lang="ar-JO" sz="3200" b="1" dirty="0">
                <a:solidFill>
                  <a:schemeClr val="accent2"/>
                </a:solidFill>
                <a:effectLst>
                  <a:outerShdw blurRad="38100" dist="38100" dir="2700000" algn="tl">
                    <a:srgbClr val="DDDDDD"/>
                  </a:outerShdw>
                </a:effectLst>
              </a:rPr>
              <a:t>(2: 1-12)</a:t>
            </a:r>
            <a:endParaRPr lang="en-US" sz="3200" b="1" dirty="0">
              <a:solidFill>
                <a:schemeClr val="accent2"/>
              </a:solidFill>
              <a:effectLst>
                <a:outerShdw blurRad="38100" dist="38100" dir="2700000" algn="tl">
                  <a:srgbClr val="DDDDDD"/>
                </a:outerShdw>
              </a:effectLst>
            </a:endParaRPr>
          </a:p>
        </p:txBody>
      </p:sp>
      <p:pic>
        <p:nvPicPr>
          <p:cNvPr id="10252" name="Picture 12" descr="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30363"/>
            <a:ext cx="6553200" cy="4868862"/>
          </a:xfrm>
          <a:prstGeom prst="rect">
            <a:avLst/>
          </a:prstGeom>
          <a:noFill/>
          <a:ln w="9525">
            <a:solidFill>
              <a:schemeClr val="bg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37145621"/>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0" presetClass="entr" presetSubtype="0" fill="hold" nodeType="afterEffect">
                                  <p:stCondLst>
                                    <p:cond delay="0"/>
                                  </p:stCondLst>
                                  <p:childTnLst>
                                    <p:set>
                                      <p:cBhvr>
                                        <p:cTn id="6" dur="1" fill="hold">
                                          <p:stCondLst>
                                            <p:cond delay="0"/>
                                          </p:stCondLst>
                                        </p:cTn>
                                        <p:tgtEl>
                                          <p:spTgt spid="10252"/>
                                        </p:tgtEl>
                                        <p:attrNameLst>
                                          <p:attrName>style.visibility</p:attrName>
                                        </p:attrNameLst>
                                      </p:cBhvr>
                                      <p:to>
                                        <p:strVal val="visible"/>
                                      </p:to>
                                    </p:set>
                                    <p:animEffect transition="in" filter="fade">
                                      <p:cBhvr>
                                        <p:cTn id="7" dur="800" decel="100000"/>
                                        <p:tgtEl>
                                          <p:spTgt spid="10252"/>
                                        </p:tgtEl>
                                      </p:cBhvr>
                                    </p:animEffect>
                                    <p:anim calcmode="lin" valueType="num">
                                      <p:cBhvr>
                                        <p:cTn id="8" dur="800" decel="100000" fill="hold"/>
                                        <p:tgtEl>
                                          <p:spTgt spid="10252"/>
                                        </p:tgtEl>
                                        <p:attrNameLst>
                                          <p:attrName>style.rotation</p:attrName>
                                        </p:attrNameLst>
                                      </p:cBhvr>
                                      <p:tavLst>
                                        <p:tav tm="0">
                                          <p:val>
                                            <p:fltVal val="-90"/>
                                          </p:val>
                                        </p:tav>
                                        <p:tav tm="100000">
                                          <p:val>
                                            <p:fltVal val="0"/>
                                          </p:val>
                                        </p:tav>
                                      </p:tavLst>
                                    </p:anim>
                                    <p:anim calcmode="lin" valueType="num">
                                      <p:cBhvr>
                                        <p:cTn id="9" dur="800" decel="100000" fill="hold"/>
                                        <p:tgtEl>
                                          <p:spTgt spid="10252"/>
                                        </p:tgtEl>
                                        <p:attrNameLst>
                                          <p:attrName>ppt_x</p:attrName>
                                        </p:attrNameLst>
                                      </p:cBhvr>
                                      <p:tavLst>
                                        <p:tav tm="0">
                                          <p:val>
                                            <p:strVal val="#ppt_x+0.4"/>
                                          </p:val>
                                        </p:tav>
                                        <p:tav tm="100000">
                                          <p:val>
                                            <p:strVal val="#ppt_x-0.05"/>
                                          </p:val>
                                        </p:tav>
                                      </p:tavLst>
                                    </p:anim>
                                    <p:anim calcmode="lin" valueType="num">
                                      <p:cBhvr>
                                        <p:cTn id="10" dur="800" decel="100000" fill="hold"/>
                                        <p:tgtEl>
                                          <p:spTgt spid="1025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5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5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ctrTitle"/>
          </p:nvPr>
        </p:nvSpPr>
        <p:spPr>
          <a:xfrm>
            <a:off x="0" y="2286000"/>
            <a:ext cx="9144000" cy="1219200"/>
          </a:xfrm>
          <a:noFill/>
        </p:spPr>
        <p:txBody>
          <a:bodyPr/>
          <a:lstStyle/>
          <a:p>
            <a:r>
              <a:rPr lang="en-US" sz="6000" b="1">
                <a:solidFill>
                  <a:schemeClr val="bg1"/>
                </a:solidFill>
              </a:rPr>
              <a:t>Who Were the Magi?</a:t>
            </a:r>
            <a:endParaRPr lang="en-US" sz="5400">
              <a:solidFill>
                <a:schemeClr val="bg1"/>
              </a:solidFill>
            </a:endParaRPr>
          </a:p>
        </p:txBody>
      </p:sp>
      <p:pic>
        <p:nvPicPr>
          <p:cNvPr id="149506" name="Picture 2" descr="matthew2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682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6" descr="inthebegin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457200" y="1371600"/>
            <a:ext cx="3124200" cy="4038600"/>
          </a:xfrm>
          <a:prstGeom prst="rect">
            <a:avLst/>
          </a:prstGeom>
          <a:noFill/>
          <a:ln w="9525">
            <a:noFill/>
            <a:miter lim="800000"/>
            <a:headEnd/>
            <a:tailEnd/>
          </a:ln>
          <a:effectLst>
            <a:outerShdw blurRad="50800" dist="38100" dir="2700000">
              <a:srgbClr val="000000">
                <a:alpha val="43000"/>
              </a:srgbClr>
            </a:outerShdw>
          </a:effectLst>
        </p:spPr>
        <p:txBody>
          <a:bodyPr lIns="90993" tIns="45499" rIns="90993" bIns="45499"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في البدء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خلق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السماوات والأرض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 1)</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6" name="Picture 5" descr="gospel of john tit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914400"/>
            <a:ext cx="4724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bwMode="auto">
          <a:xfrm>
            <a:off x="5410200" y="990600"/>
            <a:ext cx="3733800" cy="3276600"/>
          </a:xfrm>
          <a:prstGeom prst="rect">
            <a:avLst/>
          </a:prstGeom>
          <a:noFill/>
          <a:ln w="9525">
            <a:noFill/>
            <a:miter lim="800000"/>
            <a:headEnd/>
            <a:tailEnd/>
          </a:ln>
          <a:effectLst>
            <a:outerShdw blurRad="50800" dist="38100" dir="2700000">
              <a:srgbClr val="000000">
                <a:alpha val="43000"/>
              </a:srgbClr>
            </a:outerShdw>
          </a:effectLst>
        </p:spPr>
        <p:txBody>
          <a:bodyPr lIns="90993" tIns="45499" rIns="90993" bIns="45499"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في البدء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 الكلمة</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 1: 1</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2" name="Title 1"/>
          <p:cNvSpPr>
            <a:spLocks noGrp="1"/>
          </p:cNvSpPr>
          <p:nvPr>
            <p:ph type="title"/>
          </p:nvPr>
        </p:nvSpPr>
        <p:spPr>
          <a:xfrm>
            <a:off x="0" y="28"/>
            <a:ext cx="9144000" cy="944563"/>
          </a:xfrm>
          <a:solidFill>
            <a:schemeClr val="tx1"/>
          </a:solidFill>
        </p:spPr>
        <p:txBody>
          <a:bodyPr/>
          <a:lstStyle/>
          <a:p>
            <a:pPr>
              <a:defRPr/>
            </a:pPr>
            <a:r>
              <a:rPr lang="ar-JO" dirty="0"/>
              <a:t>بدايات دقيقة</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erod &amp; 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600"/>
            <a:ext cx="6248400" cy="4122738"/>
          </a:xfrm>
          <a:prstGeom prst="rect">
            <a:avLst/>
          </a:prstGeom>
          <a:noFill/>
          <a:extLst>
            <a:ext uri="{909E8E84-426E-40dd-AFC4-6F175D3DCCD1}">
              <a14:hiddenFill xmlns:a14="http://schemas.microsoft.com/office/drawing/2010/main" xmlns="">
                <a:solidFill>
                  <a:srgbClr val="FFFFFF"/>
                </a:solidFill>
              </a14:hiddenFill>
            </a:ext>
          </a:extLst>
        </p:spPr>
      </p:pic>
      <p:sp>
        <p:nvSpPr>
          <p:cNvPr id="147459" name="Text Box 3"/>
          <p:cNvSpPr txBox="1">
            <a:spLocks noChangeArrowheads="1"/>
          </p:cNvSpPr>
          <p:nvPr/>
        </p:nvSpPr>
        <p:spPr bwMode="auto">
          <a:xfrm>
            <a:off x="8350250" y="152400"/>
            <a:ext cx="658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78b</a:t>
            </a:r>
          </a:p>
        </p:txBody>
      </p:sp>
      <p:sp>
        <p:nvSpPr>
          <p:cNvPr id="147460" name="Text Box 4"/>
          <p:cNvSpPr txBox="1">
            <a:spLocks noChangeArrowheads="1"/>
          </p:cNvSpPr>
          <p:nvPr/>
        </p:nvSpPr>
        <p:spPr bwMode="auto">
          <a:xfrm>
            <a:off x="1327468" y="1445747"/>
            <a:ext cx="1050289" cy="523220"/>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rPr>
              <a:t>سياسية</a:t>
            </a:r>
            <a:endParaRPr kumimoji="0" lang="en-US"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endParaRPr>
          </a:p>
        </p:txBody>
      </p:sp>
      <p:sp>
        <p:nvSpPr>
          <p:cNvPr id="147461" name="Text Box 5"/>
          <p:cNvSpPr txBox="1">
            <a:spLocks noChangeArrowheads="1"/>
          </p:cNvSpPr>
          <p:nvPr/>
        </p:nvSpPr>
        <p:spPr bwMode="auto">
          <a:xfrm>
            <a:off x="2305839" y="2588747"/>
            <a:ext cx="788999" cy="523220"/>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rPr>
              <a:t>مادية</a:t>
            </a:r>
            <a:endParaRPr kumimoji="0" lang="en-US"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endParaRPr>
          </a:p>
        </p:txBody>
      </p:sp>
      <p:sp>
        <p:nvSpPr>
          <p:cNvPr id="147462" name="Text Box 6"/>
          <p:cNvSpPr txBox="1">
            <a:spLocks noChangeArrowheads="1"/>
          </p:cNvSpPr>
          <p:nvPr/>
        </p:nvSpPr>
        <p:spPr bwMode="auto">
          <a:xfrm>
            <a:off x="5260021" y="4572000"/>
            <a:ext cx="821059" cy="523220"/>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rPr>
              <a:t>ذهنية</a:t>
            </a:r>
            <a:endParaRPr kumimoji="0" lang="en-US"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endParaRPr>
          </a:p>
        </p:txBody>
      </p:sp>
      <p:sp>
        <p:nvSpPr>
          <p:cNvPr id="147463" name="Text Box 7"/>
          <p:cNvSpPr txBox="1">
            <a:spLocks noChangeArrowheads="1"/>
          </p:cNvSpPr>
          <p:nvPr/>
        </p:nvSpPr>
        <p:spPr bwMode="auto">
          <a:xfrm>
            <a:off x="6843788" y="5636747"/>
            <a:ext cx="936475" cy="523220"/>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rPr>
              <a:t>روحية</a:t>
            </a:r>
            <a:endParaRPr kumimoji="0" lang="en-US"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endParaRPr>
          </a:p>
        </p:txBody>
      </p:sp>
      <p:pic>
        <p:nvPicPr>
          <p:cNvPr id="147464" name="Picture 8" descr="three kings"/>
          <p:cNvPicPr>
            <a:picLocks noChangeAspect="1" noChangeArrowheads="1"/>
          </p:cNvPicPr>
          <p:nvPr/>
        </p:nvPicPr>
        <p:blipFill>
          <a:blip r:embed="rId4">
            <a:extLst>
              <a:ext uri="{28A0092B-C50C-407E-A947-70E740481C1C}">
                <a14:useLocalDpi xmlns:a14="http://schemas.microsoft.com/office/drawing/2010/main" val="0"/>
              </a:ext>
            </a:extLst>
          </a:blip>
          <a:srcRect t="1204" r="1724" b="2489"/>
          <a:stretch>
            <a:fillRect/>
          </a:stretch>
        </p:blipFill>
        <p:spPr bwMode="auto">
          <a:xfrm>
            <a:off x="0" y="3248025"/>
            <a:ext cx="4114800" cy="3609975"/>
          </a:xfrm>
          <a:prstGeom prst="rect">
            <a:avLst/>
          </a:prstGeom>
          <a:noFill/>
          <a:extLst>
            <a:ext uri="{909E8E84-426E-40dd-AFC4-6F175D3DCCD1}">
              <a14:hiddenFill xmlns:a14="http://schemas.microsoft.com/office/drawing/2010/main" xmlns="">
                <a:solidFill>
                  <a:srgbClr val="FFFFFF"/>
                </a:solidFill>
              </a14:hiddenFill>
            </a:ext>
          </a:extLst>
        </p:spPr>
      </p:pic>
      <p:sp>
        <p:nvSpPr>
          <p:cNvPr id="147465" name="Text Box 9"/>
          <p:cNvSpPr txBox="1">
            <a:spLocks noChangeArrowheads="1"/>
          </p:cNvSpPr>
          <p:nvPr/>
        </p:nvSpPr>
        <p:spPr bwMode="auto">
          <a:xfrm>
            <a:off x="3786678" y="3441234"/>
            <a:ext cx="1015021" cy="523220"/>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rPr>
              <a:t>عاطفية</a:t>
            </a:r>
            <a:endParaRPr kumimoji="0" lang="en-US" sz="2800" b="1" i="0" u="none" strike="noStrike" kern="1200" cap="none" spc="0" normalizeH="0" baseline="0" noProof="0" dirty="0">
              <a:ln>
                <a:noFill/>
              </a:ln>
              <a:solidFill>
                <a:srgbClr val="FFFFFF"/>
              </a:solidFill>
              <a:effectLst/>
              <a:uLnTx/>
              <a:uFillTx/>
              <a:latin typeface="Times" charset="0"/>
              <a:ea typeface="ＭＳ Ｐゴシック" charset="0"/>
              <a:cs typeface="Arial" charset="0"/>
            </a:endParaRPr>
          </a:p>
        </p:txBody>
      </p:sp>
      <p:sp>
        <p:nvSpPr>
          <p:cNvPr id="147466" name="Rectangle 10"/>
          <p:cNvSpPr>
            <a:spLocks noGrp="1" noChangeArrowheads="1"/>
          </p:cNvSpPr>
          <p:nvPr>
            <p:ph type="title" idx="4294967295"/>
          </p:nvPr>
        </p:nvSpPr>
        <p:spPr>
          <a:xfrm>
            <a:off x="76200" y="553750"/>
            <a:ext cx="8229600" cy="584775"/>
          </a:xfrm>
          <a:solidFill>
            <a:srgbClr val="FFCC66"/>
          </a:solidFill>
          <a:ln/>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spAutoFit/>
          </a:bodyPr>
          <a:lstStyle/>
          <a:p>
            <a:r>
              <a:rPr lang="ar-JO" altLang="zh-CN" sz="3200" b="1" dirty="0">
                <a:solidFill>
                  <a:schemeClr val="tx1"/>
                </a:solidFill>
                <a:latin typeface="Times" charset="0"/>
                <a:ea typeface="SimSun" charset="0"/>
                <a:cs typeface="SimSun" charset="0"/>
              </a:rPr>
              <a:t>ما نوع المملكة التي يصورها كل من أشعياء ومتى؟</a:t>
            </a:r>
            <a:r>
              <a:rPr lang="en-US" altLang="zh-CN" sz="3200" b="1" dirty="0">
                <a:solidFill>
                  <a:schemeClr val="tx1"/>
                </a:solidFill>
                <a:latin typeface="Times" charset="0"/>
                <a:ea typeface="SimSun" charset="0"/>
                <a:cs typeface="SimSun" charset="0"/>
              </a:rPr>
              <a:t> </a:t>
            </a:r>
            <a:endParaRPr lang="en-US" sz="3200" b="1" dirty="0">
              <a:solidFill>
                <a:schemeClr val="tx1"/>
              </a:solidFill>
              <a:latin typeface="Times" charset="0"/>
              <a:ea typeface="SimSun" charset="0"/>
              <a:cs typeface="SimSun" charset="0"/>
            </a:endParaRPr>
          </a:p>
        </p:txBody>
      </p:sp>
    </p:spTree>
    <p:extLst>
      <p:ext uri="{BB962C8B-B14F-4D97-AF65-F5344CB8AC3E}">
        <p14:creationId xmlns:p14="http://schemas.microsoft.com/office/powerpoint/2010/main" val="119784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additive="base">
                                        <p:cTn id="7" dur="500" fill="hold"/>
                                        <p:tgtEl>
                                          <p:spTgt spid="147460"/>
                                        </p:tgtEl>
                                        <p:attrNameLst>
                                          <p:attrName>ppt_x</p:attrName>
                                        </p:attrNameLst>
                                      </p:cBhvr>
                                      <p:tavLst>
                                        <p:tav tm="0">
                                          <p:val>
                                            <p:strVal val="0-#ppt_w/2"/>
                                          </p:val>
                                        </p:tav>
                                        <p:tav tm="100000">
                                          <p:val>
                                            <p:strVal val="#ppt_x"/>
                                          </p:val>
                                        </p:tav>
                                      </p:tavLst>
                                    </p:anim>
                                    <p:anim calcmode="lin" valueType="num">
                                      <p:cBhvr additive="base">
                                        <p:cTn id="8" dur="500" fill="hold"/>
                                        <p:tgtEl>
                                          <p:spTgt spid="1474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7461"/>
                                        </p:tgtEl>
                                        <p:attrNameLst>
                                          <p:attrName>style.visibility</p:attrName>
                                        </p:attrNameLst>
                                      </p:cBhvr>
                                      <p:to>
                                        <p:strVal val="visible"/>
                                      </p:to>
                                    </p:set>
                                    <p:anim calcmode="lin" valueType="num">
                                      <p:cBhvr additive="base">
                                        <p:cTn id="13" dur="500" fill="hold"/>
                                        <p:tgtEl>
                                          <p:spTgt spid="147461"/>
                                        </p:tgtEl>
                                        <p:attrNameLst>
                                          <p:attrName>ppt_x</p:attrName>
                                        </p:attrNameLst>
                                      </p:cBhvr>
                                      <p:tavLst>
                                        <p:tav tm="0">
                                          <p:val>
                                            <p:strVal val="0-#ppt_w/2"/>
                                          </p:val>
                                        </p:tav>
                                        <p:tav tm="100000">
                                          <p:val>
                                            <p:strVal val="#ppt_x"/>
                                          </p:val>
                                        </p:tav>
                                      </p:tavLst>
                                    </p:anim>
                                    <p:anim calcmode="lin" valueType="num">
                                      <p:cBhvr additive="base">
                                        <p:cTn id="14" dur="500" fill="hold"/>
                                        <p:tgtEl>
                                          <p:spTgt spid="147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7465"/>
                                        </p:tgtEl>
                                        <p:attrNameLst>
                                          <p:attrName>style.visibility</p:attrName>
                                        </p:attrNameLst>
                                      </p:cBhvr>
                                      <p:to>
                                        <p:strVal val="visible"/>
                                      </p:to>
                                    </p:set>
                                    <p:anim calcmode="lin" valueType="num">
                                      <p:cBhvr additive="base">
                                        <p:cTn id="19" dur="500" fill="hold"/>
                                        <p:tgtEl>
                                          <p:spTgt spid="147465"/>
                                        </p:tgtEl>
                                        <p:attrNameLst>
                                          <p:attrName>ppt_x</p:attrName>
                                        </p:attrNameLst>
                                      </p:cBhvr>
                                      <p:tavLst>
                                        <p:tav tm="0">
                                          <p:val>
                                            <p:strVal val="0-#ppt_w/2"/>
                                          </p:val>
                                        </p:tav>
                                        <p:tav tm="100000">
                                          <p:val>
                                            <p:strVal val="#ppt_x"/>
                                          </p:val>
                                        </p:tav>
                                      </p:tavLst>
                                    </p:anim>
                                    <p:anim calcmode="lin" valueType="num">
                                      <p:cBhvr additive="base">
                                        <p:cTn id="20" dur="500" fill="hold"/>
                                        <p:tgtEl>
                                          <p:spTgt spid="14746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7462"/>
                                        </p:tgtEl>
                                        <p:attrNameLst>
                                          <p:attrName>style.visibility</p:attrName>
                                        </p:attrNameLst>
                                      </p:cBhvr>
                                      <p:to>
                                        <p:strVal val="visible"/>
                                      </p:to>
                                    </p:set>
                                    <p:anim calcmode="lin" valueType="num">
                                      <p:cBhvr additive="base">
                                        <p:cTn id="25" dur="500" fill="hold"/>
                                        <p:tgtEl>
                                          <p:spTgt spid="147462"/>
                                        </p:tgtEl>
                                        <p:attrNameLst>
                                          <p:attrName>ppt_x</p:attrName>
                                        </p:attrNameLst>
                                      </p:cBhvr>
                                      <p:tavLst>
                                        <p:tav tm="0">
                                          <p:val>
                                            <p:strVal val="0-#ppt_w/2"/>
                                          </p:val>
                                        </p:tav>
                                        <p:tav tm="100000">
                                          <p:val>
                                            <p:strVal val="#ppt_x"/>
                                          </p:val>
                                        </p:tav>
                                      </p:tavLst>
                                    </p:anim>
                                    <p:anim calcmode="lin" valueType="num">
                                      <p:cBhvr additive="base">
                                        <p:cTn id="26" dur="500" fill="hold"/>
                                        <p:tgtEl>
                                          <p:spTgt spid="14746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7463"/>
                                        </p:tgtEl>
                                        <p:attrNameLst>
                                          <p:attrName>style.visibility</p:attrName>
                                        </p:attrNameLst>
                                      </p:cBhvr>
                                      <p:to>
                                        <p:strVal val="visible"/>
                                      </p:to>
                                    </p:set>
                                    <p:anim calcmode="lin" valueType="num">
                                      <p:cBhvr additive="base">
                                        <p:cTn id="31" dur="500" fill="hold"/>
                                        <p:tgtEl>
                                          <p:spTgt spid="147463"/>
                                        </p:tgtEl>
                                        <p:attrNameLst>
                                          <p:attrName>ppt_x</p:attrName>
                                        </p:attrNameLst>
                                      </p:cBhvr>
                                      <p:tavLst>
                                        <p:tav tm="0">
                                          <p:val>
                                            <p:strVal val="0-#ppt_w/2"/>
                                          </p:val>
                                        </p:tav>
                                        <p:tav tm="100000">
                                          <p:val>
                                            <p:strVal val="#ppt_x"/>
                                          </p:val>
                                        </p:tav>
                                      </p:tavLst>
                                    </p:anim>
                                    <p:anim calcmode="lin" valueType="num">
                                      <p:cBhvr additive="base">
                                        <p:cTn id="32" dur="500" fill="hold"/>
                                        <p:tgtEl>
                                          <p:spTgt spid="1474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147458"/>
                                        </p:tgtEl>
                                        <p:attrNameLst>
                                          <p:attrName>style.visibility</p:attrName>
                                        </p:attrNameLst>
                                      </p:cBhvr>
                                      <p:to>
                                        <p:strVal val="visible"/>
                                      </p:to>
                                    </p:set>
                                    <p:animEffect transition="in" filter="fade">
                                      <p:cBhvr>
                                        <p:cTn id="37" dur="770" decel="100000"/>
                                        <p:tgtEl>
                                          <p:spTgt spid="147458"/>
                                        </p:tgtEl>
                                      </p:cBhvr>
                                    </p:animEffect>
                                    <p:animScale>
                                      <p:cBhvr>
                                        <p:cTn id="38" dur="770" decel="100000"/>
                                        <p:tgtEl>
                                          <p:spTgt spid="147458"/>
                                        </p:tgtEl>
                                      </p:cBhvr>
                                      <p:from x="10000" y="10000"/>
                                      <p:to x="200000" y="450000"/>
                                    </p:animScale>
                                    <p:animScale>
                                      <p:cBhvr>
                                        <p:cTn id="39" dur="1230" accel="100000" fill="hold">
                                          <p:stCondLst>
                                            <p:cond delay="770"/>
                                          </p:stCondLst>
                                        </p:cTn>
                                        <p:tgtEl>
                                          <p:spTgt spid="147458"/>
                                        </p:tgtEl>
                                      </p:cBhvr>
                                      <p:from x="200000" y="450000"/>
                                      <p:to x="100000" y="100000"/>
                                    </p:animScale>
                                    <p:set>
                                      <p:cBhvr>
                                        <p:cTn id="40" dur="770" fill="hold"/>
                                        <p:tgtEl>
                                          <p:spTgt spid="147458"/>
                                        </p:tgtEl>
                                        <p:attrNameLst>
                                          <p:attrName>ppt_x</p:attrName>
                                        </p:attrNameLst>
                                      </p:cBhvr>
                                      <p:to>
                                        <p:strVal val="(0.5)"/>
                                      </p:to>
                                    </p:set>
                                    <p:anim from="(0.5)" to="(#ppt_x)" calcmode="lin" valueType="num">
                                      <p:cBhvr>
                                        <p:cTn id="41" dur="1230" accel="100000" fill="hold">
                                          <p:stCondLst>
                                            <p:cond delay="770"/>
                                          </p:stCondLst>
                                        </p:cTn>
                                        <p:tgtEl>
                                          <p:spTgt spid="147458"/>
                                        </p:tgtEl>
                                        <p:attrNameLst>
                                          <p:attrName>ppt_x</p:attrName>
                                        </p:attrNameLst>
                                      </p:cBhvr>
                                    </p:anim>
                                    <p:set>
                                      <p:cBhvr>
                                        <p:cTn id="42" dur="770" fill="hold"/>
                                        <p:tgtEl>
                                          <p:spTgt spid="147458"/>
                                        </p:tgtEl>
                                        <p:attrNameLst>
                                          <p:attrName>ppt_y</p:attrName>
                                        </p:attrNameLst>
                                      </p:cBhvr>
                                      <p:to>
                                        <p:strVal val="(#ppt_y+0.4)"/>
                                      </p:to>
                                    </p:set>
                                    <p:anim from="(#ppt_y+0.4)" to="(#ppt_y)" calcmode="lin" valueType="num">
                                      <p:cBhvr>
                                        <p:cTn id="43" dur="1230" accel="100000" fill="hold">
                                          <p:stCondLst>
                                            <p:cond delay="770"/>
                                          </p:stCondLst>
                                        </p:cTn>
                                        <p:tgtEl>
                                          <p:spTgt spid="14745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autoUpdateAnimBg="0"/>
      <p:bldP spid="147461" grpId="0" animBg="1" autoUpdateAnimBg="0"/>
      <p:bldP spid="147462" grpId="0" animBg="1" autoUpdateAnimBg="0"/>
      <p:bldP spid="147463" grpId="0" animBg="1" autoUpdateAnimBg="0"/>
      <p:bldP spid="147465"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117177-74AF-0A57-AB4C-B277FC860A7E}"/>
              </a:ext>
            </a:extLst>
          </p:cNvPr>
          <p:cNvPicPr>
            <a:picLocks noChangeAspect="1"/>
          </p:cNvPicPr>
          <p:nvPr/>
        </p:nvPicPr>
        <p:blipFill>
          <a:blip r:embed="rId3"/>
          <a:stretch>
            <a:fillRect/>
          </a:stretch>
        </p:blipFill>
        <p:spPr>
          <a:xfrm>
            <a:off x="-1" y="0"/>
            <a:ext cx="9151155" cy="5805264"/>
          </a:xfrm>
          <a:prstGeom prst="rect">
            <a:avLst/>
          </a:prstGeom>
        </p:spPr>
      </p:pic>
      <p:sp>
        <p:nvSpPr>
          <p:cNvPr id="55308" name="Rectangle 12"/>
          <p:cNvSpPr>
            <a:spLocks noGrp="1" noChangeArrowheads="1"/>
          </p:cNvSpPr>
          <p:nvPr>
            <p:ph type="title" idx="4294967295"/>
          </p:nvPr>
        </p:nvSpPr>
        <p:spPr>
          <a:xfrm>
            <a:off x="0" y="5257800"/>
            <a:ext cx="9144000" cy="1524000"/>
          </a:xfrm>
        </p:spPr>
        <p:txBody>
          <a:bodyPr/>
          <a:lstStyle/>
          <a:p>
            <a:r>
              <a:rPr lang="ar-JO" sz="3600" b="1" dirty="0">
                <a:solidFill>
                  <a:schemeClr val="bg1"/>
                </a:solidFill>
                <a:effectLst>
                  <a:outerShdw blurRad="38100" dist="38100" dir="2700000" algn="tl">
                    <a:srgbClr val="808080"/>
                  </a:outerShdw>
                </a:effectLst>
              </a:rPr>
              <a:t>ما هو التطبيق المعاصر لاتباع النجم؟</a:t>
            </a:r>
            <a:endParaRPr lang="en-US" dirty="0"/>
          </a:p>
        </p:txBody>
      </p:sp>
    </p:spTree>
    <p:extLst>
      <p:ext uri="{BB962C8B-B14F-4D97-AF65-F5344CB8AC3E}">
        <p14:creationId xmlns:p14="http://schemas.microsoft.com/office/powerpoint/2010/main" val="2623138662"/>
      </p:ext>
    </p:extLst>
  </p:cSld>
  <p:clrMapOvr>
    <a:masterClrMapping/>
  </p:clrMapOvr>
  <p:transition>
    <p:comb/>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TheProphesiedOnePg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923928" y="31039"/>
            <a:ext cx="4968552" cy="2259683"/>
          </a:xfrm>
        </p:spPr>
        <p:txBody>
          <a:bodyPr/>
          <a:lstStyle/>
          <a:p>
            <a:r>
              <a:rPr lang="ar-JO" sz="4800" b="1" dirty="0">
                <a:latin typeface="Arial" panose="020B0604020202020204" pitchFamily="34" charset="0"/>
                <a:cs typeface="Arial" panose="020B0604020202020204" pitchFamily="34" charset="0"/>
              </a:rPr>
              <a:t>أي نوع من النجوم؟</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60346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79"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0"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1"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2"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3"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4"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5"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6"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7" name="AutoShape 11"/>
          <p:cNvSpPr>
            <a:spLocks noChangeArrowheads="1"/>
          </p:cNvSpPr>
          <p:nvPr/>
        </p:nvSpPr>
        <p:spPr bwMode="auto">
          <a:xfrm>
            <a:off x="4724400" y="5867400"/>
            <a:ext cx="4267200" cy="914400"/>
          </a:xfrm>
          <a:prstGeom prst="flowChartPreparation">
            <a:avLst/>
          </a:prstGeom>
          <a:solidFill>
            <a:srgbClr val="00FF00"/>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8"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9"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0"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أ. بابل</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791" name="Text Box 15"/>
          <p:cNvSpPr txBox="1">
            <a:spLocks noChangeArrowheads="1"/>
          </p:cNvSpPr>
          <p:nvPr/>
        </p:nvSpPr>
        <p:spPr bwMode="auto">
          <a:xfrm>
            <a:off x="533400" y="6096000"/>
            <a:ext cx="31257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ت. فارس</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792" name="Text Box 16"/>
          <p:cNvSpPr txBox="1">
            <a:spLocks noChangeArrowheads="1"/>
          </p:cNvSpPr>
          <p:nvPr/>
        </p:nvSpPr>
        <p:spPr bwMode="auto">
          <a:xfrm>
            <a:off x="4953000" y="5029200"/>
            <a:ext cx="3708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ب. آشور</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793" name="Text Box 17"/>
          <p:cNvSpPr txBox="1">
            <a:spLocks noChangeArrowheads="1"/>
          </p:cNvSpPr>
          <p:nvPr/>
        </p:nvSpPr>
        <p:spPr bwMode="auto">
          <a:xfrm>
            <a:off x="5334000" y="6096000"/>
            <a:ext cx="3276600" cy="427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2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ث. شبه الجزيرة العربية</a:t>
            </a:r>
            <a:endParaRPr kumimoji="0" lang="en-US" sz="22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794"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5"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6"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7"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798"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9"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5800"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1"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2"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3"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4"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5805" name="Rectangle 29"/>
          <p:cNvSpPr>
            <a:spLocks noChangeArrowheads="1"/>
          </p:cNvSpPr>
          <p:nvPr/>
        </p:nvSpPr>
        <p:spPr bwMode="auto">
          <a:xfrm>
            <a:off x="6731000" y="2811463"/>
            <a:ext cx="2413000" cy="32226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06"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7"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8"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09"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0"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5811"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2"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3"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4"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5"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مليون دينار</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5816"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500000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7"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250000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8"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125000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19"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64000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0"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32000 د</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5821"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16000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2"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8000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3"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4000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4"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5"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1000 د</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5826"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500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7"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300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8"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29"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5830"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1"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2"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3"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4"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5"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6"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7"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8"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9"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5840"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1"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2"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3"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4"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5845"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5846"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7"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8"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9"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0"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1"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5"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6"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7"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8"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9" name="Rectangle 83"/>
          <p:cNvSpPr>
            <a:spLocks noGrp="1" noChangeArrowheads="1"/>
          </p:cNvSpPr>
          <p:nvPr>
            <p:ph type="title" idx="4294967295"/>
          </p:nvPr>
        </p:nvSpPr>
        <p:spPr>
          <a:xfrm>
            <a:off x="457200" y="274638"/>
            <a:ext cx="5562600" cy="2697162"/>
          </a:xfrm>
        </p:spPr>
        <p:txBody>
          <a:bodyPr/>
          <a:lstStyle/>
          <a:p>
            <a:r>
              <a:rPr lang="ar-JO" sz="4000" b="1" dirty="0">
                <a:solidFill>
                  <a:schemeClr val="bg1"/>
                </a:solidFill>
              </a:rPr>
              <a:t>من أين جاء المجوس؟</a:t>
            </a:r>
            <a:endParaRPr lang="en-US" dirty="0"/>
          </a:p>
        </p:txBody>
      </p:sp>
    </p:spTree>
    <p:extLst>
      <p:ext uri="{BB962C8B-B14F-4D97-AF65-F5344CB8AC3E}">
        <p14:creationId xmlns:p14="http://schemas.microsoft.com/office/powerpoint/2010/main" val="554767371"/>
      </p:ext>
    </p:extLst>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499"/>
                                          </p:stCondLst>
                                        </p:cTn>
                                        <p:tgtEl>
                                          <p:spTgt spid="75790"/>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5792"/>
                                        </p:tgtEl>
                                        <p:attrNameLst>
                                          <p:attrName>style.visibility</p:attrName>
                                        </p:attrNameLst>
                                      </p:cBhvr>
                                      <p:to>
                                        <p:strVal val="visible"/>
                                      </p:to>
                                    </p:set>
                                  </p:child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5791"/>
                                        </p:tgtEl>
                                        <p:attrNameLst>
                                          <p:attrName>style.visibility</p:attrName>
                                        </p:attrNameLst>
                                      </p:cBhvr>
                                      <p:to>
                                        <p:strVal val="visible"/>
                                      </p:to>
                                    </p:set>
                                  </p:child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579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75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7" grpId="0" animBg="1"/>
      <p:bldP spid="75790" grpId="0" autoUpdateAnimBg="0"/>
      <p:bldP spid="75791" grpId="0" autoUpdateAnimBg="0"/>
      <p:bldP spid="75792" grpId="0" autoUpdateAnimBg="0"/>
      <p:bldP spid="75793" grpId="0"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065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ar-JO" b="1" dirty="0">
                <a:solidFill>
                  <a:schemeClr val="bg2"/>
                </a:solidFill>
                <a:effectLst>
                  <a:outerShdw blurRad="38100" dist="38100" dir="2700000" algn="tl">
                    <a:srgbClr val="DDDDDD"/>
                  </a:outerShdw>
                </a:effectLst>
              </a:rPr>
              <a:t>مجوس عرب؟</a:t>
            </a:r>
            <a:endParaRPr lang="en-US" b="1" dirty="0">
              <a:solidFill>
                <a:schemeClr val="bg2"/>
              </a:solidFill>
              <a:effectLst>
                <a:outerShdw blurRad="38100" dist="38100" dir="2700000" algn="tl">
                  <a:srgbClr val="DDDDDD"/>
                </a:outerShdw>
              </a:effectLst>
            </a:endParaRPr>
          </a:p>
        </p:txBody>
      </p:sp>
      <p:pic>
        <p:nvPicPr>
          <p:cNvPr id="70661" name="Picture 5"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70662" name="Text Box 6"/>
          <p:cNvSpPr txBox="1">
            <a:spLocks noChangeArrowheads="1"/>
          </p:cNvSpPr>
          <p:nvPr/>
        </p:nvSpPr>
        <p:spPr bwMode="auto">
          <a:xfrm>
            <a:off x="357158" y="2667000"/>
            <a:ext cx="8024842"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r" defTabSz="914400" rtl="1" eaLnBrk="1" fontAlgn="base" latinLnBrk="0" hangingPunct="1">
              <a:lnSpc>
                <a:spcPct val="100000"/>
              </a:lnSpc>
              <a:spcBef>
                <a:spcPct val="0"/>
              </a:spcBef>
              <a:spcAft>
                <a:spcPct val="0"/>
              </a:spcAft>
              <a:buClrTx/>
              <a:buSzTx/>
              <a:buFontTx/>
              <a:buChar char="•"/>
              <a:tabLst/>
              <a:defRPr/>
            </a:pPr>
            <a:r>
              <a:rPr lang="ar-JO" sz="3600" u="sng" dirty="0">
                <a:solidFill>
                  <a:srgbClr val="FFFFFF"/>
                </a:solidFill>
              </a:rPr>
              <a:t>موقعهم :</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المشرق قد تعني الجنوب الشرقي كما يمكن أن تعني الشمال الشرقي</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آشور وبابل وفارس كانت دائماً تدعى أراضي الشمال (إر 1: 13-15، 6: 22، 25: 9)</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14017313"/>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500" decel="50000" fill="hold">
                                          <p:stCondLst>
                                            <p:cond delay="0"/>
                                          </p:stCondLst>
                                        </p:cTn>
                                        <p:tgtEl>
                                          <p:spTgt spid="706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06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0658"/>
                                        </p:tgtEl>
                                        <p:attrNameLst>
                                          <p:attrName>ppt_w</p:attrName>
                                        </p:attrNameLst>
                                      </p:cBhvr>
                                      <p:tavLst>
                                        <p:tav tm="0">
                                          <p:val>
                                            <p:strVal val="#ppt_w*.05"/>
                                          </p:val>
                                        </p:tav>
                                        <p:tav tm="100000">
                                          <p:val>
                                            <p:strVal val="#ppt_w"/>
                                          </p:val>
                                        </p:tav>
                                      </p:tavLst>
                                    </p:anim>
                                    <p:anim calcmode="lin" valueType="num">
                                      <p:cBhvr>
                                        <p:cTn id="10" dur="1000" fill="hold"/>
                                        <p:tgtEl>
                                          <p:spTgt spid="706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06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06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06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06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70661"/>
                                        </p:tgtEl>
                                        <p:attrNameLst>
                                          <p:attrName>style.visibility</p:attrName>
                                        </p:attrNameLst>
                                      </p:cBhvr>
                                      <p:to>
                                        <p:strVal val="visible"/>
                                      </p:to>
                                    </p:set>
                                    <p:anim calcmode="lin" valueType="num">
                                      <p:cBhvr>
                                        <p:cTn id="19" dur="500" fill="hold"/>
                                        <p:tgtEl>
                                          <p:spTgt spid="70661"/>
                                        </p:tgtEl>
                                        <p:attrNameLst>
                                          <p:attrName>ppt_w</p:attrName>
                                        </p:attrNameLst>
                                      </p:cBhvr>
                                      <p:tavLst>
                                        <p:tav tm="0">
                                          <p:val>
                                            <p:fltVal val="0"/>
                                          </p:val>
                                        </p:tav>
                                        <p:tav tm="100000">
                                          <p:val>
                                            <p:strVal val="#ppt_w"/>
                                          </p:val>
                                        </p:tav>
                                      </p:tavLst>
                                    </p:anim>
                                    <p:anim calcmode="lin" valueType="num">
                                      <p:cBhvr>
                                        <p:cTn id="20" dur="500" fill="hold"/>
                                        <p:tgtEl>
                                          <p:spTgt spid="70661"/>
                                        </p:tgtEl>
                                        <p:attrNameLst>
                                          <p:attrName>ppt_h</p:attrName>
                                        </p:attrNameLst>
                                      </p:cBhvr>
                                      <p:tavLst>
                                        <p:tav tm="0">
                                          <p:val>
                                            <p:fltVal val="0"/>
                                          </p:val>
                                        </p:tav>
                                        <p:tav tm="100000">
                                          <p:val>
                                            <p:strVal val="#ppt_h"/>
                                          </p:val>
                                        </p:tav>
                                      </p:tavLst>
                                    </p:anim>
                                    <p:anim calcmode="lin" valueType="num">
                                      <p:cBhvr>
                                        <p:cTn id="21" dur="500" fill="hold"/>
                                        <p:tgtEl>
                                          <p:spTgt spid="70661"/>
                                        </p:tgtEl>
                                        <p:attrNameLst>
                                          <p:attrName>style.rotation</p:attrName>
                                        </p:attrNameLst>
                                      </p:cBhvr>
                                      <p:tavLst>
                                        <p:tav tm="0">
                                          <p:val>
                                            <p:fltVal val="360"/>
                                          </p:val>
                                        </p:tav>
                                        <p:tav tm="100000">
                                          <p:val>
                                            <p:fltVal val="0"/>
                                          </p:val>
                                        </p:tav>
                                      </p:tavLst>
                                    </p:anim>
                                    <p:animEffect transition="in" filter="fade">
                                      <p:cBhvr>
                                        <p:cTn id="22"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1554"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ar-JO" b="1" dirty="0">
                <a:solidFill>
                  <a:schemeClr val="bg2"/>
                </a:solidFill>
                <a:effectLst>
                  <a:outerShdw blurRad="38100" dist="38100" dir="2700000" algn="tl">
                    <a:srgbClr val="DDDDDD"/>
                  </a:outerShdw>
                </a:effectLst>
              </a:rPr>
              <a:t>مجوس عرب؟</a:t>
            </a:r>
            <a:endParaRPr lang="en-US" b="1" dirty="0">
              <a:solidFill>
                <a:schemeClr val="bg2"/>
              </a:solidFill>
              <a:effectLst>
                <a:outerShdw blurRad="38100" dist="38100" dir="2700000" algn="tl">
                  <a:srgbClr val="DDDDDD"/>
                </a:outerShdw>
              </a:effectLst>
            </a:endParaRPr>
          </a:p>
        </p:txBody>
      </p:sp>
      <p:pic>
        <p:nvPicPr>
          <p:cNvPr id="151555"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1556" name="Text Box 4"/>
          <p:cNvSpPr txBox="1">
            <a:spLocks noChangeArrowheads="1"/>
          </p:cNvSpPr>
          <p:nvPr/>
        </p:nvSpPr>
        <p:spPr bwMode="auto">
          <a:xfrm>
            <a:off x="0" y="2667000"/>
            <a:ext cx="9144000" cy="3416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r" defTabSz="914400" rtl="1" eaLnBrk="1" fontAlgn="base" latinLnBrk="0" hangingPunct="1">
              <a:lnSpc>
                <a:spcPct val="100000"/>
              </a:lnSpc>
              <a:spcBef>
                <a:spcPct val="0"/>
              </a:spcBef>
              <a:spcAft>
                <a:spcPct val="0"/>
              </a:spcAft>
              <a:buClrTx/>
              <a:buSzTx/>
              <a:buFontTx/>
              <a:buChar char="•"/>
              <a:tabLst/>
              <a:defRPr/>
            </a:pPr>
            <a:r>
              <a:rPr lang="ar-JO" sz="3600" u="sng" dirty="0">
                <a:solidFill>
                  <a:srgbClr val="FFFFFF"/>
                </a:solidFill>
              </a:rPr>
              <a:t>هداياهم</a:t>
            </a:r>
            <a:r>
              <a:rPr lang="ar-JO" sz="3600" dirty="0">
                <a:solidFill>
                  <a:srgbClr val="FFFFFF"/>
                </a:solidFill>
              </a:rPr>
              <a:t> (مت 2: 11)</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كل الهدايا أتت عن طريق تجارة التوابل جنوب شرق إسرائيل</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تأتي من شبا تحمل ذهباً ولباناً (أش 60: 6، مز 72: 10) شبا في العصر الحالي هي أرض جنوب الجزيرة العربية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9192116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500" decel="50000" fill="hold">
                                          <p:stCondLst>
                                            <p:cond delay="0"/>
                                          </p:stCondLst>
                                        </p:cTn>
                                        <p:tgtEl>
                                          <p:spTgt spid="15155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155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1554"/>
                                        </p:tgtEl>
                                        <p:attrNameLst>
                                          <p:attrName>ppt_w</p:attrName>
                                        </p:attrNameLst>
                                      </p:cBhvr>
                                      <p:tavLst>
                                        <p:tav tm="0">
                                          <p:val>
                                            <p:strVal val="#ppt_w*.05"/>
                                          </p:val>
                                        </p:tav>
                                        <p:tav tm="100000">
                                          <p:val>
                                            <p:strVal val="#ppt_w"/>
                                          </p:val>
                                        </p:tav>
                                      </p:tavLst>
                                    </p:anim>
                                    <p:anim calcmode="lin" valueType="num">
                                      <p:cBhvr>
                                        <p:cTn id="10" dur="1000" fill="hold"/>
                                        <p:tgtEl>
                                          <p:spTgt spid="15155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155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155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155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15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1555"/>
                                        </p:tgtEl>
                                        <p:attrNameLst>
                                          <p:attrName>style.visibility</p:attrName>
                                        </p:attrNameLst>
                                      </p:cBhvr>
                                      <p:to>
                                        <p:strVal val="visible"/>
                                      </p:to>
                                    </p:set>
                                    <p:anim calcmode="lin" valueType="num">
                                      <p:cBhvr>
                                        <p:cTn id="19" dur="500" fill="hold"/>
                                        <p:tgtEl>
                                          <p:spTgt spid="151555"/>
                                        </p:tgtEl>
                                        <p:attrNameLst>
                                          <p:attrName>ppt_w</p:attrName>
                                        </p:attrNameLst>
                                      </p:cBhvr>
                                      <p:tavLst>
                                        <p:tav tm="0">
                                          <p:val>
                                            <p:fltVal val="0"/>
                                          </p:val>
                                        </p:tav>
                                        <p:tav tm="100000">
                                          <p:val>
                                            <p:strVal val="#ppt_w"/>
                                          </p:val>
                                        </p:tav>
                                      </p:tavLst>
                                    </p:anim>
                                    <p:anim calcmode="lin" valueType="num">
                                      <p:cBhvr>
                                        <p:cTn id="20" dur="500" fill="hold"/>
                                        <p:tgtEl>
                                          <p:spTgt spid="151555"/>
                                        </p:tgtEl>
                                        <p:attrNameLst>
                                          <p:attrName>ppt_h</p:attrName>
                                        </p:attrNameLst>
                                      </p:cBhvr>
                                      <p:tavLst>
                                        <p:tav tm="0">
                                          <p:val>
                                            <p:fltVal val="0"/>
                                          </p:val>
                                        </p:tav>
                                        <p:tav tm="100000">
                                          <p:val>
                                            <p:strVal val="#ppt_h"/>
                                          </p:val>
                                        </p:tav>
                                      </p:tavLst>
                                    </p:anim>
                                    <p:anim calcmode="lin" valueType="num">
                                      <p:cBhvr>
                                        <p:cTn id="21" dur="500" fill="hold"/>
                                        <p:tgtEl>
                                          <p:spTgt spid="151555"/>
                                        </p:tgtEl>
                                        <p:attrNameLst>
                                          <p:attrName>style.rotation</p:attrName>
                                        </p:attrNameLst>
                                      </p:cBhvr>
                                      <p:tavLst>
                                        <p:tav tm="0">
                                          <p:val>
                                            <p:fltVal val="360"/>
                                          </p:val>
                                        </p:tav>
                                        <p:tav tm="100000">
                                          <p:val>
                                            <p:fltVal val="0"/>
                                          </p:val>
                                        </p:tav>
                                      </p:tavLst>
                                    </p:anim>
                                    <p:animEffect transition="in" filter="fade">
                                      <p:cBhvr>
                                        <p:cTn id="22" dur="5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3602"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ar-JO" b="1" dirty="0">
                <a:solidFill>
                  <a:schemeClr val="bg2"/>
                </a:solidFill>
                <a:effectLst>
                  <a:outerShdw blurRad="38100" dist="38100" dir="2700000" algn="tl">
                    <a:srgbClr val="DDDDDD"/>
                  </a:outerShdw>
                </a:effectLst>
              </a:rPr>
              <a:t>مجوس عرب؟</a:t>
            </a:r>
            <a:endParaRPr lang="en-US" b="1" dirty="0">
              <a:solidFill>
                <a:schemeClr val="bg2"/>
              </a:solidFill>
              <a:effectLst>
                <a:outerShdw blurRad="38100" dist="38100" dir="2700000" algn="tl">
                  <a:srgbClr val="DDDDDD"/>
                </a:outerShdw>
              </a:effectLst>
            </a:endParaRPr>
          </a:p>
        </p:txBody>
      </p:sp>
      <p:pic>
        <p:nvPicPr>
          <p:cNvPr id="153603"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3604" name="Text Box 4"/>
          <p:cNvSpPr txBox="1">
            <a:spLocks noChangeArrowheads="1"/>
          </p:cNvSpPr>
          <p:nvPr/>
        </p:nvSpPr>
        <p:spPr bwMode="auto">
          <a:xfrm>
            <a:off x="609600" y="2667000"/>
            <a:ext cx="8534400"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r" defTabSz="914400" rtl="1" eaLnBrk="1" fontAlgn="base" latinLnBrk="0" hangingPunct="1">
              <a:lnSpc>
                <a:spcPct val="100000"/>
              </a:lnSpc>
              <a:spcBef>
                <a:spcPct val="0"/>
              </a:spcBef>
              <a:spcAft>
                <a:spcPct val="0"/>
              </a:spcAft>
              <a:buClrTx/>
              <a:buSzTx/>
              <a:buFontTx/>
              <a:buChar char="•"/>
              <a:tabLst/>
              <a:defRPr/>
            </a:pPr>
            <a:r>
              <a:rPr lang="ar-JO" sz="3600" u="sng" dirty="0">
                <a:solidFill>
                  <a:srgbClr val="FFFFFF"/>
                </a:solidFill>
              </a:rPr>
              <a:t>هداياهم</a:t>
            </a:r>
            <a:r>
              <a:rPr lang="ar-JO" sz="3600" dirty="0">
                <a:solidFill>
                  <a:srgbClr val="FFFFFF"/>
                </a:solidFill>
              </a:rPr>
              <a:t> (مت 2: 11) :</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يأتي البخور فقط من جنوب العربية مع أنه كان يباع في كل الشرق الأوسط</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يأتي الذهب من شبه الجزيرة العربية من أرض أوفير وهي اليوم اليمن</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2912583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p:cTn id="7" dur="500" decel="50000" fill="hold">
                                          <p:stCondLst>
                                            <p:cond delay="0"/>
                                          </p:stCondLst>
                                        </p:cTn>
                                        <p:tgtEl>
                                          <p:spTgt spid="15360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36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3602"/>
                                        </p:tgtEl>
                                        <p:attrNameLst>
                                          <p:attrName>ppt_w</p:attrName>
                                        </p:attrNameLst>
                                      </p:cBhvr>
                                      <p:tavLst>
                                        <p:tav tm="0">
                                          <p:val>
                                            <p:strVal val="#ppt_w*.05"/>
                                          </p:val>
                                        </p:tav>
                                        <p:tav tm="100000">
                                          <p:val>
                                            <p:strVal val="#ppt_w"/>
                                          </p:val>
                                        </p:tav>
                                      </p:tavLst>
                                    </p:anim>
                                    <p:anim calcmode="lin" valueType="num">
                                      <p:cBhvr>
                                        <p:cTn id="10" dur="1000" fill="hold"/>
                                        <p:tgtEl>
                                          <p:spTgt spid="1536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36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36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36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36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p:cTn id="19" dur="500" fill="hold"/>
                                        <p:tgtEl>
                                          <p:spTgt spid="153603"/>
                                        </p:tgtEl>
                                        <p:attrNameLst>
                                          <p:attrName>ppt_w</p:attrName>
                                        </p:attrNameLst>
                                      </p:cBhvr>
                                      <p:tavLst>
                                        <p:tav tm="0">
                                          <p:val>
                                            <p:fltVal val="0"/>
                                          </p:val>
                                        </p:tav>
                                        <p:tav tm="100000">
                                          <p:val>
                                            <p:strVal val="#ppt_w"/>
                                          </p:val>
                                        </p:tav>
                                      </p:tavLst>
                                    </p:anim>
                                    <p:anim calcmode="lin" valueType="num">
                                      <p:cBhvr>
                                        <p:cTn id="20" dur="500" fill="hold"/>
                                        <p:tgtEl>
                                          <p:spTgt spid="153603"/>
                                        </p:tgtEl>
                                        <p:attrNameLst>
                                          <p:attrName>ppt_h</p:attrName>
                                        </p:attrNameLst>
                                      </p:cBhvr>
                                      <p:tavLst>
                                        <p:tav tm="0">
                                          <p:val>
                                            <p:fltVal val="0"/>
                                          </p:val>
                                        </p:tav>
                                        <p:tav tm="100000">
                                          <p:val>
                                            <p:strVal val="#ppt_h"/>
                                          </p:val>
                                        </p:tav>
                                      </p:tavLst>
                                    </p:anim>
                                    <p:anim calcmode="lin" valueType="num">
                                      <p:cBhvr>
                                        <p:cTn id="21" dur="500" fill="hold"/>
                                        <p:tgtEl>
                                          <p:spTgt spid="153603"/>
                                        </p:tgtEl>
                                        <p:attrNameLst>
                                          <p:attrName>style.rotation</p:attrName>
                                        </p:attrNameLst>
                                      </p:cBhvr>
                                      <p:tavLst>
                                        <p:tav tm="0">
                                          <p:val>
                                            <p:fltVal val="360"/>
                                          </p:val>
                                        </p:tav>
                                        <p:tav tm="100000">
                                          <p:val>
                                            <p:fltVal val="0"/>
                                          </p:val>
                                        </p:tav>
                                      </p:tavLst>
                                    </p:anim>
                                    <p:animEffect transition="in" filter="fade">
                                      <p:cBhvr>
                                        <p:cTn id="22" dur="500"/>
                                        <p:tgtEl>
                                          <p:spTgt spid="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5650"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ar-JO" b="1" dirty="0">
                <a:solidFill>
                  <a:schemeClr val="bg2"/>
                </a:solidFill>
                <a:effectLst>
                  <a:outerShdw blurRad="38100" dist="38100" dir="2700000" algn="tl">
                    <a:srgbClr val="DDDDDD"/>
                  </a:outerShdw>
                </a:effectLst>
              </a:rPr>
              <a:t>مجوس عرب؟</a:t>
            </a:r>
            <a:endParaRPr lang="en-US" b="1" dirty="0">
              <a:solidFill>
                <a:schemeClr val="bg2"/>
              </a:solidFill>
              <a:effectLst>
                <a:outerShdw blurRad="38100" dist="38100" dir="2700000" algn="tl">
                  <a:srgbClr val="DDDDDD"/>
                </a:outerShdw>
              </a:effectLst>
            </a:endParaRPr>
          </a:p>
        </p:txBody>
      </p:sp>
      <p:pic>
        <p:nvPicPr>
          <p:cNvPr id="155651"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5652" name="Text Box 4"/>
          <p:cNvSpPr txBox="1">
            <a:spLocks noChangeArrowheads="1"/>
          </p:cNvSpPr>
          <p:nvPr/>
        </p:nvSpPr>
        <p:spPr bwMode="auto">
          <a:xfrm>
            <a:off x="0" y="2667000"/>
            <a:ext cx="9144000"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rPr>
              <a:t>دورهم : العرب يفدون إسرائيل</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أنقذ يوسف من إخوته من قبل الإسماعيليين في العربية والذين أحضروه إلى مصر (تك 37: 27-28)</a:t>
            </a:r>
            <a:r>
              <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مقاومة موسى من قبل شيوخ إسرائيل أجبرته على اللجوء إلى أرض مديان في العربية (خر 2: 13-15)</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50216545"/>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decel="50000" fill="hold">
                                          <p:stCondLst>
                                            <p:cond delay="0"/>
                                          </p:stCondLst>
                                        </p:cTn>
                                        <p:tgtEl>
                                          <p:spTgt spid="1556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56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5650"/>
                                        </p:tgtEl>
                                        <p:attrNameLst>
                                          <p:attrName>ppt_w</p:attrName>
                                        </p:attrNameLst>
                                      </p:cBhvr>
                                      <p:tavLst>
                                        <p:tav tm="0">
                                          <p:val>
                                            <p:strVal val="#ppt_w*.05"/>
                                          </p:val>
                                        </p:tav>
                                        <p:tav tm="100000">
                                          <p:val>
                                            <p:strVal val="#ppt_w"/>
                                          </p:val>
                                        </p:tav>
                                      </p:tavLst>
                                    </p:anim>
                                    <p:anim calcmode="lin" valueType="num">
                                      <p:cBhvr>
                                        <p:cTn id="10" dur="1000" fill="hold"/>
                                        <p:tgtEl>
                                          <p:spTgt spid="1556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56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56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56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56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5651"/>
                                        </p:tgtEl>
                                        <p:attrNameLst>
                                          <p:attrName>style.visibility</p:attrName>
                                        </p:attrNameLst>
                                      </p:cBhvr>
                                      <p:to>
                                        <p:strVal val="visible"/>
                                      </p:to>
                                    </p:set>
                                    <p:anim calcmode="lin" valueType="num">
                                      <p:cBhvr>
                                        <p:cTn id="19" dur="500" fill="hold"/>
                                        <p:tgtEl>
                                          <p:spTgt spid="155651"/>
                                        </p:tgtEl>
                                        <p:attrNameLst>
                                          <p:attrName>ppt_w</p:attrName>
                                        </p:attrNameLst>
                                      </p:cBhvr>
                                      <p:tavLst>
                                        <p:tav tm="0">
                                          <p:val>
                                            <p:fltVal val="0"/>
                                          </p:val>
                                        </p:tav>
                                        <p:tav tm="100000">
                                          <p:val>
                                            <p:strVal val="#ppt_w"/>
                                          </p:val>
                                        </p:tav>
                                      </p:tavLst>
                                    </p:anim>
                                    <p:anim calcmode="lin" valueType="num">
                                      <p:cBhvr>
                                        <p:cTn id="20" dur="500" fill="hold"/>
                                        <p:tgtEl>
                                          <p:spTgt spid="155651"/>
                                        </p:tgtEl>
                                        <p:attrNameLst>
                                          <p:attrName>ppt_h</p:attrName>
                                        </p:attrNameLst>
                                      </p:cBhvr>
                                      <p:tavLst>
                                        <p:tav tm="0">
                                          <p:val>
                                            <p:fltVal val="0"/>
                                          </p:val>
                                        </p:tav>
                                        <p:tav tm="100000">
                                          <p:val>
                                            <p:strVal val="#ppt_h"/>
                                          </p:val>
                                        </p:tav>
                                      </p:tavLst>
                                    </p:anim>
                                    <p:anim calcmode="lin" valueType="num">
                                      <p:cBhvr>
                                        <p:cTn id="21" dur="500" fill="hold"/>
                                        <p:tgtEl>
                                          <p:spTgt spid="155651"/>
                                        </p:tgtEl>
                                        <p:attrNameLst>
                                          <p:attrName>style.rotation</p:attrName>
                                        </p:attrNameLst>
                                      </p:cBhvr>
                                      <p:tavLst>
                                        <p:tav tm="0">
                                          <p:val>
                                            <p:fltVal val="360"/>
                                          </p:val>
                                        </p:tav>
                                        <p:tav tm="100000">
                                          <p:val>
                                            <p:fltVal val="0"/>
                                          </p:val>
                                        </p:tav>
                                      </p:tavLst>
                                    </p:anim>
                                    <p:animEffect transition="in" filter="fade">
                                      <p:cBhvr>
                                        <p:cTn id="22" dur="5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769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ar-JO" b="1" dirty="0">
                <a:solidFill>
                  <a:schemeClr val="bg2"/>
                </a:solidFill>
                <a:effectLst>
                  <a:outerShdw blurRad="38100" dist="38100" dir="2700000" algn="tl">
                    <a:srgbClr val="DDDDDD"/>
                  </a:outerShdw>
                </a:effectLst>
              </a:rPr>
              <a:t>مجوس عرب؟</a:t>
            </a:r>
            <a:endParaRPr lang="en-US" b="1" dirty="0">
              <a:solidFill>
                <a:schemeClr val="bg2"/>
              </a:solidFill>
              <a:effectLst>
                <a:outerShdw blurRad="38100" dist="38100" dir="2700000" algn="tl">
                  <a:srgbClr val="DDDDDD"/>
                </a:outerShdw>
              </a:effectLst>
            </a:endParaRPr>
          </a:p>
        </p:txBody>
      </p:sp>
      <p:pic>
        <p:nvPicPr>
          <p:cNvPr id="157699"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7700" name="Text Box 4"/>
          <p:cNvSpPr txBox="1">
            <a:spLocks noChangeArrowheads="1"/>
          </p:cNvSpPr>
          <p:nvPr/>
        </p:nvSpPr>
        <p:spPr bwMode="auto">
          <a:xfrm>
            <a:off x="609600" y="2667000"/>
            <a:ext cx="8534400"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r" defTabSz="914400" rtl="1" eaLnBrk="1" fontAlgn="base" latinLnBrk="0" hangingPunct="1">
              <a:lnSpc>
                <a:spcPct val="100000"/>
              </a:lnSpc>
              <a:spcBef>
                <a:spcPct val="0"/>
              </a:spcBef>
              <a:spcAft>
                <a:spcPct val="0"/>
              </a:spcAft>
              <a:buClrTx/>
              <a:buSzTx/>
              <a:buFontTx/>
              <a:buChar char="•"/>
              <a:tabLst/>
              <a:defRPr/>
            </a:pPr>
            <a:r>
              <a:rPr lang="ar-JO" sz="3600" u="sng" dirty="0">
                <a:solidFill>
                  <a:srgbClr val="FFFFFF"/>
                </a:solidFill>
              </a:rPr>
              <a:t>دورهم</a:t>
            </a:r>
            <a:r>
              <a:rPr lang="ar-JO" sz="3600" dirty="0">
                <a:solidFill>
                  <a:srgbClr val="FFFFFF"/>
                </a:solidFill>
              </a:rPr>
              <a:t> : العرب يفدون إسرائيل</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82613" marR="0" lvl="1" indent="0" algn="r" defTabSz="914400" rtl="1" eaLnBrk="1" fontAlgn="base" latinLnBrk="0" hangingPunct="1">
              <a:lnSpc>
                <a:spcPct val="100000"/>
              </a:lnSpc>
              <a:spcBef>
                <a:spcPct val="0"/>
              </a:spcBef>
              <a:spcAft>
                <a:spcPct val="0"/>
              </a:spcAft>
              <a:buClrTx/>
              <a:buSzTx/>
              <a:buFontTx/>
              <a:buChar char="•"/>
              <a:tabLst/>
              <a:defRPr/>
            </a:pPr>
            <a:r>
              <a:rPr lang="ar-JO" sz="3600" dirty="0">
                <a:solidFill>
                  <a:srgbClr val="FFFFFF"/>
                </a:solidFill>
                <a:ea typeface="ＭＳ Ｐゴシック" charset="0"/>
              </a:rPr>
              <a:t> حتى في الضيقة المستقبلية فسوف تجد إسرائيل ملجأ لها في الصحراء (رؤ 12: 14) وغالباً ستكون في العربية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44465121"/>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decel="50000" fill="hold">
                                          <p:stCondLst>
                                            <p:cond delay="0"/>
                                          </p:stCondLst>
                                        </p:cTn>
                                        <p:tgtEl>
                                          <p:spTgt spid="1576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76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7698"/>
                                        </p:tgtEl>
                                        <p:attrNameLst>
                                          <p:attrName>ppt_w</p:attrName>
                                        </p:attrNameLst>
                                      </p:cBhvr>
                                      <p:tavLst>
                                        <p:tav tm="0">
                                          <p:val>
                                            <p:strVal val="#ppt_w*.05"/>
                                          </p:val>
                                        </p:tav>
                                        <p:tav tm="100000">
                                          <p:val>
                                            <p:strVal val="#ppt_w"/>
                                          </p:val>
                                        </p:tav>
                                      </p:tavLst>
                                    </p:anim>
                                    <p:anim calcmode="lin" valueType="num">
                                      <p:cBhvr>
                                        <p:cTn id="10" dur="1000" fill="hold"/>
                                        <p:tgtEl>
                                          <p:spTgt spid="1576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76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76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76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7699"/>
                                        </p:tgtEl>
                                        <p:attrNameLst>
                                          <p:attrName>style.visibility</p:attrName>
                                        </p:attrNameLst>
                                      </p:cBhvr>
                                      <p:to>
                                        <p:strVal val="visible"/>
                                      </p:to>
                                    </p:set>
                                    <p:anim calcmode="lin" valueType="num">
                                      <p:cBhvr>
                                        <p:cTn id="19" dur="500" fill="hold"/>
                                        <p:tgtEl>
                                          <p:spTgt spid="157699"/>
                                        </p:tgtEl>
                                        <p:attrNameLst>
                                          <p:attrName>ppt_w</p:attrName>
                                        </p:attrNameLst>
                                      </p:cBhvr>
                                      <p:tavLst>
                                        <p:tav tm="0">
                                          <p:val>
                                            <p:fltVal val="0"/>
                                          </p:val>
                                        </p:tav>
                                        <p:tav tm="100000">
                                          <p:val>
                                            <p:strVal val="#ppt_w"/>
                                          </p:val>
                                        </p:tav>
                                      </p:tavLst>
                                    </p:anim>
                                    <p:anim calcmode="lin" valueType="num">
                                      <p:cBhvr>
                                        <p:cTn id="20" dur="500" fill="hold"/>
                                        <p:tgtEl>
                                          <p:spTgt spid="157699"/>
                                        </p:tgtEl>
                                        <p:attrNameLst>
                                          <p:attrName>ppt_h</p:attrName>
                                        </p:attrNameLst>
                                      </p:cBhvr>
                                      <p:tavLst>
                                        <p:tav tm="0">
                                          <p:val>
                                            <p:fltVal val="0"/>
                                          </p:val>
                                        </p:tav>
                                        <p:tav tm="100000">
                                          <p:val>
                                            <p:strVal val="#ppt_h"/>
                                          </p:val>
                                        </p:tav>
                                      </p:tavLst>
                                    </p:anim>
                                    <p:anim calcmode="lin" valueType="num">
                                      <p:cBhvr>
                                        <p:cTn id="21" dur="500" fill="hold"/>
                                        <p:tgtEl>
                                          <p:spTgt spid="157699"/>
                                        </p:tgtEl>
                                        <p:attrNameLst>
                                          <p:attrName>style.rotation</p:attrName>
                                        </p:attrNameLst>
                                      </p:cBhvr>
                                      <p:tavLst>
                                        <p:tav tm="0">
                                          <p:val>
                                            <p:fltVal val="360"/>
                                          </p:val>
                                        </p:tav>
                                        <p:tav tm="100000">
                                          <p:val>
                                            <p:fltVal val="0"/>
                                          </p:val>
                                        </p:tav>
                                      </p:tavLst>
                                    </p:anim>
                                    <p:animEffect transition="in" filter="fade">
                                      <p:cBhvr>
                                        <p:cTn id="22" dur="500"/>
                                        <p:tgtEl>
                                          <p:spTgt spid="15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endParaRPr lang="en-US"/>
          </a:p>
        </p:txBody>
      </p:sp>
      <p:sp>
        <p:nvSpPr>
          <p:cNvPr id="159747" name="Rectangle 3"/>
          <p:cNvSpPr>
            <a:spLocks noGrp="1" noChangeArrowheads="1"/>
          </p:cNvSpPr>
          <p:nvPr>
            <p:ph type="body" idx="1"/>
          </p:nvPr>
        </p:nvSpPr>
        <p:spPr/>
        <p:txBody>
          <a:bodyPr/>
          <a:lstStyle/>
          <a:p>
            <a:endParaRPr lang="en-US"/>
          </a:p>
        </p:txBody>
      </p:sp>
      <p:pic>
        <p:nvPicPr>
          <p:cNvPr id="159748" name="Picture 4" descr="MarkofBeast"/>
          <p:cNvPicPr>
            <a:picLocks noChangeAspect="1" noChangeArrowheads="1"/>
          </p:cNvPicPr>
          <p:nvPr/>
        </p:nvPicPr>
        <p:blipFill>
          <a:blip r:embed="rId2">
            <a:extLst>
              <a:ext uri="{28A0092B-C50C-407E-A947-70E740481C1C}">
                <a14:useLocalDpi xmlns:a14="http://schemas.microsoft.com/office/drawing/2010/main" val="0"/>
              </a:ext>
            </a:extLst>
          </a:blip>
          <a:srcRect l="55049" t="1544" r="4640" b="59270"/>
          <a:stretch>
            <a:fillRect/>
          </a:stretch>
        </p:blipFill>
        <p:spPr bwMode="auto">
          <a:xfrm>
            <a:off x="0" y="0"/>
            <a:ext cx="49879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59749" name="Rectangle 5"/>
          <p:cNvSpPr>
            <a:spLocks noChangeArrowheads="1"/>
          </p:cNvSpPr>
          <p:nvPr/>
        </p:nvSpPr>
        <p:spPr bwMode="auto">
          <a:xfrm>
            <a:off x="0" y="3733800"/>
            <a:ext cx="5486400" cy="35052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4431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59749"/>
                                        </p:tgtEl>
                                      </p:cBhvr>
                                    </p:animEffect>
                                    <p:set>
                                      <p:cBhvr>
                                        <p:cTn id="7" dur="1" fill="hold">
                                          <p:stCondLst>
                                            <p:cond delay="499"/>
                                          </p:stCondLst>
                                        </p:cTn>
                                        <p:tgtEl>
                                          <p:spTgt spid="1597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يسوع هو الله دائماً</a:t>
            </a:r>
            <a:endParaRPr lang="en-US" b="1" dirty="0">
              <a:latin typeface="Arial" panose="020B0604020202020204" pitchFamily="34" charset="0"/>
              <a:ea typeface="ＭＳ Ｐゴシック" charset="0"/>
              <a:cs typeface="Arial" panose="020B0604020202020204" pitchFamily="34"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في البدء كان الكلمة</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 الكلمة كان عند الله</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 كان الكلمة الله</a:t>
            </a:r>
            <a:r>
              <a:rPr lang="en-US" sz="3600" b="1" dirty="0">
                <a:latin typeface="Arial" panose="020B0604020202020204" pitchFamily="34" charset="0"/>
                <a:ea typeface="ＭＳ Ｐゴシック" charset="0"/>
                <a:cs typeface="Arial" panose="020B0604020202020204" pitchFamily="34" charset="0"/>
              </a:rPr>
              <a:t> </a:t>
            </a:r>
          </a:p>
          <a:p>
            <a:pPr marL="0" indent="0" algn="r" eaLnBrk="1" hangingPunct="1">
              <a:buFontTx/>
              <a:buNone/>
              <a:defRPr/>
            </a:pPr>
            <a:endParaRPr lang="en-US" sz="3600" b="1" dirty="0">
              <a:latin typeface="Arial" panose="020B0604020202020204" pitchFamily="34" charset="0"/>
              <a:ea typeface="ＭＳ Ｐゴシック" charset="0"/>
              <a:cs typeface="Arial" panose="020B0604020202020204" pitchFamily="34" charset="0"/>
            </a:endParaRPr>
          </a:p>
          <a:p>
            <a:pPr marL="0" indent="0" algn="r" eaLnBrk="1" hangingPunct="1">
              <a:buFontTx/>
              <a:buNone/>
              <a:defRPr/>
            </a:pPr>
            <a:r>
              <a:rPr lang="en-US" sz="3600" b="1" dirty="0">
                <a:latin typeface="Arial" panose="020B0604020202020204" pitchFamily="34" charset="0"/>
                <a:ea typeface="ＭＳ Ｐゴシック" charset="0"/>
                <a:cs typeface="Arial" panose="020B0604020202020204" pitchFamily="34" charset="0"/>
              </a:rPr>
              <a:t>(</a:t>
            </a:r>
            <a:r>
              <a:rPr lang="ar-SA" sz="3600" b="1" dirty="0">
                <a:latin typeface="Arial" panose="020B0604020202020204" pitchFamily="34" charset="0"/>
                <a:ea typeface="ＭＳ Ｐゴシック" charset="0"/>
                <a:cs typeface="Arial" panose="020B0604020202020204" pitchFamily="34" charset="0"/>
              </a:rPr>
              <a:t>يوحنا</a:t>
            </a:r>
            <a:r>
              <a:rPr lang="ar-JO" sz="3600" b="1" dirty="0">
                <a:latin typeface="Arial" panose="020B0604020202020204" pitchFamily="34" charset="0"/>
                <a:ea typeface="ＭＳ Ｐゴシック" charset="0"/>
                <a:cs typeface="Arial" panose="020B0604020202020204" pitchFamily="34" charset="0"/>
              </a:rPr>
              <a:t> 1: 1</a:t>
            </a:r>
            <a:r>
              <a:rPr lang="en-US" sz="36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2966538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4" end="4"/>
                                            </p:txEl>
                                          </p:spTgt>
                                        </p:tgtEl>
                                        <p:attrNameLst>
                                          <p:attrName>style.visibility</p:attrName>
                                        </p:attrNameLst>
                                      </p:cBhvr>
                                      <p:to>
                                        <p:strVal val="visible"/>
                                      </p:to>
                                    </p:set>
                                    <p:animEffect transition="in" filter="fade">
                                      <p:cBhvr>
                                        <p:cTn id="23" dur="500"/>
                                        <p:tgtEl>
                                          <p:spTgt spid="5580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BDD7380-B0C6-436E-8B7D-EB38076FC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(2) في مصر</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15</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2 : 13-18</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هرب يوسف ومريم ويسوع إلى مصر للنجاة من قتل الأطفال بيد هيرودس حتى تتحقق هوشع 11: 1 ويموت المسيح قبل فداء العالم</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8C835045-3E78-457C-AC18-BE0B8B0A2CEE}"/>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2800" b="1" kern="0" dirty="0">
                <a:solidFill>
                  <a:srgbClr val="FFFFFF"/>
                </a:solidFill>
                <a:effectLst>
                  <a:glow rad="228600">
                    <a:srgbClr val="000000"/>
                  </a:glow>
                </a:effectLst>
                <a:latin typeface="Arial"/>
                <a:cs typeface="Arial"/>
              </a:rPr>
              <a:t>ت. طفولته</a:t>
            </a:r>
            <a:endParaRPr lang="en-US" sz="28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3540928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3"/>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611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61913" y="-38100"/>
            <a:ext cx="8378826" cy="6956425"/>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46115" name="Text Box 3"/>
          <p:cNvSpPr txBox="1">
            <a:spLocks noChangeArrowheads="1"/>
          </p:cNvSpPr>
          <p:nvPr/>
        </p:nvSpPr>
        <p:spPr bwMode="auto">
          <a:xfrm>
            <a:off x="8731253" y="5"/>
            <a:ext cx="492243"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79</a:t>
            </a:r>
          </a:p>
        </p:txBody>
      </p:sp>
      <p:sp>
        <p:nvSpPr>
          <p:cNvPr id="346116" name="Text Box 4"/>
          <p:cNvSpPr txBox="1">
            <a:spLocks noChangeArrowheads="1"/>
          </p:cNvSpPr>
          <p:nvPr/>
        </p:nvSpPr>
        <p:spPr bwMode="auto">
          <a:xfrm>
            <a:off x="8653472" y="-26981"/>
            <a:ext cx="53071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107929" y="-99992"/>
            <a:ext cx="6551613" cy="1143001"/>
          </a:xfrm>
          <a:solidFill>
            <a:schemeClr val="tx1"/>
          </a:solidFill>
        </p:spPr>
        <p:txBody>
          <a:bodyPr/>
          <a:lstStyle/>
          <a:p>
            <a:pPr>
              <a:defRPr/>
            </a:pPr>
            <a:r>
              <a:rPr lang="ar-JO" sz="2800" dirty="0">
                <a:solidFill>
                  <a:srgbClr val="FFFFFF"/>
                </a:solidFill>
                <a:latin typeface="Arial" panose="020B0604020202020204" pitchFamily="34" charset="0"/>
                <a:cs typeface="Arial" panose="020B0604020202020204" pitchFamily="34" charset="0"/>
              </a:rPr>
              <a:t>الرحلة إلى بيت لحم، الهرب إلى مصر والرجوع إلى الناصرة (متى 2)</a:t>
            </a:r>
            <a:endParaRPr lang="en-US" sz="2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523696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 y="457200"/>
            <a:ext cx="9296400" cy="1143000"/>
          </a:xfrm>
          <a:gradFill rotWithShape="1">
            <a:gsLst>
              <a:gs pos="0">
                <a:schemeClr val="accent1"/>
              </a:gs>
              <a:gs pos="100000">
                <a:srgbClr val="FF0000"/>
              </a:gs>
            </a:gsLst>
            <a:path path="shape">
              <a:fillToRect l="50000" t="50000" r="50000" b="50000"/>
            </a:path>
          </a:gradFill>
          <a:ln/>
          <a:effectLst>
            <a:outerShdw blurRad="63500" dist="71842" dir="2700000" algn="ctr" rotWithShape="0">
              <a:schemeClr val="accent2">
                <a:alpha val="74998"/>
              </a:schemeClr>
            </a:outerShdw>
          </a:effectLst>
        </p:spPr>
        <p:txBody>
          <a:bodyPr/>
          <a:lstStyle/>
          <a:p>
            <a:r>
              <a:rPr lang="ar-JO" b="1" dirty="0">
                <a:solidFill>
                  <a:schemeClr val="accent2"/>
                </a:solidFill>
                <a:effectLst>
                  <a:outerShdw blurRad="38100" dist="38100" dir="2700000" algn="tl">
                    <a:srgbClr val="000000"/>
                  </a:outerShdw>
                </a:effectLst>
              </a:rPr>
              <a:t>3. الهرب إلى مصر            </a:t>
            </a:r>
            <a:r>
              <a:rPr lang="ar-JO" sz="2800" b="1" dirty="0">
                <a:solidFill>
                  <a:schemeClr val="accent2"/>
                </a:solidFill>
                <a:effectLst>
                  <a:outerShdw blurRad="38100" dist="38100" dir="2700000" algn="tl">
                    <a:srgbClr val="000000"/>
                  </a:outerShdw>
                </a:effectLst>
              </a:rPr>
              <a:t>(2: 13-15)</a:t>
            </a:r>
            <a:endParaRPr lang="en-US" sz="5400" b="1" dirty="0">
              <a:solidFill>
                <a:schemeClr val="accent2"/>
              </a:solidFill>
              <a:effectLst>
                <a:outerShdw blurRad="38100" dist="38100" dir="2700000" algn="tl">
                  <a:srgbClr val="000000"/>
                </a:outerShdw>
              </a:effectLst>
            </a:endParaRPr>
          </a:p>
        </p:txBody>
      </p:sp>
      <p:pic>
        <p:nvPicPr>
          <p:cNvPr id="107523" name="Picture 3" descr="Mary"/>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95600" y="2133600"/>
            <a:ext cx="3476625" cy="3662363"/>
          </a:xfrm>
          <a:noFill/>
          <a:ln>
            <a:solidFill>
              <a:srgbClr val="9999FF"/>
            </a:solidFill>
            <a:miter lim="800000"/>
            <a:headEnd/>
            <a:tailEnd/>
          </a:ln>
          <a:effectLst>
            <a:outerShdw blurRad="63500" dist="53882"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74112249"/>
      </p:ext>
    </p:extLst>
  </p:cSld>
  <p:clrMapOvr>
    <a:masterClrMapping/>
  </p:clrMapOvr>
  <p:transition>
    <p:strips dir="ru"/>
  </p:transition>
</p:sld>
</file>

<file path=ppt/slides/slide233.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2057" name="Picture 9" descr="swor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495582">
            <a:off x="6934200" y="-381000"/>
            <a:ext cx="13716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ChangeArrowheads="1"/>
          </p:cNvSpPr>
          <p:nvPr>
            <p:ph type="title"/>
          </p:nvPr>
        </p:nvSpPr>
        <p:spPr>
          <a:xfrm>
            <a:off x="1066800" y="228600"/>
            <a:ext cx="7086600" cy="1143000"/>
          </a:xfrm>
        </p:spPr>
        <p:txBody>
          <a:bodyPr/>
          <a:lstStyle/>
          <a:p>
            <a:r>
              <a:rPr lang="ar-JO" b="1" dirty="0">
                <a:solidFill>
                  <a:schemeClr val="bg1"/>
                </a:solidFill>
                <a:effectLst>
                  <a:outerShdw blurRad="38100" dist="38100" dir="2700000" algn="tl">
                    <a:srgbClr val="808080"/>
                  </a:outerShdw>
                </a:effectLst>
              </a:rPr>
              <a:t>4. قتل الأبرياء</a:t>
            </a:r>
            <a:endParaRPr lang="en-US" b="1" dirty="0">
              <a:solidFill>
                <a:schemeClr val="bg1"/>
              </a:solidFill>
              <a:effectLst>
                <a:outerShdw blurRad="38100" dist="38100" dir="2700000" algn="tl">
                  <a:srgbClr val="808080"/>
                </a:outerShdw>
              </a:effectLst>
            </a:endParaRPr>
          </a:p>
        </p:txBody>
      </p:sp>
      <p:pic>
        <p:nvPicPr>
          <p:cNvPr id="2052" name="Picture 4" descr="PARIS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4572000"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6" name="Line 18"/>
          <p:cNvSpPr>
            <a:spLocks noChangeShapeType="1"/>
          </p:cNvSpPr>
          <p:nvPr/>
        </p:nvSpPr>
        <p:spPr bwMode="auto">
          <a:xfrm>
            <a:off x="6629400" y="2362200"/>
            <a:ext cx="15240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6" name="Freeform 28"/>
          <p:cNvSpPr>
            <a:spLocks/>
          </p:cNvSpPr>
          <p:nvPr/>
        </p:nvSpPr>
        <p:spPr bwMode="auto">
          <a:xfrm>
            <a:off x="6705600" y="2286000"/>
            <a:ext cx="228600" cy="3810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7" name="Freeform 29"/>
          <p:cNvSpPr>
            <a:spLocks/>
          </p:cNvSpPr>
          <p:nvPr/>
        </p:nvSpPr>
        <p:spPr bwMode="auto">
          <a:xfrm>
            <a:off x="6705600" y="3352800"/>
            <a:ext cx="228600" cy="3048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8" name="Freeform 30"/>
          <p:cNvSpPr>
            <a:spLocks/>
          </p:cNvSpPr>
          <p:nvPr/>
        </p:nvSpPr>
        <p:spPr bwMode="auto">
          <a:xfrm>
            <a:off x="6705600" y="4984750"/>
            <a:ext cx="152400" cy="19685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85" name="Freeform 37"/>
          <p:cNvSpPr>
            <a:spLocks/>
          </p:cNvSpPr>
          <p:nvPr/>
        </p:nvSpPr>
        <p:spPr bwMode="auto">
          <a:xfrm>
            <a:off x="6858000" y="1417638"/>
            <a:ext cx="533400" cy="615950"/>
          </a:xfrm>
          <a:custGeom>
            <a:avLst/>
            <a:gdLst>
              <a:gd name="T0" fmla="*/ 58 w 183"/>
              <a:gd name="T1" fmla="*/ 86 h 388"/>
              <a:gd name="T2" fmla="*/ 0 w 183"/>
              <a:gd name="T3" fmla="*/ 317 h 388"/>
              <a:gd name="T4" fmla="*/ 58 w 183"/>
              <a:gd name="T5" fmla="*/ 345 h 388"/>
              <a:gd name="T6" fmla="*/ 96 w 183"/>
              <a:gd name="T7" fmla="*/ 259 h 388"/>
              <a:gd name="T8" fmla="*/ 135 w 183"/>
              <a:gd name="T9" fmla="*/ 134 h 388"/>
              <a:gd name="T10" fmla="*/ 183 w 183"/>
              <a:gd name="T11" fmla="*/ 86 h 388"/>
              <a:gd name="T12" fmla="*/ 163 w 183"/>
              <a:gd name="T13" fmla="*/ 67 h 388"/>
              <a:gd name="T14" fmla="*/ 135 w 183"/>
              <a:gd name="T15" fmla="*/ 57 h 388"/>
              <a:gd name="T16" fmla="*/ 115 w 183"/>
              <a:gd name="T17" fmla="*/ 0 h 388"/>
              <a:gd name="T18" fmla="*/ 67 w 183"/>
              <a:gd name="T19" fmla="*/ 134 h 388"/>
              <a:gd name="T20" fmla="*/ 58 w 183"/>
              <a:gd name="T21" fmla="*/ 163 h 388"/>
              <a:gd name="T22" fmla="*/ 29 w 183"/>
              <a:gd name="T23" fmla="*/ 173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388">
                <a:moveTo>
                  <a:pt x="58" y="86"/>
                </a:moveTo>
                <a:cubicBezTo>
                  <a:pt x="46" y="164"/>
                  <a:pt x="44" y="249"/>
                  <a:pt x="0" y="317"/>
                </a:cubicBezTo>
                <a:cubicBezTo>
                  <a:pt x="11" y="360"/>
                  <a:pt x="17" y="388"/>
                  <a:pt x="58" y="345"/>
                </a:cubicBezTo>
                <a:cubicBezTo>
                  <a:pt x="43" y="290"/>
                  <a:pt x="49" y="289"/>
                  <a:pt x="96" y="259"/>
                </a:cubicBezTo>
                <a:cubicBezTo>
                  <a:pt x="125" y="214"/>
                  <a:pt x="111" y="166"/>
                  <a:pt x="135" y="134"/>
                </a:cubicBezTo>
                <a:cubicBezTo>
                  <a:pt x="149" y="116"/>
                  <a:pt x="183" y="86"/>
                  <a:pt x="183" y="86"/>
                </a:cubicBezTo>
                <a:cubicBezTo>
                  <a:pt x="176" y="80"/>
                  <a:pt x="171" y="72"/>
                  <a:pt x="163" y="67"/>
                </a:cubicBezTo>
                <a:cubicBezTo>
                  <a:pt x="155" y="62"/>
                  <a:pt x="141" y="65"/>
                  <a:pt x="135" y="57"/>
                </a:cubicBezTo>
                <a:cubicBezTo>
                  <a:pt x="123" y="41"/>
                  <a:pt x="115" y="0"/>
                  <a:pt x="115" y="0"/>
                </a:cubicBezTo>
                <a:cubicBezTo>
                  <a:pt x="55" y="19"/>
                  <a:pt x="77" y="71"/>
                  <a:pt x="67" y="134"/>
                </a:cubicBezTo>
                <a:cubicBezTo>
                  <a:pt x="65" y="144"/>
                  <a:pt x="65" y="156"/>
                  <a:pt x="58" y="163"/>
                </a:cubicBezTo>
                <a:cubicBezTo>
                  <a:pt x="51" y="170"/>
                  <a:pt x="29" y="173"/>
                  <a:pt x="29" y="173"/>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653261"/>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053"/>
                                        </p:tgtEl>
                                        <p:attrNameLst>
                                          <p:attrName>style.visibility</p:attrName>
                                        </p:attrNameLst>
                                      </p:cBhvr>
                                      <p:to>
                                        <p:strVal val="visible"/>
                                      </p:to>
                                    </p:set>
                                    <p:animEffect transition="in" filter="fade">
                                      <p:cBhvr>
                                        <p:cTn id="7" dur="1000">
                                          <p:stCondLst>
                                            <p:cond delay="0"/>
                                          </p:stCondLst>
                                        </p:cTn>
                                        <p:tgtEl>
                                          <p:spTgt spid="2053"/>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2000"/>
                                        <p:tgtEl>
                                          <p:spTgt spid="2052"/>
                                        </p:tgtEl>
                                      </p:cBhvr>
                                    </p:animEffect>
                                  </p:childTnLst>
                                </p:cTn>
                              </p:par>
                            </p:childTnLst>
                          </p:cTn>
                        </p:par>
                        <p:par>
                          <p:cTn id="11" fill="hold" nodeType="afterGroup">
                            <p:stCondLst>
                              <p:cond delay="2200"/>
                            </p:stCondLst>
                            <p:childTnLst>
                              <p:par>
                                <p:cTn id="12" presetID="2" presetClass="entr" presetSubtype="3" fill="hold" nodeType="afterEffect">
                                  <p:stCondLst>
                                    <p:cond delay="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1+#ppt_w/2"/>
                                          </p:val>
                                        </p:tav>
                                        <p:tav tm="100000">
                                          <p:val>
                                            <p:strVal val="#ppt_x"/>
                                          </p:val>
                                        </p:tav>
                                      </p:tavLst>
                                    </p:anim>
                                    <p:anim calcmode="lin" valueType="num">
                                      <p:cBhvr additive="base">
                                        <p:cTn id="15" dur="500" fill="hold"/>
                                        <p:tgtEl>
                                          <p:spTgt spid="2057"/>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085"/>
                                        </p:tgtEl>
                                        <p:attrNameLst>
                                          <p:attrName>style.visibility</p:attrName>
                                        </p:attrNameLst>
                                      </p:cBhvr>
                                      <p:to>
                                        <p:strVal val="visible"/>
                                      </p:to>
                                    </p:set>
                                    <p:animEffect transition="in" filter="fade">
                                      <p:cBhvr>
                                        <p:cTn id="18" dur="1000"/>
                                        <p:tgtEl>
                                          <p:spTgt spid="2085"/>
                                        </p:tgtEl>
                                      </p:cBhvr>
                                    </p:animEffect>
                                  </p:childTnLst>
                                </p:cTn>
                              </p:par>
                            </p:childTnLst>
                          </p:cTn>
                        </p:par>
                        <p:par>
                          <p:cTn id="19" fill="hold" nodeType="afterGroup">
                            <p:stCondLst>
                              <p:cond delay="3200"/>
                            </p:stCondLst>
                            <p:childTnLst>
                              <p:par>
                                <p:cTn id="20" presetID="2" presetClass="entr" presetSubtype="1" fill="hold" grpId="0" nodeType="afterEffect">
                                  <p:stCondLst>
                                    <p:cond delay="0"/>
                                  </p:stCondLst>
                                  <p:childTnLst>
                                    <p:set>
                                      <p:cBhvr>
                                        <p:cTn id="21" dur="1" fill="hold">
                                          <p:stCondLst>
                                            <p:cond delay="0"/>
                                          </p:stCondLst>
                                        </p:cTn>
                                        <p:tgtEl>
                                          <p:spTgt spid="2076"/>
                                        </p:tgtEl>
                                        <p:attrNameLst>
                                          <p:attrName>style.visibility</p:attrName>
                                        </p:attrNameLst>
                                      </p:cBhvr>
                                      <p:to>
                                        <p:strVal val="visible"/>
                                      </p:to>
                                    </p:set>
                                    <p:anim calcmode="lin" valueType="num">
                                      <p:cBhvr additive="base">
                                        <p:cTn id="22" dur="500" fill="hold"/>
                                        <p:tgtEl>
                                          <p:spTgt spid="2076"/>
                                        </p:tgtEl>
                                        <p:attrNameLst>
                                          <p:attrName>ppt_x</p:attrName>
                                        </p:attrNameLst>
                                      </p:cBhvr>
                                      <p:tavLst>
                                        <p:tav tm="0">
                                          <p:val>
                                            <p:strVal val="#ppt_x"/>
                                          </p:val>
                                        </p:tav>
                                        <p:tav tm="100000">
                                          <p:val>
                                            <p:strVal val="#ppt_x"/>
                                          </p:val>
                                        </p:tav>
                                      </p:tavLst>
                                    </p:anim>
                                    <p:anim calcmode="lin" valueType="num">
                                      <p:cBhvr additive="base">
                                        <p:cTn id="23" dur="500" fill="hold"/>
                                        <p:tgtEl>
                                          <p:spTgt spid="2076"/>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3700"/>
                            </p:stCondLst>
                            <p:childTnLst>
                              <p:par>
                                <p:cTn id="25" presetID="2" presetClass="entr" presetSubtype="1" fill="hold" grpId="0" nodeType="afterEffect">
                                  <p:stCondLst>
                                    <p:cond delay="0"/>
                                  </p:stCondLst>
                                  <p:childTnLst>
                                    <p:set>
                                      <p:cBhvr>
                                        <p:cTn id="26" dur="1" fill="hold">
                                          <p:stCondLst>
                                            <p:cond delay="0"/>
                                          </p:stCondLst>
                                        </p:cTn>
                                        <p:tgtEl>
                                          <p:spTgt spid="2077"/>
                                        </p:tgtEl>
                                        <p:attrNameLst>
                                          <p:attrName>style.visibility</p:attrName>
                                        </p:attrNameLst>
                                      </p:cBhvr>
                                      <p:to>
                                        <p:strVal val="visible"/>
                                      </p:to>
                                    </p:set>
                                    <p:anim calcmode="lin" valueType="num">
                                      <p:cBhvr additive="base">
                                        <p:cTn id="27" dur="500" fill="hold"/>
                                        <p:tgtEl>
                                          <p:spTgt spid="2077"/>
                                        </p:tgtEl>
                                        <p:attrNameLst>
                                          <p:attrName>ppt_x</p:attrName>
                                        </p:attrNameLst>
                                      </p:cBhvr>
                                      <p:tavLst>
                                        <p:tav tm="0">
                                          <p:val>
                                            <p:strVal val="#ppt_x"/>
                                          </p:val>
                                        </p:tav>
                                        <p:tav tm="100000">
                                          <p:val>
                                            <p:strVal val="#ppt_x"/>
                                          </p:val>
                                        </p:tav>
                                      </p:tavLst>
                                    </p:anim>
                                    <p:anim calcmode="lin" valueType="num">
                                      <p:cBhvr additive="base">
                                        <p:cTn id="28" dur="500" fill="hold"/>
                                        <p:tgtEl>
                                          <p:spTgt spid="2077"/>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4200"/>
                            </p:stCondLst>
                            <p:childTnLst>
                              <p:par>
                                <p:cTn id="30" presetID="2" presetClass="entr" presetSubtype="1" fill="hold" grpId="0" nodeType="afterEffect">
                                  <p:stCondLst>
                                    <p:cond delay="0"/>
                                  </p:stCondLst>
                                  <p:childTnLst>
                                    <p:set>
                                      <p:cBhvr>
                                        <p:cTn id="31" dur="1" fill="hold">
                                          <p:stCondLst>
                                            <p:cond delay="0"/>
                                          </p:stCondLst>
                                        </p:cTn>
                                        <p:tgtEl>
                                          <p:spTgt spid="2078"/>
                                        </p:tgtEl>
                                        <p:attrNameLst>
                                          <p:attrName>style.visibility</p:attrName>
                                        </p:attrNameLst>
                                      </p:cBhvr>
                                      <p:to>
                                        <p:strVal val="visible"/>
                                      </p:to>
                                    </p:set>
                                    <p:anim calcmode="lin" valueType="num">
                                      <p:cBhvr additive="base">
                                        <p:cTn id="32" dur="500" fill="hold"/>
                                        <p:tgtEl>
                                          <p:spTgt spid="2078"/>
                                        </p:tgtEl>
                                        <p:attrNameLst>
                                          <p:attrName>ppt_x</p:attrName>
                                        </p:attrNameLst>
                                      </p:cBhvr>
                                      <p:tavLst>
                                        <p:tav tm="0">
                                          <p:val>
                                            <p:strVal val="#ppt_x"/>
                                          </p:val>
                                        </p:tav>
                                        <p:tav tm="100000">
                                          <p:val>
                                            <p:strVal val="#ppt_x"/>
                                          </p:val>
                                        </p:tav>
                                      </p:tavLst>
                                    </p:anim>
                                    <p:anim calcmode="lin" valueType="num">
                                      <p:cBhvr additive="base">
                                        <p:cTn id="33" dur="500" fill="hold"/>
                                        <p:tgtEl>
                                          <p:spTgt spid="2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76" grpId="0" animBg="1"/>
      <p:bldP spid="2077" grpId="0" animBg="1"/>
      <p:bldP spid="2078" grpId="0" animBg="1"/>
      <p:bldP spid="2085" grpId="0" animBg="1"/>
    </p:bldLst>
  </p:timing>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165B7D-467E-4C85-8277-AE1D9B35EB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(3) في الناصرة</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16</a:t>
            </a:r>
            <a:endParaRPr lang="fi-FI"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2: 19-23، لوقا 2: 39</a:t>
            </a:r>
            <a:endParaRPr lang="fi-FI"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رجعت العائلة إلى إسرائيل بإعلان ملائكي واختاروا الناصرة بدلاً من بيت لحم لتجنب أرخيلاوس حتى تتم النبوات المتعلقة بأصول المسيا المتواضعة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48040B98-6663-4757-8AD1-5966889FEBD9}"/>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2800" b="1" kern="0" dirty="0">
                <a:solidFill>
                  <a:srgbClr val="FFFFFF"/>
                </a:solidFill>
                <a:effectLst>
                  <a:glow rad="228600">
                    <a:srgbClr val="000000"/>
                  </a:glow>
                </a:effectLst>
                <a:latin typeface="Arial"/>
                <a:cs typeface="Arial"/>
              </a:rPr>
              <a:t>ت. طفولته</a:t>
            </a:r>
            <a:endParaRPr lang="en-US" sz="28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18413818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pattFill prst="smCheck">
          <a:fgClr>
            <a:schemeClr val="bg1"/>
          </a:fgClr>
          <a:bgClr>
            <a:schemeClr val="accent1"/>
          </a:bgClr>
        </a:patt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274638"/>
            <a:ext cx="10134600" cy="1143000"/>
          </a:xfrm>
          <a:gradFill rotWithShape="1">
            <a:gsLst>
              <a:gs pos="0">
                <a:srgbClr val="0033CC"/>
              </a:gs>
              <a:gs pos="50000">
                <a:schemeClr val="bg1"/>
              </a:gs>
              <a:gs pos="100000">
                <a:srgbClr val="0033CC"/>
              </a:gs>
            </a:gsLst>
            <a:lin ang="5400000" scaled="1"/>
          </a:gradFill>
          <a:effectLst>
            <a:outerShdw blurRad="63500" dist="81320" dir="2319588" algn="ctr" rotWithShape="0">
              <a:schemeClr val="bg2">
                <a:alpha val="74998"/>
              </a:schemeClr>
            </a:outerShdw>
          </a:effectLst>
        </p:spPr>
        <p:txBody>
          <a:bodyPr/>
          <a:lstStyle/>
          <a:p>
            <a:r>
              <a:rPr lang="ar-JO" b="1" dirty="0">
                <a:solidFill>
                  <a:srgbClr val="FF3300"/>
                </a:solidFill>
                <a:effectLst>
                  <a:outerShdw blurRad="38100" dist="38100" dir="2700000" algn="tl">
                    <a:srgbClr val="000000"/>
                  </a:outerShdw>
                </a:effectLst>
              </a:rPr>
              <a:t>5. الرجوع إلى الناصرة             </a:t>
            </a:r>
            <a:r>
              <a:rPr lang="ar-JO" sz="2800" b="1" dirty="0">
                <a:solidFill>
                  <a:srgbClr val="FF3300"/>
                </a:solidFill>
                <a:effectLst>
                  <a:outerShdw blurRad="38100" dist="38100" dir="2700000" algn="tl">
                    <a:srgbClr val="000000"/>
                  </a:outerShdw>
                </a:effectLst>
              </a:rPr>
              <a:t>(2: 19-23)</a:t>
            </a:r>
            <a:endParaRPr lang="en-US" sz="4800" b="1" dirty="0">
              <a:solidFill>
                <a:srgbClr val="FF3300"/>
              </a:solidFill>
              <a:effectLst>
                <a:outerShdw blurRad="38100" dist="38100" dir="2700000" algn="tl">
                  <a:srgbClr val="000000"/>
                </a:outerShdw>
              </a:effectLst>
            </a:endParaRPr>
          </a:p>
        </p:txBody>
      </p:sp>
      <p:pic>
        <p:nvPicPr>
          <p:cNvPr id="12296" name="Picture 8" descr="Nazareth-The Fountain of the Virgin-1925-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3340100" cy="3657600"/>
          </a:xfrm>
          <a:prstGeom prst="rect">
            <a:avLst/>
          </a:prstGeom>
          <a:noFill/>
          <a:ln w="9525">
            <a:solidFill>
              <a:schemeClr val="bg1"/>
            </a:solidFill>
            <a:miter lim="800000"/>
            <a:headEnd/>
            <a:tailEnd/>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12297" name="Picture 9" descr="Nazareth Street-1894-1-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4114800"/>
            <a:ext cx="3752850" cy="2413000"/>
          </a:xfrm>
          <a:prstGeom prst="rect">
            <a:avLst/>
          </a:prstGeom>
          <a:noFill/>
          <a:ln w="9525">
            <a:solidFill>
              <a:schemeClr val="bg2"/>
            </a:solidFill>
            <a:miter lim="800000"/>
            <a:headEnd/>
            <a:tailEnd/>
          </a:ln>
          <a:effectLst>
            <a:outerShdw blurRad="63500" dist="7184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sp>
        <p:nvSpPr>
          <p:cNvPr id="12298" name="Text Box 10"/>
          <p:cNvSpPr txBox="1">
            <a:spLocks noChangeArrowheads="1"/>
          </p:cNvSpPr>
          <p:nvPr/>
        </p:nvSpPr>
        <p:spPr bwMode="auto">
          <a:xfrm>
            <a:off x="5577340" y="2144713"/>
            <a:ext cx="1515158" cy="1446550"/>
          </a:xfrm>
          <a:prstGeom prst="rect">
            <a:avLst/>
          </a:prstGeom>
          <a:noFill/>
          <a:ln>
            <a:noFill/>
          </a:ln>
          <a:effectLst>
            <a:outerShdw blurRad="63500" dist="74053" dir="1857825"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a:ea typeface="ＭＳ Ｐゴシック" charset="0"/>
                <a:cs typeface="Arial" charset="0"/>
              </a:rPr>
              <a:t>سيدعى</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dirty="0">
                <a:solidFill>
                  <a:srgbClr val="333399"/>
                </a:solidFill>
                <a:effectLst>
                  <a:outerShdw blurRad="38100" dist="38100" dir="2700000" algn="tl">
                    <a:srgbClr val="000000"/>
                  </a:outerShdw>
                </a:effectLst>
                <a:latin typeface="Arial"/>
                <a:cs typeface="Arial" charset="0"/>
              </a:rPr>
              <a:t>ناصرياً</a:t>
            </a:r>
            <a:endParaRPr kumimoji="0" lang="en-US" sz="44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4008343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p:cTn id="7" dur="500" fill="hold"/>
                                        <p:tgtEl>
                                          <p:spTgt spid="12296"/>
                                        </p:tgtEl>
                                        <p:attrNameLst>
                                          <p:attrName>ppt_w</p:attrName>
                                        </p:attrNameLst>
                                      </p:cBhvr>
                                      <p:tavLst>
                                        <p:tav tm="0">
                                          <p:val>
                                            <p:strVal val="#ppt_w*0.05"/>
                                          </p:val>
                                        </p:tav>
                                        <p:tav tm="100000">
                                          <p:val>
                                            <p:strVal val="#ppt_w"/>
                                          </p:val>
                                        </p:tav>
                                      </p:tavLst>
                                    </p:anim>
                                    <p:anim calcmode="lin" valueType="num">
                                      <p:cBhvr>
                                        <p:cTn id="8" dur="500" fill="hold"/>
                                        <p:tgtEl>
                                          <p:spTgt spid="12296"/>
                                        </p:tgtEl>
                                        <p:attrNameLst>
                                          <p:attrName>ppt_h</p:attrName>
                                        </p:attrNameLst>
                                      </p:cBhvr>
                                      <p:tavLst>
                                        <p:tav tm="0">
                                          <p:val>
                                            <p:strVal val="#ppt_h"/>
                                          </p:val>
                                        </p:tav>
                                        <p:tav tm="100000">
                                          <p:val>
                                            <p:strVal val="#ppt_h"/>
                                          </p:val>
                                        </p:tav>
                                      </p:tavLst>
                                    </p:anim>
                                    <p:anim calcmode="lin" valueType="num">
                                      <p:cBhvr>
                                        <p:cTn id="9" dur="500" fill="hold"/>
                                        <p:tgtEl>
                                          <p:spTgt spid="12296"/>
                                        </p:tgtEl>
                                        <p:attrNameLst>
                                          <p:attrName>ppt_x</p:attrName>
                                        </p:attrNameLst>
                                      </p:cBhvr>
                                      <p:tavLst>
                                        <p:tav tm="0">
                                          <p:val>
                                            <p:strVal val="#ppt_x-.2"/>
                                          </p:val>
                                        </p:tav>
                                        <p:tav tm="100000">
                                          <p:val>
                                            <p:strVal val="#ppt_x"/>
                                          </p:val>
                                        </p:tav>
                                      </p:tavLst>
                                    </p:anim>
                                    <p:anim calcmode="lin" valueType="num">
                                      <p:cBhvr>
                                        <p:cTn id="10" dur="500" fill="hold"/>
                                        <p:tgtEl>
                                          <p:spTgt spid="12296"/>
                                        </p:tgtEl>
                                        <p:attrNameLst>
                                          <p:attrName>ppt_y</p:attrName>
                                        </p:attrNameLst>
                                      </p:cBhvr>
                                      <p:tavLst>
                                        <p:tav tm="0">
                                          <p:val>
                                            <p:strVal val="#ppt_y"/>
                                          </p:val>
                                        </p:tav>
                                        <p:tav tm="100000">
                                          <p:val>
                                            <p:strVal val="#ppt_y"/>
                                          </p:val>
                                        </p:tav>
                                      </p:tavLst>
                                    </p:anim>
                                    <p:animEffect transition="in" filter="fade">
                                      <p:cBhvr>
                                        <p:cTn id="11" dur="500"/>
                                        <p:tgtEl>
                                          <p:spTgt spid="1229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12297"/>
                                        </p:tgtEl>
                                        <p:attrNameLst>
                                          <p:attrName>style.visibility</p:attrName>
                                        </p:attrNameLst>
                                      </p:cBhvr>
                                      <p:to>
                                        <p:strVal val="visible"/>
                                      </p:to>
                                    </p:set>
                                    <p:anim calcmode="lin" valueType="num">
                                      <p:cBhvr>
                                        <p:cTn id="16" dur="500" fill="hold"/>
                                        <p:tgtEl>
                                          <p:spTgt spid="12297"/>
                                        </p:tgtEl>
                                        <p:attrNameLst>
                                          <p:attrName>ppt_w</p:attrName>
                                        </p:attrNameLst>
                                      </p:cBhvr>
                                      <p:tavLst>
                                        <p:tav tm="0">
                                          <p:val>
                                            <p:fltVal val="0"/>
                                          </p:val>
                                        </p:tav>
                                        <p:tav tm="100000">
                                          <p:val>
                                            <p:strVal val="#ppt_w"/>
                                          </p:val>
                                        </p:tav>
                                      </p:tavLst>
                                    </p:anim>
                                    <p:anim calcmode="lin" valueType="num">
                                      <p:cBhvr>
                                        <p:cTn id="17" dur="500" fill="hold"/>
                                        <p:tgtEl>
                                          <p:spTgt spid="12297"/>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2298"/>
                                        </p:tgtEl>
                                        <p:attrNameLst>
                                          <p:attrName>style.visibility</p:attrName>
                                        </p:attrNameLst>
                                      </p:cBhvr>
                                      <p:to>
                                        <p:strVal val="visible"/>
                                      </p:to>
                                    </p:set>
                                    <p:anim calcmode="lin" valueType="num">
                                      <p:cBhvr>
                                        <p:cTn id="22" dur="1000" fill="hold"/>
                                        <p:tgtEl>
                                          <p:spTgt spid="12298"/>
                                        </p:tgtEl>
                                        <p:attrNameLst>
                                          <p:attrName>ppt_w</p:attrName>
                                        </p:attrNameLst>
                                      </p:cBhvr>
                                      <p:tavLst>
                                        <p:tav tm="0">
                                          <p:val>
                                            <p:strVal val="#ppt_w*0.70"/>
                                          </p:val>
                                        </p:tav>
                                        <p:tav tm="100000">
                                          <p:val>
                                            <p:strVal val="#ppt_w"/>
                                          </p:val>
                                        </p:tav>
                                      </p:tavLst>
                                    </p:anim>
                                    <p:anim calcmode="lin" valueType="num">
                                      <p:cBhvr>
                                        <p:cTn id="23" dur="1000" fill="hold"/>
                                        <p:tgtEl>
                                          <p:spTgt spid="12298"/>
                                        </p:tgtEl>
                                        <p:attrNameLst>
                                          <p:attrName>ppt_h</p:attrName>
                                        </p:attrNameLst>
                                      </p:cBhvr>
                                      <p:tavLst>
                                        <p:tav tm="0">
                                          <p:val>
                                            <p:strVal val="#ppt_h"/>
                                          </p:val>
                                        </p:tav>
                                        <p:tav tm="100000">
                                          <p:val>
                                            <p:strVal val="#ppt_h"/>
                                          </p:val>
                                        </p:tav>
                                      </p:tavLst>
                                    </p:anim>
                                    <p:animEffect transition="in" filter="fade">
                                      <p:cBhvr>
                                        <p:cTn id="24" dur="1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pattFill prst="smCheck">
          <a:fgClr>
            <a:schemeClr val="accent1"/>
          </a:fgClr>
          <a:bgClr>
            <a:schemeClr val="bg1"/>
          </a:bgClr>
        </a:pattFill>
        <a:effectLst/>
      </p:bgPr>
    </p:bg>
    <p:spTree>
      <p:nvGrpSpPr>
        <p:cNvPr id="1" name=""/>
        <p:cNvGrpSpPr/>
        <p:nvPr/>
      </p:nvGrpSpPr>
      <p:grpSpPr>
        <a:xfrm>
          <a:off x="0" y="0"/>
          <a:ext cx="0" cy="0"/>
          <a:chOff x="0" y="0"/>
          <a:chExt cx="0" cy="0"/>
        </a:xfrm>
      </p:grpSpPr>
      <p:sp>
        <p:nvSpPr>
          <p:cNvPr id="105476" name="WordArt 4"/>
          <p:cNvSpPr>
            <a:spLocks noChangeArrowheads="1" noChangeShapeType="1" noTextEdit="1"/>
          </p:cNvSpPr>
          <p:nvPr/>
        </p:nvSpPr>
        <p:spPr bwMode="auto">
          <a:xfrm>
            <a:off x="2286000" y="990600"/>
            <a:ext cx="3971925" cy="781050"/>
          </a:xfrm>
          <a:prstGeom prst="rect">
            <a:avLst/>
          </a:prstGeom>
          <a:extLst>
            <a:ext uri="{AF507438-7753-43e0-B8FC-AC1667EBCBE1}">
              <a14:hiddenEffects xmlns:a14="http://schemas.microsoft.com/office/drawing/2010/main" xmlns="">
                <a:effectLst/>
              </a14:hiddenEffects>
            </a:ext>
          </a:extLst>
        </p:spPr>
        <p:txBody>
          <a:bodyPr wrap="none" fromWordArt="1">
            <a:prstTxWarp prst="textInflate">
              <a:avLst>
                <a:gd name="adj" fmla="val 13634"/>
              </a:avLst>
            </a:prstTxWarp>
            <a:scene3d>
              <a:camera prst="legacyObliqueTopRight"/>
              <a:lightRig rig="legacyFlat3" dir="b"/>
            </a:scene3d>
            <a:sp3d extrusionH="4302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1" u="none" strike="noStrike" kern="10" cap="none" spc="0" normalizeH="0" baseline="0" noProof="0" dirty="0">
                <a:ln w="9525">
                  <a:round/>
                  <a:headEnd/>
                  <a:tailEnd/>
                </a:ln>
                <a:solidFill>
                  <a:srgbClr val="0033CC"/>
                </a:solidFill>
                <a:effectLst/>
                <a:uLnTx/>
                <a:uFillTx/>
                <a:latin typeface="Broadway"/>
                <a:ea typeface="Broadway"/>
                <a:cs typeface="Broadway"/>
              </a:rPr>
              <a:t>الموضوع الرئيسي</a:t>
            </a:r>
            <a:endParaRPr kumimoji="0" lang="en-US" sz="5400" b="1" i="1" u="none" strike="noStrike" kern="10" cap="none" spc="0" normalizeH="0" baseline="0" noProof="0" dirty="0">
              <a:ln w="9525">
                <a:round/>
                <a:headEnd/>
                <a:tailEnd/>
              </a:ln>
              <a:solidFill>
                <a:srgbClr val="0033CC"/>
              </a:solidFill>
              <a:effectLst/>
              <a:uLnTx/>
              <a:uFillTx/>
              <a:latin typeface="Broadway"/>
              <a:ea typeface="Broadway"/>
              <a:cs typeface="Broadway"/>
            </a:endParaRPr>
          </a:p>
        </p:txBody>
      </p:sp>
      <p:grpSp>
        <p:nvGrpSpPr>
          <p:cNvPr id="105481" name="Group 9"/>
          <p:cNvGrpSpPr>
            <a:grpSpLocks/>
          </p:cNvGrpSpPr>
          <p:nvPr/>
        </p:nvGrpSpPr>
        <p:grpSpPr bwMode="auto">
          <a:xfrm>
            <a:off x="685800" y="1905000"/>
            <a:ext cx="7848600" cy="457200"/>
            <a:chOff x="432" y="1200"/>
            <a:chExt cx="4944" cy="288"/>
          </a:xfrm>
        </p:grpSpPr>
        <p:sp>
          <p:nvSpPr>
            <p:cNvPr id="105477" name="Freeform 5"/>
            <p:cNvSpPr>
              <a:spLocks/>
            </p:cNvSpPr>
            <p:nvPr/>
          </p:nvSpPr>
          <p:spPr bwMode="auto">
            <a:xfrm>
              <a:off x="432" y="1200"/>
              <a:ext cx="4032"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5478" name="Freeform 6"/>
            <p:cNvSpPr>
              <a:spLocks/>
            </p:cNvSpPr>
            <p:nvPr/>
          </p:nvSpPr>
          <p:spPr bwMode="auto">
            <a:xfrm rot="-462714">
              <a:off x="1056" y="1296"/>
              <a:ext cx="4320"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105479" name="Text Box 7"/>
          <p:cNvSpPr txBox="1">
            <a:spLocks noChangeArrowheads="1"/>
          </p:cNvSpPr>
          <p:nvPr/>
        </p:nvSpPr>
        <p:spPr bwMode="auto">
          <a:xfrm>
            <a:off x="685800" y="3124200"/>
            <a:ext cx="7795724" cy="769441"/>
          </a:xfrm>
          <a:prstGeom prst="rect">
            <a:avLst/>
          </a:prstGeom>
          <a:noFill/>
          <a:ln>
            <a:noFill/>
          </a:ln>
          <a:effectLst>
            <a:outerShdw blurRad="63500" dist="46662" dir="2115817"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ar-JO" sz="4400" b="1" dirty="0">
                <a:solidFill>
                  <a:srgbClr val="000000"/>
                </a:solidFill>
              </a:rPr>
              <a:t>1. حققت ولادة المسيح نبوات العهد القديم</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05480" name="Text Box 8"/>
          <p:cNvSpPr txBox="1">
            <a:spLocks noChangeArrowheads="1"/>
          </p:cNvSpPr>
          <p:nvPr/>
        </p:nvSpPr>
        <p:spPr bwMode="auto">
          <a:xfrm>
            <a:off x="1371600" y="4930775"/>
            <a:ext cx="6986614" cy="769441"/>
          </a:xfrm>
          <a:prstGeom prst="rect">
            <a:avLst/>
          </a:prstGeom>
          <a:noFill/>
          <a:ln>
            <a:noFill/>
          </a:ln>
          <a:effectLst>
            <a:outerShdw blurRad="63500" dist="46662" dir="2115817"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 تحقق طاعة البشر خطة الله</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2311476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05481"/>
                                        </p:tgtEl>
                                        <p:attrNameLst>
                                          <p:attrName>style.visibility</p:attrName>
                                        </p:attrNameLst>
                                      </p:cBhvr>
                                      <p:to>
                                        <p:strVal val="visible"/>
                                      </p:to>
                                    </p:set>
                                    <p:anim calcmode="lin" valueType="num">
                                      <p:cBhvr>
                                        <p:cTn id="7" dur="500" fill="hold"/>
                                        <p:tgtEl>
                                          <p:spTgt spid="105481"/>
                                        </p:tgtEl>
                                        <p:attrNameLst>
                                          <p:attrName>ppt_w</p:attrName>
                                        </p:attrNameLst>
                                      </p:cBhvr>
                                      <p:tavLst>
                                        <p:tav tm="0">
                                          <p:val>
                                            <p:strVal val="#ppt_w*0.05"/>
                                          </p:val>
                                        </p:tav>
                                        <p:tav tm="100000">
                                          <p:val>
                                            <p:strVal val="#ppt_w"/>
                                          </p:val>
                                        </p:tav>
                                      </p:tavLst>
                                    </p:anim>
                                    <p:anim calcmode="lin" valueType="num">
                                      <p:cBhvr>
                                        <p:cTn id="8" dur="500" fill="hold"/>
                                        <p:tgtEl>
                                          <p:spTgt spid="105481"/>
                                        </p:tgtEl>
                                        <p:attrNameLst>
                                          <p:attrName>ppt_h</p:attrName>
                                        </p:attrNameLst>
                                      </p:cBhvr>
                                      <p:tavLst>
                                        <p:tav tm="0">
                                          <p:val>
                                            <p:strVal val="#ppt_h"/>
                                          </p:val>
                                        </p:tav>
                                        <p:tav tm="100000">
                                          <p:val>
                                            <p:strVal val="#ppt_h"/>
                                          </p:val>
                                        </p:tav>
                                      </p:tavLst>
                                    </p:anim>
                                    <p:anim calcmode="lin" valueType="num">
                                      <p:cBhvr>
                                        <p:cTn id="9" dur="500" fill="hold"/>
                                        <p:tgtEl>
                                          <p:spTgt spid="105481"/>
                                        </p:tgtEl>
                                        <p:attrNameLst>
                                          <p:attrName>ppt_x</p:attrName>
                                        </p:attrNameLst>
                                      </p:cBhvr>
                                      <p:tavLst>
                                        <p:tav tm="0">
                                          <p:val>
                                            <p:strVal val="#ppt_x-.2"/>
                                          </p:val>
                                        </p:tav>
                                        <p:tav tm="100000">
                                          <p:val>
                                            <p:strVal val="#ppt_x"/>
                                          </p:val>
                                        </p:tav>
                                      </p:tavLst>
                                    </p:anim>
                                    <p:anim calcmode="lin" valueType="num">
                                      <p:cBhvr>
                                        <p:cTn id="10" dur="500" fill="hold"/>
                                        <p:tgtEl>
                                          <p:spTgt spid="105481"/>
                                        </p:tgtEl>
                                        <p:attrNameLst>
                                          <p:attrName>ppt_y</p:attrName>
                                        </p:attrNameLst>
                                      </p:cBhvr>
                                      <p:tavLst>
                                        <p:tav tm="0">
                                          <p:val>
                                            <p:strVal val="#ppt_y"/>
                                          </p:val>
                                        </p:tav>
                                        <p:tav tm="100000">
                                          <p:val>
                                            <p:strVal val="#ppt_y"/>
                                          </p:val>
                                        </p:tav>
                                      </p:tavLst>
                                    </p:anim>
                                    <p:animEffect transition="in" filter="fade">
                                      <p:cBhvr>
                                        <p:cTn id="11" dur="500"/>
                                        <p:tgtEl>
                                          <p:spTgt spid="10548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05479"/>
                                        </p:tgtEl>
                                        <p:attrNameLst>
                                          <p:attrName>style.visibility</p:attrName>
                                        </p:attrNameLst>
                                      </p:cBhvr>
                                      <p:to>
                                        <p:strVal val="visible"/>
                                      </p:to>
                                    </p:set>
                                    <p:anim calcmode="lin" valueType="num">
                                      <p:cBhvr>
                                        <p:cTn id="16" dur="500" fill="hold"/>
                                        <p:tgtEl>
                                          <p:spTgt spid="105479"/>
                                        </p:tgtEl>
                                        <p:attrNameLst>
                                          <p:attrName>ppt_w</p:attrName>
                                        </p:attrNameLst>
                                      </p:cBhvr>
                                      <p:tavLst>
                                        <p:tav tm="0">
                                          <p:val>
                                            <p:fltVal val="0"/>
                                          </p:val>
                                        </p:tav>
                                        <p:tav tm="100000">
                                          <p:val>
                                            <p:strVal val="#ppt_w"/>
                                          </p:val>
                                        </p:tav>
                                      </p:tavLst>
                                    </p:anim>
                                    <p:anim calcmode="lin" valueType="num">
                                      <p:cBhvr>
                                        <p:cTn id="17" dur="500" fill="hold"/>
                                        <p:tgtEl>
                                          <p:spTgt spid="105479"/>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105480"/>
                                        </p:tgtEl>
                                        <p:attrNameLst>
                                          <p:attrName>style.visibility</p:attrName>
                                        </p:attrNameLst>
                                      </p:cBhvr>
                                      <p:to>
                                        <p:strVal val="visible"/>
                                      </p:to>
                                    </p:set>
                                    <p:animEffect transition="in" filter="plus(in)">
                                      <p:cBhvr>
                                        <p:cTn id="22" dur="500"/>
                                        <p:tgtEl>
                                          <p:spTgt spid="105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9" grpId="0"/>
      <p:bldP spid="105480" grpId="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81000"/>
            <a:ext cx="9144000" cy="6172200"/>
            <a:chOff x="0" y="240"/>
            <a:chExt cx="5760" cy="3888"/>
          </a:xfrm>
        </p:grpSpPr>
        <p:sp>
          <p:nvSpPr>
            <p:cNvPr id="145411" name="Rectangle 3"/>
            <p:cNvSpPr>
              <a:spLocks noChangeArrowheads="1"/>
            </p:cNvSpPr>
            <p:nvPr/>
          </p:nvSpPr>
          <p:spPr bwMode="auto">
            <a:xfrm>
              <a:off x="0" y="240"/>
              <a:ext cx="5760" cy="38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45412" name="Picture 4"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
              <a:ext cx="5760" cy="3716"/>
            </a:xfrm>
            <a:prstGeom prst="rect">
              <a:avLst/>
            </a:prstGeom>
            <a:solidFill>
              <a:schemeClr val="bg1"/>
            </a:solidFill>
          </p:spPr>
        </p:pic>
      </p:grpSp>
      <p:sp>
        <p:nvSpPr>
          <p:cNvPr id="145413" name="Rectangle 5"/>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ar-JO" sz="5400" b="1" dirty="0">
                <a:solidFill>
                  <a:schemeClr val="bg1"/>
                </a:solidFill>
                <a:effectLst>
                  <a:outerShdw blurRad="38100" dist="38100" dir="2700000" algn="tl">
                    <a:srgbClr val="808080"/>
                  </a:outerShdw>
                </a:effectLst>
                <a:latin typeface="Papyrus" charset="0"/>
              </a:rPr>
              <a:t>ولادة وطفولة</a:t>
            </a:r>
            <a:br>
              <a:rPr lang="ar-JO" sz="5400" b="1" dirty="0">
                <a:solidFill>
                  <a:schemeClr val="bg1"/>
                </a:solidFill>
                <a:effectLst>
                  <a:outerShdw blurRad="38100" dist="38100" dir="2700000" algn="tl">
                    <a:srgbClr val="808080"/>
                  </a:outerShdw>
                </a:effectLst>
                <a:latin typeface="Papyrus" charset="0"/>
              </a:rPr>
            </a:br>
            <a:r>
              <a:rPr lang="ar-JO" sz="5400" b="1" dirty="0">
                <a:solidFill>
                  <a:schemeClr val="bg1"/>
                </a:solidFill>
                <a:effectLst>
                  <a:outerShdw blurRad="38100" dist="38100" dir="2700000" algn="tl">
                    <a:srgbClr val="808080"/>
                  </a:outerShdw>
                </a:effectLst>
                <a:latin typeface="Papyrus" charset="0"/>
              </a:rPr>
              <a:t>يسوع</a:t>
            </a:r>
            <a:endParaRPr lang="en-US" sz="5400" b="1" dirty="0">
              <a:solidFill>
                <a:schemeClr val="bg1"/>
              </a:solidFill>
              <a:effectLst>
                <a:outerShdw blurRad="38100" dist="38100" dir="2700000" algn="tl">
                  <a:srgbClr val="808080"/>
                </a:outerShdw>
              </a:effectLst>
              <a:latin typeface="Papyrus" charset="0"/>
            </a:endParaRPr>
          </a:p>
        </p:txBody>
      </p:sp>
      <p:sp>
        <p:nvSpPr>
          <p:cNvPr id="145414" name="Rectangle 6"/>
          <p:cNvSpPr>
            <a:spLocks noGrp="1" noChangeArrowheads="1"/>
          </p:cNvSpPr>
          <p:nvPr>
            <p:ph type="subTitle" idx="1"/>
          </p:nvPr>
        </p:nvSpPr>
        <p:spPr>
          <a:xfrm>
            <a:off x="6629400" y="6477000"/>
            <a:ext cx="2743200" cy="609600"/>
          </a:xfrm>
        </p:spPr>
        <p:txBody>
          <a:bodyPr/>
          <a:lstStyle/>
          <a:p>
            <a:r>
              <a:rPr lang="ar-JO" sz="2400" b="1" dirty="0">
                <a:solidFill>
                  <a:schemeClr val="bg1"/>
                </a:solidFill>
                <a:effectLst>
                  <a:outerShdw blurRad="38100" dist="38100" dir="2700000" algn="tl">
                    <a:srgbClr val="808080"/>
                  </a:outerShdw>
                </a:effectLst>
              </a:rPr>
              <a:t>كوني تونغ</a:t>
            </a:r>
            <a:endParaRPr lang="en-US" sz="2400" b="1" dirty="0">
              <a:solidFill>
                <a:schemeClr val="bg1"/>
              </a:solidFill>
              <a:effectLst>
                <a:outerShdw blurRad="38100" dist="38100" dir="2700000" algn="tl">
                  <a:srgbClr val="808080"/>
                </a:outerShdw>
              </a:effectLst>
            </a:endParaRPr>
          </a:p>
        </p:txBody>
      </p:sp>
    </p:spTree>
    <p:extLst>
      <p:ext uri="{BB962C8B-B14F-4D97-AF65-F5344CB8AC3E}">
        <p14:creationId xmlns:p14="http://schemas.microsoft.com/office/powerpoint/2010/main" val="3203964497"/>
      </p:ext>
    </p:extLst>
  </p:cSld>
  <p:clrMapOvr>
    <a:masterClrMapping/>
  </p:clrMapOvr>
  <p:transition>
    <p:comb/>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A7182DB-A92D-4341-AA82-244C1C3430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ث. صباه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17-19</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الأحداث المختارة من حياة المسيح المبكرة تظهر أنه بينما كان ينمو جسدياً، ذهنياً، روحياً واجتماعياً فقد كان مدركاً لألوهيته بشكل كامل كما كان مدركاً لبشريته</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87560932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0A32356-10FE-4791-8036-18A3FAB98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(1) نموه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17</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40</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ترعرع يسوع جسدياً، ذهنياً وروحياً مثبتاً أنه قد خسل على التعليم الكتابي من شبابه في بيت تقي</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00AA201E-6A6D-4341-977F-C5549CC6D968}"/>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2800" b="1" kern="0" dirty="0">
                <a:solidFill>
                  <a:srgbClr val="FFFFFF"/>
                </a:solidFill>
                <a:effectLst>
                  <a:glow rad="228600">
                    <a:srgbClr val="000000"/>
                  </a:glow>
                </a:effectLst>
                <a:latin typeface="Arial"/>
                <a:cs typeface="Arial"/>
              </a:rPr>
              <a:t>ث. صباه</a:t>
            </a:r>
            <a:endParaRPr lang="en-US" sz="28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652048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icture 1">
            <a:extLst>
              <a:ext uri="{FF2B5EF4-FFF2-40B4-BE49-F238E27FC236}">
                <a16:creationId xmlns:a16="http://schemas.microsoft.com/office/drawing/2014/main" id="{BEDD0411-C115-8D62-C0B6-F4C412DB528B}"/>
              </a:ext>
            </a:extLst>
          </p:cNvPr>
          <p:cNvPicPr>
            <a:picLocks noChangeAspect="1"/>
          </p:cNvPicPr>
          <p:nvPr/>
        </p:nvPicPr>
        <p:blipFill>
          <a:blip r:embed="rId2" cstate="print"/>
          <a:stretch>
            <a:fillRect/>
          </a:stretch>
        </p:blipFill>
        <p:spPr>
          <a:xfrm>
            <a:off x="0" y="0"/>
            <a:ext cx="9145117" cy="6859117"/>
          </a:xfrm>
          <a:prstGeom prst="rect">
            <a:avLst/>
          </a:prstGeom>
          <a:ln w="12700">
            <a:miter lim="400000"/>
          </a:ln>
        </p:spPr>
      </p:pic>
      <p:sp>
        <p:nvSpPr>
          <p:cNvPr id="2" name="Title 1">
            <a:extLst>
              <a:ext uri="{FF2B5EF4-FFF2-40B4-BE49-F238E27FC236}">
                <a16:creationId xmlns:a16="http://schemas.microsoft.com/office/drawing/2014/main" id="{A2F65106-C33C-224F-9E97-B86700D25BD3}"/>
              </a:ext>
            </a:extLst>
          </p:cNvPr>
          <p:cNvSpPr>
            <a:spLocks noGrp="1"/>
          </p:cNvSpPr>
          <p:nvPr>
            <p:ph type="title"/>
          </p:nvPr>
        </p:nvSpPr>
        <p:spPr>
          <a:xfrm>
            <a:off x="171450" y="76200"/>
            <a:ext cx="8896350" cy="1143000"/>
          </a:xfrm>
          <a:effectLst/>
        </p:spPr>
        <p:txBody>
          <a:bodyPr/>
          <a:lstStyle/>
          <a:p>
            <a:pPr algn="ctr">
              <a:defRPr/>
            </a:pPr>
            <a:br>
              <a:rPr lang="en-US" dirty="0">
                <a:effectLst>
                  <a:glow rad="228600">
                    <a:schemeClr val="bg2">
                      <a:alpha val="81000"/>
                    </a:schemeClr>
                  </a:glow>
                </a:effectLst>
                <a:ea typeface="ＭＳ Ｐゴシック" charset="0"/>
              </a:rPr>
            </a:br>
            <a:r>
              <a:rPr lang="ar-JO" dirty="0">
                <a:effectLst>
                  <a:glow rad="228600">
                    <a:schemeClr val="bg2">
                      <a:alpha val="81000"/>
                    </a:schemeClr>
                  </a:glow>
                </a:effectLst>
                <a:ea typeface="ＭＳ Ｐゴシック" charset="0"/>
              </a:rPr>
              <a:t>رفض اليهود المسيح </a:t>
            </a:r>
            <a:br>
              <a:rPr lang="ar-JO" dirty="0">
                <a:effectLst>
                  <a:glow rad="228600">
                    <a:schemeClr val="bg2">
                      <a:alpha val="81000"/>
                    </a:schemeClr>
                  </a:glow>
                </a:effectLst>
                <a:ea typeface="ＭＳ Ｐゴシック" charset="0"/>
              </a:rPr>
            </a:br>
            <a:r>
              <a:rPr lang="ar-JO" dirty="0">
                <a:effectLst>
                  <a:glow rad="228600">
                    <a:schemeClr val="bg2">
                      <a:alpha val="81000"/>
                    </a:schemeClr>
                  </a:glow>
                </a:effectLst>
                <a:ea typeface="ＭＳ Ｐゴシック" charset="0"/>
              </a:rPr>
              <a:t>مع أنه كان يهودياً (1: 11)</a:t>
            </a:r>
            <a:endParaRPr lang="en-US" dirty="0">
              <a:effectLst>
                <a:glow rad="228600">
                  <a:schemeClr val="bg2">
                    <a:alpha val="81000"/>
                  </a:schemeClr>
                </a:glow>
              </a:effectLst>
              <a:ea typeface="ＭＳ Ｐゴシック" charset="0"/>
            </a:endParaRPr>
          </a:p>
        </p:txBody>
      </p:sp>
      <p:sp>
        <p:nvSpPr>
          <p:cNvPr id="4" name="Title 1">
            <a:extLst>
              <a:ext uri="{FF2B5EF4-FFF2-40B4-BE49-F238E27FC236}">
                <a16:creationId xmlns:a16="http://schemas.microsoft.com/office/drawing/2014/main" id="{A62C1540-578F-EC4C-B17B-3215F6624247}"/>
              </a:ext>
            </a:extLst>
          </p:cNvPr>
          <p:cNvSpPr txBox="1">
            <a:spLocks/>
          </p:cNvSpPr>
          <p:nvPr/>
        </p:nvSpPr>
        <p:spPr bwMode="auto">
          <a:xfrm>
            <a:off x="0" y="4572000"/>
            <a:ext cx="9144000" cy="2209800"/>
          </a:xfrm>
          <a:prstGeom prst="rect">
            <a:avLst/>
          </a:prstGeom>
          <a:noFill/>
          <a:ln w="12700">
            <a:noFill/>
            <a:miter lim="800000"/>
            <a:headEnd/>
            <a:tailEnd/>
          </a:ln>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charset="0"/>
                <a:cs typeface="Arial" panose="020B0604020202020204" pitchFamily="34" charset="0"/>
              </a:rPr>
              <a:t>إلى خاصته جاء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charset="0"/>
                <a:cs typeface="Arial" panose="020B0604020202020204" pitchFamily="34" charset="0"/>
              </a:rPr>
              <a:t>و خاصته لم تقبله</a:t>
            </a:r>
            <a:endParaRPr kumimoji="0" lang="en-US" sz="3600" b="1" i="0" u="none" strike="noStrike" kern="120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549076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756FB648-7BD1-463C-AC76-A270156730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(2) زيارته إلى أورشليم</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18</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41-50</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معرفة يسوع بتعاليم الناموس في الهيكل بعمر اثنا عشر سنة يظهر أنه لم يكن مجرد ابن الناموس لكنه في فهم كامل لألوهيته ورسالته وعلاقته مع الآب حتى في هذا السن المبكر</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DE3334B-10EE-40F8-A0E3-AA543A151E1F}"/>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2800" b="1" kern="0" dirty="0">
                <a:solidFill>
                  <a:srgbClr val="FFFFFF"/>
                </a:solidFill>
                <a:effectLst>
                  <a:glow rad="228600">
                    <a:srgbClr val="000000"/>
                  </a:glow>
                </a:effectLst>
                <a:latin typeface="Arial"/>
                <a:cs typeface="Arial"/>
              </a:rPr>
              <a:t>ث. صباه</a:t>
            </a:r>
            <a:endParaRPr lang="en-US" sz="28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3082279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D2834FDF-88BD-49B6-A3CB-3FAD57A96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(3) تطوره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19</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لوقا 2: 51-52</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في الأحداث غير المسجلة للثمانية عشر عاماً التالية من حياة يسوع فقد كان ينمو ذهنياً، جسدياً، روحياً واجتماعياً وبهذا يثبت كمال رجولته وكمال طاعته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2696C6AB-D472-42FD-894E-1BE8A3DAC5F8}"/>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ar-JO" sz="2800" b="1" kern="0" dirty="0">
                <a:solidFill>
                  <a:srgbClr val="FFFFFF"/>
                </a:solidFill>
                <a:effectLst>
                  <a:glow rad="228600">
                    <a:srgbClr val="000000"/>
                  </a:glow>
                </a:effectLst>
                <a:latin typeface="Arial"/>
                <a:cs typeface="Arial"/>
              </a:rPr>
              <a:t>ث. صباه</a:t>
            </a:r>
            <a:endParaRPr lang="en-US" sz="28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23823669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a:cs typeface="Arial"/>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Tree>
    <p:extLst>
      <p:ext uri="{BB962C8B-B14F-4D97-AF65-F5344CB8AC3E}">
        <p14:creationId xmlns:p14="http://schemas.microsoft.com/office/powerpoint/2010/main" val="55463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83C9DDA-35AD-403E-954A-6466CFCDEB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sz="5400" b="1" dirty="0">
                <a:solidFill>
                  <a:srgbClr val="FFFFFF"/>
                </a:solidFill>
                <a:effectLst>
                  <a:glow rad="228600">
                    <a:srgbClr val="000000"/>
                  </a:glow>
                </a:effectLst>
                <a:latin typeface="Arial"/>
                <a:cs typeface="Arial"/>
              </a:rPr>
              <a:t>ب. سفير الملك</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20-23</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chemeClr val="bg2"/>
                  </a:glow>
                </a:effectLst>
                <a:latin typeface="Arial"/>
                <a:cs typeface="Arial"/>
              </a:rPr>
              <a:t>يسبق يوحنا المعمدان يسوع المسيح ليحضر إسرائيل لاستقباله كونه المسيا المنتظر</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93988454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DA381B83-A047-485C-BE0F-E123C49A02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1. رسالة يوحنا</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20</a:t>
            </a:r>
            <a:endParaRPr lang="de-DE"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مرقس 1: 1، لوقا 3: 1-2</a:t>
            </a:r>
            <a:endParaRPr lang="de-DE"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يستقبل يوحنا رسالة نبوية من الله في البرية أن يخصص إسرائيل للرب تحضيراً للمسيا</a:t>
            </a:r>
            <a:r>
              <a:rPr lang="en-GB" sz="3200" b="1" kern="0" dirty="0">
                <a:solidFill>
                  <a:srgbClr val="FFFFFF"/>
                </a:solidFill>
                <a:effectLst>
                  <a:glow rad="228600">
                    <a:srgbClr val="220011"/>
                  </a:glow>
                </a:effectLst>
                <a:latin typeface="Arial"/>
                <a:cs typeface="Arial"/>
              </a:rPr>
              <a:t>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96630263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يوحنا المعمدان</a:t>
            </a:r>
            <a:endParaRPr lang="en-US" sz="4000" b="1" dirty="0">
              <a:latin typeface="Arial" panose="020B0604020202020204" pitchFamily="34" charset="0"/>
              <a:ea typeface="ＭＳ Ｐゴシック" charset="0"/>
              <a:cs typeface="Arial" panose="020B0604020202020204" pitchFamily="34"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marL="0" indent="0" algn="r" eaLnBrk="1" hangingPunct="1">
              <a:lnSpc>
                <a:spcPct val="90000"/>
              </a:lnSpc>
              <a:buNone/>
            </a:pPr>
            <a:r>
              <a:rPr lang="ar-JO" sz="2800" b="1" dirty="0">
                <a:solidFill>
                  <a:schemeClr val="bg1"/>
                </a:solidFill>
                <a:latin typeface="Arial" panose="020B0604020202020204" pitchFamily="34" charset="0"/>
                <a:ea typeface="ＭＳ Ｐゴシック" charset="0"/>
                <a:cs typeface="Arial" panose="020B0604020202020204" pitchFamily="34" charset="0"/>
              </a:rPr>
              <a:t>و في السنة الخامسة عشرة من سلطنة طيباريوس </a:t>
            </a:r>
            <a:r>
              <a:rPr lang="ar-JO" sz="2800" b="1" dirty="0">
                <a:solidFill>
                  <a:srgbClr val="FFFF00"/>
                </a:solidFill>
                <a:latin typeface="Arial" panose="020B0604020202020204" pitchFamily="34" charset="0"/>
                <a:ea typeface="ＭＳ Ｐゴシック" charset="0"/>
                <a:cs typeface="Arial" panose="020B0604020202020204" pitchFamily="34" charset="0"/>
              </a:rPr>
              <a:t>قيصر</a:t>
            </a:r>
            <a:r>
              <a:rPr lang="ar-JO" sz="2800" b="1" dirty="0">
                <a:solidFill>
                  <a:schemeClr val="bg1"/>
                </a:solidFill>
                <a:latin typeface="Arial" panose="020B0604020202020204" pitchFamily="34" charset="0"/>
                <a:ea typeface="ＭＳ Ｐゴシック" charset="0"/>
                <a:cs typeface="Arial" panose="020B0604020202020204" pitchFamily="34" charset="0"/>
              </a:rPr>
              <a:t> إذ كان </a:t>
            </a:r>
            <a:r>
              <a:rPr lang="ar-JO" sz="2800" b="1" dirty="0">
                <a:solidFill>
                  <a:srgbClr val="FFFF00"/>
                </a:solidFill>
                <a:latin typeface="Arial" panose="020B0604020202020204" pitchFamily="34" charset="0"/>
                <a:ea typeface="ＭＳ Ｐゴシック" charset="0"/>
                <a:cs typeface="Arial" panose="020B0604020202020204" pitchFamily="34" charset="0"/>
              </a:rPr>
              <a:t>بيلاطس</a:t>
            </a:r>
            <a:r>
              <a:rPr lang="ar-JO" sz="2800" b="1" dirty="0">
                <a:solidFill>
                  <a:schemeClr val="bg1"/>
                </a:solidFill>
                <a:latin typeface="Arial" panose="020B0604020202020204" pitchFamily="34" charset="0"/>
                <a:ea typeface="ＭＳ Ｐゴシック" charset="0"/>
                <a:cs typeface="Arial" panose="020B0604020202020204" pitchFamily="34" charset="0"/>
              </a:rPr>
              <a:t> البنطي والياً على اليهودية و</a:t>
            </a:r>
            <a:r>
              <a:rPr lang="ar-JO" sz="2800" b="1" dirty="0">
                <a:solidFill>
                  <a:srgbClr val="FFFF00"/>
                </a:solidFill>
                <a:latin typeface="Arial" panose="020B0604020202020204" pitchFamily="34" charset="0"/>
                <a:ea typeface="ＭＳ Ｐゴシック" charset="0"/>
                <a:cs typeface="Arial" panose="020B0604020202020204" pitchFamily="34" charset="0"/>
              </a:rPr>
              <a:t>هيرودس</a:t>
            </a:r>
            <a:r>
              <a:rPr lang="ar-JO" sz="2800" b="1" dirty="0">
                <a:solidFill>
                  <a:schemeClr val="bg1"/>
                </a:solidFill>
                <a:latin typeface="Arial" panose="020B0604020202020204" pitchFamily="34" charset="0"/>
                <a:ea typeface="ＭＳ Ｐゴシック" charset="0"/>
                <a:cs typeface="Arial" panose="020B0604020202020204" pitchFamily="34" charset="0"/>
              </a:rPr>
              <a:t> رئيس ربع على الجليل و</a:t>
            </a:r>
            <a:r>
              <a:rPr lang="ar-JO" sz="2800" b="1" dirty="0">
                <a:solidFill>
                  <a:srgbClr val="FFFF00"/>
                </a:solidFill>
                <a:latin typeface="Arial" panose="020B0604020202020204" pitchFamily="34" charset="0"/>
                <a:ea typeface="ＭＳ Ｐゴシック" charset="0"/>
                <a:cs typeface="Arial" panose="020B0604020202020204" pitchFamily="34" charset="0"/>
              </a:rPr>
              <a:t>فيلبس</a:t>
            </a:r>
            <a:r>
              <a:rPr lang="ar-JO" sz="2800" b="1" dirty="0">
                <a:solidFill>
                  <a:schemeClr val="bg1"/>
                </a:solidFill>
                <a:latin typeface="Arial" panose="020B0604020202020204" pitchFamily="34" charset="0"/>
                <a:ea typeface="ＭＳ Ｐゴシック" charset="0"/>
                <a:cs typeface="Arial" panose="020B0604020202020204" pitchFamily="34" charset="0"/>
              </a:rPr>
              <a:t> أخوه رئيس ربع على إيطورية وكورة تراخونيتس و</a:t>
            </a:r>
            <a:r>
              <a:rPr lang="ar-JO" sz="2800" b="1" dirty="0">
                <a:solidFill>
                  <a:srgbClr val="FFFF00"/>
                </a:solidFill>
                <a:latin typeface="Arial" panose="020B0604020202020204" pitchFamily="34" charset="0"/>
                <a:ea typeface="ＭＳ Ｐゴシック" charset="0"/>
                <a:cs typeface="Arial" panose="020B0604020202020204" pitchFamily="34" charset="0"/>
              </a:rPr>
              <a:t>ليسانيوس</a:t>
            </a:r>
            <a:r>
              <a:rPr lang="ar-JO" sz="2800" b="1" dirty="0">
                <a:solidFill>
                  <a:schemeClr val="bg1"/>
                </a:solidFill>
                <a:latin typeface="Arial" panose="020B0604020202020204" pitchFamily="34" charset="0"/>
                <a:ea typeface="ＭＳ Ｐゴシック" charset="0"/>
                <a:cs typeface="Arial" panose="020B0604020202020204" pitchFamily="34" charset="0"/>
              </a:rPr>
              <a:t> رئيس ربع على الأبلية</a:t>
            </a:r>
          </a:p>
          <a:p>
            <a:pPr marL="0" indent="0" algn="r" eaLnBrk="1" hangingPunct="1">
              <a:lnSpc>
                <a:spcPct val="90000"/>
              </a:lnSpc>
              <a:buNone/>
            </a:pPr>
            <a:r>
              <a:rPr lang="ar-JO" sz="2800" b="1" dirty="0">
                <a:solidFill>
                  <a:schemeClr val="bg1"/>
                </a:solidFill>
                <a:latin typeface="Arial" panose="020B0604020202020204" pitchFamily="34" charset="0"/>
                <a:ea typeface="ＭＳ Ｐゴシック" charset="0"/>
                <a:cs typeface="Arial" panose="020B0604020202020204" pitchFamily="34" charset="0"/>
              </a:rPr>
              <a:t>في أيام رئيس الكهنة </a:t>
            </a:r>
            <a:r>
              <a:rPr lang="ar-JO" sz="2800" b="1" dirty="0">
                <a:solidFill>
                  <a:srgbClr val="FFFF00"/>
                </a:solidFill>
                <a:latin typeface="Arial" panose="020B0604020202020204" pitchFamily="34" charset="0"/>
                <a:ea typeface="ＭＳ Ｐゴシック" charset="0"/>
                <a:cs typeface="Arial" panose="020B0604020202020204" pitchFamily="34" charset="0"/>
              </a:rPr>
              <a:t>حنان</a:t>
            </a:r>
            <a:r>
              <a:rPr lang="ar-JO" sz="2800" b="1" dirty="0">
                <a:solidFill>
                  <a:schemeClr val="bg1"/>
                </a:solidFill>
                <a:latin typeface="Arial" panose="020B0604020202020204" pitchFamily="34" charset="0"/>
                <a:ea typeface="ＭＳ Ｐゴシック" charset="0"/>
                <a:cs typeface="Arial" panose="020B0604020202020204" pitchFamily="34" charset="0"/>
              </a:rPr>
              <a:t> و</a:t>
            </a:r>
            <a:r>
              <a:rPr lang="ar-JO" sz="2800" b="1" dirty="0">
                <a:solidFill>
                  <a:srgbClr val="FFFF00"/>
                </a:solidFill>
                <a:latin typeface="Arial" panose="020B0604020202020204" pitchFamily="34" charset="0"/>
                <a:ea typeface="ＭＳ Ｐゴシック" charset="0"/>
                <a:cs typeface="Arial" panose="020B0604020202020204" pitchFamily="34" charset="0"/>
              </a:rPr>
              <a:t>قيافا</a:t>
            </a:r>
            <a:r>
              <a:rPr lang="ar-JO" sz="2800" b="1" dirty="0">
                <a:solidFill>
                  <a:schemeClr val="bg1"/>
                </a:solidFill>
                <a:latin typeface="Arial" panose="020B0604020202020204" pitchFamily="34" charset="0"/>
                <a:ea typeface="ＭＳ Ｐゴシック" charset="0"/>
                <a:cs typeface="Arial" panose="020B0604020202020204" pitchFamily="34" charset="0"/>
              </a:rPr>
              <a:t> كانت كلمة الله على يوحنا بن زكريا في البرية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marL="0" indent="0" eaLnBrk="1" hangingPunct="1">
              <a:lnSpc>
                <a:spcPct val="90000"/>
              </a:lnSpc>
              <a:buNone/>
            </a:pP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7156" name="TextBox 5"/>
          <p:cNvSpPr txBox="1">
            <a:spLocks noChangeArrowheads="1"/>
          </p:cNvSpPr>
          <p:nvPr/>
        </p:nvSpPr>
        <p:spPr bwMode="auto">
          <a:xfrm>
            <a:off x="533400" y="493720"/>
            <a:ext cx="1752600"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3: 1-2</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687638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02" name="Rounded Rectangle 34"/>
          <p:cNvSpPr>
            <a:spLocks noChangeArrowheads="1"/>
          </p:cNvSpPr>
          <p:nvPr/>
        </p:nvSpPr>
        <p:spPr bwMode="auto">
          <a:xfrm>
            <a:off x="34925" y="76200"/>
            <a:ext cx="9074150" cy="1447800"/>
          </a:xfrm>
          <a:prstGeom prst="roundRect">
            <a:avLst>
              <a:gd name="adj" fmla="val 16667"/>
            </a:avLst>
          </a:prstGeom>
          <a:solidFill>
            <a:schemeClr val="tx2"/>
          </a:solidFill>
          <a:ln w="9525">
            <a:solidFill>
              <a:srgbClr val="FFFFFF"/>
            </a:solidFill>
            <a:round/>
            <a:headEnd/>
            <a:tailEnd/>
          </a:ln>
        </p:spPr>
        <p: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03" name="Rectangle 8"/>
          <p:cNvSpPr>
            <a:spLocks noGrp="1" noChangeArrowheads="1"/>
          </p:cNvSpPr>
          <p:nvPr>
            <p:ph type="title"/>
          </p:nvPr>
        </p:nvSpPr>
        <p:spPr bwMode="auto">
          <a:xfrm>
            <a:off x="-152400" y="0"/>
            <a:ext cx="9448800" cy="8413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2124" tIns="41061" rIns="82124" bIns="41061" numCol="1" anchor="b" anchorCtr="0" compatLnSpc="1">
            <a:prstTxWarp prst="textNoShape">
              <a:avLst/>
            </a:prstTxWarp>
          </a:bodyPr>
          <a:lstStyle/>
          <a:p>
            <a:pPr eaLnBrk="1" hangingPunct="1"/>
            <a:r>
              <a:rPr lang="ar-JO" altLang="zh-CN" sz="4400" dirty="0">
                <a:solidFill>
                  <a:schemeClr val="bg1"/>
                </a:solidFill>
                <a:latin typeface="Arial" panose="020B0604020202020204" pitchFamily="34" charset="0"/>
                <a:ea typeface="MS Gothic" charset="0"/>
                <a:cs typeface="Arial" panose="020B0604020202020204" pitchFamily="34" charset="0"/>
              </a:rPr>
              <a:t>فترة خدمة المسيح</a:t>
            </a:r>
            <a:endParaRPr lang="en-US" altLang="zh-CN" sz="4000" dirty="0">
              <a:latin typeface="Arial" panose="020B0604020202020204" pitchFamily="34" charset="0"/>
              <a:ea typeface="MS Gothic" charset="0"/>
              <a:cs typeface="Arial" panose="020B0604020202020204" pitchFamily="34" charset="0"/>
            </a:endParaRPr>
          </a:p>
        </p:txBody>
      </p:sp>
      <p:sp>
        <p:nvSpPr>
          <p:cNvPr id="25604" name="Text Box 9"/>
          <p:cNvSpPr txBox="1">
            <a:spLocks noChangeArrowheads="1"/>
          </p:cNvSpPr>
          <p:nvPr/>
        </p:nvSpPr>
        <p:spPr bwMode="auto">
          <a:xfrm>
            <a:off x="-47625" y="838200"/>
            <a:ext cx="92408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خريف 29 م – 3 نيسان 33 م (5ر3 سنوات)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05" name="Text Box 9"/>
          <p:cNvSpPr txBox="1">
            <a:spLocks noChangeArrowheads="1"/>
          </p:cNvSpPr>
          <p:nvPr/>
        </p:nvSpPr>
        <p:spPr bwMode="auto">
          <a:xfrm>
            <a:off x="0" y="2743200"/>
            <a:ext cx="1981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بدء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خدمة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يسوع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06" name="Text Box 9"/>
          <p:cNvSpPr txBox="1">
            <a:spLocks noChangeArrowheads="1"/>
          </p:cNvSpPr>
          <p:nvPr/>
        </p:nvSpPr>
        <p:spPr bwMode="auto">
          <a:xfrm>
            <a:off x="152400" y="4648200"/>
            <a:ext cx="1447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خريف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29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cxnSp>
        <p:nvCxnSpPr>
          <p:cNvPr id="25607"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608"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609"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610"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611"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612"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5613" name="Text Box 9"/>
          <p:cNvSpPr txBox="1">
            <a:spLocks noChangeArrowheads="1"/>
          </p:cNvSpPr>
          <p:nvPr/>
        </p:nvSpPr>
        <p:spPr bwMode="auto">
          <a:xfrm>
            <a:off x="2057400" y="2743200"/>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الأول</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7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30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14" name="Text Box 9"/>
          <p:cNvSpPr txBox="1">
            <a:spLocks noChangeArrowheads="1"/>
          </p:cNvSpPr>
          <p:nvPr/>
        </p:nvSpPr>
        <p:spPr bwMode="auto">
          <a:xfrm>
            <a:off x="1571604" y="4648200"/>
            <a:ext cx="200979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يوحنا 2: 13، 23</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615" name="Text Box 9"/>
          <p:cNvSpPr txBox="1">
            <a:spLocks noChangeArrowheads="1"/>
          </p:cNvSpPr>
          <p:nvPr/>
        </p:nvSpPr>
        <p:spPr bwMode="auto">
          <a:xfrm>
            <a:off x="3643306" y="2743200"/>
            <a:ext cx="172879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الفصح الثاني</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16" name="Text Box 9"/>
          <p:cNvSpPr txBox="1">
            <a:spLocks noChangeArrowheads="1"/>
          </p:cNvSpPr>
          <p:nvPr/>
        </p:nvSpPr>
        <p:spPr bwMode="auto">
          <a:xfrm>
            <a:off x="3429000" y="4648200"/>
            <a:ext cx="250032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غير مذكور في يوحنا</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مر 2: 23-28</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لو 6: 1-5</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مت 12: 1-8</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17" name="Text Box 9"/>
          <p:cNvSpPr txBox="1">
            <a:spLocks noChangeArrowheads="1"/>
          </p:cNvSpPr>
          <p:nvPr/>
        </p:nvSpPr>
        <p:spPr bwMode="auto">
          <a:xfrm>
            <a:off x="5286380" y="2743200"/>
            <a:ext cx="178117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الثالث</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25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32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18"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6: 4</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619" name="Text Box 9"/>
          <p:cNvSpPr txBox="1">
            <a:spLocks noChangeArrowheads="1"/>
          </p:cNvSpPr>
          <p:nvPr/>
        </p:nvSpPr>
        <p:spPr bwMode="auto">
          <a:xfrm>
            <a:off x="7143768" y="2743200"/>
            <a:ext cx="177163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الرابع</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33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620" name="Text Box 9"/>
          <p:cNvSpPr txBox="1">
            <a:spLocks noChangeArrowheads="1"/>
          </p:cNvSpPr>
          <p:nvPr/>
        </p:nvSpPr>
        <p:spPr bwMode="auto">
          <a:xfrm>
            <a:off x="7072330" y="4648200"/>
            <a:ext cx="207167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11: 55-12: 1</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621" name="Text Box 9"/>
          <p:cNvSpPr txBox="1">
            <a:spLocks noChangeArrowheads="1"/>
          </p:cNvSpPr>
          <p:nvPr/>
        </p:nvSpPr>
        <p:spPr bwMode="auto">
          <a:xfrm>
            <a:off x="381000" y="1573213"/>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ذكر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يوحنا</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 وحده ثلاثة أعياد فصح</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36" name="TextBox 35"/>
          <p:cNvSpPr txBox="1"/>
          <p:nvPr/>
        </p:nvSpPr>
        <p:spPr>
          <a:xfrm>
            <a:off x="8616950" y="71438"/>
            <a:ext cx="530915" cy="461665"/>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rPr>
              <a:t>56</a:t>
            </a:r>
            <a:endParaRPr kumimoji="0" lang="en-US"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endParaRPr>
          </a:p>
        </p:txBody>
      </p:sp>
      <p:sp>
        <p:nvSpPr>
          <p:cNvPr id="25623" name="Text Box 9"/>
          <p:cNvSpPr txBox="1">
            <a:spLocks noChangeArrowheads="1"/>
          </p:cNvSpPr>
          <p:nvPr/>
        </p:nvSpPr>
        <p:spPr bwMode="auto">
          <a:xfrm>
            <a:off x="0" y="6443663"/>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و. هوينر، النواحي المخصتة بالتسلسل الزمني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25624" name="Text Box 9"/>
          <p:cNvSpPr txBox="1">
            <a:spLocks noChangeArrowheads="1"/>
          </p:cNvSpPr>
          <p:nvPr/>
        </p:nvSpPr>
        <p:spPr bwMode="auto">
          <a:xfrm>
            <a:off x="381000" y="1997075"/>
            <a:ext cx="8458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2FCFF"/>
                </a:solidFill>
                <a:effectLst/>
                <a:uLnTx/>
                <a:uFillTx/>
                <a:latin typeface="Arial" panose="020B0604020202020204" pitchFamily="34" charset="0"/>
                <a:ea typeface="MS Gothic" charset="0"/>
                <a:cs typeface="Arial" panose="020B0604020202020204" pitchFamily="34" charset="0"/>
              </a:rPr>
              <a:t>لذلك فإن خدمة يسوع هي 5ر2 سنة على الأقل</a:t>
            </a:r>
            <a:endParaRPr kumimoji="0" lang="en-US" sz="2000" b="1" i="0" u="none" strike="noStrike" kern="1200" cap="none" spc="0" normalizeH="0" baseline="0" noProof="0" dirty="0">
              <a:ln>
                <a:noFill/>
              </a:ln>
              <a:solidFill>
                <a:srgbClr val="F2FCFF"/>
              </a:solidFill>
              <a:effectLst/>
              <a:uLnTx/>
              <a:uFillTx/>
              <a:latin typeface="Arial" panose="020B0604020202020204" pitchFamily="34" charset="0"/>
              <a:ea typeface="MS Gothic" charset="0"/>
              <a:cs typeface="Arial" panose="020B0604020202020204" pitchFamily="34" charset="0"/>
            </a:endParaRPr>
          </a:p>
        </p:txBody>
      </p:sp>
    </p:spTree>
    <p:extLst>
      <p:ext uri="{BB962C8B-B14F-4D97-AF65-F5344CB8AC3E}">
        <p14:creationId xmlns:p14="http://schemas.microsoft.com/office/powerpoint/2010/main" val="2220122787"/>
      </p:ext>
    </p:extLst>
  </p:cSld>
  <p:clrMapOvr>
    <a:masterClrMapping/>
  </p:clrMapOvr>
  <p:transition>
    <p:zoom/>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التسلسل الزمني ليسوع والأعمال</a:t>
            </a:r>
            <a:endParaRPr kumimoji="0" lang="en-US" dirty="0">
              <a:latin typeface="Arial" panose="020B0604020202020204" pitchFamily="34" charset="0"/>
              <a:ea typeface="ＭＳ Ｐゴシック" charset="0"/>
              <a:cs typeface="Arial" panose="020B0604020202020204" pitchFamily="34" charset="0"/>
            </a:endParaRPr>
          </a:p>
        </p:txBody>
      </p:sp>
      <p:sp>
        <p:nvSpPr>
          <p:cNvPr id="84995" name="Text Box 3"/>
          <p:cNvSpPr txBox="1">
            <a:spLocks noChangeArrowheads="1"/>
          </p:cNvSpPr>
          <p:nvPr/>
        </p:nvSpPr>
        <p:spPr bwMode="auto">
          <a:xfrm>
            <a:off x="483211" y="1219200"/>
            <a:ext cx="8258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4 ق.م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4996" name="Text Box 4"/>
          <p:cNvSpPr txBox="1">
            <a:spLocks noChangeArrowheads="1"/>
          </p:cNvSpPr>
          <p:nvPr/>
        </p:nvSpPr>
        <p:spPr bwMode="auto">
          <a:xfrm>
            <a:off x="1397611" y="1219200"/>
            <a:ext cx="8258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1 ق.م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4997" name="Text Box 5"/>
          <p:cNvSpPr txBox="1">
            <a:spLocks noChangeArrowheads="1"/>
          </p:cNvSpPr>
          <p:nvPr/>
        </p:nvSpPr>
        <p:spPr bwMode="auto">
          <a:xfrm>
            <a:off x="2676866" y="1219200"/>
            <a:ext cx="5533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1 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4998" name="Text Box 6"/>
          <p:cNvSpPr txBox="1">
            <a:spLocks noChangeArrowheads="1"/>
          </p:cNvSpPr>
          <p:nvPr/>
        </p:nvSpPr>
        <p:spPr bwMode="auto">
          <a:xfrm>
            <a:off x="5260629" y="121920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29</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4999" name="Text Box 7"/>
          <p:cNvSpPr txBox="1">
            <a:spLocks noChangeArrowheads="1"/>
          </p:cNvSpPr>
          <p:nvPr/>
        </p:nvSpPr>
        <p:spPr bwMode="auto">
          <a:xfrm>
            <a:off x="6168679" y="121920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30</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0" name="Text Box 8"/>
          <p:cNvSpPr txBox="1">
            <a:spLocks noChangeArrowheads="1"/>
          </p:cNvSpPr>
          <p:nvPr/>
        </p:nvSpPr>
        <p:spPr bwMode="auto">
          <a:xfrm>
            <a:off x="6776692" y="121920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33</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1" name="Text Box 9"/>
          <p:cNvSpPr txBox="1">
            <a:spLocks noChangeArrowheads="1"/>
          </p:cNvSpPr>
          <p:nvPr/>
        </p:nvSpPr>
        <p:spPr bwMode="auto">
          <a:xfrm>
            <a:off x="8065742" y="121920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35</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2" name="Text Box 10"/>
          <p:cNvSpPr txBox="1">
            <a:spLocks noChangeArrowheads="1"/>
          </p:cNvSpPr>
          <p:nvPr/>
        </p:nvSpPr>
        <p:spPr bwMode="auto">
          <a:xfrm>
            <a:off x="3677892" y="121920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14</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3" name="Text Box 11"/>
          <p:cNvSpPr txBox="1">
            <a:spLocks noChangeArrowheads="1"/>
          </p:cNvSpPr>
          <p:nvPr/>
        </p:nvSpPr>
        <p:spPr bwMode="auto">
          <a:xfrm>
            <a:off x="514433" y="1905000"/>
            <a:ext cx="77136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ولادة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4" name="Text Box 12"/>
          <p:cNvSpPr txBox="1">
            <a:spLocks noChangeArrowheads="1"/>
          </p:cNvSpPr>
          <p:nvPr/>
        </p:nvSpPr>
        <p:spPr bwMode="auto">
          <a:xfrm>
            <a:off x="1399453" y="1905000"/>
            <a:ext cx="159370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سنة واحدة</a:t>
            </a:r>
            <a:r>
              <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a:t>
            </a:r>
          </a:p>
        </p:txBody>
      </p:sp>
      <p:sp>
        <p:nvSpPr>
          <p:cNvPr id="85005" name="Text Box 13"/>
          <p:cNvSpPr txBox="1">
            <a:spLocks noChangeArrowheads="1"/>
          </p:cNvSpPr>
          <p:nvPr/>
        </p:nvSpPr>
        <p:spPr bwMode="auto">
          <a:xfrm>
            <a:off x="4838217" y="1905000"/>
            <a:ext cx="1380506"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السنة 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 لطيباريوس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a:t>
            </a:r>
            <a:br>
              <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يوحنا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و 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6" name="Text Box 14"/>
          <p:cNvSpPr txBox="1">
            <a:spLocks noChangeArrowheads="1"/>
          </p:cNvSpPr>
          <p:nvPr/>
        </p:nvSpPr>
        <p:spPr bwMode="auto">
          <a:xfrm>
            <a:off x="6662063" y="1905000"/>
            <a:ext cx="76335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موت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7" name="Text Box 15"/>
          <p:cNvSpPr txBox="1">
            <a:spLocks noChangeArrowheads="1"/>
          </p:cNvSpPr>
          <p:nvPr/>
        </p:nvSpPr>
        <p:spPr bwMode="auto">
          <a:xfrm>
            <a:off x="7951930" y="1905000"/>
            <a:ext cx="75854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إيمان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بولس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8" name="Text Box 16"/>
          <p:cNvSpPr txBox="1">
            <a:spLocks noChangeArrowheads="1"/>
          </p:cNvSpPr>
          <p:nvPr/>
        </p:nvSpPr>
        <p:spPr bwMode="auto">
          <a:xfrm>
            <a:off x="3332440" y="1905000"/>
            <a:ext cx="122341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حكم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طيباريوس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09" name="Text Box 17"/>
          <p:cNvSpPr txBox="1">
            <a:spLocks noChangeArrowheads="1"/>
          </p:cNvSpPr>
          <p:nvPr/>
        </p:nvSpPr>
        <p:spPr bwMode="auto">
          <a:xfrm>
            <a:off x="2449451" y="4191000"/>
            <a:ext cx="14574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rPr>
              <a:t>32-33 سنة</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64"/>
              </a:solidFill>
              <a:effectLst/>
              <a:uLnTx/>
              <a:uFillTx/>
              <a:latin typeface="Arial" panose="020B0604020202020204" pitchFamily="34" charset="0"/>
              <a:cs typeface="Arial" panose="020B0604020202020204" pitchFamily="34" charset="0"/>
            </a:endParaRPr>
          </a:p>
        </p:txBody>
      </p:sp>
      <p:sp>
        <p:nvSpPr>
          <p:cNvPr id="85011" name="Text Box 19"/>
          <p:cNvSpPr txBox="1">
            <a:spLocks noChangeArrowheads="1"/>
          </p:cNvSpPr>
          <p:nvPr/>
        </p:nvSpPr>
        <p:spPr bwMode="auto">
          <a:xfrm>
            <a:off x="914400" y="4648200"/>
            <a:ext cx="4724400" cy="830997"/>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ولما ابتدأ يسوع كان له نحو ثلاثين سنة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3: 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5012" name="Text Box 20"/>
          <p:cNvSpPr txBox="1">
            <a:spLocks noChangeArrowheads="1"/>
          </p:cNvSpPr>
          <p:nvPr/>
        </p:nvSpPr>
        <p:spPr bwMode="auto">
          <a:xfrm>
            <a:off x="0" y="2835275"/>
            <a:ext cx="4953000" cy="830997"/>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السنة الخامسة عشرة لطيباريوس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خدم يوحنا (لوقا 3: 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panose="020B0604020202020204" pitchFamily="34" charset="0"/>
              <a:cs typeface="Arial" panose="020B0604020202020204" pitchFamily="34" charset="0"/>
            </a:endParaRPr>
          </a:p>
        </p:txBody>
      </p:sp>
      <p:sp>
        <p:nvSpPr>
          <p:cNvPr id="27669"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38أ</a:t>
            </a:r>
            <a:endParaRPr kumimoji="0" lang="en-US" sz="2000" b="0"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3912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698"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699"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0"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1"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2"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3"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4"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5"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6"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7"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8"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09"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0"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1"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2"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3"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4"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5"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6"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7"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8"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19"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0"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1"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2"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3"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4"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5"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6"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7"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28" name="Text Box 33"/>
          <p:cNvSpPr txBox="1">
            <a:spLocks noChangeArrowheads="1"/>
          </p:cNvSpPr>
          <p:nvPr/>
        </p:nvSpPr>
        <p:spPr bwMode="auto">
          <a:xfrm>
            <a:off x="0" y="4100513"/>
            <a:ext cx="9372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4       3     2      1      </a:t>
            </a:r>
            <a:r>
              <a:rPr kumimoji="0" lang="en-US" sz="1200" b="1" i="0" u="none" strike="noStrike" kern="1200" cap="none" spc="0" normalizeH="0" baseline="0" noProof="0">
                <a:ln>
                  <a:noFill/>
                </a:ln>
                <a:solidFill>
                  <a:srgbClr val="000099"/>
                </a:solidFill>
                <a:effectLst/>
                <a:uLnTx/>
                <a:uFillTx/>
                <a:latin typeface="Arial" panose="020B0604020202020204" pitchFamily="34" charset="0"/>
                <a:cs typeface="Arial" panose="020B0604020202020204" pitchFamily="34" charset="0"/>
              </a:rPr>
              <a:t>1     2      3       4      5      6      7      8 ……………………………………………….…………………… 26  27  28   29</a:t>
            </a:r>
          </a:p>
        </p:txBody>
      </p:sp>
      <p:sp>
        <p:nvSpPr>
          <p:cNvPr id="29729" name="Line 34"/>
          <p:cNvSpPr>
            <a:spLocks noChangeShapeType="1"/>
          </p:cNvSpPr>
          <p:nvPr/>
        </p:nvSpPr>
        <p:spPr bwMode="auto">
          <a:xfrm flipH="1">
            <a:off x="166688"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30"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31"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32" name="Text Box 37"/>
          <p:cNvSpPr txBox="1">
            <a:spLocks noChangeArrowheads="1"/>
          </p:cNvSpPr>
          <p:nvPr/>
        </p:nvSpPr>
        <p:spPr bwMode="auto">
          <a:xfrm>
            <a:off x="0" y="2881313"/>
            <a:ext cx="12144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733"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سنة</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734" name="Text Box 39"/>
          <p:cNvSpPr txBox="1">
            <a:spLocks noChangeArrowheads="1"/>
          </p:cNvSpPr>
          <p:nvPr/>
        </p:nvSpPr>
        <p:spPr bwMode="auto">
          <a:xfrm>
            <a:off x="1447800" y="2805113"/>
            <a:ext cx="7593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35" name="Text Box 40"/>
          <p:cNvSpPr txBox="1">
            <a:spLocks noChangeArrowheads="1"/>
          </p:cNvSpPr>
          <p:nvPr/>
        </p:nvSpPr>
        <p:spPr bwMode="auto">
          <a:xfrm>
            <a:off x="1447800" y="2805113"/>
            <a:ext cx="7634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28-29 سنة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736" name="Text Box 41"/>
          <p:cNvSpPr txBox="1">
            <a:spLocks noChangeArrowheads="1"/>
          </p:cNvSpPr>
          <p:nvPr/>
        </p:nvSpPr>
        <p:spPr bwMode="auto">
          <a:xfrm>
            <a:off x="0" y="4405313"/>
            <a:ext cx="373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ق.م</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0"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م</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29737" name="Text Box 42"/>
          <p:cNvSpPr txBox="1">
            <a:spLocks noChangeArrowheads="1"/>
          </p:cNvSpPr>
          <p:nvPr/>
        </p:nvSpPr>
        <p:spPr bwMode="auto">
          <a:xfrm>
            <a:off x="1447800" y="838200"/>
            <a:ext cx="6553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738" name="Text Box 43"/>
          <p:cNvSpPr txBox="1">
            <a:spLocks noChangeArrowheads="1"/>
          </p:cNvSpPr>
          <p:nvPr/>
        </p:nvSpPr>
        <p:spPr bwMode="auto">
          <a:xfrm>
            <a:off x="1295400" y="5014913"/>
            <a:ext cx="66294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+ 1 + 28 = 32 سنة (غير شامل 29 م)</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+ 1 + 29 = 33 سنة (شامل 29 م)</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739" name="Rectangle 44"/>
          <p:cNvSpPr>
            <a:spLocks noGrp="1" noChangeArrowheads="1"/>
          </p:cNvSpPr>
          <p:nvPr>
            <p:ph type="title" idx="4294967295"/>
          </p:nvPr>
        </p:nvSpPr>
        <p:spPr>
          <a:xfrm>
            <a:off x="1150938" y="617538"/>
            <a:ext cx="7793037" cy="914400"/>
          </a:xfrm>
        </p:spPr>
        <p:txBody>
          <a:bodyPr/>
          <a:lstStyle/>
          <a:p>
            <a:pPr algn="ctr" eaLnBrk="1" hangingPunct="1"/>
            <a:r>
              <a:rPr lang="ar-JO" sz="3200" b="1" dirty="0">
                <a:solidFill>
                  <a:schemeClr val="tx1"/>
                </a:solidFill>
                <a:latin typeface="Arial" panose="020B0604020202020204" pitchFamily="34" charset="0"/>
                <a:cs typeface="Arial" panose="020B0604020202020204" pitchFamily="34" charset="0"/>
              </a:rPr>
              <a:t>عمر يسوع</a:t>
            </a:r>
            <a:br>
              <a:rPr lang="en-US" sz="3200" b="1" dirty="0">
                <a:solidFill>
                  <a:schemeClr val="tx1"/>
                </a:solidFill>
                <a:latin typeface="Arial" panose="020B0604020202020204" pitchFamily="34" charset="0"/>
                <a:cs typeface="Arial" panose="020B0604020202020204" pitchFamily="34" charset="0"/>
              </a:rPr>
            </a:br>
            <a:r>
              <a:rPr lang="ar-JO" sz="3200" b="1" dirty="0">
                <a:solidFill>
                  <a:schemeClr val="tx1"/>
                </a:solidFill>
                <a:latin typeface="Arial" panose="020B0604020202020204" pitchFamily="34" charset="0"/>
                <a:cs typeface="Arial" panose="020B0604020202020204" pitchFamily="34" charset="0"/>
              </a:rPr>
              <a:t>عندما بدأ خدمته</a:t>
            </a:r>
            <a:endParaRPr lang="en-US" sz="2400" dirty="0">
              <a:solidFill>
                <a:schemeClr val="tx1"/>
              </a:solidFill>
              <a:latin typeface="Arial" panose="020B0604020202020204" pitchFamily="34" charset="0"/>
              <a:cs typeface="Arial" panose="020B0604020202020204" pitchFamily="34" charset="0"/>
            </a:endParaRPr>
          </a:p>
        </p:txBody>
      </p:sp>
      <p:sp>
        <p:nvSpPr>
          <p:cNvPr id="29740" name="Text Box 45"/>
          <p:cNvSpPr txBox="1">
            <a:spLocks noChangeArrowheads="1"/>
          </p:cNvSpPr>
          <p:nvPr/>
        </p:nvSpPr>
        <p:spPr bwMode="auto">
          <a:xfrm>
            <a:off x="0" y="6373813"/>
            <a:ext cx="89900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ميشيل آنج (طالب مساق العهد الجديد، كلية سنغافورة للكتاب المقدس، 2006)</a:t>
            </a:r>
            <a:endParaRPr kumimoji="0" lang="en-US"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9134" name="Text Box 46"/>
          <p:cNvSpPr txBox="1">
            <a:spLocks noChangeArrowheads="1"/>
          </p:cNvSpPr>
          <p:nvPr/>
        </p:nvSpPr>
        <p:spPr bwMode="auto">
          <a:xfrm>
            <a:off x="4419600" y="1524000"/>
            <a:ext cx="4724400" cy="830997"/>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ولما ابتدأ يسوع كان له نحو ثلاثين سنة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3: 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742"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38أ</a:t>
            </a:r>
            <a:endParaRPr kumimoji="0" lang="en-US" sz="2000" b="0" i="0" u="none" strike="noStrike" kern="1200" cap="none" spc="0" normalizeH="0" baseline="0" noProof="0" dirty="0">
              <a:ln>
                <a:noFill/>
              </a:ln>
              <a:solidFill>
                <a:srgbClr val="21216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672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0831BE0-8DE7-440F-BA64-18963D2F5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2. رسالة من يوحنا</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21</a:t>
            </a:r>
            <a:endParaRPr lang="de-DE"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3: 1-6، مرقس 1: 2-6، لوقا 3: 3-6</a:t>
            </a:r>
            <a:endParaRPr lang="de-DE"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كرز يوحنا بالتوبة لمغفرة الخطايا والمعمودية استعداداً للملكة المسيانية حتى تتأسس على الأرض مع الملك كونه حاكمها</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043038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E49C48-D74E-FF47-8D3A-7DE27BAED6E7}"/>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8482" name="Rectangle 2">
            <a:extLst>
              <a:ext uri="{FF2B5EF4-FFF2-40B4-BE49-F238E27FC236}">
                <a16:creationId xmlns:a16="http://schemas.microsoft.com/office/drawing/2014/main" id="{8D8080C5-7104-9E4C-B1EC-C0D0938DEBDA}"/>
              </a:ext>
            </a:extLst>
          </p:cNvPr>
          <p:cNvSpPr>
            <a:spLocks noGrp="1" noChangeArrowheads="1"/>
          </p:cNvSpPr>
          <p:nvPr>
            <p:ph type="title"/>
          </p:nvPr>
        </p:nvSpPr>
        <p:spPr>
          <a:xfrm>
            <a:off x="0" y="304800"/>
            <a:ext cx="4953000" cy="1219200"/>
          </a:xfrm>
          <a:solidFill>
            <a:srgbClr val="000000"/>
          </a:solidFill>
        </p:spPr>
        <p:txBody>
          <a:bodyPr/>
          <a:lstStyle/>
          <a:p>
            <a:pPr algn="ctr" eaLnBrk="1" hangingPunct="1"/>
            <a:r>
              <a:rPr lang="ar-JO" altLang="en-US" sz="3600" dirty="0">
                <a:ea typeface="ＭＳ Ｐゴシック" panose="020B0600070205080204" pitchFamily="34" charset="-128"/>
              </a:rPr>
              <a:t>أنت تصير ابناً لله من خلال الإيمان أن يسوع هو الله :</a:t>
            </a:r>
            <a:r>
              <a:rPr lang="en-US" altLang="en-US" sz="3600" dirty="0">
                <a:ea typeface="ＭＳ Ｐゴシック" panose="020B0600070205080204" pitchFamily="34" charset="-128"/>
              </a:rPr>
              <a:t> </a:t>
            </a:r>
            <a:endParaRPr lang="en-US" altLang="en-US" sz="3600" dirty="0">
              <a:solidFill>
                <a:schemeClr val="bg1"/>
              </a:solidFill>
              <a:ea typeface="ＭＳ Ｐゴシック" panose="020B0600070205080204" pitchFamily="34" charset="-128"/>
            </a:endParaRPr>
          </a:p>
        </p:txBody>
      </p:sp>
      <p:sp>
        <p:nvSpPr>
          <p:cNvPr id="7" name="Rectangle 2">
            <a:extLst>
              <a:ext uri="{FF2B5EF4-FFF2-40B4-BE49-F238E27FC236}">
                <a16:creationId xmlns:a16="http://schemas.microsoft.com/office/drawing/2014/main" id="{7796D3FD-D9CC-894B-ACAF-EDFE75C08191}"/>
              </a:ext>
            </a:extLst>
          </p:cNvPr>
          <p:cNvSpPr txBox="1">
            <a:spLocks noChangeArrowheads="1"/>
          </p:cNvSpPr>
          <p:nvPr/>
        </p:nvSpPr>
        <p:spPr bwMode="auto">
          <a:xfrm>
            <a:off x="228600" y="1600200"/>
            <a:ext cx="4495800" cy="5181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أما كل الذين </a:t>
            </a:r>
            <a:r>
              <a:rPr kumimoji="0" lang="ar-JO"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قبلوه</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فأعطاهم سلطاناً أن يصيروا أولاد الله</a:t>
            </a:r>
            <a:b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 1: 12</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pic>
        <p:nvPicPr>
          <p:cNvPr id="148484" name="Picture 8" descr="john 1 14 father and baby.jpg">
            <a:extLst>
              <a:ext uri="{FF2B5EF4-FFF2-40B4-BE49-F238E27FC236}">
                <a16:creationId xmlns:a16="http://schemas.microsoft.com/office/drawing/2014/main" id="{1877C102-BBB7-E542-80A8-1AF3DEA062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733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52721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2590800" y="457200"/>
            <a:ext cx="5181600" cy="762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يوحنا المعمدان</a:t>
            </a:r>
            <a:endParaRPr lang="en-US" sz="4000" b="1" dirty="0">
              <a:latin typeface="Arial" panose="020B0604020202020204" pitchFamily="34" charset="0"/>
              <a:ea typeface="ＭＳ Ｐゴシック" charset="0"/>
              <a:cs typeface="Arial" panose="020B0604020202020204" pitchFamily="34" charset="0"/>
            </a:endParaRPr>
          </a:p>
        </p:txBody>
      </p:sp>
      <p:sp>
        <p:nvSpPr>
          <p:cNvPr id="84995" name="Rectangle 3"/>
          <p:cNvSpPr>
            <a:spLocks noGrp="1" noChangeArrowheads="1"/>
          </p:cNvSpPr>
          <p:nvPr>
            <p:ph type="body" idx="4294967295"/>
          </p:nvPr>
        </p:nvSpPr>
        <p:spPr>
          <a:xfrm>
            <a:off x="1676401" y="1981200"/>
            <a:ext cx="6629400" cy="4648200"/>
          </a:xfrm>
          <a:effectLst>
            <a:outerShdw blurRad="63500" dist="28398" dir="1593903" algn="ctr" rotWithShape="0">
              <a:srgbClr val="000000"/>
            </a:outerShdw>
          </a:effectLst>
        </p:spPr>
        <p:txBody>
          <a:bodyPr/>
          <a:lstStyle/>
          <a:p>
            <a:pPr algn="r" eaLnBrk="1" hangingPunct="1">
              <a:lnSpc>
                <a:spcPct val="90000"/>
              </a:lnSpc>
              <a:buFontTx/>
              <a:buNone/>
            </a:pPr>
            <a:r>
              <a:rPr lang="ar-JO" sz="2800" b="1" dirty="0">
                <a:solidFill>
                  <a:srgbClr val="EAEAEA"/>
                </a:solidFill>
                <a:latin typeface="Arial" panose="020B0604020202020204" pitchFamily="34" charset="0"/>
                <a:ea typeface="ＭＳ Ｐゴシック" charset="0"/>
                <a:cs typeface="Arial" panose="020B0604020202020204" pitchFamily="34" charset="0"/>
              </a:rPr>
              <a:t>فجاء إلى جميع الكورة المحيطة بالأردن يكرز بمعمودية التوبة لمغفرة الخطايا</a:t>
            </a:r>
          </a:p>
          <a:p>
            <a:pPr algn="r" eaLnBrk="1" hangingPunct="1">
              <a:lnSpc>
                <a:spcPct val="90000"/>
              </a:lnSpc>
              <a:buFontTx/>
              <a:buNone/>
            </a:pPr>
            <a:r>
              <a:rPr lang="ar-JO" sz="2800" b="1" dirty="0">
                <a:solidFill>
                  <a:srgbClr val="EAEAEA"/>
                </a:solidFill>
                <a:latin typeface="Arial" panose="020B0604020202020204" pitchFamily="34" charset="0"/>
                <a:ea typeface="ＭＳ Ｐゴシック" charset="0"/>
                <a:cs typeface="Arial" panose="020B0604020202020204" pitchFamily="34" charset="0"/>
              </a:rPr>
              <a:t>كما هو مكتوب في سفر أقوال أشعياء النبي القائل صوت صارخ في البرية أعدوا طريق الرب اصنعوا سبله مستقيمة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8180" name="TextBox 5"/>
          <p:cNvSpPr txBox="1">
            <a:spLocks noChangeArrowheads="1"/>
          </p:cNvSpPr>
          <p:nvPr/>
        </p:nvSpPr>
        <p:spPr bwMode="auto">
          <a:xfrm>
            <a:off x="533400" y="493720"/>
            <a:ext cx="1752600"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3: 3-4</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60022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590800" y="457200"/>
            <a:ext cx="5181600" cy="7620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يوحنا المعمدان</a:t>
            </a:r>
            <a:endParaRPr lang="en-US" sz="4000" b="1" dirty="0">
              <a:latin typeface="Arial" panose="020B0604020202020204" pitchFamily="34" charset="0"/>
              <a:ea typeface="ＭＳ Ｐゴシック" charset="0"/>
              <a:cs typeface="Arial" panose="020B0604020202020204" pitchFamily="34"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algn="r" eaLnBrk="1" hangingPunct="1">
              <a:lnSpc>
                <a:spcPct val="90000"/>
              </a:lnSpc>
              <a:buFontTx/>
              <a:buNone/>
            </a:pPr>
            <a:r>
              <a:rPr lang="ar-JO" sz="2800" b="1" dirty="0">
                <a:solidFill>
                  <a:schemeClr val="bg1"/>
                </a:solidFill>
                <a:latin typeface="Arial" panose="020B0604020202020204" pitchFamily="34" charset="0"/>
                <a:ea typeface="ＭＳ Ｐゴシック" charset="0"/>
                <a:cs typeface="Arial" panose="020B0604020202020204" pitchFamily="34" charset="0"/>
              </a:rPr>
              <a:t>كل واد يمتلئ وكل جبل وأكمة ينخفض وتصير المعوجات مستقيمة والشعاب طرقاً سهلة</a:t>
            </a:r>
          </a:p>
          <a:p>
            <a:pPr algn="r" eaLnBrk="1" hangingPunct="1">
              <a:lnSpc>
                <a:spcPct val="90000"/>
              </a:lnSpc>
              <a:buFontTx/>
              <a:buNone/>
            </a:pPr>
            <a:r>
              <a:rPr lang="ar-JO" sz="2800" b="1" dirty="0">
                <a:solidFill>
                  <a:schemeClr val="bg1"/>
                </a:solidFill>
                <a:latin typeface="Arial" panose="020B0604020202020204" pitchFamily="34" charset="0"/>
                <a:ea typeface="ＭＳ Ｐゴシック" charset="0"/>
                <a:cs typeface="Arial" panose="020B0604020202020204" pitchFamily="34" charset="0"/>
              </a:rPr>
              <a:t>و يبصر كل بشر خلاص الله</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9204" name="TextBox 5"/>
          <p:cNvSpPr txBox="1">
            <a:spLocks noChangeArrowheads="1"/>
          </p:cNvSpPr>
          <p:nvPr/>
        </p:nvSpPr>
        <p:spPr bwMode="auto">
          <a:xfrm>
            <a:off x="533400" y="493720"/>
            <a:ext cx="1752600" cy="52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3: 5-6</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85923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المعمدان</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متى 3: 1-16</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مرقس 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لوقا 3: 1-22</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1: 1-34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7" name="Group 6"/>
          <p:cNvGrpSpPr/>
          <p:nvPr/>
        </p:nvGrpSpPr>
        <p:grpSpPr>
          <a:xfrm>
            <a:off x="6156176" y="4293096"/>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17185489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9330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852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7852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50862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15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040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B95BEDB-2014-4971-9AF8-DA9B84159B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3. تفسير يوحنا</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22</a:t>
            </a:r>
            <a:endParaRPr lang="fi-FI"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3: 7-10، لوقا 3: 7-14</a:t>
            </a:r>
            <a:endParaRPr lang="fi-FI"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وعظ يوحنا عن الدينونة التي ستأتي على الشعب عند مجيء المسيا حتى يقنع كل من الشيوخ والشعب ليظهروا الحياة المتغيرة الناتجة عن التوبة </a:t>
            </a:r>
          </a:p>
        </p:txBody>
      </p:sp>
    </p:spTree>
    <p:extLst>
      <p:ext uri="{BB962C8B-B14F-4D97-AF65-F5344CB8AC3E}">
        <p14:creationId xmlns:p14="http://schemas.microsoft.com/office/powerpoint/2010/main" val="1718737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eaLnBrk="1" hangingPunct="1">
              <a:defRPr/>
            </a:pPr>
            <a:r>
              <a:rPr lang="ar-JO" u="sng" dirty="0">
                <a:ea typeface="ＭＳ Ｐゴシック" charset="0"/>
                <a:cs typeface="Arial" panose="020B0604020202020204" pitchFamily="34" charset="0"/>
              </a:rPr>
              <a:t>صار الله إنساناً في يسوع</a:t>
            </a:r>
            <a:endParaRPr lang="en-US" dirty="0">
              <a:ea typeface="ＭＳ Ｐゴシック" charset="0"/>
              <a:cs typeface="Arial" panose="020B0604020202020204" pitchFamily="34"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marR="0" lvl="0" indent="-396550" algn="r" defTabSz="914400" rtl="1" eaLnBrk="1" fontAlgn="base" latinLnBrk="0" hangingPunct="1">
              <a:lnSpc>
                <a:spcPct val="90000"/>
              </a:lnSpc>
              <a:spcBef>
                <a:spcPct val="20000"/>
              </a:spcBef>
              <a:spcAft>
                <a:spcPct val="0"/>
              </a:spcAft>
              <a:buClr>
                <a:srgbClr val="86D1EC"/>
              </a:buClr>
              <a:buSzPct val="90000"/>
              <a:buFontTx/>
              <a:buBlip>
                <a:blip r:embed="rId4"/>
              </a:buBlip>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 الكلمة صار جسداً وحل بيننا ورأينا مجده مجداً كما لوحيد من الآب مملوءا نعمة وحقاً (يوحنا 1: 14)</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375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69622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3759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0591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160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0407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164678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7480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3533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81718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ar-JO" sz="4800" dirty="0">
                <a:solidFill>
                  <a:srgbClr val="FFFFFF"/>
                </a:solidFill>
              </a:rPr>
              <a:t>المرسوم النيقاوي</a:t>
            </a:r>
            <a:br>
              <a:rPr lang="en-US" sz="4800" dirty="0">
                <a:solidFill>
                  <a:srgbClr val="FFFFFF"/>
                </a:solidFill>
              </a:rPr>
            </a:br>
            <a:r>
              <a:rPr lang="en-US" sz="4800" dirty="0">
                <a:solidFill>
                  <a:srgbClr val="FFFFFF"/>
                </a:solidFill>
              </a:rPr>
              <a:t>(</a:t>
            </a:r>
            <a:r>
              <a:rPr lang="ar-JO" sz="4800" dirty="0">
                <a:solidFill>
                  <a:srgbClr val="FFFFFF"/>
                </a:solidFill>
              </a:rPr>
              <a:t>325 م</a:t>
            </a:r>
            <a:r>
              <a:rPr lang="en-US" sz="4800" dirty="0">
                <a:solidFill>
                  <a:srgbClr val="FFFFFF"/>
                </a:solidFill>
              </a:rPr>
              <a:t>)</a:t>
            </a:r>
          </a:p>
        </p:txBody>
      </p:sp>
      <p:sp>
        <p:nvSpPr>
          <p:cNvPr id="12" name="Text Box 7"/>
          <p:cNvSpPr txBox="1">
            <a:spLocks noChangeArrowheads="1"/>
          </p:cNvSpPr>
          <p:nvPr/>
        </p:nvSpPr>
        <p:spPr bwMode="auto">
          <a:xfrm>
            <a:off x="8243888" y="0"/>
            <a:ext cx="881973"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153ج</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&amp; BibleStudyDownloads.org</a:t>
            </a:r>
          </a:p>
        </p:txBody>
      </p:sp>
    </p:spTree>
    <p:extLst>
      <p:ext uri="{BB962C8B-B14F-4D97-AF65-F5344CB8AC3E}">
        <p14:creationId xmlns:p14="http://schemas.microsoft.com/office/powerpoint/2010/main" val="24745948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F6DBB5E-8F26-44A8-8247-A2220484A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4. الوعد من قبل يوحنا</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23</a:t>
            </a:r>
            <a:endParaRPr lang="de-DE"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3: 11-12، مرقس 1: 7-8، لوقا 3: 15-18</a:t>
            </a:r>
            <a:endParaRPr lang="de-DE"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يعظ يوحنا رسالة الرجاء والوعد أن المسيا سيعطي الروح القدس كتتميم لما جاء في يوئيل 2: 28 وحزقيال 36: 25-27 وأنه سيدين الأمة ليزيل كل ما ليس ذي قيمة وغير متناسب مع الملكوت</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19068570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a:cs typeface="Arial"/>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a:cs typeface="Arial"/>
                </a:rPr>
                <a:t>إثبات</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في معموديته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من خلال تجربته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في إعلانه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60408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F40CF5D-491D-467E-AB5C-2188EA4D6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pPr rtl="1"/>
            <a:r>
              <a:rPr lang="ar-JO" sz="5400" b="1" dirty="0">
                <a:solidFill>
                  <a:srgbClr val="FFFFFF"/>
                </a:solidFill>
                <a:effectLst>
                  <a:glow rad="228600">
                    <a:srgbClr val="000000"/>
                  </a:glow>
                </a:effectLst>
                <a:latin typeface="Arial"/>
                <a:cs typeface="Arial"/>
              </a:rPr>
              <a:t>ت. إثبات الملك</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24-27</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chemeClr val="bg2"/>
                  </a:glow>
                </a:effectLst>
                <a:latin typeface="Arial"/>
                <a:cs typeface="Arial"/>
              </a:rPr>
              <a:t>الآب، الشيطان ويوحنا معاً يشهدون من خلال معمودية، تجربة وانتصار المسيح أنه هو المسيا</a:t>
            </a:r>
            <a:r>
              <a:rPr lang="en-US" sz="3200" b="1" kern="0" dirty="0">
                <a:solidFill>
                  <a:srgbClr val="FFFFFF"/>
                </a:solidFill>
                <a:effectLst>
                  <a:glow rad="228600">
                    <a:schemeClr val="bg2"/>
                  </a:glow>
                </a:effectLst>
                <a:latin typeface="Arial"/>
                <a:cs typeface="Arial"/>
              </a:rPr>
              <a:t> </a:t>
            </a:r>
          </a:p>
        </p:txBody>
      </p:sp>
    </p:spTree>
    <p:extLst>
      <p:ext uri="{BB962C8B-B14F-4D97-AF65-F5344CB8AC3E}">
        <p14:creationId xmlns:p14="http://schemas.microsoft.com/office/powerpoint/2010/main" val="252451816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4"/>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8162" name="Rectangle 2"/>
          <p:cNvSpPr>
            <a:spLocks noChangeArrowheads="1"/>
          </p:cNvSpPr>
          <p:nvPr/>
        </p:nvSpPr>
        <p:spPr bwMode="auto">
          <a:xfrm>
            <a:off x="1933576" y="1962150"/>
            <a:ext cx="9144000" cy="460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48163" name="Picture 3"/>
          <p:cNvPicPr>
            <a:picLocks noChangeAspect="1" noChangeArrowheads="1"/>
          </p:cNvPicPr>
          <p:nvPr/>
        </p:nvPicPr>
        <p:blipFill>
          <a:blip r:embed="rId3" cstate="screen">
            <a:clrChange>
              <a:clrFrom>
                <a:srgbClr val="FFFFFF"/>
              </a:clrFrom>
              <a:clrTo>
                <a:srgbClr val="FFFFFF">
                  <a:alpha val="0"/>
                </a:srgbClr>
              </a:clrTo>
            </a:clrChange>
            <a:lum bright="2000"/>
            <a:extLst>
              <a:ext uri="{28A0092B-C50C-407E-A947-70E740481C1C}">
                <a14:useLocalDpi xmlns:a14="http://schemas.microsoft.com/office/drawing/2010/main"/>
              </a:ext>
            </a:extLst>
          </a:blip>
          <a:srcRect/>
          <a:stretch>
            <a:fillRect/>
          </a:stretch>
        </p:blipFill>
        <p:spPr bwMode="auto">
          <a:xfrm>
            <a:off x="0" y="928670"/>
            <a:ext cx="9144000" cy="5083175"/>
          </a:xfrm>
          <a:prstGeom prst="rect">
            <a:avLst/>
          </a:prstGeom>
          <a:solidFill>
            <a:srgbClr val="66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48164" name="Text Box 4"/>
          <p:cNvSpPr txBox="1">
            <a:spLocks noChangeArrowheads="1"/>
          </p:cNvSpPr>
          <p:nvPr/>
        </p:nvSpPr>
        <p:spPr bwMode="auto">
          <a:xfrm>
            <a:off x="8653472" y="-26981"/>
            <a:ext cx="53071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333375"/>
            <a:ext cx="5867400" cy="1155700"/>
          </a:xfrm>
          <a:solidFill>
            <a:srgbClr val="000090"/>
          </a:solidFill>
        </p:spPr>
        <p:txBody>
          <a:bodyPr/>
          <a:lstStyle/>
          <a:p>
            <a:pPr>
              <a:defRPr/>
            </a:pPr>
            <a:r>
              <a:rPr lang="ar-JO" sz="2800" b="1" dirty="0">
                <a:solidFill>
                  <a:srgbClr val="FFFFFF"/>
                </a:solidFill>
                <a:latin typeface="Arial" panose="020B0604020202020204" pitchFamily="34" charset="0"/>
                <a:cs typeface="Arial" panose="020B0604020202020204" pitchFamily="34" charset="0"/>
              </a:rPr>
              <a:t>معمودية وتجربة المسيح</a:t>
            </a:r>
            <a:br>
              <a:rPr lang="ar-JO" sz="2800"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a:t>
            </a:r>
            <a:r>
              <a:rPr lang="ar-JO" sz="2800" b="1" dirty="0">
                <a:solidFill>
                  <a:srgbClr val="FFFFFF"/>
                </a:solidFill>
                <a:latin typeface="Arial" panose="020B0604020202020204" pitchFamily="34" charset="0"/>
                <a:cs typeface="Arial" panose="020B0604020202020204" pitchFamily="34" charset="0"/>
              </a:rPr>
              <a:t>3: 23-4: 11</a:t>
            </a:r>
            <a:r>
              <a:rPr lang="en-US" sz="2800" b="1" dirty="0">
                <a:solidFill>
                  <a:srgbClr val="FFFF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522533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4DFAA3C-0FE2-45F5-A611-267D616215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1. في معموديته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24</a:t>
            </a:r>
            <a:endParaRPr lang="en-GB"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3: 13-17، مرقس 1: 9-11، لوقا 3: 21-23أ</a:t>
            </a:r>
            <a:endParaRPr lang="en-GB"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تم تقديم تأييد إلهي في معمودية المسيح حيث أعلن الآب رسمياً تعيين المسيح لعمله المسياني من خلال سابق معين بتأييد الله الكامل لشخصه وعمله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5035301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المعمدان</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متى 3: 1-16</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مرقس 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لوقا 3: 1-22</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1: 1-34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7" name="Group 6"/>
          <p:cNvGrpSpPr/>
          <p:nvPr/>
        </p:nvGrpSpPr>
        <p:grpSpPr>
          <a:xfrm>
            <a:off x="6156176" y="4293096"/>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1376385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3021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7541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5838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64479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5D22CA-0BC4-3461-DF71-1DB6504BEB2C}"/>
              </a:ext>
            </a:extLst>
          </p:cNvPr>
          <p:cNvGrpSpPr/>
          <p:nvPr/>
        </p:nvGrpSpPr>
        <p:grpSpPr>
          <a:xfrm>
            <a:off x="1524000" y="0"/>
            <a:ext cx="6115050" cy="6705600"/>
            <a:chOff x="1524000" y="0"/>
            <a:chExt cx="6115050" cy="6705600"/>
          </a:xfrm>
        </p:grpSpPr>
        <p:pic>
          <p:nvPicPr>
            <p:cNvPr id="483329" name="Picture 2" descr="61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611505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 Box 5">
              <a:extLst>
                <a:ext uri="{FF2B5EF4-FFF2-40B4-BE49-F238E27FC236}">
                  <a16:creationId xmlns:a16="http://schemas.microsoft.com/office/drawing/2014/main" id="{B7D0F4C6-D642-63F2-5E7B-CD755DD90F16}"/>
                </a:ext>
              </a:extLst>
            </p:cNvPr>
            <p:cNvSpPr txBox="1">
              <a:spLocks noChangeArrowheads="1"/>
            </p:cNvSpPr>
            <p:nvPr/>
          </p:nvSpPr>
          <p:spPr bwMode="auto">
            <a:xfrm>
              <a:off x="1979712" y="1259235"/>
              <a:ext cx="1799555" cy="1079399"/>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الأزلية السابقة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32FC12AF-8247-6402-AA3F-53D29CC2EEA3}"/>
                </a:ext>
              </a:extLst>
            </p:cNvPr>
            <p:cNvSpPr txBox="1">
              <a:spLocks noChangeArrowheads="1"/>
            </p:cNvSpPr>
            <p:nvPr/>
          </p:nvSpPr>
          <p:spPr bwMode="auto">
            <a:xfrm>
              <a:off x="5484912" y="1259235"/>
              <a:ext cx="1799555" cy="1079399"/>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الأزلية المستقبلية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C374F95C-13B6-F72E-6F37-EB2E15AC65D8}"/>
                </a:ext>
              </a:extLst>
            </p:cNvPr>
            <p:cNvSpPr txBox="1">
              <a:spLocks noChangeArrowheads="1"/>
            </p:cNvSpPr>
            <p:nvPr/>
          </p:nvSpPr>
          <p:spPr bwMode="auto">
            <a:xfrm>
              <a:off x="3816599" y="2614029"/>
              <a:ext cx="1604640" cy="525401"/>
            </a:xfrm>
            <a:prstGeom prst="rect">
              <a:avLst/>
            </a:prstGeom>
            <a:solidFill>
              <a:srgbClr val="ECF8FA"/>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7C55221F-C11D-F2D6-D5B3-CF46BFF7EFF6}"/>
                </a:ext>
              </a:extLst>
            </p:cNvPr>
            <p:cNvSpPr/>
            <p:nvPr/>
          </p:nvSpPr>
          <p:spPr bwMode="auto">
            <a:xfrm>
              <a:off x="4085852" y="1106905"/>
              <a:ext cx="1399060" cy="1313983"/>
            </a:xfrm>
            <a:prstGeom prst="rect">
              <a:avLst/>
            </a:prstGeom>
            <a:solidFill>
              <a:srgbClr val="F7F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83330" name="Rectangle 3"/>
          <p:cNvSpPr>
            <a:spLocks noGrp="1" noChangeArrowheads="1"/>
          </p:cNvSpPr>
          <p:nvPr>
            <p:ph type="title" idx="4294967295"/>
          </p:nvPr>
        </p:nvSpPr>
        <p:spPr>
          <a:xfrm>
            <a:off x="0" y="0"/>
            <a:ext cx="9144000" cy="838200"/>
          </a:xfrm>
          <a:solidFill>
            <a:schemeClr val="accent2"/>
          </a:solidFill>
        </p:spPr>
        <p:txBody>
          <a:bodyPr/>
          <a:lstStyle/>
          <a:p>
            <a:pPr eaLnBrk="1" hangingPunct="1"/>
            <a:r>
              <a:rPr lang="ar-JO" dirty="0">
                <a:solidFill>
                  <a:schemeClr val="bg1"/>
                </a:solidFill>
                <a:ea typeface="ＭＳ Ｐゴシック" charset="0"/>
                <a:cs typeface="Arial" panose="020B0604020202020204" pitchFamily="34" charset="0"/>
              </a:rPr>
              <a:t>تعليم آريوس الهرطوقي</a:t>
            </a:r>
            <a:endParaRPr lang="en-US" dirty="0">
              <a:solidFill>
                <a:schemeClr val="bg1"/>
              </a:solidFill>
              <a:ea typeface="ＭＳ Ｐゴシック" charset="0"/>
              <a:cs typeface="Arial" panose="020B0604020202020204" pitchFamily="34" charset="0"/>
            </a:endParaRPr>
          </a:p>
        </p:txBody>
      </p:sp>
      <p:sp>
        <p:nvSpPr>
          <p:cNvPr id="483331" name="Text Box 4"/>
          <p:cNvSpPr txBox="1">
            <a:spLocks noChangeArrowheads="1"/>
          </p:cNvSpPr>
          <p:nvPr/>
        </p:nvSpPr>
        <p:spPr bwMode="auto">
          <a:xfrm>
            <a:off x="0" y="6516689"/>
            <a:ext cx="9144000" cy="338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جون د. حنا، قوائم تاريخ الكنيسة القديم والمتوسط (جراند رابيدز: زوندرفان، 2001)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5">
            <a:extLst>
              <a:ext uri="{FF2B5EF4-FFF2-40B4-BE49-F238E27FC236}">
                <a16:creationId xmlns:a16="http://schemas.microsoft.com/office/drawing/2014/main" id="{614D0ACB-3006-2DA1-9216-DD943E1E2497}"/>
              </a:ext>
            </a:extLst>
          </p:cNvPr>
          <p:cNvSpPr txBox="1">
            <a:spLocks noChangeArrowheads="1"/>
          </p:cNvSpPr>
          <p:nvPr/>
        </p:nvSpPr>
        <p:spPr bwMode="auto">
          <a:xfrm>
            <a:off x="3759449" y="5157192"/>
            <a:ext cx="1604640" cy="648512"/>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المخلوقات   الأخرى</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5">
            <a:extLst>
              <a:ext uri="{FF2B5EF4-FFF2-40B4-BE49-F238E27FC236}">
                <a16:creationId xmlns:a16="http://schemas.microsoft.com/office/drawing/2014/main" id="{EBC91546-7C20-CF1B-6F21-23B9E6218A57}"/>
              </a:ext>
            </a:extLst>
          </p:cNvPr>
          <p:cNvSpPr txBox="1">
            <a:spLocks noChangeArrowheads="1"/>
          </p:cNvSpPr>
          <p:nvPr/>
        </p:nvSpPr>
        <p:spPr bwMode="auto">
          <a:xfrm>
            <a:off x="3368924" y="3623679"/>
            <a:ext cx="1604640" cy="525401"/>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5">
            <a:extLst>
              <a:ext uri="{FF2B5EF4-FFF2-40B4-BE49-F238E27FC236}">
                <a16:creationId xmlns:a16="http://schemas.microsoft.com/office/drawing/2014/main" id="{20DF2D31-E59C-C632-B578-50D1747BCD8D}"/>
              </a:ext>
            </a:extLst>
          </p:cNvPr>
          <p:cNvSpPr txBox="1">
            <a:spLocks noChangeArrowheads="1"/>
          </p:cNvSpPr>
          <p:nvPr/>
        </p:nvSpPr>
        <p:spPr bwMode="auto">
          <a:xfrm>
            <a:off x="3749663" y="1496603"/>
            <a:ext cx="1604640" cy="52540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الزمن</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666805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17359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0270549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a:cs typeface="Arial"/>
              </a:rPr>
              <a:t>استخدمت بإذن رسمي</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مرقس</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لوقا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يوحنا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34516235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A8C766C-8458-47BF-829E-0A4CBF4917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2. من خلال تجربته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25</a:t>
            </a:r>
            <a:endParaRPr lang="de-DE"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4: 1-11، مرقس 1: 9-11، لوقا 4: 1-13</a:t>
            </a:r>
            <a:endParaRPr lang="de-DE"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نجد في تجربة المسيح تأكيداً أخلاقياً ليسوع باعتباره المسيا قد تبين في إظهاره أنه لا يمكن أن يخطئ، هذا الكمال يتأصل في تأكيد الروح القدس.</a:t>
            </a:r>
            <a:endParaRPr lang="en-US" sz="3200" b="1" kern="0" dirty="0">
              <a:solidFill>
                <a:srgbClr val="FFFFFF"/>
              </a:solidFill>
              <a:effectLst>
                <a:glow rad="228600">
                  <a:srgbClr val="220011"/>
                </a:glow>
              </a:effectLst>
              <a:latin typeface="Arial"/>
              <a:cs typeface="Arial"/>
            </a:endParaRPr>
          </a:p>
        </p:txBody>
      </p:sp>
      <p:sp>
        <p:nvSpPr>
          <p:cNvPr id="3" name="TextBox 2">
            <a:extLst>
              <a:ext uri="{FF2B5EF4-FFF2-40B4-BE49-F238E27FC236}">
                <a16:creationId xmlns:a16="http://schemas.microsoft.com/office/drawing/2014/main" id="{84B412E4-C019-66C2-1AAE-2921A018711C}"/>
              </a:ext>
            </a:extLst>
          </p:cNvPr>
          <p:cNvSpPr txBox="1"/>
          <p:nvPr/>
        </p:nvSpPr>
        <p:spPr>
          <a:xfrm>
            <a:off x="5193182" y="-883403"/>
            <a:ext cx="184730" cy="461665"/>
          </a:xfrm>
          <a:prstGeom prst="rect">
            <a:avLst/>
          </a:prstGeom>
          <a:noFill/>
        </p:spPr>
        <p:txBody>
          <a:bodyPr wrap="none" rtlCol="0">
            <a:spAutoFit/>
          </a:bodyPr>
          <a:lstStyle/>
          <a:p>
            <a:pPr algn="r" rtl="1" fontAlgn="base">
              <a:spcBef>
                <a:spcPct val="0"/>
              </a:spcBef>
              <a:spcAft>
                <a:spcPct val="0"/>
              </a:spcAft>
            </a:pPr>
            <a:endParaRPr lang="en-US" dirty="0"/>
          </a:p>
        </p:txBody>
      </p:sp>
    </p:spTree>
    <p:extLst>
      <p:ext uri="{BB962C8B-B14F-4D97-AF65-F5344CB8AC3E}">
        <p14:creationId xmlns:p14="http://schemas.microsoft.com/office/powerpoint/2010/main" val="134885259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ar-JO" altLang="zh-CN" sz="2800" b="1" dirty="0">
                <a:latin typeface="Arial" panose="020B0604020202020204" pitchFamily="34" charset="0"/>
                <a:cs typeface="Arial" panose="020B0604020202020204" pitchFamily="34" charset="0"/>
              </a:rPr>
              <a:t>أمور العالم</a:t>
            </a:r>
            <a:endParaRPr lang="en-US" altLang="zh-CN" sz="2000" dirty="0">
              <a:latin typeface="Arial" panose="020B0604020202020204" pitchFamily="34" charset="0"/>
              <a:cs typeface="Arial" panose="020B0604020202020204" pitchFamily="34"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مصادر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التجربة</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حواء</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lang="ar-JO" sz="2000" b="1" dirty="0">
                <a:solidFill>
                  <a:srgbClr val="F8F8F8"/>
                </a:solidFill>
                <a:effectLst>
                  <a:outerShdw blurRad="38100" dist="38100" dir="2700000" algn="tl">
                    <a:srgbClr val="000000"/>
                  </a:outerShdw>
                </a:effectLst>
                <a:latin typeface="Arial" panose="020B0604020202020204" pitchFamily="34" charset="0"/>
                <a:cs typeface="Arial" panose="020B0604020202020204" pitchFamily="34" charset="0"/>
              </a:rPr>
              <a:t>تك 3</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8" name="Text Box 6"/>
          <p:cNvSpPr txBox="1">
            <a:spLocks noChangeArrowheads="1"/>
          </p:cNvSpPr>
          <p:nvPr/>
        </p:nvSpPr>
        <p:spPr bwMode="auto">
          <a:xfrm>
            <a:off x="2286000" y="2424113"/>
            <a:ext cx="22860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رغبات جسدية شهوانية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الجنس خارج الزواج</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الشراهة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lang="ar-JO" altLang="zh-CN" sz="1800" b="1" dirty="0">
                <a:solidFill>
                  <a:srgbClr val="F8F8F8"/>
                </a:solidFill>
                <a:latin typeface="Arial" panose="020B0604020202020204" pitchFamily="34" charset="0"/>
                <a:cs typeface="Arial" panose="020B0604020202020204" pitchFamily="34" charset="0"/>
              </a:rPr>
              <a:t>الخ</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79" name="Text Box 7"/>
          <p:cNvSpPr txBox="1">
            <a:spLocks noChangeArrowheads="1"/>
          </p:cNvSpPr>
          <p:nvPr/>
        </p:nvSpPr>
        <p:spPr bwMode="auto">
          <a:xfrm>
            <a:off x="5029200" y="2424113"/>
            <a:ext cx="18002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جيدة للأكل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0" name="Text Box 8"/>
          <p:cNvSpPr txBox="1">
            <a:spLocks noChangeArrowheads="1"/>
          </p:cNvSpPr>
          <p:nvPr/>
        </p:nvSpPr>
        <p:spPr bwMode="auto">
          <a:xfrm>
            <a:off x="2286000" y="3887788"/>
            <a:ext cx="2286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altLang="zh-CN" sz="1800" b="1" dirty="0">
                <a:solidFill>
                  <a:srgbClr val="F8F8F8"/>
                </a:solidFill>
                <a:latin typeface="Arial" panose="020B0604020202020204" pitchFamily="34" charset="0"/>
                <a:cs typeface="Arial" panose="020B0604020202020204" pitchFamily="34" charset="0"/>
              </a:rPr>
              <a:t>الشهوة، الطمع</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الوصية</a:t>
            </a:r>
            <a:r>
              <a:rPr kumimoji="0" lang="ar-JO" altLang="zh-CN" sz="1800" b="1" i="0" u="none" strike="noStrike" kern="1200" cap="none" spc="0" normalizeH="0" noProof="0" dirty="0">
                <a:ln>
                  <a:noFill/>
                </a:ln>
                <a:solidFill>
                  <a:srgbClr val="F8F8F8"/>
                </a:solidFill>
                <a:effectLst/>
                <a:uLnTx/>
                <a:uFillTx/>
                <a:latin typeface="Arial" panose="020B0604020202020204" pitchFamily="34" charset="0"/>
                <a:cs typeface="Arial" panose="020B0604020202020204" pitchFamily="34" charset="0"/>
              </a:rPr>
              <a:t> العاشرة</a:t>
            </a: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1" name="Text Box 9"/>
          <p:cNvSpPr txBox="1">
            <a:spLocks noChangeArrowheads="1"/>
          </p:cNvSpPr>
          <p:nvPr/>
        </p:nvSpPr>
        <p:spPr bwMode="auto">
          <a:xfrm>
            <a:off x="5029200" y="3887788"/>
            <a:ext cx="18002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بهجة للعيون</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2" name="Text Box 10"/>
          <p:cNvSpPr txBox="1">
            <a:spLocks noChangeArrowheads="1"/>
          </p:cNvSpPr>
          <p:nvPr/>
        </p:nvSpPr>
        <p:spPr bwMode="auto">
          <a:xfrm>
            <a:off x="2286000" y="4995863"/>
            <a:ext cx="2286000"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الكبرياء والرغبة في :</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lang="ar-JO" altLang="zh-CN" sz="1800" b="1" dirty="0">
                <a:solidFill>
                  <a:srgbClr val="F8F8F8"/>
                </a:solidFill>
                <a:latin typeface="Arial" panose="020B0604020202020204" pitchFamily="34" charset="0"/>
                <a:cs typeface="Arial" panose="020B0604020202020204" pitchFamily="34" charset="0"/>
              </a:rPr>
              <a:t>الوظيفة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المركز</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الإمتيازات العالمية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a:t>
            </a:r>
            <a:r>
              <a:rPr lang="ar-JO" altLang="zh-CN" sz="1800" b="1" dirty="0">
                <a:solidFill>
                  <a:srgbClr val="F8F8F8"/>
                </a:solidFill>
                <a:latin typeface="Arial" panose="020B0604020202020204" pitchFamily="34" charset="0"/>
                <a:cs typeface="Arial" panose="020B0604020202020204" pitchFamily="34" charset="0"/>
              </a:rPr>
              <a:t>الخ</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3" name="Text Box 11"/>
          <p:cNvSpPr txBox="1">
            <a:spLocks noChangeArrowheads="1"/>
          </p:cNvSpPr>
          <p:nvPr/>
        </p:nvSpPr>
        <p:spPr bwMode="auto">
          <a:xfrm>
            <a:off x="5029200" y="4995863"/>
            <a:ext cx="1752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sz="1800" b="1" dirty="0">
                <a:solidFill>
                  <a:srgbClr val="F8F8F8"/>
                </a:solidFill>
                <a:latin typeface="Arial" panose="020B0604020202020204" pitchFamily="34" charset="0"/>
                <a:cs typeface="Arial" panose="020B0604020202020204" pitchFamily="34" charset="0"/>
              </a:rPr>
              <a:t>شهية للنظر</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7" name="Text Box 15"/>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العالم</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lang="ar-JO" sz="2000" b="1" dirty="0">
                <a:solidFill>
                  <a:srgbClr val="F8F8F8"/>
                </a:solidFill>
                <a:effectLst>
                  <a:outerShdw blurRad="38100" dist="38100" dir="2700000" algn="tl">
                    <a:srgbClr val="000000"/>
                  </a:outerShdw>
                </a:effectLst>
                <a:latin typeface="Arial" panose="020B0604020202020204" pitchFamily="34" charset="0"/>
                <a:cs typeface="Arial" panose="020B0604020202020204" pitchFamily="34" charset="0"/>
              </a:rPr>
              <a:t>1 يو 2: 15-16</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88" name="Text Box 16"/>
          <p:cNvSpPr txBox="1">
            <a:spLocks noChangeArrowheads="1"/>
          </p:cNvSpPr>
          <p:nvPr/>
        </p:nvSpPr>
        <p:spPr bwMode="auto">
          <a:xfrm>
            <a:off x="457200" y="2424113"/>
            <a:ext cx="2057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الجسد</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9" name="Text Box 17"/>
          <p:cNvSpPr txBox="1">
            <a:spLocks noChangeArrowheads="1"/>
          </p:cNvSpPr>
          <p:nvPr/>
        </p:nvSpPr>
        <p:spPr bwMode="auto">
          <a:xfrm>
            <a:off x="457200" y="3887788"/>
            <a:ext cx="2057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العيون</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0" name="Text Box 18"/>
          <p:cNvSpPr txBox="1">
            <a:spLocks noChangeArrowheads="1"/>
          </p:cNvSpPr>
          <p:nvPr/>
        </p:nvSpPr>
        <p:spPr bwMode="auto">
          <a:xfrm>
            <a:off x="457200" y="4995863"/>
            <a:ext cx="1828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تعظم المعيشة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4" name="Text Box 22"/>
          <p:cNvSpPr txBox="1">
            <a:spLocks noChangeArrowheads="1"/>
          </p:cNvSpPr>
          <p:nvPr/>
        </p:nvSpPr>
        <p:spPr bwMode="auto">
          <a:xfrm>
            <a:off x="6781801" y="1565275"/>
            <a:ext cx="1943998" cy="67710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a:t>
            </a:r>
            <a:b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lang="ar-JO" sz="1800" b="1" dirty="0">
                <a:solidFill>
                  <a:srgbClr val="F8F8F8"/>
                </a:solidFill>
                <a:effectLst>
                  <a:outerShdw blurRad="38100" dist="38100" dir="2700000" algn="tl">
                    <a:srgbClr val="000000"/>
                  </a:outerShdw>
                </a:effectLst>
                <a:latin typeface="Arial" panose="020B0604020202020204" pitchFamily="34" charset="0"/>
                <a:cs typeface="Arial" panose="020B0604020202020204" pitchFamily="34" charset="0"/>
              </a:rPr>
              <a:t>مت 4، لو 4</a:t>
            </a:r>
            <a: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4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95" name="Text Box 23"/>
          <p:cNvSpPr txBox="1">
            <a:spLocks noChangeArrowheads="1"/>
          </p:cNvSpPr>
          <p:nvPr/>
        </p:nvSpPr>
        <p:spPr bwMode="auto">
          <a:xfrm>
            <a:off x="6781800" y="2424113"/>
            <a:ext cx="2105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الحجارة إلى خبز</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6" name="Text Box 24"/>
          <p:cNvSpPr txBox="1">
            <a:spLocks noChangeArrowheads="1"/>
          </p:cNvSpPr>
          <p:nvPr/>
        </p:nvSpPr>
        <p:spPr bwMode="auto">
          <a:xfrm>
            <a:off x="6781800" y="3887788"/>
            <a:ext cx="21050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ممالك العالم</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7" name="Text Box 25"/>
          <p:cNvSpPr txBox="1">
            <a:spLocks noChangeArrowheads="1"/>
          </p:cNvSpPr>
          <p:nvPr/>
        </p:nvSpPr>
        <p:spPr bwMode="auto">
          <a:xfrm>
            <a:off x="6781800" y="4995863"/>
            <a:ext cx="21050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مجد من الناس</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ارم نفسك عن الهيكل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مقارنة بعض النصوص الرئيسية</a:t>
            </a:r>
            <a:endParaRPr kumimoji="0" lang="en-US" altLang="zh-CN" sz="2000" b="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3124535"/>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916" name="Rectangle 4"/>
          <p:cNvSpPr>
            <a:spLocks noGrp="1" noChangeArrowheads="1"/>
          </p:cNvSpPr>
          <p:nvPr>
            <p:ph type="ctrTitle"/>
          </p:nvPr>
        </p:nvSpPr>
        <p:spPr>
          <a:xfrm>
            <a:off x="0" y="3111103"/>
            <a:ext cx="9144000" cy="1902073"/>
          </a:xfrm>
          <a:effectLst/>
        </p:spPr>
        <p:txBody>
          <a:bodyPr/>
          <a:lstStyle/>
          <a:p>
            <a:r>
              <a:rPr lang="ar-JO" sz="5400" b="1" dirty="0">
                <a:solidFill>
                  <a:schemeClr val="bg1"/>
                </a:solidFill>
                <a:effectLst>
                  <a:glow rad="228600">
                    <a:schemeClr val="tx1"/>
                  </a:glow>
                </a:effectLst>
                <a:latin typeface="Arial"/>
                <a:cs typeface="Arial"/>
              </a:rPr>
              <a:t>بداية الخدمة وتجربة يسوع</a:t>
            </a:r>
            <a:endParaRPr lang="en-US" sz="5400" b="1" dirty="0">
              <a:solidFill>
                <a:schemeClr val="bg1"/>
              </a:solidFill>
              <a:effectLst>
                <a:glow rad="228600">
                  <a:schemeClr val="tx1"/>
                </a:glow>
              </a:effectLst>
              <a:latin typeface="Arial"/>
              <a:cs typeface="Arial"/>
            </a:endParaRP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a:cs typeface="Arial"/>
              </a:rPr>
              <a:t>مقتبس من محاضرة صفية عام 2006 من قبل وليم هنغفور</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Tree>
    <p:extLst>
      <p:ext uri="{BB962C8B-B14F-4D97-AF65-F5344CB8AC3E}">
        <p14:creationId xmlns:p14="http://schemas.microsoft.com/office/powerpoint/2010/main" val="2332157449"/>
      </p:ext>
    </p:extLst>
  </p:cSld>
  <p:clrMapOvr>
    <a:masterClrMapping/>
  </p:clrMapOvr>
  <p:transition>
    <p:comb/>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fontAlgn="auto" hangingPunct="1">
              <a:spcBef>
                <a:spcPts val="0"/>
              </a:spcBef>
              <a:spcAft>
                <a:spcPts val="0"/>
              </a:spcAft>
              <a:defRPr/>
            </a:pPr>
            <a:r>
              <a:rPr lang="ar-JO" sz="4400" b="1" dirty="0">
                <a:solidFill>
                  <a:srgbClr val="FFFFFF"/>
                </a:solidFill>
                <a:effectLst>
                  <a:glow rad="292100">
                    <a:prstClr val="black">
                      <a:alpha val="93000"/>
                    </a:prstClr>
                  </a:glow>
                </a:effectLst>
                <a:latin typeface="Arial"/>
                <a:cs typeface="Arial"/>
              </a:rPr>
              <a:t>جراهام كندريك</a:t>
            </a:r>
            <a:endParaRPr lang="en-US" sz="4400" b="1" dirty="0">
              <a:solidFill>
                <a:srgbClr val="FFFFFF"/>
              </a:solidFill>
              <a:effectLst>
                <a:glow rad="292100">
                  <a:prstClr val="black">
                    <a:alpha val="93000"/>
                  </a:prstClr>
                </a:glow>
              </a:effectLst>
              <a:latin typeface="Arial"/>
              <a:cs typeface="Arial"/>
            </a:endParaRP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fontAlgn="auto" hangingPunct="1">
              <a:spcBef>
                <a:spcPts val="0"/>
              </a:spcBef>
              <a:spcAft>
                <a:spcPts val="0"/>
              </a:spcAft>
              <a:defRPr/>
            </a:pPr>
            <a:r>
              <a:rPr lang="ar-JO" sz="5400" b="1" dirty="0">
                <a:solidFill>
                  <a:srgbClr val="FFFFFF"/>
                </a:solidFill>
                <a:effectLst>
                  <a:glow rad="292100">
                    <a:prstClr val="black">
                      <a:alpha val="93000"/>
                    </a:prstClr>
                  </a:glow>
                </a:effectLst>
                <a:latin typeface="Arial"/>
                <a:cs typeface="Arial"/>
              </a:rPr>
              <a:t>الملك الخادم</a:t>
            </a:r>
            <a:endParaRPr lang="en-US" sz="5400" b="1" dirty="0">
              <a:solidFill>
                <a:srgbClr val="FFFFFF"/>
              </a:solidFill>
              <a:effectLst>
                <a:glow rad="292100">
                  <a:prstClr val="black">
                    <a:alpha val="93000"/>
                  </a:prstClr>
                </a:glow>
              </a:effectLst>
              <a:latin typeface="Arial"/>
              <a:cs typeface="Arial"/>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30469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4800" b="1" dirty="0">
                <a:solidFill>
                  <a:schemeClr val="bg1"/>
                </a:solidFill>
                <a:effectLst>
                  <a:glow rad="292100">
                    <a:prstClr val="black">
                      <a:alpha val="93000"/>
                    </a:prstClr>
                  </a:glow>
                </a:effectLst>
                <a:latin typeface="Arial" pitchFamily="34" charset="0"/>
                <a:cs typeface="Arial" pitchFamily="34" charset="0"/>
              </a:rPr>
              <a:t>أتيت من السماء أيها الطفل العاجز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chemeClr val="bg1"/>
                </a:solidFill>
                <a:effectLst>
                  <a:glow rad="292100">
                    <a:prstClr val="black">
                      <a:alpha val="93000"/>
                    </a:prstClr>
                  </a:glow>
                </a:effectLst>
                <a:uLnTx/>
                <a:uFillTx/>
                <a:latin typeface="Arial" pitchFamily="34" charset="0"/>
                <a:cs typeface="Arial" pitchFamily="34" charset="0"/>
              </a:rPr>
              <a:t>دخلت عالمنا مجدك محجوب</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4800" b="1" dirty="0">
                <a:solidFill>
                  <a:schemeClr val="bg1"/>
                </a:solidFill>
                <a:effectLst>
                  <a:glow rad="292100">
                    <a:prstClr val="black">
                      <a:alpha val="93000"/>
                    </a:prstClr>
                  </a:glow>
                </a:effectLst>
                <a:latin typeface="Arial" pitchFamily="34" charset="0"/>
                <a:cs typeface="Arial" pitchFamily="34" charset="0"/>
              </a:rPr>
              <a:t>لا لتُخدم بل لتخدم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chemeClr val="bg1"/>
                </a:solidFill>
                <a:effectLst>
                  <a:glow rad="292100">
                    <a:prstClr val="black">
                      <a:alpha val="93000"/>
                    </a:prstClr>
                  </a:glow>
                </a:effectLst>
                <a:uLnTx/>
                <a:uFillTx/>
                <a:latin typeface="Arial" pitchFamily="34" charset="0"/>
                <a:cs typeface="Arial" pitchFamily="34" charset="0"/>
              </a:rPr>
              <a:t>و تعطي حياتك حتى نعيشها</a:t>
            </a:r>
            <a:endParaRPr kumimoji="0" lang="en-US" sz="4800" b="1" i="0" u="none" strike="noStrike" kern="1200" cap="none" spc="0" normalizeH="0" baseline="0" noProof="0" dirty="0">
              <a:ln>
                <a:noFill/>
              </a:ln>
              <a:solidFill>
                <a:schemeClr val="bg1"/>
              </a:solidFill>
              <a:effectLst>
                <a:glow rad="292100">
                  <a:prstClr val="black">
                    <a:alpha val="93000"/>
                  </a:prstClr>
                </a:glow>
              </a:effectLst>
              <a:uLnTx/>
              <a:uFillTx/>
              <a:latin typeface="Arial" pitchFamily="34" charset="0"/>
              <a:cs typeface="Arial" pitchFamily="34" charset="0"/>
            </a:endParaRPr>
          </a:p>
        </p:txBody>
      </p:sp>
    </p:spTree>
    <p:extLst>
      <p:ext uri="{BB962C8B-B14F-4D97-AF65-F5344CB8AC3E}">
        <p14:creationId xmlns:p14="http://schemas.microsoft.com/office/powerpoint/2010/main" val="2696885522"/>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dirty="0">
              <a:effectLst>
                <a:glow rad="292100">
                  <a:prstClr val="black">
                    <a:alpha val="93000"/>
                  </a:prstClr>
                </a:glo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lvl="0" fontAlgn="auto">
              <a:spcBef>
                <a:spcPts val="0"/>
              </a:spcBef>
              <a:spcAft>
                <a:spcPts val="0"/>
              </a:spcAft>
              <a:defRPr/>
            </a:pPr>
            <a:r>
              <a:rPr lang="ar-JO" sz="4800" dirty="0"/>
              <a:t>هذا هو إلهنا الملك الخادم</a:t>
            </a:r>
          </a:p>
          <a:p>
            <a:pPr lvl="0" fontAlgn="auto">
              <a:spcBef>
                <a:spcPts val="0"/>
              </a:spcBef>
              <a:spcAft>
                <a:spcPts val="0"/>
              </a:spcAft>
              <a:defRPr/>
            </a:pPr>
            <a:r>
              <a:rPr lang="ar-JO" sz="4800" dirty="0"/>
              <a:t>يدعونا الآن لاتباعه </a:t>
            </a:r>
          </a:p>
          <a:p>
            <a:pPr lvl="0" fontAlgn="auto">
              <a:spcBef>
                <a:spcPts val="0"/>
              </a:spcBef>
              <a:spcAft>
                <a:spcPts val="0"/>
              </a:spcAft>
              <a:defRPr/>
            </a:pPr>
            <a:r>
              <a:rPr lang="ar-JO" sz="4800" dirty="0"/>
              <a:t>لجلب حياتنا كتقدمة يومية </a:t>
            </a:r>
          </a:p>
          <a:p>
            <a:pPr lvl="0" fontAlgn="auto">
              <a:spcBef>
                <a:spcPts val="0"/>
              </a:spcBef>
              <a:spcAft>
                <a:spcPts val="0"/>
              </a:spcAft>
              <a:defRPr/>
            </a:pPr>
            <a:r>
              <a:rPr lang="ar-JO" sz="4800" dirty="0"/>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037628711"/>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0"/>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dirty="0">
              <a:effectLst>
                <a:glow rad="292100">
                  <a:prstClr val="black">
                    <a:alpha val="93000"/>
                  </a:prstClr>
                </a:glow>
              </a:effectLst>
            </a:endParaRPr>
          </a:p>
          <a:p>
            <a:pPr lvl="0" fontAlgn="auto">
              <a:spcBef>
                <a:spcPts val="0"/>
              </a:spcBef>
              <a:spcAft>
                <a:spcPts val="0"/>
              </a:spcAft>
              <a:defRPr/>
            </a:pPr>
            <a:r>
              <a:rPr lang="ar-JO" sz="4800" dirty="0"/>
              <a:t>هناك في حديقة الدموع </a:t>
            </a:r>
          </a:p>
          <a:p>
            <a:pPr lvl="0" fontAlgn="auto">
              <a:spcBef>
                <a:spcPts val="0"/>
              </a:spcBef>
              <a:spcAft>
                <a:spcPts val="0"/>
              </a:spcAft>
              <a:defRPr/>
            </a:pPr>
            <a:r>
              <a:rPr lang="ar-JO" sz="4800" dirty="0"/>
              <a:t>حملي الثقيل اختار أن يتحمله </a:t>
            </a:r>
          </a:p>
          <a:p>
            <a:pPr lvl="0" fontAlgn="auto">
              <a:spcBef>
                <a:spcPts val="0"/>
              </a:spcBef>
              <a:spcAft>
                <a:spcPts val="0"/>
              </a:spcAft>
              <a:defRPr/>
            </a:pPr>
            <a:r>
              <a:rPr lang="ar-JO" sz="4800" dirty="0"/>
              <a:t>تمزق قلبه بالحزن </a:t>
            </a:r>
          </a:p>
          <a:p>
            <a:pPr lvl="0" fontAlgn="auto">
              <a:spcBef>
                <a:spcPts val="0"/>
              </a:spcBef>
              <a:spcAft>
                <a:spcPts val="0"/>
              </a:spcAft>
              <a:defRPr/>
            </a:pPr>
            <a:r>
              <a:rPr lang="ar-JO" sz="4800" dirty="0"/>
              <a:t>قال ولكن ليست إرادتي بل إرادتك.</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0ADE33-6270-BD47-A9DA-B5E0754CD582}"/>
              </a:ext>
            </a:extLst>
          </p:cNvPr>
          <p:cNvGrpSpPr/>
          <p:nvPr/>
        </p:nvGrpSpPr>
        <p:grpSpPr>
          <a:xfrm>
            <a:off x="1166814" y="-99392"/>
            <a:ext cx="3750114" cy="6858000"/>
            <a:chOff x="1166814" y="-99392"/>
            <a:chExt cx="3750114" cy="6858000"/>
          </a:xfrm>
        </p:grpSpPr>
        <p:pic>
          <p:nvPicPr>
            <p:cNvPr id="26626" name="Picture 2" descr="62 copy">
              <a:extLst>
                <a:ext uri="{FF2B5EF4-FFF2-40B4-BE49-F238E27FC236}">
                  <a16:creationId xmlns:a16="http://schemas.microsoft.com/office/drawing/2014/main" id="{1904A8D0-9A06-BA46-9226-12108F23A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922"/>
            <a:stretch/>
          </p:blipFill>
          <p:spPr bwMode="auto">
            <a:xfrm>
              <a:off x="1166814" y="-99392"/>
              <a:ext cx="3750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997720E-63E8-5543-964D-CBC3B11DFE76}"/>
                </a:ext>
              </a:extLst>
            </p:cNvPr>
            <p:cNvSpPr/>
            <p:nvPr/>
          </p:nvSpPr>
          <p:spPr bwMode="auto">
            <a:xfrm>
              <a:off x="2053121" y="4313865"/>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6" name="Rectangle 15">
              <a:extLst>
                <a:ext uri="{FF2B5EF4-FFF2-40B4-BE49-F238E27FC236}">
                  <a16:creationId xmlns:a16="http://schemas.microsoft.com/office/drawing/2014/main" id="{77249F47-7CEB-4147-B989-A4E566AC09CE}"/>
                </a:ext>
              </a:extLst>
            </p:cNvPr>
            <p:cNvSpPr/>
            <p:nvPr/>
          </p:nvSpPr>
          <p:spPr bwMode="auto">
            <a:xfrm>
              <a:off x="2053121" y="3201162"/>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8" name="Rectangle 17">
              <a:extLst>
                <a:ext uri="{FF2B5EF4-FFF2-40B4-BE49-F238E27FC236}">
                  <a16:creationId xmlns:a16="http://schemas.microsoft.com/office/drawing/2014/main" id="{ABA75CD2-144C-CE42-BC21-12BF774A9D1C}"/>
                </a:ext>
              </a:extLst>
            </p:cNvPr>
            <p:cNvSpPr/>
            <p:nvPr/>
          </p:nvSpPr>
          <p:spPr bwMode="auto">
            <a:xfrm>
              <a:off x="2075155" y="5525721"/>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grpSp>
      <p:sp>
        <p:nvSpPr>
          <p:cNvPr id="4099" name="Rectangle 3">
            <a:extLst>
              <a:ext uri="{FF2B5EF4-FFF2-40B4-BE49-F238E27FC236}">
                <a16:creationId xmlns:a16="http://schemas.microsoft.com/office/drawing/2014/main" id="{1CE0BF8D-74D7-7A44-BD3E-6156987E5A91}"/>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4000" dirty="0">
                <a:solidFill>
                  <a:schemeClr val="bg1"/>
                </a:solidFill>
                <a:cs typeface="Arial" panose="020B0604020202020204" pitchFamily="34" charset="0"/>
              </a:rPr>
              <a:t>ألكسندر ضد آريوس الهرطوقي</a:t>
            </a:r>
            <a:endParaRPr lang="en-US" altLang="en-US" sz="4000" dirty="0">
              <a:solidFill>
                <a:schemeClr val="bg1"/>
              </a:solidFill>
              <a:cs typeface="Arial" panose="020B0604020202020204" pitchFamily="34" charset="0"/>
            </a:endParaRPr>
          </a:p>
        </p:txBody>
      </p:sp>
      <p:sp>
        <p:nvSpPr>
          <p:cNvPr id="26628" name="Text Box 4">
            <a:extLst>
              <a:ext uri="{FF2B5EF4-FFF2-40B4-BE49-F238E27FC236}">
                <a16:creationId xmlns:a16="http://schemas.microsoft.com/office/drawing/2014/main" id="{C8FF1494-CABB-694B-B0EB-792C9C3131DF}"/>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جون د. حنا، قوائم تاريخ الكنيسة القديم والمتوسط (جراند رابيدز: زوندرفان، 2001)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ext Box 5">
            <a:extLst>
              <a:ext uri="{FF2B5EF4-FFF2-40B4-BE49-F238E27FC236}">
                <a16:creationId xmlns:a16="http://schemas.microsoft.com/office/drawing/2014/main" id="{426E7118-2B7A-B044-A241-753CB10305EE}"/>
              </a:ext>
            </a:extLst>
          </p:cNvPr>
          <p:cNvSpPr txBox="1">
            <a:spLocks noChangeArrowheads="1"/>
          </p:cNvSpPr>
          <p:nvPr/>
        </p:nvSpPr>
        <p:spPr bwMode="auto">
          <a:xfrm>
            <a:off x="2029686" y="3117843"/>
            <a:ext cx="1799555"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الآب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6">
            <a:extLst>
              <a:ext uri="{FF2B5EF4-FFF2-40B4-BE49-F238E27FC236}">
                <a16:creationId xmlns:a16="http://schemas.microsoft.com/office/drawing/2014/main" id="{AB5FE8B4-8FE8-3145-A25E-618EDB4F8624}"/>
              </a:ext>
            </a:extLst>
          </p:cNvPr>
          <p:cNvSpPr txBox="1">
            <a:spLocks noChangeArrowheads="1"/>
          </p:cNvSpPr>
          <p:nvPr/>
        </p:nvSpPr>
        <p:spPr bwMode="auto">
          <a:xfrm>
            <a:off x="2107327" y="4270368"/>
            <a:ext cx="1644272"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الإبن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7">
            <a:extLst>
              <a:ext uri="{FF2B5EF4-FFF2-40B4-BE49-F238E27FC236}">
                <a16:creationId xmlns:a16="http://schemas.microsoft.com/office/drawing/2014/main" id="{FD929008-D42C-6740-B79F-FC52848D0666}"/>
              </a:ext>
            </a:extLst>
          </p:cNvPr>
          <p:cNvSpPr txBox="1">
            <a:spLocks noChangeArrowheads="1"/>
          </p:cNvSpPr>
          <p:nvPr/>
        </p:nvSpPr>
        <p:spPr bwMode="auto">
          <a:xfrm>
            <a:off x="1911498" y="5422893"/>
            <a:ext cx="2035931" cy="49053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C377D160-8759-AC1C-D521-2F5B5F4975B1}"/>
              </a:ext>
            </a:extLst>
          </p:cNvPr>
          <p:cNvSpPr txBox="1">
            <a:spLocks noChangeArrowheads="1"/>
          </p:cNvSpPr>
          <p:nvPr/>
        </p:nvSpPr>
        <p:spPr bwMode="auto">
          <a:xfrm>
            <a:off x="1828231" y="1511741"/>
            <a:ext cx="2264774" cy="120251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ألكسندر :        أسقف       الإسكندرية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5" name="Group 10">
            <a:extLst>
              <a:ext uri="{FF2B5EF4-FFF2-40B4-BE49-F238E27FC236}">
                <a16:creationId xmlns:a16="http://schemas.microsoft.com/office/drawing/2014/main" id="{1F335CA3-E3D7-66A1-B3C4-844CBB2945EF}"/>
              </a:ext>
            </a:extLst>
          </p:cNvPr>
          <p:cNvGrpSpPr/>
          <p:nvPr/>
        </p:nvGrpSpPr>
        <p:grpSpPr>
          <a:xfrm>
            <a:off x="4916927" y="1324087"/>
            <a:ext cx="3081059" cy="5000513"/>
            <a:chOff x="4916927" y="1324087"/>
            <a:chExt cx="3081059" cy="5000513"/>
          </a:xfrm>
        </p:grpSpPr>
        <p:grpSp>
          <p:nvGrpSpPr>
            <p:cNvPr id="11" name="Group 16">
              <a:extLst>
                <a:ext uri="{FF2B5EF4-FFF2-40B4-BE49-F238E27FC236}">
                  <a16:creationId xmlns:a16="http://schemas.microsoft.com/office/drawing/2014/main" id="{570E14C4-A504-464D-B4CC-AE81A96AA0B0}"/>
                </a:ext>
              </a:extLst>
            </p:cNvPr>
            <p:cNvGrpSpPr/>
            <p:nvPr/>
          </p:nvGrpSpPr>
          <p:grpSpPr>
            <a:xfrm>
              <a:off x="4916927" y="1324087"/>
              <a:ext cx="3081059" cy="5000513"/>
              <a:chOff x="4916927" y="1324087"/>
              <a:chExt cx="3081059" cy="5000513"/>
            </a:xfrm>
          </p:grpSpPr>
          <p:grpSp>
            <p:nvGrpSpPr>
              <p:cNvPr id="12" name="Group 4">
                <a:extLst>
                  <a:ext uri="{FF2B5EF4-FFF2-40B4-BE49-F238E27FC236}">
                    <a16:creationId xmlns:a16="http://schemas.microsoft.com/office/drawing/2014/main" id="{0C71ECCE-FEAD-5C44-BFBA-90C8F7B5F015}"/>
                  </a:ext>
                </a:extLst>
              </p:cNvPr>
              <p:cNvGrpSpPr/>
              <p:nvPr/>
            </p:nvGrpSpPr>
            <p:grpSpPr>
              <a:xfrm>
                <a:off x="4916927" y="1324087"/>
                <a:ext cx="3081059" cy="5000513"/>
                <a:chOff x="4916927" y="1324087"/>
                <a:chExt cx="3081059" cy="5000513"/>
              </a:xfrm>
            </p:grpSpPr>
            <p:pic>
              <p:nvPicPr>
                <p:cNvPr id="6" name="Picture 2" descr="62 copy">
                  <a:extLst>
                    <a:ext uri="{FF2B5EF4-FFF2-40B4-BE49-F238E27FC236}">
                      <a16:creationId xmlns:a16="http://schemas.microsoft.com/office/drawing/2014/main" id="{A8C48CFF-5A86-A245-B17F-ACD4EC6E6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9" t="20287" b="6798"/>
                <a:stretch/>
              </p:blipFill>
              <p:spPr bwMode="auto">
                <a:xfrm>
                  <a:off x="4916927" y="1324087"/>
                  <a:ext cx="3081059" cy="5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F4C58F-CF3D-744C-8BE8-DE8C84AEC1DE}"/>
                    </a:ext>
                  </a:extLst>
                </p:cNvPr>
                <p:cNvSpPr/>
                <p:nvPr/>
              </p:nvSpPr>
              <p:spPr bwMode="auto">
                <a:xfrm>
                  <a:off x="5292080" y="3068960"/>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3" name="Rectangle 12">
                  <a:extLst>
                    <a:ext uri="{FF2B5EF4-FFF2-40B4-BE49-F238E27FC236}">
                      <a16:creationId xmlns:a16="http://schemas.microsoft.com/office/drawing/2014/main" id="{01705582-1142-1544-B7B4-D8F5A24A5763}"/>
                    </a:ext>
                  </a:extLst>
                </p:cNvPr>
                <p:cNvSpPr/>
                <p:nvPr/>
              </p:nvSpPr>
              <p:spPr bwMode="auto">
                <a:xfrm>
                  <a:off x="5281063" y="4170646"/>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4" name="Rectangle 13">
                  <a:extLst>
                    <a:ext uri="{FF2B5EF4-FFF2-40B4-BE49-F238E27FC236}">
                      <a16:creationId xmlns:a16="http://schemas.microsoft.com/office/drawing/2014/main" id="{CBAAEF6E-E2B8-4B40-8621-4983BBBB93E6}"/>
                    </a:ext>
                  </a:extLst>
                </p:cNvPr>
                <p:cNvSpPr/>
                <p:nvPr/>
              </p:nvSpPr>
              <p:spPr bwMode="auto">
                <a:xfrm>
                  <a:off x="5314114" y="5338434"/>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grpSp>
          <p:sp>
            <p:nvSpPr>
              <p:cNvPr id="21" name="Text Box 5">
                <a:extLst>
                  <a:ext uri="{FF2B5EF4-FFF2-40B4-BE49-F238E27FC236}">
                    <a16:creationId xmlns:a16="http://schemas.microsoft.com/office/drawing/2014/main" id="{74AFBD48-0F2E-E642-87F6-7563E44332FC}"/>
                  </a:ext>
                </a:extLst>
              </p:cNvPr>
              <p:cNvSpPr txBox="1">
                <a:spLocks noChangeArrowheads="1"/>
              </p:cNvSpPr>
              <p:nvPr/>
            </p:nvSpPr>
            <p:spPr bwMode="auto">
              <a:xfrm>
                <a:off x="5290679" y="3040725"/>
                <a:ext cx="1799555"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الآب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6">
                <a:extLst>
                  <a:ext uri="{FF2B5EF4-FFF2-40B4-BE49-F238E27FC236}">
                    <a16:creationId xmlns:a16="http://schemas.microsoft.com/office/drawing/2014/main" id="{7CC6F917-7BF1-F44F-948D-8270EEA2F977}"/>
                  </a:ext>
                </a:extLst>
              </p:cNvPr>
              <p:cNvSpPr txBox="1">
                <a:spLocks noChangeArrowheads="1"/>
              </p:cNvSpPr>
              <p:nvPr/>
            </p:nvSpPr>
            <p:spPr bwMode="auto">
              <a:xfrm>
                <a:off x="5368320" y="4193250"/>
                <a:ext cx="1644272"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الإبن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
                <a:extLst>
                  <a:ext uri="{FF2B5EF4-FFF2-40B4-BE49-F238E27FC236}">
                    <a16:creationId xmlns:a16="http://schemas.microsoft.com/office/drawing/2014/main" id="{129E273B-EF3A-A444-94F8-EA95A9620588}"/>
                  </a:ext>
                </a:extLst>
              </p:cNvPr>
              <p:cNvSpPr txBox="1">
                <a:spLocks noChangeArrowheads="1"/>
              </p:cNvSpPr>
              <p:nvPr/>
            </p:nvSpPr>
            <p:spPr bwMode="auto">
              <a:xfrm>
                <a:off x="5172491" y="5345775"/>
                <a:ext cx="2035931" cy="49053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 name="Text Box 5">
              <a:extLst>
                <a:ext uri="{FF2B5EF4-FFF2-40B4-BE49-F238E27FC236}">
                  <a16:creationId xmlns:a16="http://schemas.microsoft.com/office/drawing/2014/main" id="{FC773B2E-0BF2-55FF-C5A7-E5EBA4B7AAE4}"/>
                </a:ext>
              </a:extLst>
            </p:cNvPr>
            <p:cNvSpPr txBox="1">
              <a:spLocks noChangeArrowheads="1"/>
            </p:cNvSpPr>
            <p:nvPr/>
          </p:nvSpPr>
          <p:spPr bwMode="auto">
            <a:xfrm>
              <a:off x="5031207" y="1530914"/>
              <a:ext cx="2264774" cy="1089658"/>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آريوس :</a:t>
              </a:r>
            </a:p>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شيخ تحت ألكسندر</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21006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lvl="0" fontAlgn="auto">
              <a:spcBef>
                <a:spcPts val="0"/>
              </a:spcBef>
              <a:spcAft>
                <a:spcPts val="0"/>
              </a:spcAft>
              <a:defRPr/>
            </a:pPr>
            <a:endParaRPr lang="en-US" sz="4800" dirty="0">
              <a:effectLst>
                <a:glow rad="292100">
                  <a:prstClr val="black">
                    <a:alpha val="93000"/>
                  </a:prstClr>
                </a:glow>
              </a:effectLst>
            </a:endParaRPr>
          </a:p>
          <a:p>
            <a:pPr lvl="0" fontAlgn="auto">
              <a:spcBef>
                <a:spcPts val="0"/>
              </a:spcBef>
              <a:spcAft>
                <a:spcPts val="0"/>
              </a:spcAft>
              <a:defRPr/>
            </a:pPr>
            <a:endParaRPr lang="en-US" sz="4800" dirty="0">
              <a:effectLst>
                <a:glow rad="292100">
                  <a:prstClr val="black">
                    <a:alpha val="93000"/>
                  </a:prstClr>
                </a:glow>
              </a:effectLst>
            </a:endParaRPr>
          </a:p>
          <a:p>
            <a:pPr lvl="0" fontAlgn="auto">
              <a:spcBef>
                <a:spcPts val="0"/>
              </a:spcBef>
              <a:spcAft>
                <a:spcPts val="0"/>
              </a:spcAft>
              <a:defRPr/>
            </a:pPr>
            <a:r>
              <a:rPr lang="ar-JO" sz="4800" dirty="0"/>
              <a:t>هذا هو إلهنا الملك الخادم</a:t>
            </a:r>
          </a:p>
          <a:p>
            <a:pPr lvl="0" fontAlgn="auto">
              <a:spcBef>
                <a:spcPts val="0"/>
              </a:spcBef>
              <a:spcAft>
                <a:spcPts val="0"/>
              </a:spcAft>
              <a:defRPr/>
            </a:pPr>
            <a:r>
              <a:rPr lang="ar-JO" sz="4800" dirty="0"/>
              <a:t>يدعونا الآن لاتباعه </a:t>
            </a:r>
          </a:p>
          <a:p>
            <a:pPr lvl="0" fontAlgn="auto">
              <a:spcBef>
                <a:spcPts val="0"/>
              </a:spcBef>
              <a:spcAft>
                <a:spcPts val="0"/>
              </a:spcAft>
              <a:defRPr/>
            </a:pPr>
            <a:r>
              <a:rPr lang="ar-JO" sz="4800" dirty="0"/>
              <a:t>لجلب حياتنا كتقدمة يومية </a:t>
            </a:r>
          </a:p>
          <a:p>
            <a:pPr lvl="0" fontAlgn="auto">
              <a:spcBef>
                <a:spcPts val="0"/>
              </a:spcBef>
              <a:spcAft>
                <a:spcPts val="0"/>
              </a:spcAft>
              <a:defRPr/>
            </a:pPr>
            <a:r>
              <a:rPr lang="ar-JO" sz="4800" dirty="0"/>
              <a:t>من عبادة الملك الخادم</a:t>
            </a:r>
            <a:endParaRPr lang="en-US" sz="4800" dirty="0">
              <a:effectLst>
                <a:glow rad="292100">
                  <a:prstClr val="black">
                    <a:alpha val="93000"/>
                  </a:prstClr>
                </a:glow>
              </a:effectLst>
            </a:endParaRPr>
          </a:p>
        </p:txBody>
      </p:sp>
    </p:spTree>
    <p:extLst>
      <p:ext uri="{BB962C8B-B14F-4D97-AF65-F5344CB8AC3E}">
        <p14:creationId xmlns:p14="http://schemas.microsoft.com/office/powerpoint/2010/main" val="3879214047"/>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378565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lvl="0" fontAlgn="auto">
              <a:spcBef>
                <a:spcPts val="0"/>
              </a:spcBef>
              <a:spcAft>
                <a:spcPts val="0"/>
              </a:spcAf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r>
              <a:rPr lang="ar-JO" sz="4800" dirty="0"/>
              <a:t>تعال وانظر يديه ورجليه </a:t>
            </a:r>
          </a:p>
          <a:p>
            <a:pPr lvl="0" fontAlgn="auto">
              <a:spcBef>
                <a:spcPts val="0"/>
              </a:spcBef>
              <a:spcAft>
                <a:spcPts val="0"/>
              </a:spcAft>
              <a:defRPr/>
            </a:pPr>
            <a:r>
              <a:rPr lang="ar-JO" sz="4800" dirty="0"/>
              <a:t>الندوب التي تتحدث عن الذبيحة </a:t>
            </a:r>
          </a:p>
          <a:p>
            <a:pPr lvl="0" fontAlgn="auto">
              <a:spcBef>
                <a:spcPts val="0"/>
              </a:spcBef>
              <a:spcAft>
                <a:spcPts val="0"/>
              </a:spcAft>
              <a:defRPr/>
            </a:pPr>
            <a:r>
              <a:rPr lang="ar-JO" sz="4800" dirty="0"/>
              <a:t>الأيدي التي رمت النجوم في الفضاء </a:t>
            </a:r>
          </a:p>
          <a:p>
            <a:pPr lvl="0" fontAlgn="auto">
              <a:spcBef>
                <a:spcPts val="0"/>
              </a:spcBef>
              <a:spcAft>
                <a:spcPts val="0"/>
              </a:spcAft>
              <a:defRPr/>
            </a:pPr>
            <a:r>
              <a:rPr lang="ar-JO" sz="4800" dirty="0"/>
              <a:t>إلى المسامير القاسية استسلمت</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1152191311"/>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lvl="0" fontAlgn="auto">
              <a:spcBef>
                <a:spcPts val="0"/>
              </a:spcBef>
              <a:spcAft>
                <a:spcPts val="0"/>
              </a:spcAft>
              <a:defRPr/>
            </a:pPr>
            <a:endParaRPr lang="en-US" sz="4800" dirty="0">
              <a:effectLst>
                <a:glow rad="292100">
                  <a:prstClr val="black">
                    <a:alpha val="93000"/>
                  </a:prstClr>
                </a:glow>
              </a:effectLst>
            </a:endParaRPr>
          </a:p>
          <a:p>
            <a:pPr lvl="0" fontAlgn="auto">
              <a:spcBef>
                <a:spcPts val="0"/>
              </a:spcBef>
              <a:spcAft>
                <a:spcPts val="0"/>
              </a:spcAft>
              <a:defRPr/>
            </a:pPr>
            <a:endParaRPr lang="en-US" sz="4800" dirty="0">
              <a:effectLst>
                <a:glow rad="292100">
                  <a:prstClr val="black">
                    <a:alpha val="93000"/>
                  </a:prstClr>
                </a:glow>
              </a:effectLst>
            </a:endParaRPr>
          </a:p>
          <a:p>
            <a:pPr lvl="0" fontAlgn="auto">
              <a:spcBef>
                <a:spcPts val="0"/>
              </a:spcBef>
              <a:spcAft>
                <a:spcPts val="0"/>
              </a:spcAft>
              <a:defRPr/>
            </a:pPr>
            <a:r>
              <a:rPr lang="ar-JO" sz="4800" dirty="0"/>
              <a:t>هذا هو إلهنا الملك الخادم</a:t>
            </a:r>
          </a:p>
          <a:p>
            <a:pPr lvl="0" fontAlgn="auto">
              <a:spcBef>
                <a:spcPts val="0"/>
              </a:spcBef>
              <a:spcAft>
                <a:spcPts val="0"/>
              </a:spcAft>
              <a:defRPr/>
            </a:pPr>
            <a:r>
              <a:rPr lang="ar-JO" sz="4800" dirty="0"/>
              <a:t>يدعونا الآن لاتباعه </a:t>
            </a:r>
          </a:p>
          <a:p>
            <a:pPr lvl="0" fontAlgn="auto">
              <a:spcBef>
                <a:spcPts val="0"/>
              </a:spcBef>
              <a:spcAft>
                <a:spcPts val="0"/>
              </a:spcAft>
              <a:defRPr/>
            </a:pPr>
            <a:r>
              <a:rPr lang="ar-JO" sz="4800" dirty="0"/>
              <a:t>لجلب حياتنا كتقدمة يومية </a:t>
            </a:r>
          </a:p>
          <a:p>
            <a:pPr lvl="0" fontAlgn="auto">
              <a:spcBef>
                <a:spcPts val="0"/>
              </a:spcBef>
              <a:spcAft>
                <a:spcPts val="0"/>
              </a:spcAft>
              <a:defRPr/>
            </a:pPr>
            <a:r>
              <a:rPr lang="ar-JO" sz="4800" dirty="0"/>
              <a:t>من عبادة الملك الخادم</a:t>
            </a:r>
            <a:endParaRPr lang="en-US" sz="4800" dirty="0">
              <a:effectLst>
                <a:glow rad="292100">
                  <a:prstClr val="black">
                    <a:alpha val="93000"/>
                  </a:prstClr>
                </a:glow>
              </a:effectLst>
            </a:endParaRPr>
          </a:p>
        </p:txBody>
      </p:sp>
    </p:spTree>
    <p:extLst>
      <p:ext uri="{BB962C8B-B14F-4D97-AF65-F5344CB8AC3E}">
        <p14:creationId xmlns:p14="http://schemas.microsoft.com/office/powerpoint/2010/main" val="340347468"/>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dirty="0">
              <a:effectLst>
                <a:glow rad="292100">
                  <a:prstClr val="black">
                    <a:alpha val="93000"/>
                  </a:prstClr>
                </a:glow>
              </a:effectLst>
            </a:endParaRPr>
          </a:p>
          <a:p>
            <a:pPr lvl="0" fontAlgn="auto">
              <a:spcBef>
                <a:spcPts val="0"/>
              </a:spcBef>
              <a:spcAft>
                <a:spcPts val="0"/>
              </a:spcAft>
              <a:defRPr/>
            </a:pPr>
            <a:r>
              <a:rPr lang="ar-JO" sz="4800" dirty="0"/>
              <a:t>لذا دعونا نتعلم كيف نخدم </a:t>
            </a:r>
          </a:p>
          <a:p>
            <a:pPr lvl="0" fontAlgn="auto">
              <a:spcBef>
                <a:spcPts val="0"/>
              </a:spcBef>
              <a:spcAft>
                <a:spcPts val="0"/>
              </a:spcAft>
              <a:defRPr/>
            </a:pPr>
            <a:r>
              <a:rPr lang="ar-JO" sz="4800" dirty="0"/>
              <a:t>وفي حياتنا نتوجه </a:t>
            </a:r>
          </a:p>
          <a:p>
            <a:pPr lvl="0" fontAlgn="auto">
              <a:spcBef>
                <a:spcPts val="0"/>
              </a:spcBef>
              <a:spcAft>
                <a:spcPts val="0"/>
              </a:spcAft>
              <a:defRPr/>
            </a:pPr>
            <a:r>
              <a:rPr lang="ar-JO" sz="4800" dirty="0"/>
              <a:t>يحتاج كل منا إلى الأفضل </a:t>
            </a:r>
          </a:p>
          <a:p>
            <a:pPr lvl="0" fontAlgn="auto">
              <a:spcBef>
                <a:spcPts val="0"/>
              </a:spcBef>
              <a:spcAft>
                <a:spcPts val="0"/>
              </a:spcAft>
              <a:defRPr/>
            </a:pPr>
            <a:r>
              <a:rPr lang="ar-JO" sz="4800" dirty="0"/>
              <a:t>لاننا نخدم المسيح</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2846841374"/>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600164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dirty="0">
              <a:effectLst>
                <a:glow rad="292100">
                  <a:prstClr val="black">
                    <a:alpha val="93000"/>
                  </a:prstClr>
                </a:glo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lvl="0" fontAlgn="auto">
              <a:spcBef>
                <a:spcPts val="0"/>
              </a:spcBef>
              <a:spcAft>
                <a:spcPts val="0"/>
              </a:spcAft>
              <a:defRPr/>
            </a:pPr>
            <a:r>
              <a:rPr lang="ar-JO" sz="4800" dirty="0"/>
              <a:t>هذا هو إلهنا الملك الخادم</a:t>
            </a:r>
          </a:p>
          <a:p>
            <a:pPr lvl="0" fontAlgn="auto">
              <a:spcBef>
                <a:spcPts val="0"/>
              </a:spcBef>
              <a:spcAft>
                <a:spcPts val="0"/>
              </a:spcAft>
              <a:defRPr/>
            </a:pPr>
            <a:r>
              <a:rPr lang="ar-JO" sz="4800" dirty="0"/>
              <a:t>يدعونا الآن لاتباعه </a:t>
            </a:r>
          </a:p>
          <a:p>
            <a:pPr lvl="0" fontAlgn="auto">
              <a:spcBef>
                <a:spcPts val="0"/>
              </a:spcBef>
              <a:spcAft>
                <a:spcPts val="0"/>
              </a:spcAft>
              <a:defRPr/>
            </a:pPr>
            <a:r>
              <a:rPr lang="ar-JO" sz="4800" dirty="0"/>
              <a:t>لجلب حياتنا كتقدمة يومية</a:t>
            </a:r>
          </a:p>
          <a:p>
            <a:pPr lvl="0" fontAlgn="auto">
              <a:spcBef>
                <a:spcPts val="0"/>
              </a:spcBef>
              <a:spcAft>
                <a:spcPts val="0"/>
              </a:spcAft>
              <a:defRPr/>
            </a:pPr>
            <a:r>
              <a:rPr lang="ar-JO" sz="4800" dirty="0"/>
              <a:t> من عبادة الملك الخادم</a:t>
            </a:r>
          </a:p>
          <a:p>
            <a:pPr lvl="0" fontAlgn="auto">
              <a:spcBef>
                <a:spcPts val="0"/>
              </a:spcBef>
              <a:spcAft>
                <a:spcPts val="0"/>
              </a:spcAft>
              <a:defRPr/>
            </a:pPr>
            <a:r>
              <a:rPr lang="ar-JO" sz="4800" dirty="0"/>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B883B975-B20B-2401-8B7B-B2A2416FC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77" name="Rectangle 29"/>
          <p:cNvSpPr>
            <a:spLocks noGrp="1" noChangeArrowheads="1"/>
          </p:cNvSpPr>
          <p:nvPr>
            <p:ph type="ctrTitle"/>
          </p:nvPr>
        </p:nvSpPr>
        <p:spPr>
          <a:xfrm>
            <a:off x="914400" y="2278360"/>
            <a:ext cx="7772400" cy="1371600"/>
          </a:xfrm>
          <a:noFill/>
          <a:ln>
            <a:noFill/>
          </a:ln>
        </p:spPr>
        <p:txBody>
          <a:bodyPr vert="horz" wrap="square" lIns="91440" tIns="45720" rIns="91440" bIns="45720" numCol="1" anchor="ctr" anchorCtr="0" compatLnSpc="1">
            <a:prstTxWarp prst="textNoShape">
              <a:avLst/>
            </a:prstTxWarp>
          </a:bodyPr>
          <a:lstStyle/>
          <a:p>
            <a:pPr algn="r"/>
            <a:r>
              <a:rPr lang="ar-JO" sz="4200" dirty="0">
                <a:effectLst>
                  <a:glow rad="228600">
                    <a:schemeClr val="accent6">
                      <a:satMod val="175000"/>
                      <a:alpha val="72757"/>
                    </a:schemeClr>
                  </a:glow>
                </a:effectLst>
              </a:rPr>
              <a:t>متى 4: 1-11</a:t>
            </a:r>
            <a:endParaRPr lang="en-US" sz="4200" dirty="0">
              <a:effectLst>
                <a:glow rad="228600">
                  <a:schemeClr val="accent6">
                    <a:satMod val="175000"/>
                    <a:alpha val="72757"/>
                  </a:schemeClr>
                </a:glow>
              </a:effectLst>
            </a:endParaRPr>
          </a:p>
        </p:txBody>
      </p:sp>
      <p:sp>
        <p:nvSpPr>
          <p:cNvPr id="2" name="Subtitle 1"/>
          <p:cNvSpPr>
            <a:spLocks noGrp="1"/>
          </p:cNvSpPr>
          <p:nvPr>
            <p:ph type="subTitle" idx="1"/>
          </p:nvPr>
        </p:nvSpPr>
        <p:spPr>
          <a:xfrm>
            <a:off x="5950496" y="3429000"/>
            <a:ext cx="2736304" cy="2880320"/>
          </a:xfrm>
          <a:noFill/>
          <a:ln>
            <a:noFill/>
          </a:ln>
          <a:effectLst/>
        </p:spPr>
        <p:txBody>
          <a:bodyPr vert="horz" wrap="square" lIns="91440" tIns="45720" rIns="91440" bIns="45720" numCol="1" anchor="t" anchorCtr="0" compatLnSpc="1">
            <a:prstTxWarp prst="textNoShape">
              <a:avLst/>
            </a:prstTxWarp>
          </a:bodyPr>
          <a:lstStyle/>
          <a:p>
            <a:pPr algn="r"/>
            <a:r>
              <a:rPr lang="ar-JO" sz="3200" dirty="0">
                <a:effectLst>
                  <a:glow rad="228600">
                    <a:schemeClr val="accent6">
                      <a:satMod val="175000"/>
                      <a:alpha val="72757"/>
                    </a:schemeClr>
                  </a:glow>
                </a:effectLst>
              </a:rPr>
              <a:t>الشيطان</a:t>
            </a:r>
            <a:r>
              <a:rPr lang="en-US" sz="3200" dirty="0">
                <a:effectLst>
                  <a:glow rad="228600">
                    <a:schemeClr val="accent6">
                      <a:satMod val="175000"/>
                      <a:alpha val="72757"/>
                    </a:schemeClr>
                  </a:glow>
                </a:effectLst>
              </a:rPr>
              <a:t> </a:t>
            </a:r>
          </a:p>
          <a:p>
            <a:pPr algn="r"/>
            <a:r>
              <a:rPr lang="ar-JO" sz="3200" dirty="0">
                <a:effectLst>
                  <a:glow rad="228600">
                    <a:schemeClr val="accent6">
                      <a:satMod val="175000"/>
                      <a:alpha val="72757"/>
                    </a:schemeClr>
                  </a:glow>
                </a:effectLst>
              </a:rPr>
              <a:t>جرب</a:t>
            </a:r>
          </a:p>
          <a:p>
            <a:pPr algn="r"/>
            <a:r>
              <a:rPr lang="en-US" sz="3200" dirty="0">
                <a:effectLst>
                  <a:glow rad="228600">
                    <a:schemeClr val="accent6">
                      <a:satMod val="175000"/>
                      <a:alpha val="72757"/>
                    </a:schemeClr>
                  </a:glow>
                </a:effectLst>
              </a:rPr>
              <a:t> </a:t>
            </a:r>
            <a:r>
              <a:rPr lang="ar-JO" sz="3200" dirty="0">
                <a:effectLst>
                  <a:glow rad="228600">
                    <a:schemeClr val="accent6">
                      <a:satMod val="175000"/>
                      <a:alpha val="72757"/>
                    </a:schemeClr>
                  </a:glow>
                </a:effectLst>
              </a:rPr>
              <a:t>يسوع</a:t>
            </a:r>
            <a:br>
              <a:rPr lang="en-US" sz="3200" dirty="0">
                <a:effectLst>
                  <a:glow rad="228600">
                    <a:schemeClr val="accent6">
                      <a:satMod val="175000"/>
                      <a:alpha val="72757"/>
                    </a:schemeClr>
                  </a:glow>
                </a:effectLst>
              </a:rPr>
            </a:br>
            <a:r>
              <a:rPr lang="ar-JO" sz="3200" dirty="0">
                <a:effectLst>
                  <a:glow rad="228600">
                    <a:schemeClr val="accent6">
                      <a:satMod val="175000"/>
                      <a:alpha val="72757"/>
                    </a:schemeClr>
                  </a:glow>
                </a:effectLst>
              </a:rPr>
              <a:t>لكن ماذا قبل ذلك</a:t>
            </a:r>
            <a:endParaRPr lang="en-US" sz="3200" dirty="0">
              <a:effectLst>
                <a:glow rad="228600">
                  <a:schemeClr val="accent6">
                    <a:satMod val="175000"/>
                    <a:alpha val="72757"/>
                  </a:schemeClr>
                </a:glow>
              </a:effectLst>
            </a:endParaRPr>
          </a:p>
        </p:txBody>
      </p:sp>
    </p:spTree>
    <p:extLst>
      <p:ext uri="{BB962C8B-B14F-4D97-AF65-F5344CB8AC3E}">
        <p14:creationId xmlns:p14="http://schemas.microsoft.com/office/powerpoint/2010/main" val="26308863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21524102-2858-B926-6F99-2BFD51BB41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6" name="Rectangle 2"/>
          <p:cNvSpPr>
            <a:spLocks noGrp="1" noChangeArrowheads="1"/>
          </p:cNvSpPr>
          <p:nvPr>
            <p:ph type="title"/>
          </p:nvPr>
        </p:nvSpPr>
        <p:spPr>
          <a:xfrm>
            <a:off x="1391725" y="457200"/>
            <a:ext cx="7543800" cy="1143000"/>
          </a:xfrm>
        </p:spPr>
        <p:txBody>
          <a:bodyPr/>
          <a:lstStyle/>
          <a:p>
            <a:pPr algn="r" rtl="1"/>
            <a:r>
              <a:rPr lang="ar-SA" dirty="0">
                <a:effectLst>
                  <a:glow rad="228600">
                    <a:schemeClr val="accent6">
                      <a:satMod val="175000"/>
                      <a:alpha val="83000"/>
                    </a:schemeClr>
                  </a:glow>
                </a:effectLst>
              </a:rPr>
              <a:t>أجندة التقديم</a:t>
            </a:r>
            <a:endParaRPr lang="en-US" dirty="0">
              <a:effectLst>
                <a:glow rad="228600">
                  <a:schemeClr val="accent6">
                    <a:satMod val="175000"/>
                    <a:alpha val="83000"/>
                  </a:schemeClr>
                </a:glow>
              </a:effectLst>
            </a:endParaRPr>
          </a:p>
        </p:txBody>
      </p:sp>
      <p:sp>
        <p:nvSpPr>
          <p:cNvPr id="415747" name="Rectangle 3"/>
          <p:cNvSpPr>
            <a:spLocks noGrp="1" noChangeArrowheads="1"/>
          </p:cNvSpPr>
          <p:nvPr>
            <p:ph type="body" idx="1"/>
          </p:nvPr>
        </p:nvSpPr>
        <p:spPr>
          <a:xfrm>
            <a:off x="914400" y="1600200"/>
            <a:ext cx="8050088" cy="4953000"/>
          </a:xfrm>
        </p:spPr>
        <p:txBody>
          <a:bodyPr/>
          <a:lstStyle/>
          <a:p>
            <a:pPr algn="r" rtl="1">
              <a:lnSpc>
                <a:spcPct val="90000"/>
              </a:lnSpc>
            </a:pPr>
            <a:r>
              <a:rPr lang="ar-SA" sz="3200" dirty="0">
                <a:effectLst>
                  <a:glow rad="228600">
                    <a:schemeClr val="accent6">
                      <a:satMod val="175000"/>
                      <a:alpha val="83000"/>
                    </a:schemeClr>
                  </a:glow>
                </a:effectLst>
              </a:rPr>
              <a:t>مراجعة</a:t>
            </a:r>
          </a:p>
          <a:p>
            <a:pPr algn="r" rtl="1">
              <a:lnSpc>
                <a:spcPct val="90000"/>
              </a:lnSpc>
            </a:pPr>
            <a:r>
              <a:rPr lang="ar-SA" sz="3200" dirty="0">
                <a:effectLst>
                  <a:glow rad="228600">
                    <a:schemeClr val="accent6">
                      <a:satMod val="175000"/>
                      <a:alpha val="83000"/>
                    </a:schemeClr>
                  </a:glow>
                </a:effectLst>
              </a:rPr>
              <a:t>بدء خدمة يسوع</a:t>
            </a:r>
          </a:p>
          <a:p>
            <a:pPr algn="r" rtl="1">
              <a:lnSpc>
                <a:spcPct val="90000"/>
              </a:lnSpc>
            </a:pPr>
            <a:r>
              <a:rPr lang="ar-SA" sz="3200" dirty="0">
                <a:effectLst>
                  <a:glow rad="228600">
                    <a:schemeClr val="accent6">
                      <a:satMod val="175000"/>
                      <a:alpha val="83000"/>
                    </a:schemeClr>
                  </a:glow>
                </a:effectLst>
              </a:rPr>
              <a:t>متى 3 – معمودية يسوع</a:t>
            </a:r>
          </a:p>
          <a:p>
            <a:pPr algn="r" rtl="1">
              <a:lnSpc>
                <a:spcPct val="90000"/>
              </a:lnSpc>
            </a:pPr>
            <a:r>
              <a:rPr lang="ar-SA" sz="3200" dirty="0">
                <a:effectLst>
                  <a:glow rad="228600">
                    <a:schemeClr val="accent6">
                      <a:satMod val="175000"/>
                      <a:alpha val="83000"/>
                    </a:schemeClr>
                  </a:glow>
                </a:effectLst>
              </a:rPr>
              <a:t>إطار تاريخي</a:t>
            </a:r>
          </a:p>
          <a:p>
            <a:pPr algn="r" rtl="1">
              <a:lnSpc>
                <a:spcPct val="90000"/>
              </a:lnSpc>
            </a:pPr>
            <a:r>
              <a:rPr lang="ar-SA" sz="3200" dirty="0">
                <a:effectLst>
                  <a:glow rad="228600">
                    <a:schemeClr val="accent6">
                      <a:satMod val="175000"/>
                      <a:alpha val="83000"/>
                    </a:schemeClr>
                  </a:glow>
                </a:effectLst>
              </a:rPr>
              <a:t>عرض متى 4 التجربة</a:t>
            </a:r>
          </a:p>
          <a:p>
            <a:pPr algn="r" rtl="1">
              <a:lnSpc>
                <a:spcPct val="90000"/>
              </a:lnSpc>
            </a:pPr>
            <a:r>
              <a:rPr lang="ar-SA" sz="3200" dirty="0">
                <a:effectLst>
                  <a:glow rad="228600">
                    <a:schemeClr val="accent6">
                      <a:satMod val="175000"/>
                      <a:alpha val="83000"/>
                    </a:schemeClr>
                  </a:glow>
                </a:effectLst>
              </a:rPr>
              <a:t>الموضوع الرئيسي</a:t>
            </a:r>
          </a:p>
          <a:p>
            <a:pPr algn="r" rtl="1">
              <a:lnSpc>
                <a:spcPct val="90000"/>
              </a:lnSpc>
            </a:pPr>
            <a:r>
              <a:rPr lang="ar-SA" sz="3200" dirty="0">
                <a:effectLst>
                  <a:glow rad="228600">
                    <a:schemeClr val="accent6">
                      <a:satMod val="175000"/>
                      <a:alpha val="83000"/>
                    </a:schemeClr>
                  </a:glow>
                </a:effectLst>
              </a:rPr>
              <a:t>التطبيق</a:t>
            </a:r>
          </a:p>
        </p:txBody>
      </p:sp>
    </p:spTree>
    <p:extLst>
      <p:ext uri="{BB962C8B-B14F-4D97-AF65-F5344CB8AC3E}">
        <p14:creationId xmlns:p14="http://schemas.microsoft.com/office/powerpoint/2010/main" val="1738894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additive="base">
                                        <p:cTn id="7" dur="500" fill="hold"/>
                                        <p:tgtEl>
                                          <p:spTgt spid="415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5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5747">
                                            <p:txEl>
                                              <p:pRg st="1" end="1"/>
                                            </p:txEl>
                                          </p:spTgt>
                                        </p:tgtEl>
                                        <p:attrNameLst>
                                          <p:attrName>style.visibility</p:attrName>
                                        </p:attrNameLst>
                                      </p:cBhvr>
                                      <p:to>
                                        <p:strVal val="visible"/>
                                      </p:to>
                                    </p:set>
                                    <p:anim calcmode="lin" valueType="num">
                                      <p:cBhvr additive="base">
                                        <p:cTn id="13" dur="500" fill="hold"/>
                                        <p:tgtEl>
                                          <p:spTgt spid="415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5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5747">
                                            <p:txEl>
                                              <p:pRg st="2" end="2"/>
                                            </p:txEl>
                                          </p:spTgt>
                                        </p:tgtEl>
                                        <p:attrNameLst>
                                          <p:attrName>style.visibility</p:attrName>
                                        </p:attrNameLst>
                                      </p:cBhvr>
                                      <p:to>
                                        <p:strVal val="visible"/>
                                      </p:to>
                                    </p:set>
                                    <p:anim calcmode="lin" valueType="num">
                                      <p:cBhvr additive="base">
                                        <p:cTn id="19" dur="500" fill="hold"/>
                                        <p:tgtEl>
                                          <p:spTgt spid="415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5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5747">
                                            <p:txEl>
                                              <p:pRg st="3" end="3"/>
                                            </p:txEl>
                                          </p:spTgt>
                                        </p:tgtEl>
                                        <p:attrNameLst>
                                          <p:attrName>style.visibility</p:attrName>
                                        </p:attrNameLst>
                                      </p:cBhvr>
                                      <p:to>
                                        <p:strVal val="visible"/>
                                      </p:to>
                                    </p:set>
                                    <p:anim calcmode="lin" valueType="num">
                                      <p:cBhvr additive="base">
                                        <p:cTn id="25" dur="500" fill="hold"/>
                                        <p:tgtEl>
                                          <p:spTgt spid="415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5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5747">
                                            <p:txEl>
                                              <p:pRg st="4" end="4"/>
                                            </p:txEl>
                                          </p:spTgt>
                                        </p:tgtEl>
                                        <p:attrNameLst>
                                          <p:attrName>style.visibility</p:attrName>
                                        </p:attrNameLst>
                                      </p:cBhvr>
                                      <p:to>
                                        <p:strVal val="visible"/>
                                      </p:to>
                                    </p:set>
                                    <p:anim calcmode="lin" valueType="num">
                                      <p:cBhvr additive="base">
                                        <p:cTn id="31" dur="500" fill="hold"/>
                                        <p:tgtEl>
                                          <p:spTgt spid="4157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5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5747">
                                            <p:txEl>
                                              <p:pRg st="5" end="5"/>
                                            </p:txEl>
                                          </p:spTgt>
                                        </p:tgtEl>
                                        <p:attrNameLst>
                                          <p:attrName>style.visibility</p:attrName>
                                        </p:attrNameLst>
                                      </p:cBhvr>
                                      <p:to>
                                        <p:strVal val="visible"/>
                                      </p:to>
                                    </p:set>
                                    <p:anim calcmode="lin" valueType="num">
                                      <p:cBhvr additive="base">
                                        <p:cTn id="37" dur="500" fill="hold"/>
                                        <p:tgtEl>
                                          <p:spTgt spid="4157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57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5747">
                                            <p:txEl>
                                              <p:pRg st="6" end="6"/>
                                            </p:txEl>
                                          </p:spTgt>
                                        </p:tgtEl>
                                        <p:attrNameLst>
                                          <p:attrName>style.visibility</p:attrName>
                                        </p:attrNameLst>
                                      </p:cBhvr>
                                      <p:to>
                                        <p:strVal val="visible"/>
                                      </p:to>
                                    </p:set>
                                    <p:anim calcmode="lin" valueType="num">
                                      <p:cBhvr additive="base">
                                        <p:cTn id="43" dur="500" fill="hold"/>
                                        <p:tgtEl>
                                          <p:spTgt spid="4157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574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build="p"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30" name="Rectangle 14"/>
          <p:cNvSpPr>
            <a:spLocks noGrp="1" noChangeArrowheads="1"/>
          </p:cNvSpPr>
          <p:nvPr>
            <p:ph type="title"/>
          </p:nvPr>
        </p:nvSpPr>
        <p:spPr/>
        <p:txBody>
          <a:bodyPr/>
          <a:lstStyle/>
          <a:p>
            <a:pPr algn="r"/>
            <a:r>
              <a:rPr lang="ar-JO" dirty="0"/>
              <a:t>مراجعة</a:t>
            </a:r>
            <a:endParaRPr lang="en-US" dirty="0"/>
          </a:p>
        </p:txBody>
      </p:sp>
      <p:sp>
        <p:nvSpPr>
          <p:cNvPr id="290831" name="Rectangle 15"/>
          <p:cNvSpPr>
            <a:spLocks noGrp="1" noChangeArrowheads="1"/>
          </p:cNvSpPr>
          <p:nvPr>
            <p:ph type="body" idx="1"/>
          </p:nvPr>
        </p:nvSpPr>
        <p:spPr/>
        <p:txBody>
          <a:bodyPr/>
          <a:lstStyle/>
          <a:p>
            <a:pPr algn="r" rtl="1"/>
            <a:r>
              <a:rPr lang="ar-JO" dirty="0"/>
              <a:t>نسب المسيح</a:t>
            </a:r>
            <a:endParaRPr lang="en-US" dirty="0"/>
          </a:p>
          <a:p>
            <a:pPr algn="r" rtl="1"/>
            <a:r>
              <a:rPr lang="ar-JO" dirty="0"/>
              <a:t>يقين الإنجيل</a:t>
            </a:r>
            <a:endParaRPr lang="en-US" dirty="0"/>
          </a:p>
          <a:p>
            <a:pPr algn="r" rtl="1"/>
            <a:r>
              <a:rPr lang="ar-JO" dirty="0"/>
              <a:t>كان يسوع شخصية تاريخية أصيلة</a:t>
            </a:r>
            <a:endParaRPr lang="en-US" dirty="0"/>
          </a:p>
          <a:p>
            <a:pPr algn="r" rtl="1"/>
            <a:r>
              <a:rPr lang="ar-JO" dirty="0"/>
              <a:t>ولادة المسيح تتميم لمخطط الله الخلاصي</a:t>
            </a:r>
            <a:endParaRPr lang="en-US" dirty="0"/>
          </a:p>
        </p:txBody>
      </p:sp>
    </p:spTree>
    <p:extLst>
      <p:ext uri="{BB962C8B-B14F-4D97-AF65-F5344CB8AC3E}">
        <p14:creationId xmlns:p14="http://schemas.microsoft.com/office/powerpoint/2010/main" val="2627400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0831">
                                            <p:txEl>
                                              <p:pRg st="0" end="0"/>
                                            </p:txEl>
                                          </p:spTgt>
                                        </p:tgtEl>
                                        <p:attrNameLst>
                                          <p:attrName>style.visibility</p:attrName>
                                        </p:attrNameLst>
                                      </p:cBhvr>
                                      <p:to>
                                        <p:strVal val="visible"/>
                                      </p:to>
                                    </p:set>
                                    <p:animEffect transition="in" filter="barn(outVertical)">
                                      <p:cBhvr>
                                        <p:cTn id="7" dur="500"/>
                                        <p:tgtEl>
                                          <p:spTgt spid="2908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90831">
                                            <p:txEl>
                                              <p:pRg st="1" end="1"/>
                                            </p:txEl>
                                          </p:spTgt>
                                        </p:tgtEl>
                                        <p:attrNameLst>
                                          <p:attrName>style.visibility</p:attrName>
                                        </p:attrNameLst>
                                      </p:cBhvr>
                                      <p:to>
                                        <p:strVal val="visible"/>
                                      </p:to>
                                    </p:set>
                                    <p:animEffect transition="in" filter="barn(outVertical)">
                                      <p:cBhvr>
                                        <p:cTn id="12" dur="500"/>
                                        <p:tgtEl>
                                          <p:spTgt spid="2908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90831">
                                            <p:txEl>
                                              <p:pRg st="2" end="2"/>
                                            </p:txEl>
                                          </p:spTgt>
                                        </p:tgtEl>
                                        <p:attrNameLst>
                                          <p:attrName>style.visibility</p:attrName>
                                        </p:attrNameLst>
                                      </p:cBhvr>
                                      <p:to>
                                        <p:strVal val="visible"/>
                                      </p:to>
                                    </p:set>
                                    <p:animEffect transition="in" filter="barn(outVertical)">
                                      <p:cBhvr>
                                        <p:cTn id="17" dur="500"/>
                                        <p:tgtEl>
                                          <p:spTgt spid="2908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0831">
                                            <p:txEl>
                                              <p:pRg st="3" end="3"/>
                                            </p:txEl>
                                          </p:spTgt>
                                        </p:tgtEl>
                                        <p:attrNameLst>
                                          <p:attrName>style.visibility</p:attrName>
                                        </p:attrNameLst>
                                      </p:cBhvr>
                                      <p:to>
                                        <p:strVal val="visible"/>
                                      </p:to>
                                    </p:set>
                                    <p:animEffect transition="in" filter="barn(outVertical)">
                                      <p:cBhvr>
                                        <p:cTn id="22" dur="500"/>
                                        <p:tgtEl>
                                          <p:spTgt spid="2908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31" grpId="0" build="p" autoUpdateAnimBg="0"/>
    </p:bldLst>
  </p:timing>
</p:sld>
</file>

<file path=ppt/slides/slide2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914400" y="228600"/>
            <a:ext cx="7543800" cy="1143000"/>
          </a:xfrm>
        </p:spPr>
        <p:txBody>
          <a:bodyPr/>
          <a:lstStyle/>
          <a:p>
            <a:pPr algn="ctr"/>
            <a:r>
              <a:rPr lang="ar-JO" sz="3200" dirty="0">
                <a:latin typeface="Arial"/>
                <a:cs typeface="Arial"/>
              </a:rPr>
              <a:t>بدء خدمة يسوع</a:t>
            </a:r>
            <a:endParaRPr lang="en-US" sz="3200" dirty="0">
              <a:latin typeface="Arial"/>
              <a:cs typeface="Arial"/>
            </a:endParaRPr>
          </a:p>
        </p:txBody>
      </p:sp>
      <p:sp>
        <p:nvSpPr>
          <p:cNvPr id="458758" name="Rectangle 6"/>
          <p:cNvSpPr>
            <a:spLocks noChangeArrowheads="1"/>
          </p:cNvSpPr>
          <p:nvPr/>
        </p:nvSpPr>
        <p:spPr bwMode="auto">
          <a:xfrm>
            <a:off x="4267200" y="4800600"/>
            <a:ext cx="4876800" cy="46166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a:ea typeface="ＭＳ Ｐゴシック" charset="0"/>
                <a:cs typeface="Arial"/>
              </a:rPr>
              <a:t>قاد الروح القدس يسوع إلى البرية ليجرب</a:t>
            </a:r>
            <a:endParaRPr kumimoji="1"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0" name="Oval 8"/>
          <p:cNvSpPr>
            <a:spLocks noChangeArrowheads="1"/>
          </p:cNvSpPr>
          <p:nvPr/>
        </p:nvSpPr>
        <p:spPr bwMode="auto">
          <a:xfrm flipV="1">
            <a:off x="4724400" y="2895600"/>
            <a:ext cx="609600" cy="304800"/>
          </a:xfrm>
          <a:prstGeom prst="ellipse">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1" name="Oval 9"/>
          <p:cNvSpPr>
            <a:spLocks noChangeArrowheads="1"/>
          </p:cNvSpPr>
          <p:nvPr/>
        </p:nvSpPr>
        <p:spPr bwMode="auto">
          <a:xfrm>
            <a:off x="3733800" y="2895600"/>
            <a:ext cx="609600" cy="304800"/>
          </a:xfrm>
          <a:prstGeom prst="ellipse">
            <a:avLst/>
          </a:prstGeom>
          <a:solidFill>
            <a:srgbClr val="2A1CE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2" name="Oval 10"/>
          <p:cNvSpPr>
            <a:spLocks noChangeArrowheads="1"/>
          </p:cNvSpPr>
          <p:nvPr/>
        </p:nvSpPr>
        <p:spPr bwMode="auto">
          <a:xfrm>
            <a:off x="5334000" y="4038600"/>
            <a:ext cx="609600" cy="381000"/>
          </a:xfrm>
          <a:prstGeom prst="ellipse">
            <a:avLst/>
          </a:prstGeom>
          <a:solidFill>
            <a:srgbClr val="125A0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3" name="Oval 11"/>
          <p:cNvSpPr>
            <a:spLocks noChangeArrowheads="1"/>
          </p:cNvSpPr>
          <p:nvPr/>
        </p:nvSpPr>
        <p:spPr bwMode="auto">
          <a:xfrm>
            <a:off x="4343400" y="3429000"/>
            <a:ext cx="533400" cy="381000"/>
          </a:xfrm>
          <a:prstGeom prst="ellipse">
            <a:avLst/>
          </a:prstGeom>
          <a:solidFill>
            <a:srgbClr val="04130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4" name="Oval 12"/>
          <p:cNvSpPr>
            <a:spLocks noChangeArrowheads="1"/>
          </p:cNvSpPr>
          <p:nvPr/>
        </p:nvSpPr>
        <p:spPr bwMode="auto">
          <a:xfrm>
            <a:off x="1371600" y="3276600"/>
            <a:ext cx="533400" cy="381000"/>
          </a:xfrm>
          <a:prstGeom prst="ellipse">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5" name="Rectangle 13"/>
          <p:cNvSpPr>
            <a:spLocks noChangeArrowheads="1"/>
          </p:cNvSpPr>
          <p:nvPr/>
        </p:nvSpPr>
        <p:spPr bwMode="auto">
          <a:xfrm>
            <a:off x="4572000" y="1371600"/>
            <a:ext cx="4343400" cy="830997"/>
          </a:xfrm>
          <a:prstGeom prst="rect">
            <a:avLst/>
          </a:prstGeom>
          <a:solidFill>
            <a:srgbClr val="FF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a:ea typeface="ＭＳ Ｐゴシック" charset="0"/>
                <a:cs typeface="Arial"/>
              </a:rPr>
              <a:t>خدم يوحنا المعمدان في برية يهوذا وعمد في نهر الأردن</a:t>
            </a:r>
            <a:endParaRPr kumimoji="1"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6" name="Rectangle 14"/>
          <p:cNvSpPr>
            <a:spLocks noChangeArrowheads="1"/>
          </p:cNvSpPr>
          <p:nvPr/>
        </p:nvSpPr>
        <p:spPr bwMode="auto">
          <a:xfrm>
            <a:off x="0" y="1371600"/>
            <a:ext cx="4495800" cy="461665"/>
          </a:xfrm>
          <a:prstGeom prst="rect">
            <a:avLst/>
          </a:prstGeom>
          <a:solidFill>
            <a:srgbClr val="2A1CE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a:ea typeface="ＭＳ Ｐゴシック" charset="0"/>
                <a:cs typeface="Arial"/>
              </a:rPr>
              <a:t>جاء يسوع من الجليل ليعتمد</a:t>
            </a:r>
            <a:endParaRPr kumimoji="1"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7" name="Rectangle 15"/>
          <p:cNvSpPr>
            <a:spLocks noChangeArrowheads="1"/>
          </p:cNvSpPr>
          <p:nvPr/>
        </p:nvSpPr>
        <p:spPr bwMode="auto">
          <a:xfrm>
            <a:off x="0" y="1833265"/>
            <a:ext cx="4500562" cy="461665"/>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a:ea typeface="ＭＳ Ｐゴシック" charset="0"/>
                <a:cs typeface="Arial"/>
              </a:rPr>
              <a:t>عاد يسوع إلى الأردن لدعوة التلاميذ</a:t>
            </a:r>
            <a:endParaRPr kumimoji="1"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8768" name="Rectangle 16"/>
          <p:cNvSpPr>
            <a:spLocks noChangeArrowheads="1"/>
          </p:cNvSpPr>
          <p:nvPr/>
        </p:nvSpPr>
        <p:spPr bwMode="auto">
          <a:xfrm>
            <a:off x="0" y="4267200"/>
            <a:ext cx="3886200" cy="830997"/>
          </a:xfrm>
          <a:prstGeom prst="rect">
            <a:avLst/>
          </a:prstGeom>
          <a:solidFill>
            <a:srgbClr val="800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a:ea typeface="ＭＳ Ｐゴシック" charset="0"/>
                <a:cs typeface="Arial"/>
              </a:rPr>
              <a:t>عاد يسوع إلى الجليل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1"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المعجزة الأولى في قانا</a:t>
            </a:r>
            <a:r>
              <a:rPr kumimoji="1"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232015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8760"/>
                                        </p:tgtEl>
                                        <p:attrNameLst>
                                          <p:attrName>style.visibility</p:attrName>
                                        </p:attrNameLst>
                                      </p:cBhvr>
                                      <p:to>
                                        <p:strVal val="visible"/>
                                      </p:to>
                                    </p:set>
                                    <p:anim calcmode="lin" valueType="num">
                                      <p:cBhvr additive="base">
                                        <p:cTn id="7" dur="500" fill="hold"/>
                                        <p:tgtEl>
                                          <p:spTgt spid="458760"/>
                                        </p:tgtEl>
                                        <p:attrNameLst>
                                          <p:attrName>ppt_x</p:attrName>
                                        </p:attrNameLst>
                                      </p:cBhvr>
                                      <p:tavLst>
                                        <p:tav tm="0">
                                          <p:val>
                                            <p:strVal val="0-#ppt_w/2"/>
                                          </p:val>
                                        </p:tav>
                                        <p:tav tm="100000">
                                          <p:val>
                                            <p:strVal val="#ppt_x"/>
                                          </p:val>
                                        </p:tav>
                                      </p:tavLst>
                                    </p:anim>
                                    <p:anim calcmode="lin" valueType="num">
                                      <p:cBhvr additive="base">
                                        <p:cTn id="8" dur="500" fill="hold"/>
                                        <p:tgtEl>
                                          <p:spTgt spid="4587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8761"/>
                                        </p:tgtEl>
                                        <p:attrNameLst>
                                          <p:attrName>style.visibility</p:attrName>
                                        </p:attrNameLst>
                                      </p:cBhvr>
                                      <p:to>
                                        <p:strVal val="visible"/>
                                      </p:to>
                                    </p:set>
                                    <p:anim calcmode="lin" valueType="num">
                                      <p:cBhvr additive="base">
                                        <p:cTn id="13" dur="500" fill="hold"/>
                                        <p:tgtEl>
                                          <p:spTgt spid="458761"/>
                                        </p:tgtEl>
                                        <p:attrNameLst>
                                          <p:attrName>ppt_x</p:attrName>
                                        </p:attrNameLst>
                                      </p:cBhvr>
                                      <p:tavLst>
                                        <p:tav tm="0">
                                          <p:val>
                                            <p:strVal val="0-#ppt_w/2"/>
                                          </p:val>
                                        </p:tav>
                                        <p:tav tm="100000">
                                          <p:val>
                                            <p:strVal val="#ppt_x"/>
                                          </p:val>
                                        </p:tav>
                                      </p:tavLst>
                                    </p:anim>
                                    <p:anim calcmode="lin" valueType="num">
                                      <p:cBhvr additive="base">
                                        <p:cTn id="14" dur="500" fill="hold"/>
                                        <p:tgtEl>
                                          <p:spTgt spid="4587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8762"/>
                                        </p:tgtEl>
                                        <p:attrNameLst>
                                          <p:attrName>style.visibility</p:attrName>
                                        </p:attrNameLst>
                                      </p:cBhvr>
                                      <p:to>
                                        <p:strVal val="visible"/>
                                      </p:to>
                                    </p:set>
                                    <p:anim calcmode="lin" valueType="num">
                                      <p:cBhvr additive="base">
                                        <p:cTn id="19" dur="500" fill="hold"/>
                                        <p:tgtEl>
                                          <p:spTgt spid="458762"/>
                                        </p:tgtEl>
                                        <p:attrNameLst>
                                          <p:attrName>ppt_x</p:attrName>
                                        </p:attrNameLst>
                                      </p:cBhvr>
                                      <p:tavLst>
                                        <p:tav tm="0">
                                          <p:val>
                                            <p:strVal val="0-#ppt_w/2"/>
                                          </p:val>
                                        </p:tav>
                                        <p:tav tm="100000">
                                          <p:val>
                                            <p:strVal val="#ppt_x"/>
                                          </p:val>
                                        </p:tav>
                                      </p:tavLst>
                                    </p:anim>
                                    <p:anim calcmode="lin" valueType="num">
                                      <p:cBhvr additive="base">
                                        <p:cTn id="20" dur="500" fill="hold"/>
                                        <p:tgtEl>
                                          <p:spTgt spid="45876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8763"/>
                                        </p:tgtEl>
                                        <p:attrNameLst>
                                          <p:attrName>style.visibility</p:attrName>
                                        </p:attrNameLst>
                                      </p:cBhvr>
                                      <p:to>
                                        <p:strVal val="visible"/>
                                      </p:to>
                                    </p:set>
                                    <p:anim calcmode="lin" valueType="num">
                                      <p:cBhvr additive="base">
                                        <p:cTn id="25" dur="500" fill="hold"/>
                                        <p:tgtEl>
                                          <p:spTgt spid="458763"/>
                                        </p:tgtEl>
                                        <p:attrNameLst>
                                          <p:attrName>ppt_x</p:attrName>
                                        </p:attrNameLst>
                                      </p:cBhvr>
                                      <p:tavLst>
                                        <p:tav tm="0">
                                          <p:val>
                                            <p:strVal val="0-#ppt_w/2"/>
                                          </p:val>
                                        </p:tav>
                                        <p:tav tm="100000">
                                          <p:val>
                                            <p:strVal val="#ppt_x"/>
                                          </p:val>
                                        </p:tav>
                                      </p:tavLst>
                                    </p:anim>
                                    <p:anim calcmode="lin" valueType="num">
                                      <p:cBhvr additive="base">
                                        <p:cTn id="26" dur="500" fill="hold"/>
                                        <p:tgtEl>
                                          <p:spTgt spid="4587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8764"/>
                                        </p:tgtEl>
                                        <p:attrNameLst>
                                          <p:attrName>style.visibility</p:attrName>
                                        </p:attrNameLst>
                                      </p:cBhvr>
                                      <p:to>
                                        <p:strVal val="visible"/>
                                      </p:to>
                                    </p:set>
                                    <p:anim calcmode="lin" valueType="num">
                                      <p:cBhvr additive="base">
                                        <p:cTn id="31" dur="500" fill="hold"/>
                                        <p:tgtEl>
                                          <p:spTgt spid="458764"/>
                                        </p:tgtEl>
                                        <p:attrNameLst>
                                          <p:attrName>ppt_x</p:attrName>
                                        </p:attrNameLst>
                                      </p:cBhvr>
                                      <p:tavLst>
                                        <p:tav tm="0">
                                          <p:val>
                                            <p:strVal val="0-#ppt_w/2"/>
                                          </p:val>
                                        </p:tav>
                                        <p:tav tm="100000">
                                          <p:val>
                                            <p:strVal val="#ppt_x"/>
                                          </p:val>
                                        </p:tav>
                                      </p:tavLst>
                                    </p:anim>
                                    <p:anim calcmode="lin" valueType="num">
                                      <p:cBhvr additive="base">
                                        <p:cTn id="32" dur="500" fill="hold"/>
                                        <p:tgtEl>
                                          <p:spTgt spid="45876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8765"/>
                                        </p:tgtEl>
                                        <p:attrNameLst>
                                          <p:attrName>style.visibility</p:attrName>
                                        </p:attrNameLst>
                                      </p:cBhvr>
                                      <p:to>
                                        <p:strVal val="visible"/>
                                      </p:to>
                                    </p:set>
                                    <p:anim calcmode="lin" valueType="num">
                                      <p:cBhvr additive="base">
                                        <p:cTn id="37" dur="500" fill="hold"/>
                                        <p:tgtEl>
                                          <p:spTgt spid="458765"/>
                                        </p:tgtEl>
                                        <p:attrNameLst>
                                          <p:attrName>ppt_x</p:attrName>
                                        </p:attrNameLst>
                                      </p:cBhvr>
                                      <p:tavLst>
                                        <p:tav tm="0">
                                          <p:val>
                                            <p:strVal val="0-#ppt_w/2"/>
                                          </p:val>
                                        </p:tav>
                                        <p:tav tm="100000">
                                          <p:val>
                                            <p:strVal val="#ppt_x"/>
                                          </p:val>
                                        </p:tav>
                                      </p:tavLst>
                                    </p:anim>
                                    <p:anim calcmode="lin" valueType="num">
                                      <p:cBhvr additive="base">
                                        <p:cTn id="38" dur="500" fill="hold"/>
                                        <p:tgtEl>
                                          <p:spTgt spid="45876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8766"/>
                                        </p:tgtEl>
                                        <p:attrNameLst>
                                          <p:attrName>style.visibility</p:attrName>
                                        </p:attrNameLst>
                                      </p:cBhvr>
                                      <p:to>
                                        <p:strVal val="visible"/>
                                      </p:to>
                                    </p:set>
                                    <p:anim calcmode="lin" valueType="num">
                                      <p:cBhvr additive="base">
                                        <p:cTn id="43" dur="500" fill="hold"/>
                                        <p:tgtEl>
                                          <p:spTgt spid="458766"/>
                                        </p:tgtEl>
                                        <p:attrNameLst>
                                          <p:attrName>ppt_x</p:attrName>
                                        </p:attrNameLst>
                                      </p:cBhvr>
                                      <p:tavLst>
                                        <p:tav tm="0">
                                          <p:val>
                                            <p:strVal val="0-#ppt_w/2"/>
                                          </p:val>
                                        </p:tav>
                                        <p:tav tm="100000">
                                          <p:val>
                                            <p:strVal val="#ppt_x"/>
                                          </p:val>
                                        </p:tav>
                                      </p:tavLst>
                                    </p:anim>
                                    <p:anim calcmode="lin" valueType="num">
                                      <p:cBhvr additive="base">
                                        <p:cTn id="44" dur="500" fill="hold"/>
                                        <p:tgtEl>
                                          <p:spTgt spid="45876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8758"/>
                                        </p:tgtEl>
                                        <p:attrNameLst>
                                          <p:attrName>style.visibility</p:attrName>
                                        </p:attrNameLst>
                                      </p:cBhvr>
                                      <p:to>
                                        <p:strVal val="visible"/>
                                      </p:to>
                                    </p:set>
                                    <p:anim calcmode="lin" valueType="num">
                                      <p:cBhvr additive="base">
                                        <p:cTn id="49" dur="500" fill="hold"/>
                                        <p:tgtEl>
                                          <p:spTgt spid="458758"/>
                                        </p:tgtEl>
                                        <p:attrNameLst>
                                          <p:attrName>ppt_x</p:attrName>
                                        </p:attrNameLst>
                                      </p:cBhvr>
                                      <p:tavLst>
                                        <p:tav tm="0">
                                          <p:val>
                                            <p:strVal val="0-#ppt_w/2"/>
                                          </p:val>
                                        </p:tav>
                                        <p:tav tm="100000">
                                          <p:val>
                                            <p:strVal val="#ppt_x"/>
                                          </p:val>
                                        </p:tav>
                                      </p:tavLst>
                                    </p:anim>
                                    <p:anim calcmode="lin" valueType="num">
                                      <p:cBhvr additive="base">
                                        <p:cTn id="50" dur="500" fill="hold"/>
                                        <p:tgtEl>
                                          <p:spTgt spid="45875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8767"/>
                                        </p:tgtEl>
                                        <p:attrNameLst>
                                          <p:attrName>style.visibility</p:attrName>
                                        </p:attrNameLst>
                                      </p:cBhvr>
                                      <p:to>
                                        <p:strVal val="visible"/>
                                      </p:to>
                                    </p:set>
                                    <p:anim calcmode="lin" valueType="num">
                                      <p:cBhvr additive="base">
                                        <p:cTn id="55" dur="500" fill="hold"/>
                                        <p:tgtEl>
                                          <p:spTgt spid="458767"/>
                                        </p:tgtEl>
                                        <p:attrNameLst>
                                          <p:attrName>ppt_x</p:attrName>
                                        </p:attrNameLst>
                                      </p:cBhvr>
                                      <p:tavLst>
                                        <p:tav tm="0">
                                          <p:val>
                                            <p:strVal val="0-#ppt_w/2"/>
                                          </p:val>
                                        </p:tav>
                                        <p:tav tm="100000">
                                          <p:val>
                                            <p:strVal val="#ppt_x"/>
                                          </p:val>
                                        </p:tav>
                                      </p:tavLst>
                                    </p:anim>
                                    <p:anim calcmode="lin" valueType="num">
                                      <p:cBhvr additive="base">
                                        <p:cTn id="56" dur="500" fill="hold"/>
                                        <p:tgtEl>
                                          <p:spTgt spid="4587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8768"/>
                                        </p:tgtEl>
                                        <p:attrNameLst>
                                          <p:attrName>style.visibility</p:attrName>
                                        </p:attrNameLst>
                                      </p:cBhvr>
                                      <p:to>
                                        <p:strVal val="visible"/>
                                      </p:to>
                                    </p:set>
                                    <p:anim calcmode="lin" valueType="num">
                                      <p:cBhvr additive="base">
                                        <p:cTn id="61" dur="500" fill="hold"/>
                                        <p:tgtEl>
                                          <p:spTgt spid="458768"/>
                                        </p:tgtEl>
                                        <p:attrNameLst>
                                          <p:attrName>ppt_x</p:attrName>
                                        </p:attrNameLst>
                                      </p:cBhvr>
                                      <p:tavLst>
                                        <p:tav tm="0">
                                          <p:val>
                                            <p:strVal val="0-#ppt_w/2"/>
                                          </p:val>
                                        </p:tav>
                                        <p:tav tm="100000">
                                          <p:val>
                                            <p:strVal val="#ppt_x"/>
                                          </p:val>
                                        </p:tav>
                                      </p:tavLst>
                                    </p:anim>
                                    <p:anim calcmode="lin" valueType="num">
                                      <p:cBhvr additive="base">
                                        <p:cTn id="62" dur="500" fill="hold"/>
                                        <p:tgtEl>
                                          <p:spTgt spid="4587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8" grpId="0" animBg="1" autoUpdateAnimBg="0"/>
      <p:bldP spid="458760" grpId="0" animBg="1" autoUpdateAnimBg="0"/>
      <p:bldP spid="458761" grpId="0" animBg="1" autoUpdateAnimBg="0"/>
      <p:bldP spid="458762" grpId="0" animBg="1" autoUpdateAnimBg="0"/>
      <p:bldP spid="458763" grpId="0" animBg="1" autoUpdateAnimBg="0"/>
      <p:bldP spid="458764" grpId="0" animBg="1" autoUpdateAnimBg="0"/>
      <p:bldP spid="458765" grpId="0" animBg="1" autoUpdateAnimBg="0"/>
      <p:bldP spid="458766" grpId="0" animBg="1" autoUpdateAnimBg="0"/>
      <p:bldP spid="458767" grpId="0" animBg="1" autoUpdateAnimBg="0"/>
      <p:bldP spid="458768" grpId="0" animBg="1"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1FD3C013-240C-A763-391D-48D4D518A5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31110" name="Rectangle 6"/>
          <p:cNvSpPr>
            <a:spLocks noGrp="1" noChangeArrowheads="1"/>
          </p:cNvSpPr>
          <p:nvPr>
            <p:ph type="title" idx="4294967295"/>
          </p:nvPr>
        </p:nvSpPr>
        <p:spPr>
          <a:xfrm>
            <a:off x="2339752" y="3068960"/>
            <a:ext cx="6477000" cy="3429000"/>
          </a:xfrm>
          <a:noFill/>
          <a:effectLst>
            <a:glow rad="228600">
              <a:schemeClr val="accent6">
                <a:satMod val="175000"/>
                <a:alpha val="68000"/>
              </a:schemeClr>
            </a:glow>
          </a:effectLst>
        </p:spPr>
        <p:txBody>
          <a:bodyPr/>
          <a:lstStyle/>
          <a:p>
            <a:pPr algn="r" rtl="1"/>
            <a:r>
              <a:rPr lang="ar-SA" sz="3200" dirty="0">
                <a:solidFill>
                  <a:srgbClr val="FFFFFF"/>
                </a:solidFill>
                <a:effectLst>
                  <a:glow rad="228600">
                    <a:schemeClr val="accent2">
                      <a:satMod val="175000"/>
                      <a:alpha val="71612"/>
                    </a:schemeClr>
                  </a:glow>
                </a:effectLst>
              </a:rPr>
              <a:t>هناك قصدين لمعمودية يسوع :</a:t>
            </a:r>
            <a:br>
              <a:rPr lang="ar-SA" sz="3200" dirty="0">
                <a:solidFill>
                  <a:srgbClr val="FFFFFF"/>
                </a:solidFill>
                <a:effectLst>
                  <a:glow rad="228600">
                    <a:schemeClr val="accent2">
                      <a:satMod val="175000"/>
                      <a:alpha val="71612"/>
                    </a:schemeClr>
                  </a:glow>
                </a:effectLst>
              </a:rPr>
            </a:br>
            <a:br>
              <a:rPr lang="ar-SA" sz="3200" dirty="0">
                <a:solidFill>
                  <a:srgbClr val="FFFFFF"/>
                </a:solidFill>
                <a:effectLst>
                  <a:glow rad="228600">
                    <a:schemeClr val="accent2">
                      <a:satMod val="175000"/>
                      <a:alpha val="71612"/>
                    </a:schemeClr>
                  </a:glow>
                </a:effectLst>
              </a:rPr>
            </a:br>
            <a:br>
              <a:rPr lang="ar-SA" sz="3200" dirty="0">
                <a:solidFill>
                  <a:srgbClr val="FFFFFF"/>
                </a:solidFill>
                <a:effectLst>
                  <a:glow rad="228600">
                    <a:schemeClr val="accent2">
                      <a:satMod val="175000"/>
                      <a:alpha val="71612"/>
                    </a:schemeClr>
                  </a:glow>
                </a:effectLst>
              </a:rPr>
            </a:br>
            <a:r>
              <a:rPr lang="ar-SA" sz="3200" dirty="0">
                <a:solidFill>
                  <a:srgbClr val="FFFFFF"/>
                </a:solidFill>
                <a:effectLst>
                  <a:glow rad="228600">
                    <a:schemeClr val="accent2">
                      <a:satMod val="175000"/>
                      <a:alpha val="71612"/>
                    </a:schemeClr>
                  </a:glow>
                </a:effectLst>
              </a:rPr>
              <a:t>1. أكد الآب تعيين يسوع للعمل </a:t>
            </a:r>
            <a:r>
              <a:rPr lang="ar-SA" sz="3200" dirty="0" err="1">
                <a:solidFill>
                  <a:srgbClr val="FFFFFF"/>
                </a:solidFill>
                <a:effectLst>
                  <a:glow rad="228600">
                    <a:schemeClr val="accent2">
                      <a:satMod val="175000"/>
                      <a:alpha val="71612"/>
                    </a:schemeClr>
                  </a:glow>
                </a:effectLst>
              </a:rPr>
              <a:t>المسياني</a:t>
            </a:r>
            <a:br>
              <a:rPr lang="ar-SA" sz="3200" dirty="0">
                <a:solidFill>
                  <a:srgbClr val="FFFFFF"/>
                </a:solidFill>
                <a:effectLst>
                  <a:glow rad="228600">
                    <a:schemeClr val="accent2">
                      <a:satMod val="175000"/>
                      <a:alpha val="71612"/>
                    </a:schemeClr>
                  </a:glow>
                </a:effectLst>
              </a:rPr>
            </a:br>
            <a:br>
              <a:rPr lang="ar-SA" sz="3200" dirty="0">
                <a:solidFill>
                  <a:srgbClr val="FFFFFF"/>
                </a:solidFill>
                <a:effectLst>
                  <a:glow rad="228600">
                    <a:schemeClr val="accent2">
                      <a:satMod val="175000"/>
                      <a:alpha val="71612"/>
                    </a:schemeClr>
                  </a:glow>
                </a:effectLst>
              </a:rPr>
            </a:br>
            <a:r>
              <a:rPr lang="ar-SA" sz="3200" dirty="0">
                <a:solidFill>
                  <a:srgbClr val="FFFFFF"/>
                </a:solidFill>
                <a:effectLst>
                  <a:glow rad="228600">
                    <a:schemeClr val="accent2">
                      <a:satMod val="175000"/>
                      <a:alpha val="71612"/>
                    </a:schemeClr>
                  </a:glow>
                </a:effectLst>
              </a:rPr>
              <a:t>2. إظهار الثالوث</a:t>
            </a:r>
            <a:endParaRPr lang="en-US" sz="3200" dirty="0">
              <a:solidFill>
                <a:srgbClr val="FFFFFF"/>
              </a:solidFill>
              <a:effectLst>
                <a:glow rad="228600">
                  <a:schemeClr val="accent2">
                    <a:satMod val="175000"/>
                    <a:alpha val="71612"/>
                  </a:schemeClr>
                </a:glow>
              </a:effectLst>
            </a:endParaRPr>
          </a:p>
        </p:txBody>
      </p:sp>
    </p:spTree>
    <p:extLst>
      <p:ext uri="{BB962C8B-B14F-4D97-AF65-F5344CB8AC3E}">
        <p14:creationId xmlns:p14="http://schemas.microsoft.com/office/powerpoint/2010/main" val="2670924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1110"/>
                                        </p:tgtEl>
                                        <p:attrNameLst>
                                          <p:attrName>style.visibility</p:attrName>
                                        </p:attrNameLst>
                                      </p:cBhvr>
                                      <p:to>
                                        <p:strVal val="visible"/>
                                      </p:to>
                                    </p:set>
                                    <p:animEffect transition="in" filter="dissolve">
                                      <p:cBhvr>
                                        <p:cTn id="7"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ea">
            <a:extLst>
              <a:ext uri="{FF2B5EF4-FFF2-40B4-BE49-F238E27FC236}">
                <a16:creationId xmlns:a16="http://schemas.microsoft.com/office/drawing/2014/main" id="{2C1A7713-1170-8D4B-A49F-4D9D7CFA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02"/>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F1C899A2-044B-A24C-B1F7-DA283B5CC462}"/>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172" name="Rectangle 4">
            <a:extLst>
              <a:ext uri="{FF2B5EF4-FFF2-40B4-BE49-F238E27FC236}">
                <a16:creationId xmlns:a16="http://schemas.microsoft.com/office/drawing/2014/main" id="{859903B7-E1D5-AE48-BA8F-03728F919840}"/>
              </a:ext>
            </a:extLst>
          </p:cNvPr>
          <p:cNvSpPr>
            <a:spLocks noGrp="1" noChangeArrowheads="1"/>
          </p:cNvSpPr>
          <p:nvPr>
            <p:ph type="ctrTitle"/>
          </p:nvPr>
        </p:nvSpPr>
        <p:spPr>
          <a:xfrm>
            <a:off x="4953000" y="0"/>
            <a:ext cx="4191000" cy="2590800"/>
          </a:xfrm>
          <a:solidFill>
            <a:schemeClr val="accent2"/>
          </a:solidFill>
        </p:spPr>
        <p:txBody>
          <a:bodyPr/>
          <a:lstStyle/>
          <a:p>
            <a:pPr eaLnBrk="1" hangingPunct="1"/>
            <a:r>
              <a:rPr lang="ar-JO" altLang="en-US" sz="4800" dirty="0">
                <a:solidFill>
                  <a:schemeClr val="bg1"/>
                </a:solidFill>
                <a:cs typeface="Arial" panose="020B0604020202020204" pitchFamily="34" charset="0"/>
              </a:rPr>
              <a:t>ماذا عن نيقية</a:t>
            </a:r>
            <a:br>
              <a:rPr lang="en-US" altLang="en-US" sz="4800" dirty="0">
                <a:solidFill>
                  <a:schemeClr val="bg1"/>
                </a:solidFill>
                <a:cs typeface="Arial" panose="020B0604020202020204" pitchFamily="34" charset="0"/>
              </a:rPr>
            </a:br>
            <a:r>
              <a:rPr lang="ar-JO" altLang="en-US" sz="4000" dirty="0">
                <a:solidFill>
                  <a:schemeClr val="bg1"/>
                </a:solidFill>
                <a:cs typeface="Arial" panose="020B0604020202020204" pitchFamily="34" charset="0"/>
              </a:rPr>
              <a:t>(325 م)؟</a:t>
            </a:r>
            <a:endParaRPr lang="en-US" altLang="en-US" sz="4800" dirty="0">
              <a:solidFill>
                <a:schemeClr val="bg1"/>
              </a:solidFill>
              <a:cs typeface="Arial" panose="020B0604020202020204" pitchFamily="34" charset="0"/>
            </a:endParaRPr>
          </a:p>
        </p:txBody>
      </p:sp>
      <p:sp>
        <p:nvSpPr>
          <p:cNvPr id="7173" name="Rectangle 5">
            <a:extLst>
              <a:ext uri="{FF2B5EF4-FFF2-40B4-BE49-F238E27FC236}">
                <a16:creationId xmlns:a16="http://schemas.microsoft.com/office/drawing/2014/main" id="{D708905B-BBCA-5F4F-B7E3-60AA2EA4A8B1}"/>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اجتمع الأساقفة في جميع أنحاء الإمبراطورية الشرقية وطردوا أريوس الإسكندري</a:t>
            </a:r>
            <a:endPar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174" name="Oval 6">
            <a:extLst>
              <a:ext uri="{FF2B5EF4-FFF2-40B4-BE49-F238E27FC236}">
                <a16:creationId xmlns:a16="http://schemas.microsoft.com/office/drawing/2014/main" id="{2B51AD24-AF4A-1442-BD7F-87EB9056E70D}"/>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8679" name="Text Box 7">
            <a:extLst>
              <a:ext uri="{FF2B5EF4-FFF2-40B4-BE49-F238E27FC236}">
                <a16:creationId xmlns:a16="http://schemas.microsoft.com/office/drawing/2014/main" id="{180C794B-90A5-9842-A5F1-F85DE25043CD}"/>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The Atlas of the Bible and the History of Christianity, ed. Tim Dowley (London: Three’s Company, 1997), 77</a:t>
            </a:r>
          </a:p>
        </p:txBody>
      </p:sp>
      <p:sp>
        <p:nvSpPr>
          <p:cNvPr id="7176" name="Oval 8">
            <a:extLst>
              <a:ext uri="{FF2B5EF4-FFF2-40B4-BE49-F238E27FC236}">
                <a16:creationId xmlns:a16="http://schemas.microsoft.com/office/drawing/2014/main" id="{81EDFBA0-417B-3E4F-81DC-0945576C7CE7}"/>
              </a:ext>
            </a:extLst>
          </p:cNvPr>
          <p:cNvSpPr>
            <a:spLocks noChangeArrowheads="1"/>
          </p:cNvSpPr>
          <p:nvPr/>
        </p:nvSpPr>
        <p:spPr bwMode="auto">
          <a:xfrm>
            <a:off x="1295400" y="5257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Rectangle 5">
            <a:extLst>
              <a:ext uri="{FF2B5EF4-FFF2-40B4-BE49-F238E27FC236}">
                <a16:creationId xmlns:a16="http://schemas.microsoft.com/office/drawing/2014/main" id="{41BE80F0-8107-2144-ABE0-7846CB8171F8}"/>
              </a:ext>
            </a:extLst>
          </p:cNvPr>
          <p:cNvSpPr>
            <a:spLocks noChangeArrowheads="1"/>
          </p:cNvSpPr>
          <p:nvPr/>
        </p:nvSpPr>
        <p:spPr bwMode="auto">
          <a:xfrm>
            <a:off x="39600" y="5637772"/>
            <a:ext cx="1724967"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ألكسندر</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Rectangle 5">
            <a:extLst>
              <a:ext uri="{FF2B5EF4-FFF2-40B4-BE49-F238E27FC236}">
                <a16:creationId xmlns:a16="http://schemas.microsoft.com/office/drawing/2014/main" id="{53A6496F-EE03-B641-A0E6-C46195453F66}"/>
              </a:ext>
            </a:extLst>
          </p:cNvPr>
          <p:cNvSpPr>
            <a:spLocks noChangeArrowheads="1"/>
          </p:cNvSpPr>
          <p:nvPr/>
        </p:nvSpPr>
        <p:spPr bwMode="auto">
          <a:xfrm>
            <a:off x="2205831" y="5637772"/>
            <a:ext cx="1286049"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آريوس</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 name="Graphic 2" descr="High voltage">
            <a:extLst>
              <a:ext uri="{FF2B5EF4-FFF2-40B4-BE49-F238E27FC236}">
                <a16:creationId xmlns:a16="http://schemas.microsoft.com/office/drawing/2014/main" id="{D7BFF5FA-D7FD-4949-8A29-E3D539196C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7999" y="5442888"/>
            <a:ext cx="914400" cy="914400"/>
          </a:xfrm>
          <a:prstGeom prst="rect">
            <a:avLst/>
          </a:prstGeom>
        </p:spPr>
      </p:pic>
      <p:sp>
        <p:nvSpPr>
          <p:cNvPr id="14" name="Rectangle 5">
            <a:extLst>
              <a:ext uri="{FF2B5EF4-FFF2-40B4-BE49-F238E27FC236}">
                <a16:creationId xmlns:a16="http://schemas.microsoft.com/office/drawing/2014/main" id="{79397BAA-DE5B-C74A-BCC3-3CAC6B511BA3}"/>
              </a:ext>
            </a:extLst>
          </p:cNvPr>
          <p:cNvSpPr>
            <a:spLocks noChangeArrowheads="1"/>
          </p:cNvSpPr>
          <p:nvPr/>
        </p:nvSpPr>
        <p:spPr bwMode="auto">
          <a:xfrm>
            <a:off x="1074581" y="1337077"/>
            <a:ext cx="1724967" cy="425872"/>
          </a:xfrm>
          <a:prstGeom prst="rect">
            <a:avLst/>
          </a:prstGeom>
          <a:solidFill>
            <a:schemeClr val="tx1"/>
          </a:solid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نيقية</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46277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par>
                          <p:cTn id="7" fill="hold" nodeType="withGroup">
                            <p:stCondLst>
                              <p:cond delay="0"/>
                            </p:stCondLst>
                            <p:childTnLst>
                              <p:par>
                                <p:cTn id="8" presetID="51" presetClass="entr" presetSubtype="0" fill="hold" grpId="0" nodeType="after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770" decel="100000"/>
                                        <p:tgtEl>
                                          <p:spTgt spid="7174"/>
                                        </p:tgtEl>
                                      </p:cBhvr>
                                    </p:animEffect>
                                    <p:animScale>
                                      <p:cBhvr>
                                        <p:cTn id="11" dur="770" decel="100000"/>
                                        <p:tgtEl>
                                          <p:spTgt spid="7174"/>
                                        </p:tgtEl>
                                      </p:cBhvr>
                                      <p:from x="10000" y="10000"/>
                                      <p:to x="200000" y="450000"/>
                                    </p:animScale>
                                    <p:animScale>
                                      <p:cBhvr>
                                        <p:cTn id="12" dur="1230" accel="100000" fill="hold">
                                          <p:stCondLst>
                                            <p:cond delay="770"/>
                                          </p:stCondLst>
                                        </p:cTn>
                                        <p:tgtEl>
                                          <p:spTgt spid="7174"/>
                                        </p:tgtEl>
                                      </p:cBhvr>
                                      <p:from x="200000" y="450000"/>
                                      <p:to x="100000" y="100000"/>
                                    </p:animScale>
                                    <p:set>
                                      <p:cBhvr>
                                        <p:cTn id="13" dur="770" fill="hold"/>
                                        <p:tgtEl>
                                          <p:spTgt spid="7174"/>
                                        </p:tgtEl>
                                        <p:attrNameLst>
                                          <p:attrName>ppt_x</p:attrName>
                                        </p:attrNameLst>
                                      </p:cBhvr>
                                      <p:to>
                                        <p:strVal val="(0.5)"/>
                                      </p:to>
                                    </p:set>
                                    <p:anim from="(0.5)" to="(#ppt_x)" calcmode="lin" valueType="num">
                                      <p:cBhvr>
                                        <p:cTn id="14" dur="1230" accel="100000" fill="hold">
                                          <p:stCondLst>
                                            <p:cond delay="770"/>
                                          </p:stCondLst>
                                        </p:cTn>
                                        <p:tgtEl>
                                          <p:spTgt spid="7174"/>
                                        </p:tgtEl>
                                        <p:attrNameLst>
                                          <p:attrName>ppt_x</p:attrName>
                                        </p:attrNameLst>
                                      </p:cBhvr>
                                    </p:anim>
                                    <p:set>
                                      <p:cBhvr>
                                        <p:cTn id="15" dur="770" fill="hold"/>
                                        <p:tgtEl>
                                          <p:spTgt spid="7174"/>
                                        </p:tgtEl>
                                        <p:attrNameLst>
                                          <p:attrName>ppt_y</p:attrName>
                                        </p:attrNameLst>
                                      </p:cBhvr>
                                      <p:to>
                                        <p:strVal val="(#ppt_y+0.4)"/>
                                      </p:to>
                                    </p:set>
                                    <p:anim from="(#ppt_y+0.4)" to="(#ppt_y)" calcmode="lin" valueType="num">
                                      <p:cBhvr>
                                        <p:cTn id="16" dur="1230" accel="100000" fill="hold">
                                          <p:stCondLst>
                                            <p:cond delay="770"/>
                                          </p:stCondLst>
                                        </p:cTn>
                                        <p:tgtEl>
                                          <p:spTgt spid="7174"/>
                                        </p:tgtEl>
                                        <p:attrNameLst>
                                          <p:attrName>ppt_y</p:attrName>
                                        </p:attrNameLst>
                                      </p:cBhvr>
                                    </p:anim>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fade">
                                      <p:cBhvr>
                                        <p:cTn id="21" dur="770" decel="100000"/>
                                        <p:tgtEl>
                                          <p:spTgt spid="7176"/>
                                        </p:tgtEl>
                                      </p:cBhvr>
                                    </p:animEffect>
                                    <p:animScale>
                                      <p:cBhvr>
                                        <p:cTn id="22" dur="770" decel="100000"/>
                                        <p:tgtEl>
                                          <p:spTgt spid="7176"/>
                                        </p:tgtEl>
                                      </p:cBhvr>
                                      <p:from x="10000" y="10000"/>
                                      <p:to x="200000" y="450000"/>
                                    </p:animScale>
                                    <p:animScale>
                                      <p:cBhvr>
                                        <p:cTn id="23" dur="1230" accel="100000" fill="hold">
                                          <p:stCondLst>
                                            <p:cond delay="770"/>
                                          </p:stCondLst>
                                        </p:cTn>
                                        <p:tgtEl>
                                          <p:spTgt spid="7176"/>
                                        </p:tgtEl>
                                      </p:cBhvr>
                                      <p:from x="200000" y="450000"/>
                                      <p:to x="100000" y="100000"/>
                                    </p:animScale>
                                    <p:set>
                                      <p:cBhvr>
                                        <p:cTn id="24" dur="770" fill="hold"/>
                                        <p:tgtEl>
                                          <p:spTgt spid="7176"/>
                                        </p:tgtEl>
                                        <p:attrNameLst>
                                          <p:attrName>ppt_x</p:attrName>
                                        </p:attrNameLst>
                                      </p:cBhvr>
                                      <p:to>
                                        <p:strVal val="(0.5)"/>
                                      </p:to>
                                    </p:set>
                                    <p:anim from="(0.5)" to="(#ppt_x)" calcmode="lin" valueType="num">
                                      <p:cBhvr>
                                        <p:cTn id="25" dur="1230" accel="100000" fill="hold">
                                          <p:stCondLst>
                                            <p:cond delay="770"/>
                                          </p:stCondLst>
                                        </p:cTn>
                                        <p:tgtEl>
                                          <p:spTgt spid="7176"/>
                                        </p:tgtEl>
                                        <p:attrNameLst>
                                          <p:attrName>ppt_x</p:attrName>
                                        </p:attrNameLst>
                                      </p:cBhvr>
                                    </p:anim>
                                    <p:set>
                                      <p:cBhvr>
                                        <p:cTn id="26" dur="770" fill="hold"/>
                                        <p:tgtEl>
                                          <p:spTgt spid="7176"/>
                                        </p:tgtEl>
                                        <p:attrNameLst>
                                          <p:attrName>ppt_y</p:attrName>
                                        </p:attrNameLst>
                                      </p:cBhvr>
                                      <p:to>
                                        <p:strVal val="(#ppt_y+0.4)"/>
                                      </p:to>
                                    </p:set>
                                    <p:anim from="(#ppt_y+0.4)" to="(#ppt_y)" calcmode="lin" valueType="num">
                                      <p:cBhvr>
                                        <p:cTn id="27" dur="1230" accel="100000" fill="hold">
                                          <p:stCondLst>
                                            <p:cond delay="770"/>
                                          </p:stCondLst>
                                        </p:cTn>
                                        <p:tgtEl>
                                          <p:spTgt spid="7176"/>
                                        </p:tgtEl>
                                        <p:attrNameLst>
                                          <p:attrName>ppt_y</p:attrName>
                                        </p:attrNameLst>
                                      </p:cBhvr>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3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anim calcmode="lin" valueType="num">
                                      <p:cBhvr>
                                        <p:cTn id="35" dur="2000" fill="hold"/>
                                        <p:tgtEl>
                                          <p:spTgt spid="3"/>
                                        </p:tgtEl>
                                        <p:attrNameLst>
                                          <p:attrName>style.rotation</p:attrName>
                                        </p:attrNameLst>
                                      </p:cBhvr>
                                      <p:tavLst>
                                        <p:tav tm="0">
                                          <p:val>
                                            <p:fltVal val="720"/>
                                          </p:val>
                                        </p:tav>
                                        <p:tav tm="100000">
                                          <p:val>
                                            <p:fltVal val="0"/>
                                          </p:val>
                                        </p:tav>
                                      </p:tavLst>
                                    </p:anim>
                                    <p:anim calcmode="lin" valueType="num">
                                      <p:cBhvr>
                                        <p:cTn id="36" dur="2000" fill="hold"/>
                                        <p:tgtEl>
                                          <p:spTgt spid="3"/>
                                        </p:tgtEl>
                                        <p:attrNameLst>
                                          <p:attrName>ppt_h</p:attrName>
                                        </p:attrNameLst>
                                      </p:cBhvr>
                                      <p:tavLst>
                                        <p:tav tm="0">
                                          <p:val>
                                            <p:fltVal val="0"/>
                                          </p:val>
                                        </p:tav>
                                        <p:tav tm="100000">
                                          <p:val>
                                            <p:strVal val="#ppt_h"/>
                                          </p:val>
                                        </p:tav>
                                      </p:tavLst>
                                    </p:anim>
                                    <p:anim calcmode="lin" valueType="num">
                                      <p:cBhvr>
                                        <p:cTn id="37" dur="2000" fill="hold"/>
                                        <p:tgtEl>
                                          <p:spTgt spid="3"/>
                                        </p:tgtEl>
                                        <p:attrNameLst>
                                          <p:attrName>ppt_w</p:attrName>
                                        </p:attrNameLst>
                                      </p:cBhvr>
                                      <p:tavLst>
                                        <p:tav tm="0">
                                          <p:val>
                                            <p:fltVal val="0"/>
                                          </p:val>
                                        </p:tav>
                                        <p:tav tm="100000">
                                          <p:val>
                                            <p:strVal val="#ppt_w"/>
                                          </p:val>
                                        </p:tav>
                                      </p:tavLst>
                                    </p:anim>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76" grpId="0" animBg="1"/>
      <p:bldP spid="9" grpId="0" animBg="1"/>
      <p:bldP spid="11" grpId="0" animBg="1"/>
    </p:bldLst>
  </p:timing>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1BC00FC3-E689-4248-A0DF-A9D89DF24EAB}"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5/5/24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06DF163A-B561-FF40-B32A-4F8FA1CE3699}"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300</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2135" name="Rectangle 7"/>
          <p:cNvSpPr>
            <a:spLocks noChangeArrowheads="1"/>
          </p:cNvSpPr>
          <p:nvPr/>
        </p:nvSpPr>
        <p:spPr bwMode="auto">
          <a:xfrm>
            <a:off x="0" y="51435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2137" name="Rectangle 9"/>
          <p:cNvSpPr>
            <a:spLocks noGrp="1" noChangeArrowheads="1"/>
          </p:cNvSpPr>
          <p:nvPr>
            <p:ph type="title" idx="4294967295"/>
          </p:nvPr>
        </p:nvSpPr>
        <p:spPr>
          <a:xfrm>
            <a:off x="228600" y="152400"/>
            <a:ext cx="8229600" cy="3429000"/>
          </a:xfrm>
          <a:solidFill>
            <a:srgbClr val="125A06"/>
          </a:solidFill>
        </p:spPr>
        <p:txBody>
          <a:bodyPr/>
          <a:lstStyle/>
          <a:p>
            <a:pPr algn="ctr"/>
            <a:r>
              <a:rPr lang="ar-JO" sz="3600" dirty="0">
                <a:solidFill>
                  <a:srgbClr val="FFFFFF"/>
                </a:solidFill>
              </a:rPr>
              <a:t>الإطار التاريخي</a:t>
            </a:r>
            <a:br>
              <a:rPr lang="en-US" sz="3600" dirty="0"/>
            </a:br>
            <a:br>
              <a:rPr lang="en-US" sz="3200" dirty="0">
                <a:solidFill>
                  <a:srgbClr val="FFFFFF"/>
                </a:solidFill>
              </a:rPr>
            </a:br>
            <a:r>
              <a:rPr lang="ar-JO" sz="3200" dirty="0">
                <a:solidFill>
                  <a:srgbClr val="FFC000"/>
                </a:solidFill>
              </a:rPr>
              <a:t>الزمن</a:t>
            </a:r>
            <a:r>
              <a:rPr lang="ar-JO" sz="3200" dirty="0">
                <a:solidFill>
                  <a:srgbClr val="FFFFFF"/>
                </a:solidFill>
              </a:rPr>
              <a:t> : 28 م (يوحنا المعمدان 27 م)</a:t>
            </a:r>
            <a:br>
              <a:rPr lang="en-US" sz="3200" dirty="0">
                <a:solidFill>
                  <a:srgbClr val="FFFFFF"/>
                </a:solidFill>
              </a:rPr>
            </a:br>
            <a:r>
              <a:rPr lang="ar-JO" sz="3200" dirty="0">
                <a:solidFill>
                  <a:srgbClr val="FFC000"/>
                </a:solidFill>
              </a:rPr>
              <a:t>ثم (4: 1) </a:t>
            </a:r>
            <a:r>
              <a:rPr lang="ar-JO" sz="3200" dirty="0">
                <a:solidFill>
                  <a:srgbClr val="FFFFFF"/>
                </a:solidFill>
              </a:rPr>
              <a:t>– مباشرة (مرقس 1: 12)</a:t>
            </a:r>
            <a:br>
              <a:rPr lang="en-US" sz="3200" dirty="0">
                <a:solidFill>
                  <a:srgbClr val="FFFFFF"/>
                </a:solidFill>
              </a:rPr>
            </a:br>
            <a:r>
              <a:rPr lang="ar-JO" sz="3200" dirty="0">
                <a:solidFill>
                  <a:srgbClr val="FFC000"/>
                </a:solidFill>
              </a:rPr>
              <a:t>المكان</a:t>
            </a:r>
            <a:r>
              <a:rPr lang="ar-JO" sz="3200" dirty="0">
                <a:solidFill>
                  <a:srgbClr val="FFFFFF"/>
                </a:solidFill>
              </a:rPr>
              <a:t> : اقتيد إلى البرية – غالباً كانت البرية أعلى من ساحل نهر الأردن في المنطقة القاحلة شمال غرب البحر الميت</a:t>
            </a:r>
            <a:endParaRPr lang="en-US" sz="2800" dirty="0">
              <a:solidFill>
                <a:srgbClr val="FFFFFF"/>
              </a:solidFill>
            </a:endParaRPr>
          </a:p>
        </p:txBody>
      </p:sp>
    </p:spTree>
    <p:extLst>
      <p:ext uri="{BB962C8B-B14F-4D97-AF65-F5344CB8AC3E}">
        <p14:creationId xmlns:p14="http://schemas.microsoft.com/office/powerpoint/2010/main" val="2572725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2135"/>
                                        </p:tgtEl>
                                        <p:attrNameLst>
                                          <p:attrName>style.visibility</p:attrName>
                                        </p:attrNameLst>
                                      </p:cBhvr>
                                      <p:to>
                                        <p:strVal val="visible"/>
                                      </p:to>
                                    </p:set>
                                    <p:anim calcmode="lin" valueType="num">
                                      <p:cBhvr additive="base">
                                        <p:cTn id="7" dur="500" fill="hold"/>
                                        <p:tgtEl>
                                          <p:spTgt spid="432135"/>
                                        </p:tgtEl>
                                        <p:attrNameLst>
                                          <p:attrName>ppt_x</p:attrName>
                                        </p:attrNameLst>
                                      </p:cBhvr>
                                      <p:tavLst>
                                        <p:tav tm="0">
                                          <p:val>
                                            <p:strVal val="0-#ppt_w/2"/>
                                          </p:val>
                                        </p:tav>
                                        <p:tav tm="100000">
                                          <p:val>
                                            <p:strVal val="#ppt_x"/>
                                          </p:val>
                                        </p:tav>
                                      </p:tavLst>
                                    </p:anim>
                                    <p:anim calcmode="lin" valueType="num">
                                      <p:cBhvr additive="base">
                                        <p:cTn id="8" dur="500" fill="hold"/>
                                        <p:tgtEl>
                                          <p:spTgt spid="4321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32137"/>
                                        </p:tgtEl>
                                        <p:attrNameLst>
                                          <p:attrName>style.visibility</p:attrName>
                                        </p:attrNameLst>
                                      </p:cBhvr>
                                      <p:to>
                                        <p:strVal val="visible"/>
                                      </p:to>
                                    </p:set>
                                    <p:anim calcmode="lin" valueType="num">
                                      <p:cBhvr>
                                        <p:cTn id="13" dur="500" fill="hold"/>
                                        <p:tgtEl>
                                          <p:spTgt spid="432137"/>
                                        </p:tgtEl>
                                        <p:attrNameLst>
                                          <p:attrName>ppt_w</p:attrName>
                                        </p:attrNameLst>
                                      </p:cBhvr>
                                      <p:tavLst>
                                        <p:tav tm="0">
                                          <p:val>
                                            <p:fltVal val="0"/>
                                          </p:val>
                                        </p:tav>
                                        <p:tav tm="100000">
                                          <p:val>
                                            <p:strVal val="#ppt_w"/>
                                          </p:val>
                                        </p:tav>
                                      </p:tavLst>
                                    </p:anim>
                                    <p:anim calcmode="lin" valueType="num">
                                      <p:cBhvr>
                                        <p:cTn id="14" dur="500" fill="hold"/>
                                        <p:tgtEl>
                                          <p:spTgt spid="432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5" grpId="0" animBg="1"/>
      <p:bldP spid="432137" grpId="0" animBg="1"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1E1A65C7-ECF4-367E-ACF9-137D5F44F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6229" name="Rectangle 5"/>
          <p:cNvSpPr>
            <a:spLocks noGrp="1" noChangeArrowheads="1"/>
          </p:cNvSpPr>
          <p:nvPr>
            <p:ph type="title" idx="4294967295"/>
          </p:nvPr>
        </p:nvSpPr>
        <p:spPr>
          <a:xfrm>
            <a:off x="0" y="0"/>
            <a:ext cx="3851920" cy="6553200"/>
          </a:xfrm>
          <a:solidFill>
            <a:schemeClr val="bg1"/>
          </a:solidFill>
        </p:spPr>
        <p:txBody>
          <a:bodyPr/>
          <a:lstStyle/>
          <a:p>
            <a:r>
              <a:rPr lang="ar-JO" sz="3200" dirty="0">
                <a:solidFill>
                  <a:srgbClr val="FFFFFF"/>
                </a:solidFill>
              </a:rPr>
              <a:t>تفسير متى 4: 1-11</a:t>
            </a:r>
            <a:br>
              <a:rPr lang="en-US" sz="3200" dirty="0">
                <a:solidFill>
                  <a:srgbClr val="FFFFFF"/>
                </a:solidFill>
              </a:rPr>
            </a:br>
            <a:br>
              <a:rPr lang="en-US" sz="3200" dirty="0">
                <a:solidFill>
                  <a:schemeClr val="bg2"/>
                </a:solidFill>
              </a:rPr>
            </a:br>
            <a:r>
              <a:rPr lang="ar-JO" sz="3200" dirty="0">
                <a:solidFill>
                  <a:schemeClr val="tx1"/>
                </a:solidFill>
              </a:rPr>
              <a:t>ثم</a:t>
            </a:r>
            <a:r>
              <a:rPr lang="ar-JO" sz="3200" dirty="0">
                <a:solidFill>
                  <a:schemeClr val="bg2"/>
                </a:solidFill>
              </a:rPr>
              <a:t> أصعد يسوع إلى البرية من </a:t>
            </a:r>
            <a:r>
              <a:rPr lang="ar-JO" sz="3200" dirty="0">
                <a:solidFill>
                  <a:schemeClr val="tx1"/>
                </a:solidFill>
              </a:rPr>
              <a:t>الروح</a:t>
            </a:r>
            <a:r>
              <a:rPr lang="ar-JO" sz="3200" dirty="0">
                <a:solidFill>
                  <a:schemeClr val="bg2"/>
                </a:solidFill>
              </a:rPr>
              <a:t> ل</a:t>
            </a:r>
            <a:r>
              <a:rPr lang="ar-JO" sz="3200" dirty="0">
                <a:solidFill>
                  <a:schemeClr val="tx1"/>
                </a:solidFill>
              </a:rPr>
              <a:t>يجرب</a:t>
            </a:r>
            <a:r>
              <a:rPr lang="ar-JO" sz="3200" dirty="0">
                <a:solidFill>
                  <a:schemeClr val="bg2"/>
                </a:solidFill>
              </a:rPr>
              <a:t> من إبليس (4: 1)</a:t>
            </a:r>
            <a:br>
              <a:rPr lang="en-US" sz="3200" dirty="0">
                <a:solidFill>
                  <a:schemeClr val="bg2"/>
                </a:solidFill>
              </a:rPr>
            </a:br>
            <a:br>
              <a:rPr lang="en-US" sz="3200" dirty="0">
                <a:solidFill>
                  <a:schemeClr val="bg2"/>
                </a:solidFill>
              </a:rPr>
            </a:br>
            <a:r>
              <a:rPr lang="ar-JO" sz="3200" dirty="0">
                <a:solidFill>
                  <a:schemeClr val="bg2"/>
                </a:solidFill>
              </a:rPr>
              <a:t>يلخص العدد 1 المقطع كاملاً</a:t>
            </a:r>
            <a:br>
              <a:rPr lang="en-US" sz="3200" dirty="0">
                <a:solidFill>
                  <a:schemeClr val="bg2"/>
                </a:solidFill>
              </a:rPr>
            </a:br>
            <a:br>
              <a:rPr lang="en-US" sz="3200" dirty="0">
                <a:solidFill>
                  <a:schemeClr val="bg2"/>
                </a:solidFill>
              </a:rPr>
            </a:br>
            <a:r>
              <a:rPr lang="ar-JO" sz="3200" dirty="0">
                <a:solidFill>
                  <a:schemeClr val="bg2"/>
                </a:solidFill>
              </a:rPr>
              <a:t>الروح هو نفس الروح المذكور في (3: 16) .... روح الله</a:t>
            </a:r>
            <a:br>
              <a:rPr lang="ar-JO" sz="3200" dirty="0">
                <a:solidFill>
                  <a:schemeClr val="bg2"/>
                </a:solidFill>
              </a:rPr>
            </a:br>
            <a:endParaRPr lang="en-US" sz="3200" dirty="0">
              <a:solidFill>
                <a:schemeClr val="bg2"/>
              </a:solidFill>
            </a:endParaRPr>
          </a:p>
        </p:txBody>
      </p:sp>
    </p:spTree>
    <p:extLst>
      <p:ext uri="{BB962C8B-B14F-4D97-AF65-F5344CB8AC3E}">
        <p14:creationId xmlns:p14="http://schemas.microsoft.com/office/powerpoint/2010/main" val="2338126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6229"/>
                                        </p:tgtEl>
                                        <p:attrNameLst>
                                          <p:attrName>style.visibility</p:attrName>
                                        </p:attrNameLst>
                                      </p:cBhvr>
                                      <p:to>
                                        <p:strVal val="visible"/>
                                      </p:to>
                                    </p:set>
                                    <p:animEffect transition="in" filter="box(in)">
                                      <p:cBhvr>
                                        <p:cTn id="7" dur="500"/>
                                        <p:tgtEl>
                                          <p:spTgt spid="436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9" grpId="0" animBg="1"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A71FBA0-D5D7-BBC1-6AFC-A8B6CC999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9540" name="Rectangle 4"/>
          <p:cNvSpPr>
            <a:spLocks noGrp="1" noChangeArrowheads="1"/>
          </p:cNvSpPr>
          <p:nvPr>
            <p:ph type="title" idx="4294967295"/>
          </p:nvPr>
        </p:nvSpPr>
        <p:spPr>
          <a:xfrm>
            <a:off x="914400" y="5257800"/>
            <a:ext cx="7543800" cy="990600"/>
          </a:xfrm>
          <a:solidFill>
            <a:schemeClr val="bg1"/>
          </a:solidFill>
        </p:spPr>
        <p:txBody>
          <a:bodyPr/>
          <a:lstStyle/>
          <a:p>
            <a:pPr algn="r"/>
            <a:r>
              <a:rPr lang="ar-JO" sz="3600" dirty="0">
                <a:solidFill>
                  <a:srgbClr val="FFFFFF"/>
                </a:solidFill>
              </a:rPr>
              <a:t>فبعد ما صام أربعين نهاراً وأربعين ليلة جاع أخيراً (4: 2)</a:t>
            </a:r>
            <a:endParaRPr lang="en-US" sz="3600" dirty="0">
              <a:solidFill>
                <a:srgbClr val="FFFFFF"/>
              </a:solidFill>
            </a:endParaRPr>
          </a:p>
        </p:txBody>
      </p:sp>
    </p:spTree>
    <p:extLst>
      <p:ext uri="{BB962C8B-B14F-4D97-AF65-F5344CB8AC3E}">
        <p14:creationId xmlns:p14="http://schemas.microsoft.com/office/powerpoint/2010/main" val="14780920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1" name="Rectangle 3"/>
          <p:cNvSpPr>
            <a:spLocks noGrp="1" noChangeArrowheads="1"/>
          </p:cNvSpPr>
          <p:nvPr>
            <p:ph type="body" idx="1"/>
          </p:nvPr>
        </p:nvSpPr>
        <p:spPr>
          <a:xfrm>
            <a:off x="914400" y="1219200"/>
            <a:ext cx="7543800" cy="4724400"/>
          </a:xfrm>
          <a:solidFill>
            <a:srgbClr val="C00000"/>
          </a:solidFill>
          <a:ln>
            <a:solidFill>
              <a:srgbClr val="2A1CE4"/>
            </a:solidFill>
            <a:miter lim="800000"/>
            <a:headEnd/>
            <a:tailEnd/>
          </a:ln>
        </p:spPr>
        <p:txBody>
          <a:bodyPr/>
          <a:lstStyle/>
          <a:p>
            <a:pPr marL="0" indent="0" algn="ctr">
              <a:lnSpc>
                <a:spcPct val="90000"/>
              </a:lnSpc>
              <a:buFontTx/>
              <a:buNone/>
            </a:pPr>
            <a:r>
              <a:rPr lang="ar-JO" sz="3200" dirty="0">
                <a:solidFill>
                  <a:srgbClr val="FFFFFF"/>
                </a:solidFill>
              </a:rPr>
              <a:t>التجربة لها معنى مزدوج</a:t>
            </a:r>
            <a:endParaRPr lang="en-US" sz="3200" dirty="0">
              <a:solidFill>
                <a:srgbClr val="FFFFFF"/>
              </a:solidFill>
            </a:endParaRPr>
          </a:p>
          <a:p>
            <a:pPr marL="0" indent="0" algn="ctr">
              <a:lnSpc>
                <a:spcPct val="90000"/>
              </a:lnSpc>
              <a:buFontTx/>
              <a:buNone/>
            </a:pPr>
            <a:r>
              <a:rPr lang="ar-JO" sz="3600" dirty="0"/>
              <a:t>التحريض على الشر أو الإغراء به ؛ إغواء</a:t>
            </a:r>
            <a:endParaRPr lang="ar-JO" sz="3200" dirty="0">
              <a:solidFill>
                <a:srgbClr val="FFFFFF"/>
              </a:solidFill>
            </a:endParaRPr>
          </a:p>
          <a:p>
            <a:pPr marL="0" indent="0" algn="ctr">
              <a:lnSpc>
                <a:spcPct val="90000"/>
              </a:lnSpc>
              <a:buFontTx/>
              <a:buNone/>
            </a:pPr>
            <a:r>
              <a:rPr lang="ar-JO" sz="3200" dirty="0">
                <a:solidFill>
                  <a:srgbClr val="FFFFFF"/>
                </a:solidFill>
              </a:rPr>
              <a:t>أو</a:t>
            </a:r>
            <a:r>
              <a:rPr lang="en-US" sz="3200" dirty="0">
                <a:solidFill>
                  <a:srgbClr val="FFFFFF"/>
                </a:solidFill>
              </a:rPr>
              <a:t> </a:t>
            </a:r>
          </a:p>
          <a:p>
            <a:pPr marL="0" indent="0" algn="ctr">
              <a:lnSpc>
                <a:spcPct val="90000"/>
              </a:lnSpc>
              <a:buFontTx/>
              <a:buNone/>
            </a:pPr>
            <a:r>
              <a:rPr lang="ar-JO" sz="3200" dirty="0">
                <a:solidFill>
                  <a:srgbClr val="FFFFFF"/>
                </a:solidFill>
              </a:rPr>
              <a:t>امتحان</a:t>
            </a:r>
            <a:endParaRPr lang="en-US" sz="3600" dirty="0">
              <a:solidFill>
                <a:srgbClr val="FFFFFF"/>
              </a:solidFill>
            </a:endParaRPr>
          </a:p>
          <a:p>
            <a:pPr marL="0" indent="0" algn="ctr">
              <a:lnSpc>
                <a:spcPct val="90000"/>
              </a:lnSpc>
              <a:buFontTx/>
              <a:buNone/>
            </a:pPr>
            <a:r>
              <a:rPr lang="ar-JO" sz="3200" dirty="0">
                <a:solidFill>
                  <a:srgbClr val="FFFFFF"/>
                </a:solidFill>
              </a:rPr>
              <a:t>الله لا يجرب الإنسان بالشرور</a:t>
            </a:r>
            <a:endParaRPr lang="en-US" sz="3200" dirty="0">
              <a:solidFill>
                <a:srgbClr val="FFFFFF"/>
              </a:solidFill>
            </a:endParaRPr>
          </a:p>
          <a:p>
            <a:pPr marL="0" indent="0" algn="ctr">
              <a:lnSpc>
                <a:spcPct val="90000"/>
              </a:lnSpc>
              <a:buFontTx/>
              <a:buNone/>
            </a:pPr>
            <a:r>
              <a:rPr lang="ar-JO" sz="3200" dirty="0">
                <a:solidFill>
                  <a:srgbClr val="FFFFFF"/>
                </a:solidFill>
              </a:rPr>
              <a:t>(يعقوب 1: 13، مثل إبراهيم في تك 22: 1)</a:t>
            </a:r>
            <a:endParaRPr lang="en-US" sz="3200" dirty="0">
              <a:solidFill>
                <a:srgbClr val="FFFFFF"/>
              </a:solidFill>
            </a:endParaRPr>
          </a:p>
        </p:txBody>
      </p:sp>
    </p:spTree>
    <p:extLst>
      <p:ext uri="{BB962C8B-B14F-4D97-AF65-F5344CB8AC3E}">
        <p14:creationId xmlns:p14="http://schemas.microsoft.com/office/powerpoint/2010/main" val="326052130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C8848-06E9-3A48-71F9-E154443ED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AEF587D5-3710-8245-87B9-69D24FA48632}"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5/5/24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3" name="Rectangle 3"/>
          <p:cNvSpPr>
            <a:spLocks noChangeArrowheads="1"/>
          </p:cNvSpPr>
          <p:nvPr/>
        </p:nvSpPr>
        <p:spPr bwMode="auto">
          <a:xfrm>
            <a:off x="152400" y="4724400"/>
            <a:ext cx="8686800" cy="207441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التجربة الأولى</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C000"/>
                </a:solidFill>
                <a:effectLst/>
                <a:uLnTx/>
                <a:uFillTx/>
                <a:latin typeface="Arial"/>
                <a:ea typeface="ＭＳ Ｐゴシック" charset="0"/>
                <a:cs typeface="Arial"/>
              </a:rPr>
              <a:t>لا يحيا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 4) الفعل باليونانية هو في صيغة المستقبل ولكنه ليس واضحاً </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إن كان المعنى المقصود هو وصية أم عبارة واقعية .</a:t>
            </a:r>
          </a:p>
          <a:p>
            <a:pPr marL="0" marR="0" lvl="0" indent="0" algn="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5205" name="Rectangle 5"/>
          <p:cNvSpPr>
            <a:spLocks noChangeArrowheads="1"/>
          </p:cNvSpPr>
          <p:nvPr/>
        </p:nvSpPr>
        <p:spPr bwMode="auto">
          <a:xfrm>
            <a:off x="6948264" y="1371600"/>
            <a:ext cx="1967136" cy="138499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0" i="0" u="none" strike="noStrike" kern="1200" cap="none" spc="0" normalizeH="0" baseline="0" noProof="0" dirty="0">
                <a:ln>
                  <a:noFill/>
                </a:ln>
                <a:solidFill>
                  <a:srgbClr val="FFFFFF"/>
                </a:solidFill>
                <a:effectLst/>
                <a:uLnTx/>
                <a:uFillTx/>
                <a:latin typeface="Arial"/>
                <a:ea typeface="ＭＳ Ｐゴシック" charset="0"/>
                <a:cs typeface="Arial"/>
              </a:rPr>
              <a:t>عبارة مكررة : إن كنت ابن الله (4: 3، 6)</a:t>
            </a:r>
            <a:endParaRPr kumimoji="1"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5206" name="Rectangle 6"/>
          <p:cNvSpPr>
            <a:spLocks noChangeArrowheads="1"/>
          </p:cNvSpPr>
          <p:nvPr/>
        </p:nvSpPr>
        <p:spPr bwMode="auto">
          <a:xfrm>
            <a:off x="0" y="2819400"/>
            <a:ext cx="91440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7" name="Rectangle 7"/>
          <p:cNvSpPr>
            <a:spLocks noGrp="1" noChangeArrowheads="1"/>
          </p:cNvSpPr>
          <p:nvPr>
            <p:ph type="title" idx="4294967295"/>
          </p:nvPr>
        </p:nvSpPr>
        <p:spPr>
          <a:xfrm>
            <a:off x="304800" y="152400"/>
            <a:ext cx="8458200" cy="1066800"/>
          </a:xfrm>
          <a:solidFill>
            <a:schemeClr val="bg1"/>
          </a:solidFill>
        </p:spPr>
        <p:txBody>
          <a:bodyPr/>
          <a:lstStyle/>
          <a:p>
            <a:pPr algn="ctr"/>
            <a:r>
              <a:rPr lang="ar-JO" sz="2800" dirty="0">
                <a:solidFill>
                  <a:srgbClr val="FFFFFF"/>
                </a:solidFill>
                <a:latin typeface="Arial"/>
                <a:cs typeface="Arial"/>
              </a:rPr>
              <a:t>فتقدم إليه المجرب وقال له إن كنت ابن الله فقل أن تص وهذه الحجارة خبزاً</a:t>
            </a:r>
            <a:endParaRPr lang="en-US" sz="2800" dirty="0">
              <a:solidFill>
                <a:srgbClr val="FFFFFF"/>
              </a:solidFill>
              <a:latin typeface="Arial"/>
              <a:cs typeface="Arial"/>
            </a:endParaRPr>
          </a:p>
        </p:txBody>
      </p:sp>
    </p:spTree>
    <p:extLst>
      <p:ext uri="{BB962C8B-B14F-4D97-AF65-F5344CB8AC3E}">
        <p14:creationId xmlns:p14="http://schemas.microsoft.com/office/powerpoint/2010/main" val="191897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5207"/>
                                        </p:tgtEl>
                                        <p:attrNameLst>
                                          <p:attrName>style.visibility</p:attrName>
                                        </p:attrNameLst>
                                      </p:cBhvr>
                                      <p:to>
                                        <p:strVal val="visible"/>
                                      </p:to>
                                    </p:set>
                                    <p:anim calcmode="lin" valueType="num">
                                      <p:cBhvr additive="base">
                                        <p:cTn id="7" dur="500" fill="hold"/>
                                        <p:tgtEl>
                                          <p:spTgt spid="435207"/>
                                        </p:tgtEl>
                                        <p:attrNameLst>
                                          <p:attrName>ppt_x</p:attrName>
                                        </p:attrNameLst>
                                      </p:cBhvr>
                                      <p:tavLst>
                                        <p:tav tm="0">
                                          <p:val>
                                            <p:strVal val="0-#ppt_w/2"/>
                                          </p:val>
                                        </p:tav>
                                        <p:tav tm="100000">
                                          <p:val>
                                            <p:strVal val="#ppt_x"/>
                                          </p:val>
                                        </p:tav>
                                      </p:tavLst>
                                    </p:anim>
                                    <p:anim calcmode="lin" valueType="num">
                                      <p:cBhvr additive="base">
                                        <p:cTn id="8" dur="500" fill="hold"/>
                                        <p:tgtEl>
                                          <p:spTgt spid="4352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5205"/>
                                        </p:tgtEl>
                                        <p:attrNameLst>
                                          <p:attrName>style.visibility</p:attrName>
                                        </p:attrNameLst>
                                      </p:cBhvr>
                                      <p:to>
                                        <p:strVal val="visible"/>
                                      </p:to>
                                    </p:set>
                                    <p:anim calcmode="lin" valueType="num">
                                      <p:cBhvr additive="base">
                                        <p:cTn id="13" dur="500" fill="hold"/>
                                        <p:tgtEl>
                                          <p:spTgt spid="435205"/>
                                        </p:tgtEl>
                                        <p:attrNameLst>
                                          <p:attrName>ppt_x</p:attrName>
                                        </p:attrNameLst>
                                      </p:cBhvr>
                                      <p:tavLst>
                                        <p:tav tm="0">
                                          <p:val>
                                            <p:strVal val="0-#ppt_w/2"/>
                                          </p:val>
                                        </p:tav>
                                        <p:tav tm="100000">
                                          <p:val>
                                            <p:strVal val="#ppt_x"/>
                                          </p:val>
                                        </p:tav>
                                      </p:tavLst>
                                    </p:anim>
                                    <p:anim calcmode="lin" valueType="num">
                                      <p:cBhvr additive="base">
                                        <p:cTn id="14" dur="500" fill="hold"/>
                                        <p:tgtEl>
                                          <p:spTgt spid="4352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5203"/>
                                        </p:tgtEl>
                                        <p:attrNameLst>
                                          <p:attrName>style.visibility</p:attrName>
                                        </p:attrNameLst>
                                      </p:cBhvr>
                                      <p:to>
                                        <p:strVal val="visible"/>
                                      </p:to>
                                    </p:set>
                                    <p:anim calcmode="lin" valueType="num">
                                      <p:cBhvr additive="base">
                                        <p:cTn id="19" dur="500" fill="hold"/>
                                        <p:tgtEl>
                                          <p:spTgt spid="435203"/>
                                        </p:tgtEl>
                                        <p:attrNameLst>
                                          <p:attrName>ppt_x</p:attrName>
                                        </p:attrNameLst>
                                      </p:cBhvr>
                                      <p:tavLst>
                                        <p:tav tm="0">
                                          <p:val>
                                            <p:strVal val="0-#ppt_w/2"/>
                                          </p:val>
                                        </p:tav>
                                        <p:tav tm="100000">
                                          <p:val>
                                            <p:strVal val="#ppt_x"/>
                                          </p:val>
                                        </p:tav>
                                      </p:tavLst>
                                    </p:anim>
                                    <p:anim calcmode="lin" valueType="num">
                                      <p:cBhvr additive="base">
                                        <p:cTn id="20" dur="500" fill="hold"/>
                                        <p:tgtEl>
                                          <p:spTgt spid="435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3" grpId="0" animBg="1" autoUpdateAnimBg="0"/>
      <p:bldP spid="435205" grpId="0" animBg="1" autoUpdateAnimBg="0"/>
      <p:bldP spid="435207" grpId="0" animBg="1"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AC8C6A39-94E0-CF68-D097-F583ADB77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4181" name="Rectangle 5"/>
          <p:cNvSpPr>
            <a:spLocks noChangeArrowheads="1"/>
          </p:cNvSpPr>
          <p:nvPr/>
        </p:nvSpPr>
        <p:spPr bwMode="auto">
          <a:xfrm>
            <a:off x="2627784" y="260648"/>
            <a:ext cx="6172200" cy="519113"/>
          </a:xfrm>
          <a:prstGeom prst="rect">
            <a:avLst/>
          </a:prstGeom>
          <a:noFill/>
          <a:ln>
            <a:noFill/>
          </a:ln>
          <a:effectLst>
            <a:glow rad="228600">
              <a:schemeClr val="accent2">
                <a:satMod val="175000"/>
                <a:alpha val="40000"/>
              </a:schemeClr>
            </a:glo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lvl="0" algn="r">
              <a:spcBef>
                <a:spcPct val="20000"/>
              </a:spcBef>
              <a:defRPr/>
            </a:pPr>
            <a:r>
              <a:rPr lang="ar-SA" altLang="ja-JP" sz="2800" b="1" dirty="0">
                <a:solidFill>
                  <a:srgbClr val="FFFFFF"/>
                </a:solidFill>
                <a:effectLst>
                  <a:glow rad="228600">
                    <a:schemeClr val="accent2">
                      <a:satMod val="175000"/>
                      <a:alpha val="79000"/>
                    </a:schemeClr>
                  </a:glow>
                </a:effectLst>
                <a:latin typeface="Arial"/>
                <a:cs typeface="Arial"/>
              </a:rPr>
              <a:t>المدينة المقدسة : الهيكل في أورشليم</a:t>
            </a:r>
          </a:p>
        </p:txBody>
      </p:sp>
      <p:sp>
        <p:nvSpPr>
          <p:cNvPr id="434182" name="Rectangle 6"/>
          <p:cNvSpPr>
            <a:spLocks noChangeArrowheads="1"/>
          </p:cNvSpPr>
          <p:nvPr/>
        </p:nvSpPr>
        <p:spPr bwMode="auto">
          <a:xfrm>
            <a:off x="3618384" y="1403648"/>
            <a:ext cx="5181600" cy="1384995"/>
          </a:xfrm>
          <a:prstGeom prst="rect">
            <a:avLst/>
          </a:prstGeom>
          <a:noFill/>
          <a:ln>
            <a:noFill/>
          </a:ln>
          <a:effectLst>
            <a:glow rad="228600">
              <a:schemeClr val="accent2">
                <a:satMod val="175000"/>
                <a:alpha val="40000"/>
              </a:schemeClr>
            </a:glo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lvl="0" algn="r">
              <a:defRPr/>
            </a:pPr>
            <a:r>
              <a:rPr kumimoji="1" lang="ar-SA" altLang="ja-JP" sz="2800" b="1" dirty="0">
                <a:solidFill>
                  <a:srgbClr val="FFFFFF"/>
                </a:solidFill>
                <a:effectLst>
                  <a:glow rad="228600">
                    <a:schemeClr val="accent2">
                      <a:satMod val="175000"/>
                      <a:alpha val="79000"/>
                    </a:schemeClr>
                  </a:glow>
                </a:effectLst>
                <a:latin typeface="Arial"/>
                <a:cs typeface="Arial"/>
              </a:rPr>
              <a:t>أعلى نقطة في الهيكل : جنوب شرق سور الهيكل مع ارتفاع عمودي حوالي 500 أو 600 قدم ضمن وادي </a:t>
            </a:r>
            <a:r>
              <a:rPr kumimoji="1" lang="ar-SA" altLang="ja-JP" sz="2800" b="1" dirty="0" err="1">
                <a:solidFill>
                  <a:srgbClr val="FFFFFF"/>
                </a:solidFill>
                <a:effectLst>
                  <a:glow rad="228600">
                    <a:schemeClr val="accent2">
                      <a:satMod val="175000"/>
                      <a:alpha val="79000"/>
                    </a:schemeClr>
                  </a:glow>
                </a:effectLst>
                <a:latin typeface="Arial"/>
                <a:cs typeface="Arial"/>
              </a:rPr>
              <a:t>قدرون</a:t>
            </a:r>
            <a:endParaRPr kumimoji="1" lang="ar-SA" altLang="ja-JP" sz="2800" b="1" dirty="0">
              <a:solidFill>
                <a:srgbClr val="FFFFFF"/>
              </a:solidFill>
              <a:effectLst>
                <a:glow rad="228600">
                  <a:schemeClr val="accent2">
                    <a:satMod val="175000"/>
                    <a:alpha val="79000"/>
                  </a:schemeClr>
                </a:glow>
              </a:effectLst>
              <a:latin typeface="Arial"/>
              <a:cs typeface="Arial"/>
            </a:endParaRPr>
          </a:p>
        </p:txBody>
      </p:sp>
      <p:sp>
        <p:nvSpPr>
          <p:cNvPr id="434183" name="Rectangle 7"/>
          <p:cNvSpPr>
            <a:spLocks noChangeArrowheads="1"/>
          </p:cNvSpPr>
          <p:nvPr/>
        </p:nvSpPr>
        <p:spPr bwMode="auto">
          <a:xfrm>
            <a:off x="0" y="3398838"/>
            <a:ext cx="9144000"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4" name="Rectangle 8"/>
          <p:cNvSpPr>
            <a:spLocks noChangeArrowheads="1"/>
          </p:cNvSpPr>
          <p:nvPr/>
        </p:nvSpPr>
        <p:spPr bwMode="auto">
          <a:xfrm>
            <a:off x="0" y="3444875"/>
            <a:ext cx="91440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a:ln>
                  <a:noFill/>
                </a:ln>
                <a:solidFill>
                  <a:srgbClr val="000000"/>
                </a:solidFill>
                <a:effectLst/>
                <a:uLnTx/>
                <a:uFillTx/>
                <a:latin typeface="Arial"/>
                <a:ea typeface="ＭＳ Ｐゴシック" charset="0"/>
                <a:cs typeface="Arial"/>
              </a:rPr>
              <a:t> </a:t>
            </a:r>
            <a:endParaRPr kumimoji="1" lang="en-US" sz="1200" b="0" i="0" u="none" strike="noStrike" kern="1200" cap="none" spc="0" normalizeH="0" baseline="0" noProof="0">
              <a:ln>
                <a:noFill/>
              </a:ln>
              <a:solidFill>
                <a:srgbClr val="FFFFFF"/>
              </a:solidFill>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5" name="Rectangle 9"/>
          <p:cNvSpPr>
            <a:spLocks noGrp="1" noChangeArrowheads="1"/>
          </p:cNvSpPr>
          <p:nvPr>
            <p:ph type="title" idx="4294967295"/>
          </p:nvPr>
        </p:nvSpPr>
        <p:spPr>
          <a:xfrm>
            <a:off x="3618384" y="4070648"/>
            <a:ext cx="5181600" cy="2667000"/>
          </a:xfrm>
          <a:noFill/>
          <a:effectLst>
            <a:glow rad="228600">
              <a:schemeClr val="accent2">
                <a:satMod val="175000"/>
                <a:alpha val="40000"/>
              </a:schemeClr>
            </a:glow>
          </a:effectLst>
        </p:spPr>
        <p:txBody>
          <a:bodyPr/>
          <a:lstStyle/>
          <a:p>
            <a:pPr algn="r"/>
            <a:r>
              <a:rPr lang="ar-SA" sz="3200" dirty="0">
                <a:solidFill>
                  <a:srgbClr val="FFFFFF"/>
                </a:solidFill>
                <a:effectLst>
                  <a:glow rad="228600">
                    <a:schemeClr val="accent2">
                      <a:satMod val="175000"/>
                      <a:alpha val="79000"/>
                    </a:schemeClr>
                  </a:glow>
                </a:effectLst>
              </a:rPr>
              <a:t>التجربة الثانية</a:t>
            </a:r>
            <a:br>
              <a:rPr lang="ar-SA" sz="3200" dirty="0">
                <a:solidFill>
                  <a:srgbClr val="FFFFFF"/>
                </a:solidFill>
                <a:effectLst>
                  <a:glow rad="228600">
                    <a:schemeClr val="accent2">
                      <a:satMod val="175000"/>
                      <a:alpha val="79000"/>
                    </a:schemeClr>
                  </a:glow>
                </a:effectLst>
              </a:rPr>
            </a:br>
            <a:br>
              <a:rPr lang="ar-SA" sz="3200" dirty="0">
                <a:solidFill>
                  <a:srgbClr val="FFFFFF"/>
                </a:solidFill>
                <a:effectLst>
                  <a:glow rad="228600">
                    <a:schemeClr val="accent2">
                      <a:satMod val="175000"/>
                      <a:alpha val="79000"/>
                    </a:schemeClr>
                  </a:glow>
                </a:effectLst>
              </a:rPr>
            </a:br>
            <a:r>
              <a:rPr lang="ar-SA" sz="3200" dirty="0">
                <a:solidFill>
                  <a:srgbClr val="FFFFFF"/>
                </a:solidFill>
                <a:effectLst>
                  <a:glow rad="228600">
                    <a:schemeClr val="accent2">
                      <a:satMod val="175000"/>
                      <a:alpha val="79000"/>
                    </a:schemeClr>
                  </a:glow>
                </a:effectLst>
              </a:rPr>
              <a:t>مز 91: 11-12 (4: 6) ليس اقتباس خاطئ ولكنه استخدام في سياق خاطئ (تطبيق سيء)</a:t>
            </a:r>
            <a:endParaRPr lang="en-US" sz="3200" dirty="0">
              <a:solidFill>
                <a:srgbClr val="FFFFFF"/>
              </a:solidFill>
              <a:effectLst>
                <a:glow rad="228600">
                  <a:schemeClr val="accent2">
                    <a:satMod val="175000"/>
                    <a:alpha val="79000"/>
                  </a:schemeClr>
                </a:glow>
              </a:effectLst>
            </a:endParaRPr>
          </a:p>
        </p:txBody>
      </p:sp>
    </p:spTree>
    <p:extLst>
      <p:ext uri="{BB962C8B-B14F-4D97-AF65-F5344CB8AC3E}">
        <p14:creationId xmlns:p14="http://schemas.microsoft.com/office/powerpoint/2010/main" val="3251621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4185"/>
                                        </p:tgtEl>
                                        <p:attrNameLst>
                                          <p:attrName>style.visibility</p:attrName>
                                        </p:attrNameLst>
                                      </p:cBhvr>
                                      <p:to>
                                        <p:strVal val="visible"/>
                                      </p:to>
                                    </p:set>
                                    <p:anim calcmode="lin" valueType="num">
                                      <p:cBhvr additive="base">
                                        <p:cTn id="7" dur="500" fill="hold"/>
                                        <p:tgtEl>
                                          <p:spTgt spid="434185"/>
                                        </p:tgtEl>
                                        <p:attrNameLst>
                                          <p:attrName>ppt_x</p:attrName>
                                        </p:attrNameLst>
                                      </p:cBhvr>
                                      <p:tavLst>
                                        <p:tav tm="0">
                                          <p:val>
                                            <p:strVal val="0-#ppt_w/2"/>
                                          </p:val>
                                        </p:tav>
                                        <p:tav tm="100000">
                                          <p:val>
                                            <p:strVal val="#ppt_x"/>
                                          </p:val>
                                        </p:tav>
                                      </p:tavLst>
                                    </p:anim>
                                    <p:anim calcmode="lin" valueType="num">
                                      <p:cBhvr additive="base">
                                        <p:cTn id="8" dur="500" fill="hold"/>
                                        <p:tgtEl>
                                          <p:spTgt spid="4341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4181"/>
                                        </p:tgtEl>
                                        <p:attrNameLst>
                                          <p:attrName>style.visibility</p:attrName>
                                        </p:attrNameLst>
                                      </p:cBhvr>
                                      <p:to>
                                        <p:strVal val="visible"/>
                                      </p:to>
                                    </p:set>
                                    <p:anim calcmode="lin" valueType="num">
                                      <p:cBhvr additive="base">
                                        <p:cTn id="13" dur="500" fill="hold"/>
                                        <p:tgtEl>
                                          <p:spTgt spid="434181"/>
                                        </p:tgtEl>
                                        <p:attrNameLst>
                                          <p:attrName>ppt_x</p:attrName>
                                        </p:attrNameLst>
                                      </p:cBhvr>
                                      <p:tavLst>
                                        <p:tav tm="0">
                                          <p:val>
                                            <p:strVal val="0-#ppt_w/2"/>
                                          </p:val>
                                        </p:tav>
                                        <p:tav tm="100000">
                                          <p:val>
                                            <p:strVal val="#ppt_x"/>
                                          </p:val>
                                        </p:tav>
                                      </p:tavLst>
                                    </p:anim>
                                    <p:anim calcmode="lin" valueType="num">
                                      <p:cBhvr additive="base">
                                        <p:cTn id="14" dur="500" fill="hold"/>
                                        <p:tgtEl>
                                          <p:spTgt spid="4341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4182"/>
                                        </p:tgtEl>
                                        <p:attrNameLst>
                                          <p:attrName>style.visibility</p:attrName>
                                        </p:attrNameLst>
                                      </p:cBhvr>
                                      <p:to>
                                        <p:strVal val="visible"/>
                                      </p:to>
                                    </p:set>
                                    <p:anim calcmode="lin" valueType="num">
                                      <p:cBhvr additive="base">
                                        <p:cTn id="19" dur="500" fill="hold"/>
                                        <p:tgtEl>
                                          <p:spTgt spid="434182"/>
                                        </p:tgtEl>
                                        <p:attrNameLst>
                                          <p:attrName>ppt_x</p:attrName>
                                        </p:attrNameLst>
                                      </p:cBhvr>
                                      <p:tavLst>
                                        <p:tav tm="0">
                                          <p:val>
                                            <p:strVal val="0-#ppt_w/2"/>
                                          </p:val>
                                        </p:tav>
                                        <p:tav tm="100000">
                                          <p:val>
                                            <p:strVal val="#ppt_x"/>
                                          </p:val>
                                        </p:tav>
                                      </p:tavLst>
                                    </p:anim>
                                    <p:anim calcmode="lin" valueType="num">
                                      <p:cBhvr additive="base">
                                        <p:cTn id="20" dur="500" fill="hold"/>
                                        <p:tgtEl>
                                          <p:spTgt spid="4341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1" grpId="0" animBg="1" autoUpdateAnimBg="0"/>
      <p:bldP spid="434182" grpId="0" animBg="1" autoUpdateAnimBg="0"/>
      <p:bldP spid="434185" grpId="0" animBg="1" autoUpdateAnimBg="0"/>
    </p:bldLst>
  </p:timing>
</p:sld>
</file>

<file path=ppt/slides/slide3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F8642310-C871-1784-BA72-A8B8E4C71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3157" name="Rectangle 5"/>
          <p:cNvSpPr>
            <a:spLocks noGrp="1" noChangeArrowheads="1"/>
          </p:cNvSpPr>
          <p:nvPr>
            <p:ph type="title" idx="4294967295"/>
          </p:nvPr>
        </p:nvSpPr>
        <p:spPr>
          <a:xfrm>
            <a:off x="154033" y="2919656"/>
            <a:ext cx="5426079" cy="2185214"/>
          </a:xfrm>
          <a:noFill/>
          <a:ln>
            <a:noFill/>
          </a:ln>
          <a:effectLst>
            <a:glow rad="228600">
              <a:schemeClr val="accent2">
                <a:satMod val="175000"/>
                <a:alpha val="40000"/>
              </a:schemeClr>
            </a:glow>
          </a:effectLst>
        </p:spPr>
        <p:txBody>
          <a:bodyPr>
            <a:spAutoFit/>
          </a:bodyPr>
          <a:lstStyle/>
          <a:p>
            <a:pPr algn="r"/>
            <a:r>
              <a:rPr kumimoji="1" lang="ar-SA" sz="3200" b="0" kern="1200" dirty="0">
                <a:solidFill>
                  <a:srgbClr val="FFFFFF"/>
                </a:solidFill>
                <a:effectLst>
                  <a:glow rad="228600">
                    <a:schemeClr val="accent2">
                      <a:satMod val="175000"/>
                      <a:alpha val="55000"/>
                    </a:schemeClr>
                  </a:glow>
                </a:effectLst>
                <a:ea typeface="ＭＳ Ｐゴシック" charset="0"/>
                <a:cs typeface="+mn-cs"/>
              </a:rPr>
              <a:t>التجربة الثالثة</a:t>
            </a:r>
            <a:br>
              <a:rPr kumimoji="1" lang="ar-SA" sz="3200" b="0" kern="1200" dirty="0">
                <a:solidFill>
                  <a:srgbClr val="FFFFFF"/>
                </a:solidFill>
                <a:effectLst>
                  <a:glow rad="228600">
                    <a:schemeClr val="accent2">
                      <a:satMod val="175000"/>
                      <a:alpha val="55000"/>
                    </a:schemeClr>
                  </a:glow>
                </a:effectLst>
                <a:ea typeface="ＭＳ Ｐゴシック" charset="0"/>
                <a:cs typeface="+mn-cs"/>
              </a:rPr>
            </a:br>
            <a:br>
              <a:rPr kumimoji="1" lang="ar-SA" sz="3200" b="0" kern="1200" dirty="0">
                <a:solidFill>
                  <a:srgbClr val="FFFFFF"/>
                </a:solidFill>
                <a:effectLst>
                  <a:glow rad="228600">
                    <a:schemeClr val="accent2">
                      <a:satMod val="175000"/>
                      <a:alpha val="55000"/>
                    </a:schemeClr>
                  </a:glow>
                </a:effectLst>
                <a:ea typeface="ＭＳ Ｐゴシック" charset="0"/>
                <a:cs typeface="+mn-cs"/>
              </a:rPr>
            </a:br>
            <a:r>
              <a:rPr kumimoji="1" lang="ar-SA" sz="3200" b="0" kern="1200" dirty="0">
                <a:solidFill>
                  <a:srgbClr val="FFFFFF"/>
                </a:solidFill>
                <a:effectLst>
                  <a:glow rad="228600">
                    <a:schemeClr val="accent2">
                      <a:satMod val="175000"/>
                      <a:alpha val="55000"/>
                    </a:schemeClr>
                  </a:glow>
                </a:effectLst>
                <a:ea typeface="ＭＳ Ｐゴシック" charset="0"/>
                <a:cs typeface="+mn-cs"/>
              </a:rPr>
              <a:t>سجد (4: 9) رمي الشخص نفسه إلى الأرض كعلامة </a:t>
            </a:r>
            <a:r>
              <a:rPr kumimoji="1" lang="ar-SA" sz="3200" b="0" kern="1200" dirty="0" err="1">
                <a:solidFill>
                  <a:srgbClr val="FFFFFF"/>
                </a:solidFill>
                <a:effectLst>
                  <a:glow rad="228600">
                    <a:schemeClr val="accent2">
                      <a:satMod val="175000"/>
                      <a:alpha val="55000"/>
                    </a:schemeClr>
                  </a:glow>
                </a:effectLst>
                <a:ea typeface="ＭＳ Ｐゴシック" charset="0"/>
                <a:cs typeface="+mn-cs"/>
              </a:rPr>
              <a:t>الإستسلام</a:t>
            </a:r>
            <a:r>
              <a:rPr kumimoji="1" lang="ar-SA" sz="3200" b="0" kern="1200" dirty="0">
                <a:solidFill>
                  <a:srgbClr val="FFFFFF"/>
                </a:solidFill>
                <a:effectLst>
                  <a:glow rad="228600">
                    <a:schemeClr val="accent2">
                      <a:satMod val="175000"/>
                      <a:alpha val="55000"/>
                    </a:schemeClr>
                  </a:glow>
                </a:effectLst>
                <a:ea typeface="ＭＳ Ｐゴシック" charset="0"/>
                <a:cs typeface="+mn-cs"/>
              </a:rPr>
              <a:t> أمام كائن إلهي أو إنسان عالي المقام</a:t>
            </a:r>
            <a:endParaRPr kumimoji="1" lang="en-US" sz="3200" b="0" kern="1200" dirty="0">
              <a:solidFill>
                <a:srgbClr val="FFFFFF"/>
              </a:solidFill>
              <a:effectLst>
                <a:glow rad="228600">
                  <a:schemeClr val="accent2">
                    <a:satMod val="175000"/>
                    <a:alpha val="55000"/>
                  </a:schemeClr>
                </a:glow>
              </a:effectLst>
              <a:ea typeface="ＭＳ Ｐゴシック" charset="0"/>
              <a:cs typeface="+mn-cs"/>
            </a:endParaRPr>
          </a:p>
        </p:txBody>
      </p:sp>
      <p:sp>
        <p:nvSpPr>
          <p:cNvPr id="433156" name="Rectangle 4"/>
          <p:cNvSpPr>
            <a:spLocks noChangeArrowheads="1"/>
          </p:cNvSpPr>
          <p:nvPr/>
        </p:nvSpPr>
        <p:spPr bwMode="auto">
          <a:xfrm>
            <a:off x="840878" y="270687"/>
            <a:ext cx="4739234" cy="2062103"/>
          </a:xfrm>
          <a:prstGeom prst="rect">
            <a:avLst/>
          </a:prstGeom>
          <a:noFill/>
          <a:ln>
            <a:noFill/>
          </a:ln>
          <a:effectLst>
            <a:glow rad="228600">
              <a:schemeClr val="accent2">
                <a:satMod val="175000"/>
                <a:alpha val="40000"/>
              </a:schemeClr>
            </a:glo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lvl="0" algn="r"/>
            <a:r>
              <a:rPr kumimoji="1" lang="ar-SA" altLang="ja-JP" sz="3200" dirty="0">
                <a:solidFill>
                  <a:srgbClr val="FFFFFF"/>
                </a:solidFill>
                <a:effectLst>
                  <a:glow rad="228600">
                    <a:srgbClr val="000000">
                      <a:satMod val="175000"/>
                      <a:alpha val="55000"/>
                    </a:srgbClr>
                  </a:glow>
                </a:effectLst>
                <a:latin typeface="Arial"/>
              </a:rPr>
              <a:t>جبل عال جداً : استخدام رمزي كون جبل التجربة المعروف لم يكن مرتفعاً بشكل كاف لرؤية جميع ممالك الأرض</a:t>
            </a:r>
          </a:p>
        </p:txBody>
      </p:sp>
    </p:spTree>
    <p:extLst>
      <p:ext uri="{BB962C8B-B14F-4D97-AF65-F5344CB8AC3E}">
        <p14:creationId xmlns:p14="http://schemas.microsoft.com/office/powerpoint/2010/main" val="113740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3157"/>
                                        </p:tgtEl>
                                        <p:attrNameLst>
                                          <p:attrName>style.visibility</p:attrName>
                                        </p:attrNameLst>
                                      </p:cBhvr>
                                      <p:to>
                                        <p:strVal val="visible"/>
                                      </p:to>
                                    </p:set>
                                    <p:anim calcmode="lin" valueType="num">
                                      <p:cBhvr additive="base">
                                        <p:cTn id="7" dur="500" fill="hold"/>
                                        <p:tgtEl>
                                          <p:spTgt spid="433157"/>
                                        </p:tgtEl>
                                        <p:attrNameLst>
                                          <p:attrName>ppt_x</p:attrName>
                                        </p:attrNameLst>
                                      </p:cBhvr>
                                      <p:tavLst>
                                        <p:tav tm="0">
                                          <p:val>
                                            <p:strVal val="0-#ppt_w/2"/>
                                          </p:val>
                                        </p:tav>
                                        <p:tav tm="100000">
                                          <p:val>
                                            <p:strVal val="#ppt_x"/>
                                          </p:val>
                                        </p:tav>
                                      </p:tavLst>
                                    </p:anim>
                                    <p:anim calcmode="lin" valueType="num">
                                      <p:cBhvr additive="base">
                                        <p:cTn id="8" dur="500" fill="hold"/>
                                        <p:tgtEl>
                                          <p:spTgt spid="4331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3156"/>
                                        </p:tgtEl>
                                        <p:attrNameLst>
                                          <p:attrName>style.visibility</p:attrName>
                                        </p:attrNameLst>
                                      </p:cBhvr>
                                      <p:to>
                                        <p:strVal val="visible"/>
                                      </p:to>
                                    </p:set>
                                    <p:anim calcmode="lin" valueType="num">
                                      <p:cBhvr additive="base">
                                        <p:cTn id="13" dur="500" fill="hold"/>
                                        <p:tgtEl>
                                          <p:spTgt spid="433156"/>
                                        </p:tgtEl>
                                        <p:attrNameLst>
                                          <p:attrName>ppt_x</p:attrName>
                                        </p:attrNameLst>
                                      </p:cBhvr>
                                      <p:tavLst>
                                        <p:tav tm="0">
                                          <p:val>
                                            <p:strVal val="0-#ppt_w/2"/>
                                          </p:val>
                                        </p:tav>
                                        <p:tav tm="100000">
                                          <p:val>
                                            <p:strVal val="#ppt_x"/>
                                          </p:val>
                                        </p:tav>
                                      </p:tavLst>
                                    </p:anim>
                                    <p:anim calcmode="lin" valueType="num">
                                      <p:cBhvr additive="base">
                                        <p:cTn id="14" dur="500" fill="hold"/>
                                        <p:tgtEl>
                                          <p:spTgt spid="433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animBg="1" autoUpdateAnimBg="0"/>
      <p:bldP spid="433156" grpId="0" animBg="1"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7C84E2-184D-B1B0-BDD0-FE0D397AA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0469" name="Rectangle 21"/>
          <p:cNvSpPr>
            <a:spLocks noGrp="1" noChangeArrowheads="1"/>
          </p:cNvSpPr>
          <p:nvPr>
            <p:ph type="title"/>
          </p:nvPr>
        </p:nvSpPr>
        <p:spPr>
          <a:xfrm>
            <a:off x="827584" y="476672"/>
            <a:ext cx="8136904" cy="1143000"/>
          </a:xfrm>
        </p:spPr>
        <p:txBody>
          <a:bodyPr/>
          <a:lstStyle/>
          <a:p>
            <a:pPr algn="r"/>
            <a:r>
              <a:rPr lang="ar-SA" dirty="0">
                <a:solidFill>
                  <a:srgbClr val="FFFFFF"/>
                </a:solidFill>
                <a:effectLst>
                  <a:glow rad="228600">
                    <a:schemeClr val="accent2">
                      <a:satMod val="175000"/>
                      <a:alpha val="85693"/>
                    </a:schemeClr>
                  </a:glow>
                </a:effectLst>
              </a:rPr>
              <a:t>الموضوع الرئيسي</a:t>
            </a:r>
            <a:endParaRPr lang="en-US" dirty="0">
              <a:solidFill>
                <a:srgbClr val="FFFFFF"/>
              </a:solidFill>
              <a:effectLst>
                <a:glow rad="228600">
                  <a:schemeClr val="accent2">
                    <a:satMod val="175000"/>
                    <a:alpha val="85693"/>
                  </a:schemeClr>
                </a:glow>
              </a:effectLst>
            </a:endParaRPr>
          </a:p>
        </p:txBody>
      </p:sp>
      <p:sp>
        <p:nvSpPr>
          <p:cNvPr id="3" name="Rectangle 21">
            <a:extLst>
              <a:ext uri="{FF2B5EF4-FFF2-40B4-BE49-F238E27FC236}">
                <a16:creationId xmlns:a16="http://schemas.microsoft.com/office/drawing/2014/main" id="{16F453E4-8853-F4C9-0593-3C3BEF948A82}"/>
              </a:ext>
            </a:extLst>
          </p:cNvPr>
          <p:cNvSpPr txBox="1">
            <a:spLocks noChangeArrowheads="1"/>
          </p:cNvSpPr>
          <p:nvPr/>
        </p:nvSpPr>
        <p:spPr bwMode="auto">
          <a:xfrm>
            <a:off x="779458" y="2578188"/>
            <a:ext cx="8136904"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a:lstStyle>
          <a:p>
            <a:pPr lvl="0"/>
            <a:r>
              <a:rPr lang="ar-SA" sz="7200" kern="0" dirty="0">
                <a:solidFill>
                  <a:srgbClr val="FFFFFF"/>
                </a:solidFill>
                <a:effectLst>
                  <a:glow rad="228600">
                    <a:srgbClr val="000000">
                      <a:satMod val="175000"/>
                      <a:alpha val="85693"/>
                    </a:srgbClr>
                  </a:glow>
                </a:effectLst>
              </a:rPr>
              <a:t>الملك المنتصر</a:t>
            </a:r>
          </a:p>
        </p:txBody>
      </p:sp>
    </p:spTree>
    <p:extLst>
      <p:ext uri="{BB962C8B-B14F-4D97-AF65-F5344CB8AC3E}">
        <p14:creationId xmlns:p14="http://schemas.microsoft.com/office/powerpoint/2010/main" val="36063668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AB6600-0574-F6E7-CF16-06B317E43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5443" name="Rectangle 3"/>
          <p:cNvSpPr>
            <a:spLocks noGrp="1" noChangeArrowheads="1"/>
          </p:cNvSpPr>
          <p:nvPr>
            <p:ph type="body" idx="1"/>
          </p:nvPr>
        </p:nvSpPr>
        <p:spPr>
          <a:xfrm>
            <a:off x="914400" y="1905000"/>
            <a:ext cx="7185992" cy="4038600"/>
          </a:xfrm>
        </p:spPr>
        <p:txBody>
          <a:bodyPr/>
          <a:lstStyle/>
          <a:p>
            <a:pPr algn="r">
              <a:lnSpc>
                <a:spcPct val="90000"/>
              </a:lnSpc>
              <a:buFontTx/>
              <a:buNone/>
            </a:pPr>
            <a:r>
              <a:rPr lang="ar-SA" sz="3200" dirty="0">
                <a:solidFill>
                  <a:srgbClr val="FFFF00"/>
                </a:solidFill>
                <a:effectLst>
                  <a:glow rad="228600">
                    <a:schemeClr val="accent6">
                      <a:satMod val="175000"/>
                      <a:alpha val="88000"/>
                    </a:schemeClr>
                  </a:glow>
                </a:effectLst>
              </a:rPr>
              <a:t>لوقا 4: 1-13</a:t>
            </a:r>
          </a:p>
          <a:p>
            <a:pPr algn="r">
              <a:lnSpc>
                <a:spcPct val="90000"/>
              </a:lnSpc>
              <a:buFontTx/>
              <a:buNone/>
            </a:pPr>
            <a:r>
              <a:rPr lang="ar-SA" sz="3200" dirty="0">
                <a:effectLst>
                  <a:glow rad="228600">
                    <a:schemeClr val="accent6">
                      <a:satMod val="175000"/>
                      <a:alpha val="88000"/>
                    </a:schemeClr>
                  </a:glow>
                </a:effectLst>
              </a:rPr>
              <a:t>الملء بالروح القدس</a:t>
            </a:r>
          </a:p>
          <a:p>
            <a:pPr algn="r">
              <a:lnSpc>
                <a:spcPct val="90000"/>
              </a:lnSpc>
              <a:buFontTx/>
              <a:buNone/>
            </a:pPr>
            <a:r>
              <a:rPr lang="ar-SA" sz="3200" dirty="0">
                <a:effectLst>
                  <a:glow rad="228600">
                    <a:schemeClr val="accent6">
                      <a:satMod val="175000"/>
                      <a:alpha val="88000"/>
                    </a:schemeClr>
                  </a:glow>
                </a:effectLst>
              </a:rPr>
              <a:t>التجربة الثانية والثالثة بترتيب عكسي</a:t>
            </a:r>
          </a:p>
          <a:p>
            <a:pPr algn="r">
              <a:lnSpc>
                <a:spcPct val="90000"/>
              </a:lnSpc>
              <a:buFontTx/>
              <a:buNone/>
            </a:pPr>
            <a:r>
              <a:rPr lang="ar-SA" sz="3200" dirty="0">
                <a:solidFill>
                  <a:srgbClr val="FFFF00"/>
                </a:solidFill>
                <a:effectLst>
                  <a:glow rad="228600">
                    <a:schemeClr val="accent6">
                      <a:satMod val="175000"/>
                      <a:alpha val="88000"/>
                    </a:schemeClr>
                  </a:glow>
                </a:effectLst>
              </a:rPr>
              <a:t>مرقس 1: 12-13</a:t>
            </a:r>
          </a:p>
          <a:p>
            <a:pPr algn="r">
              <a:lnSpc>
                <a:spcPct val="90000"/>
              </a:lnSpc>
              <a:buFontTx/>
              <a:buNone/>
            </a:pPr>
            <a:r>
              <a:rPr lang="ar-SA" sz="3200" dirty="0">
                <a:effectLst>
                  <a:glow rad="228600">
                    <a:schemeClr val="accent6">
                      <a:satMod val="175000"/>
                      <a:alpha val="88000"/>
                    </a:schemeClr>
                  </a:glow>
                </a:effectLst>
              </a:rPr>
              <a:t>اقتاده الروح القدس</a:t>
            </a:r>
          </a:p>
          <a:p>
            <a:pPr algn="r">
              <a:lnSpc>
                <a:spcPct val="90000"/>
              </a:lnSpc>
              <a:buFontTx/>
              <a:buNone/>
            </a:pPr>
            <a:r>
              <a:rPr lang="ar-SA" sz="3200" dirty="0">
                <a:effectLst>
                  <a:glow rad="228600">
                    <a:schemeClr val="accent6">
                      <a:satMod val="175000"/>
                      <a:alpha val="88000"/>
                    </a:schemeClr>
                  </a:glow>
                </a:effectLst>
              </a:rPr>
              <a:t>كان مع الحيوانات البرية</a:t>
            </a:r>
          </a:p>
        </p:txBody>
      </p:sp>
      <p:sp>
        <p:nvSpPr>
          <p:cNvPr id="445442" name="Rectangle 2"/>
          <p:cNvSpPr>
            <a:spLocks noGrp="1" noChangeArrowheads="1"/>
          </p:cNvSpPr>
          <p:nvPr>
            <p:ph type="title"/>
          </p:nvPr>
        </p:nvSpPr>
        <p:spPr>
          <a:xfrm>
            <a:off x="1403648" y="168424"/>
            <a:ext cx="7488832" cy="1491952"/>
          </a:xfrm>
        </p:spPr>
        <p:txBody>
          <a:bodyPr/>
          <a:lstStyle/>
          <a:p>
            <a:pPr algn="r"/>
            <a:r>
              <a:rPr lang="ar-SA" sz="3600" dirty="0">
                <a:solidFill>
                  <a:srgbClr val="FFFF00"/>
                </a:solidFill>
                <a:effectLst>
                  <a:glow rad="228600">
                    <a:schemeClr val="accent6">
                      <a:satMod val="175000"/>
                      <a:alpha val="88000"/>
                    </a:schemeClr>
                  </a:glow>
                </a:effectLst>
              </a:rPr>
              <a:t>التجربة موجودة في كل الأناجيل الإزائية . لوقا ومرقس يضيفون :</a:t>
            </a:r>
            <a:endParaRPr lang="en-US" sz="3600" b="1" dirty="0">
              <a:solidFill>
                <a:srgbClr val="FFFF00"/>
              </a:solidFill>
              <a:effectLst>
                <a:glow rad="228600">
                  <a:schemeClr val="accent6">
                    <a:satMod val="175000"/>
                    <a:alpha val="88000"/>
                  </a:schemeClr>
                </a:glow>
              </a:effectLst>
            </a:endParaRPr>
          </a:p>
        </p:txBody>
      </p:sp>
    </p:spTree>
    <p:extLst>
      <p:ext uri="{BB962C8B-B14F-4D97-AF65-F5344CB8AC3E}">
        <p14:creationId xmlns:p14="http://schemas.microsoft.com/office/powerpoint/2010/main" val="3036353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45443">
                                            <p:txEl>
                                              <p:pRg st="0" end="0"/>
                                            </p:txEl>
                                          </p:spTgt>
                                        </p:tgtEl>
                                        <p:attrNameLst>
                                          <p:attrName>style.visibility</p:attrName>
                                        </p:attrNameLst>
                                      </p:cBhvr>
                                      <p:to>
                                        <p:strVal val="visible"/>
                                      </p:to>
                                    </p:set>
                                    <p:animEffect transition="in" filter="barn(outVertical)">
                                      <p:cBhvr>
                                        <p:cTn id="7" dur="500"/>
                                        <p:tgtEl>
                                          <p:spTgt spid="445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45443">
                                            <p:txEl>
                                              <p:pRg st="1" end="1"/>
                                            </p:txEl>
                                          </p:spTgt>
                                        </p:tgtEl>
                                        <p:attrNameLst>
                                          <p:attrName>style.visibility</p:attrName>
                                        </p:attrNameLst>
                                      </p:cBhvr>
                                      <p:to>
                                        <p:strVal val="visible"/>
                                      </p:to>
                                    </p:set>
                                    <p:animEffect transition="in" filter="barn(outVertical)">
                                      <p:cBhvr>
                                        <p:cTn id="12" dur="500"/>
                                        <p:tgtEl>
                                          <p:spTgt spid="4454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45443">
                                            <p:txEl>
                                              <p:pRg st="2" end="2"/>
                                            </p:txEl>
                                          </p:spTgt>
                                        </p:tgtEl>
                                        <p:attrNameLst>
                                          <p:attrName>style.visibility</p:attrName>
                                        </p:attrNameLst>
                                      </p:cBhvr>
                                      <p:to>
                                        <p:strVal val="visible"/>
                                      </p:to>
                                    </p:set>
                                    <p:animEffect transition="in" filter="barn(outVertical)">
                                      <p:cBhvr>
                                        <p:cTn id="17" dur="500"/>
                                        <p:tgtEl>
                                          <p:spTgt spid="445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45443">
                                            <p:txEl>
                                              <p:pRg st="3" end="3"/>
                                            </p:txEl>
                                          </p:spTgt>
                                        </p:tgtEl>
                                        <p:attrNameLst>
                                          <p:attrName>style.visibility</p:attrName>
                                        </p:attrNameLst>
                                      </p:cBhvr>
                                      <p:to>
                                        <p:strVal val="visible"/>
                                      </p:to>
                                    </p:set>
                                    <p:animEffect transition="in" filter="barn(outVertical)">
                                      <p:cBhvr>
                                        <p:cTn id="22" dur="500"/>
                                        <p:tgtEl>
                                          <p:spTgt spid="4454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45443">
                                            <p:txEl>
                                              <p:pRg st="4" end="4"/>
                                            </p:txEl>
                                          </p:spTgt>
                                        </p:tgtEl>
                                        <p:attrNameLst>
                                          <p:attrName>style.visibility</p:attrName>
                                        </p:attrNameLst>
                                      </p:cBhvr>
                                      <p:to>
                                        <p:strVal val="visible"/>
                                      </p:to>
                                    </p:set>
                                    <p:animEffect transition="in" filter="barn(outVertical)">
                                      <p:cBhvr>
                                        <p:cTn id="27" dur="500"/>
                                        <p:tgtEl>
                                          <p:spTgt spid="4454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45443">
                                            <p:txEl>
                                              <p:pRg st="5" end="5"/>
                                            </p:txEl>
                                          </p:spTgt>
                                        </p:tgtEl>
                                        <p:attrNameLst>
                                          <p:attrName>style.visibility</p:attrName>
                                        </p:attrNameLst>
                                      </p:cBhvr>
                                      <p:to>
                                        <p:strVal val="visible"/>
                                      </p:to>
                                    </p:set>
                                    <p:animEffect transition="in" filter="barn(outVertical)">
                                      <p:cBhvr>
                                        <p:cTn id="32" dur="500"/>
                                        <p:tgtEl>
                                          <p:spTgt spid="445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1F06DE-BC0C-66B0-6EC8-193A18F95A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20866" name="Rectangle 2"/>
          <p:cNvSpPr>
            <a:spLocks noGrp="1" noChangeArrowheads="1"/>
          </p:cNvSpPr>
          <p:nvPr>
            <p:ph type="title"/>
          </p:nvPr>
        </p:nvSpPr>
        <p:spPr>
          <a:xfrm>
            <a:off x="617848" y="188640"/>
            <a:ext cx="8136904" cy="1143000"/>
          </a:xfrm>
          <a:noFill/>
          <a:ln>
            <a:noFill/>
          </a:ln>
        </p:spPr>
        <p:txBody>
          <a:bodyPr vert="horz" wrap="square" lIns="91440" tIns="45720" rIns="91440" bIns="45720" numCol="1" anchor="ctr" anchorCtr="0" compatLnSpc="1">
            <a:prstTxWarp prst="textNoShape">
              <a:avLst/>
            </a:prstTxWarp>
          </a:bodyPr>
          <a:lstStyle/>
          <a:p>
            <a:pPr algn="ctr"/>
            <a:r>
              <a:rPr lang="ar-SA" dirty="0">
                <a:effectLst>
                  <a:glow rad="228600">
                    <a:schemeClr val="accent6">
                      <a:satMod val="175000"/>
                      <a:alpha val="72757"/>
                    </a:schemeClr>
                  </a:glow>
                </a:effectLst>
              </a:rPr>
              <a:t>العلاقات السياقية</a:t>
            </a:r>
            <a:endParaRPr lang="en-US" dirty="0">
              <a:effectLst>
                <a:glow rad="228600">
                  <a:schemeClr val="accent6">
                    <a:satMod val="175000"/>
                    <a:alpha val="72757"/>
                  </a:schemeClr>
                </a:glow>
              </a:effectLst>
            </a:endParaRPr>
          </a:p>
        </p:txBody>
      </p:sp>
      <p:sp>
        <p:nvSpPr>
          <p:cNvPr id="420867" name="Rectangle 3"/>
          <p:cNvSpPr>
            <a:spLocks noGrp="1" noChangeArrowheads="1"/>
          </p:cNvSpPr>
          <p:nvPr>
            <p:ph type="body" idx="1"/>
          </p:nvPr>
        </p:nvSpPr>
        <p:spPr>
          <a:xfrm>
            <a:off x="321296" y="2780928"/>
            <a:ext cx="8136904" cy="3162672"/>
          </a:xfrm>
          <a:noFill/>
          <a:ln>
            <a:noFill/>
          </a:ln>
          <a:effectLst/>
        </p:spPr>
        <p:txBody>
          <a:bodyPr vert="horz" wrap="square" lIns="91440" tIns="45720" rIns="91440" bIns="45720" numCol="1" anchor="t" anchorCtr="0" compatLnSpc="1">
            <a:prstTxWarp prst="textNoShape">
              <a:avLst/>
            </a:prstTxWarp>
          </a:bodyPr>
          <a:lstStyle/>
          <a:p>
            <a:pPr marL="0" indent="0" algn="r">
              <a:buNone/>
            </a:pPr>
            <a:r>
              <a:rPr lang="ar-SA" sz="3600" dirty="0">
                <a:effectLst>
                  <a:glow rad="228600">
                    <a:schemeClr val="accent6">
                      <a:satMod val="175000"/>
                      <a:alpha val="72757"/>
                    </a:schemeClr>
                  </a:glow>
                </a:effectLst>
              </a:rPr>
              <a:t>في سياق الكتاب المقدس</a:t>
            </a:r>
          </a:p>
          <a:p>
            <a:pPr marL="0" indent="0" algn="r">
              <a:buNone/>
            </a:pPr>
            <a:r>
              <a:rPr lang="ar-SA" sz="3600" dirty="0">
                <a:effectLst>
                  <a:glow rad="228600">
                    <a:schemeClr val="accent6">
                      <a:satMod val="175000"/>
                      <a:alpha val="72757"/>
                    </a:schemeClr>
                  </a:glow>
                </a:effectLst>
              </a:rPr>
              <a:t>كان يسوع هو تتميم وعود الله لإسرائيل، آتياً بصفته المسيا والفادي، مخلص العالم كما هو مخلص إسرائيل</a:t>
            </a:r>
          </a:p>
        </p:txBody>
      </p:sp>
    </p:spTree>
    <p:extLst>
      <p:ext uri="{BB962C8B-B14F-4D97-AF65-F5344CB8AC3E}">
        <p14:creationId xmlns:p14="http://schemas.microsoft.com/office/powerpoint/2010/main" val="3789268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278" name="Text Box 6"/>
          <p:cNvSpPr txBox="1">
            <a:spLocks noChangeArrowheads="1"/>
          </p:cNvSpPr>
          <p:nvPr/>
        </p:nvSpPr>
        <p:spPr bwMode="auto">
          <a:xfrm>
            <a:off x="0" y="4724427"/>
            <a:ext cx="23622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الآريوسيين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ليس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3571" name="Text Box 7"/>
          <p:cNvSpPr txBox="1">
            <a:spLocks noChangeArrowheads="1"/>
          </p:cNvSpPr>
          <p:nvPr/>
        </p:nvSpPr>
        <p:spPr bwMode="auto">
          <a:xfrm>
            <a:off x="5249890" y="5867426"/>
            <a:ext cx="2073275"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3572" name="Rectangle 9"/>
          <p:cNvSpPr>
            <a:spLocks noGrp="1" noChangeArrowheads="1"/>
          </p:cNvSpPr>
          <p:nvPr>
            <p:ph type="ctrTitle"/>
          </p:nvPr>
        </p:nvSpPr>
        <p:spPr>
          <a:xfrm>
            <a:off x="762000" y="304800"/>
            <a:ext cx="7772400" cy="914400"/>
          </a:xfrm>
        </p:spPr>
        <p:txBody>
          <a:bodyPr/>
          <a:lstStyle/>
          <a:p>
            <a:pPr algn="l" eaLnBrk="1" hangingPunct="1"/>
            <a:r>
              <a:rPr lang="ar-JO" b="1" dirty="0">
                <a:latin typeface="Arial" panose="020B0604020202020204" pitchFamily="34" charset="0"/>
                <a:ea typeface="ＭＳ Ｐゴシック" charset="0"/>
                <a:cs typeface="Arial" panose="020B0604020202020204" pitchFamily="34" charset="0"/>
              </a:rPr>
              <a:t>ماذا عن نيقية؟</a:t>
            </a:r>
            <a:endParaRPr lang="en-US" b="1" dirty="0">
              <a:latin typeface="Arial" panose="020B0604020202020204" pitchFamily="34" charset="0"/>
              <a:ea typeface="ＭＳ Ｐゴシック" charset="0"/>
              <a:cs typeface="Arial" panose="020B0604020202020204" pitchFamily="34" charset="0"/>
            </a:endParaRPr>
          </a:p>
        </p:txBody>
      </p:sp>
      <p:sp>
        <p:nvSpPr>
          <p:cNvPr id="493573" name="Text Box 13"/>
          <p:cNvSpPr txBox="1">
            <a:spLocks noChangeArrowheads="1"/>
          </p:cNvSpPr>
          <p:nvPr/>
        </p:nvSpPr>
        <p:spPr bwMode="auto">
          <a:xfrm>
            <a:off x="4267200" y="6248426"/>
            <a:ext cx="39624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مجمع نيقية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00" name="Text Box 28"/>
          <p:cNvSpPr txBox="1">
            <a:spLocks noChangeArrowheads="1"/>
          </p:cNvSpPr>
          <p:nvPr/>
        </p:nvSpPr>
        <p:spPr bwMode="auto">
          <a:xfrm>
            <a:off x="2286000" y="4724427"/>
            <a:ext cx="20574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الأرثوذكسيين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هو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3577"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الخيال</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endParaRPr>
          </a:p>
        </p:txBody>
      </p:sp>
      <p:sp>
        <p:nvSpPr>
          <p:cNvPr id="310306" name="Text Box 34"/>
          <p:cNvSpPr txBox="1">
            <a:spLocks noChangeArrowheads="1"/>
          </p:cNvSpPr>
          <p:nvPr/>
        </p:nvSpPr>
        <p:spPr bwMode="auto">
          <a:xfrm>
            <a:off x="4572001" y="4724427"/>
            <a:ext cx="23622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الآريوسيين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ليس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07" name="Text Box 35"/>
          <p:cNvSpPr txBox="1">
            <a:spLocks noChangeArrowheads="1"/>
          </p:cNvSpPr>
          <p:nvPr/>
        </p:nvSpPr>
        <p:spPr bwMode="auto">
          <a:xfrm>
            <a:off x="6858001" y="4724427"/>
            <a:ext cx="2057400" cy="83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الأرثوذكسيين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هو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10" name="Text Box 38"/>
          <p:cNvSpPr txBox="1">
            <a:spLocks noChangeArrowheads="1"/>
          </p:cNvSpPr>
          <p:nvPr/>
        </p:nvSpPr>
        <p:spPr bwMode="auto">
          <a:xfrm>
            <a:off x="5029200" y="3962426"/>
            <a:ext cx="16002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أصوات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0311" name="Text Box 39"/>
          <p:cNvSpPr txBox="1">
            <a:spLocks noChangeArrowheads="1"/>
          </p:cNvSpPr>
          <p:nvPr/>
        </p:nvSpPr>
        <p:spPr bwMode="auto">
          <a:xfrm>
            <a:off x="7543800" y="304826"/>
            <a:ext cx="16002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 صوت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3584"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الحقيقة</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5711234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7F9A4-BFB4-3B36-B993-6800FD97E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1890" name="Rectangle 2"/>
          <p:cNvSpPr>
            <a:spLocks noGrp="1" noChangeArrowheads="1"/>
          </p:cNvSpPr>
          <p:nvPr>
            <p:ph type="title"/>
          </p:nvPr>
        </p:nvSpPr>
        <p:spPr>
          <a:xfrm>
            <a:off x="683568" y="332656"/>
            <a:ext cx="8136904" cy="1143000"/>
          </a:xfrm>
          <a:noFill/>
          <a:ln>
            <a:noFill/>
          </a:ln>
        </p:spPr>
        <p:txBody>
          <a:bodyPr vert="horz" wrap="square" lIns="91440" tIns="45720" rIns="91440" bIns="45720" numCol="1" anchor="ctr" anchorCtr="0" compatLnSpc="1">
            <a:prstTxWarp prst="textNoShape">
              <a:avLst/>
            </a:prstTxWarp>
          </a:bodyPr>
          <a:lstStyle/>
          <a:p>
            <a:pPr algn="r"/>
            <a:r>
              <a:rPr lang="ar-SA" sz="4400" dirty="0">
                <a:effectLst>
                  <a:glow rad="228600">
                    <a:schemeClr val="accent6">
                      <a:satMod val="175000"/>
                      <a:alpha val="72757"/>
                    </a:schemeClr>
                  </a:glow>
                </a:effectLst>
              </a:rPr>
              <a:t>في سياق متى</a:t>
            </a:r>
            <a:endParaRPr lang="en-US" sz="4400" dirty="0">
              <a:effectLst>
                <a:glow rad="228600">
                  <a:schemeClr val="accent6">
                    <a:satMod val="175000"/>
                    <a:alpha val="72757"/>
                  </a:schemeClr>
                </a:glow>
              </a:effectLst>
            </a:endParaRPr>
          </a:p>
        </p:txBody>
      </p:sp>
      <p:sp>
        <p:nvSpPr>
          <p:cNvPr id="421891" name="Rectangle 3"/>
          <p:cNvSpPr>
            <a:spLocks noGrp="1" noChangeArrowheads="1"/>
          </p:cNvSpPr>
          <p:nvPr>
            <p:ph type="body" idx="1"/>
          </p:nvPr>
        </p:nvSpPr>
        <p:spPr>
          <a:xfrm>
            <a:off x="914400" y="2780928"/>
            <a:ext cx="7543800" cy="3162672"/>
          </a:xfrm>
          <a:noFill/>
          <a:ln>
            <a:noFill/>
          </a:ln>
          <a:effectLst/>
        </p:spPr>
        <p:txBody>
          <a:bodyPr vert="horz" wrap="square" lIns="91440" tIns="45720" rIns="91440" bIns="45720" numCol="1" anchor="t" anchorCtr="0" compatLnSpc="1">
            <a:prstTxWarp prst="textNoShape">
              <a:avLst/>
            </a:prstTxWarp>
          </a:bodyPr>
          <a:lstStyle/>
          <a:p>
            <a:pPr marL="0" indent="0" algn="ctr">
              <a:buNone/>
            </a:pPr>
            <a:r>
              <a:rPr lang="ar-SA" sz="3200" dirty="0">
                <a:effectLst>
                  <a:glow rad="228600">
                    <a:schemeClr val="accent6">
                      <a:satMod val="175000"/>
                      <a:alpha val="72757"/>
                    </a:schemeClr>
                  </a:glow>
                </a:effectLst>
              </a:rPr>
              <a:t>أثبت متى أن يسوع كان تتميم وعود الله لإسرائيل . كما كان من الواضح تأجيل الملكوت بسبب رفض إسرائيل للمسيح الملك وبالنسبة لليهود المؤمنين ليروا سلطان ملكوته الحالي قائماً في الكنيسة .</a:t>
            </a:r>
          </a:p>
        </p:txBody>
      </p:sp>
    </p:spTree>
    <p:extLst>
      <p:ext uri="{BB962C8B-B14F-4D97-AF65-F5344CB8AC3E}">
        <p14:creationId xmlns:p14="http://schemas.microsoft.com/office/powerpoint/2010/main" val="198865969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4D7754-29C1-797B-217D-63B475FB1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2915" name="Rectangle 3"/>
          <p:cNvSpPr>
            <a:spLocks noGrp="1" noChangeArrowheads="1"/>
          </p:cNvSpPr>
          <p:nvPr>
            <p:ph type="body" idx="1"/>
          </p:nvPr>
        </p:nvSpPr>
        <p:spPr>
          <a:xfrm>
            <a:off x="1101697" y="2285860"/>
            <a:ext cx="7696200" cy="4572000"/>
          </a:xfrm>
        </p:spPr>
        <p:txBody>
          <a:bodyPr/>
          <a:lstStyle/>
          <a:p>
            <a:pPr marL="341313" indent="-341313" algn="r" rtl="1"/>
            <a:r>
              <a:rPr lang="ar-SA" sz="4000" dirty="0">
                <a:effectLst>
                  <a:glow rad="228600">
                    <a:schemeClr val="accent6">
                      <a:satMod val="175000"/>
                      <a:alpha val="72757"/>
                    </a:schemeClr>
                  </a:glow>
                </a:effectLst>
              </a:rPr>
              <a:t>إظهار يسوع الملك</a:t>
            </a:r>
          </a:p>
          <a:p>
            <a:pPr marL="341313" indent="-341313" algn="r" rtl="1"/>
            <a:r>
              <a:rPr lang="ar-SA" sz="4000" dirty="0">
                <a:effectLst>
                  <a:glow rad="228600">
                    <a:schemeClr val="accent6">
                      <a:satMod val="175000"/>
                      <a:alpha val="72757"/>
                    </a:schemeClr>
                  </a:glow>
                </a:effectLst>
              </a:rPr>
              <a:t>إظهار يسوع بلا خطية</a:t>
            </a:r>
          </a:p>
          <a:p>
            <a:pPr marL="341313" indent="-341313" algn="r" rtl="1"/>
            <a:r>
              <a:rPr lang="ar-SA" sz="4000" dirty="0">
                <a:effectLst>
                  <a:glow rad="228600">
                    <a:schemeClr val="accent6">
                      <a:satMod val="175000"/>
                      <a:alpha val="72757"/>
                    </a:schemeClr>
                  </a:glow>
                </a:effectLst>
              </a:rPr>
              <a:t>تقديم نموذج لنا في كيفية مواجهة التجربة</a:t>
            </a:r>
          </a:p>
          <a:p>
            <a:pPr marL="341313" indent="-341313" algn="r" rtl="1"/>
            <a:r>
              <a:rPr lang="ar-SA" sz="4000" dirty="0">
                <a:effectLst>
                  <a:glow rad="228600">
                    <a:schemeClr val="accent6">
                      <a:satMod val="175000"/>
                      <a:alpha val="72757"/>
                    </a:schemeClr>
                  </a:glow>
                </a:effectLst>
              </a:rPr>
              <a:t>ليظهر لنا أن يسوع مؤهل لمساعدتنا في </a:t>
            </a:r>
            <a:r>
              <a:rPr lang="ar-SA" sz="4000" dirty="0" err="1">
                <a:effectLst>
                  <a:glow rad="228600">
                    <a:schemeClr val="accent6">
                      <a:satMod val="175000"/>
                      <a:alpha val="72757"/>
                    </a:schemeClr>
                  </a:glow>
                </a:effectLst>
              </a:rPr>
              <a:t>الإنتصار</a:t>
            </a:r>
            <a:r>
              <a:rPr lang="ar-SA" sz="4000" dirty="0">
                <a:effectLst>
                  <a:glow rad="228600">
                    <a:schemeClr val="accent6">
                      <a:satMod val="175000"/>
                      <a:alpha val="72757"/>
                    </a:schemeClr>
                  </a:glow>
                </a:effectLst>
              </a:rPr>
              <a:t> على الشيطان</a:t>
            </a:r>
          </a:p>
        </p:txBody>
      </p:sp>
      <p:sp>
        <p:nvSpPr>
          <p:cNvPr id="422914" name="Rectangle 2"/>
          <p:cNvSpPr>
            <a:spLocks noGrp="1" noChangeArrowheads="1"/>
          </p:cNvSpPr>
          <p:nvPr>
            <p:ph type="title"/>
          </p:nvPr>
        </p:nvSpPr>
        <p:spPr/>
        <p:txBody>
          <a:bodyPr/>
          <a:lstStyle/>
          <a:p>
            <a:pPr algn="ctr"/>
            <a:r>
              <a:rPr lang="ar-SA" sz="5400" dirty="0">
                <a:effectLst>
                  <a:glow rad="228600">
                    <a:schemeClr val="accent6">
                      <a:satMod val="175000"/>
                      <a:alpha val="72757"/>
                    </a:schemeClr>
                  </a:glow>
                </a:effectLst>
              </a:rPr>
              <a:t>في سياق المقطع</a:t>
            </a:r>
            <a:endParaRPr lang="en-US" sz="5400" dirty="0">
              <a:effectLst>
                <a:glow rad="228600">
                  <a:schemeClr val="accent6">
                    <a:satMod val="175000"/>
                    <a:alpha val="72757"/>
                  </a:schemeClr>
                </a:glow>
              </a:effectLst>
            </a:endParaRPr>
          </a:p>
        </p:txBody>
      </p:sp>
    </p:spTree>
    <p:extLst>
      <p:ext uri="{BB962C8B-B14F-4D97-AF65-F5344CB8AC3E}">
        <p14:creationId xmlns:p14="http://schemas.microsoft.com/office/powerpoint/2010/main" val="366182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Effect transition="in" filter="dissolve">
                                      <p:cBhvr>
                                        <p:cTn id="7" dur="500"/>
                                        <p:tgtEl>
                                          <p:spTgt spid="422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2915">
                                            <p:txEl>
                                              <p:pRg st="1" end="1"/>
                                            </p:txEl>
                                          </p:spTgt>
                                        </p:tgtEl>
                                        <p:attrNameLst>
                                          <p:attrName>style.visibility</p:attrName>
                                        </p:attrNameLst>
                                      </p:cBhvr>
                                      <p:to>
                                        <p:strVal val="visible"/>
                                      </p:to>
                                    </p:set>
                                    <p:animEffect transition="in" filter="dissolve">
                                      <p:cBhvr>
                                        <p:cTn id="12" dur="500"/>
                                        <p:tgtEl>
                                          <p:spTgt spid="422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2915">
                                            <p:txEl>
                                              <p:pRg st="2" end="2"/>
                                            </p:txEl>
                                          </p:spTgt>
                                        </p:tgtEl>
                                        <p:attrNameLst>
                                          <p:attrName>style.visibility</p:attrName>
                                        </p:attrNameLst>
                                      </p:cBhvr>
                                      <p:to>
                                        <p:strVal val="visible"/>
                                      </p:to>
                                    </p:set>
                                    <p:animEffect transition="in" filter="dissolve">
                                      <p:cBhvr>
                                        <p:cTn id="17" dur="500"/>
                                        <p:tgtEl>
                                          <p:spTgt spid="422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2915">
                                            <p:txEl>
                                              <p:pRg st="3" end="3"/>
                                            </p:txEl>
                                          </p:spTgt>
                                        </p:tgtEl>
                                        <p:attrNameLst>
                                          <p:attrName>style.visibility</p:attrName>
                                        </p:attrNameLst>
                                      </p:cBhvr>
                                      <p:to>
                                        <p:strVal val="visible"/>
                                      </p:to>
                                    </p:set>
                                    <p:animEffect transition="in" filter="dissolve">
                                      <p:cBhvr>
                                        <p:cTn id="22" dur="500"/>
                                        <p:tgtEl>
                                          <p:spTgt spid="422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build="p" autoUpdateAnimBg="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8D2A6-4F68-7B80-A5A6-EFE79ED6C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4659" name="Rectangle 3"/>
          <p:cNvSpPr>
            <a:spLocks noChangeArrowheads="1"/>
          </p:cNvSpPr>
          <p:nvPr/>
        </p:nvSpPr>
        <p:spPr bwMode="auto">
          <a:xfrm>
            <a:off x="827584" y="3068960"/>
            <a:ext cx="7341568" cy="2855397"/>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lgn="r">
              <a:spcBef>
                <a:spcPct val="60000"/>
              </a:spcBef>
              <a:buClr>
                <a:srgbClr val="FFFFFF"/>
              </a:buClr>
            </a:pPr>
            <a:r>
              <a:rPr lang="ar-SA" sz="3200" b="1" dirty="0">
                <a:solidFill>
                  <a:srgbClr val="FFFFFF"/>
                </a:solidFill>
                <a:effectLst>
                  <a:glow rad="228600">
                    <a:srgbClr val="000000">
                      <a:satMod val="175000"/>
                      <a:alpha val="72757"/>
                    </a:srgbClr>
                  </a:glow>
                </a:effectLst>
                <a:latin typeface="Arial"/>
                <a:ea typeface="ＭＳ Ｐゴシック"/>
                <a:cs typeface="Arial"/>
              </a:rPr>
              <a:t>تُظهر تجربة المسيح أهمية الاستعداد الروحي وكيف استخدم يسوع كلمة الله لينتصر على الشيطان ".</a:t>
            </a:r>
            <a:endParaRPr kumimoji="0" lang="en-US" sz="3200" b="1" i="0" u="none" strike="noStrike" kern="1200" cap="none" spc="0" normalizeH="0" baseline="0" noProof="0" dirty="0">
              <a:ln>
                <a:noFill/>
              </a:ln>
              <a:solidFill>
                <a:srgbClr val="FFFFFF"/>
              </a:solidFill>
              <a:effectLst>
                <a:glow rad="228600">
                  <a:srgbClr val="000000">
                    <a:satMod val="175000"/>
                    <a:alpha val="72757"/>
                  </a:srgbClr>
                </a:glow>
              </a:effectLst>
              <a:uLnTx/>
              <a:uFillTx/>
              <a:latin typeface="Arial"/>
              <a:ea typeface="ＭＳ Ｐゴシック"/>
              <a:cs typeface="Arial"/>
            </a:endParaRPr>
          </a:p>
        </p:txBody>
      </p:sp>
      <p:sp>
        <p:nvSpPr>
          <p:cNvPr id="454662" name="Rectangle 6"/>
          <p:cNvSpPr>
            <a:spLocks noGrp="1" noChangeArrowheads="1"/>
          </p:cNvSpPr>
          <p:nvPr>
            <p:ph type="title" idx="4294967295"/>
          </p:nvPr>
        </p:nvSpPr>
        <p:spPr>
          <a:xfrm>
            <a:off x="4064478" y="1988840"/>
            <a:ext cx="4104456" cy="762000"/>
          </a:xfrm>
          <a:noFill/>
          <a:ln>
            <a:noFill/>
          </a:ln>
        </p:spPr>
        <p:txBody>
          <a:bodyPr vert="horz" wrap="square" lIns="91440" tIns="45720" rIns="91440" bIns="45720" numCol="1" anchor="ctr" anchorCtr="0" compatLnSpc="1">
            <a:prstTxWarp prst="textNoShape">
              <a:avLst/>
            </a:prstTxWarp>
          </a:bodyPr>
          <a:lstStyle/>
          <a:p>
            <a:pPr algn="r"/>
            <a:r>
              <a:rPr lang="ar-SA" sz="4800" dirty="0">
                <a:effectLst>
                  <a:glow rad="228600">
                    <a:schemeClr val="accent6">
                      <a:satMod val="175000"/>
                      <a:alpha val="72757"/>
                    </a:schemeClr>
                  </a:glow>
                </a:effectLst>
              </a:rPr>
              <a:t>التطبيقات</a:t>
            </a:r>
            <a:endParaRPr lang="en-US" sz="4800" dirty="0">
              <a:effectLst>
                <a:glow rad="228600">
                  <a:schemeClr val="accent6">
                    <a:satMod val="175000"/>
                    <a:alpha val="72757"/>
                  </a:schemeClr>
                </a:glow>
              </a:effectLst>
            </a:endParaRPr>
          </a:p>
        </p:txBody>
      </p:sp>
    </p:spTree>
    <p:extLst>
      <p:ext uri="{BB962C8B-B14F-4D97-AF65-F5344CB8AC3E}">
        <p14:creationId xmlns:p14="http://schemas.microsoft.com/office/powerpoint/2010/main" val="39309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4659"/>
                                        </p:tgtEl>
                                        <p:attrNameLst>
                                          <p:attrName>style.visibility</p:attrName>
                                        </p:attrNameLst>
                                      </p:cBhvr>
                                      <p:to>
                                        <p:strVal val="visible"/>
                                      </p:to>
                                    </p:set>
                                    <p:animEffect transition="in" filter="dissolve">
                                      <p:cBhvr>
                                        <p:cTn id="7" dur="500"/>
                                        <p:tgtEl>
                                          <p:spTgt spid="454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9" grpId="0" animBg="1" autoUpdateAnimBg="0"/>
    </p:bldLst>
  </p:timing>
</p:sld>
</file>

<file path=ppt/slides/slide3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FAEBA01-7D92-8843-A52F-057F76B4F01E}"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5/5/24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8389054E-626E-F54B-9A13-F5DD19E74281}"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313</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3634" name="Rectangle 2"/>
          <p:cNvSpPr>
            <a:spLocks noChangeArrowheads="1"/>
          </p:cNvSpPr>
          <p:nvPr/>
        </p:nvSpPr>
        <p:spPr bwMode="auto">
          <a:xfrm>
            <a:off x="2286000" y="2546350"/>
            <a:ext cx="4572000" cy="3106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p:txBody>
      </p:sp>
      <p:sp>
        <p:nvSpPr>
          <p:cNvPr id="453637" name="Rectangle 5"/>
          <p:cNvSpPr>
            <a:spLocks noGrp="1" noChangeArrowheads="1"/>
          </p:cNvSpPr>
          <p:nvPr>
            <p:ph type="title" idx="4294967295"/>
          </p:nvPr>
        </p:nvSpPr>
        <p:spPr>
          <a:xfrm>
            <a:off x="228600" y="5105400"/>
            <a:ext cx="8686800" cy="1447800"/>
          </a:xfrm>
          <a:solidFill>
            <a:schemeClr val="bg1"/>
          </a:solidFill>
        </p:spPr>
        <p:txBody>
          <a:bodyPr/>
          <a:lstStyle/>
          <a:p>
            <a:pPr algn="r"/>
            <a:r>
              <a:rPr lang="ar-SA" sz="3200" dirty="0">
                <a:solidFill>
                  <a:schemeClr val="tx1"/>
                </a:solidFill>
              </a:rPr>
              <a:t>امتحان الله يزيد إيماننا ويطور المثابرة فينا حتى نبقى أمناء لدعوتنا (يعقوب 1: 2-4)</a:t>
            </a:r>
            <a:endParaRPr lang="en-US" sz="3200" dirty="0">
              <a:solidFill>
                <a:schemeClr val="tx1"/>
              </a:solidFill>
            </a:endParaRPr>
          </a:p>
        </p:txBody>
      </p:sp>
    </p:spTree>
    <p:extLst>
      <p:ext uri="{BB962C8B-B14F-4D97-AF65-F5344CB8AC3E}">
        <p14:creationId xmlns:p14="http://schemas.microsoft.com/office/powerpoint/2010/main" val="2938904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3637"/>
                                        </p:tgtEl>
                                        <p:attrNameLst>
                                          <p:attrName>style.visibility</p:attrName>
                                        </p:attrNameLst>
                                      </p:cBhvr>
                                      <p:to>
                                        <p:strVal val="visible"/>
                                      </p:to>
                                    </p:set>
                                    <p:animEffect transition="in" filter="dissolve">
                                      <p:cBhvr>
                                        <p:cTn id="7" dur="500"/>
                                        <p:tgtEl>
                                          <p:spTgt spid="453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7" grpId="0" animBg="1" autoUpdateAnimBg="0"/>
    </p:bldLst>
  </p:timing>
</p:sld>
</file>

<file path=ppt/slides/slide3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94C48492-348B-AB4E-9F98-2E50E3F3788C}"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5/5/24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7476AAC-C89B-E14B-91A6-70F97108856C}"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314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2612" name="Rectangle 4"/>
          <p:cNvSpPr>
            <a:spLocks noGrp="1" noChangeArrowheads="1"/>
          </p:cNvSpPr>
          <p:nvPr>
            <p:ph type="title" idx="4294967295"/>
          </p:nvPr>
        </p:nvSpPr>
        <p:spPr>
          <a:xfrm>
            <a:off x="1403648" y="3048000"/>
            <a:ext cx="6063952" cy="2667000"/>
          </a:xfrm>
        </p:spPr>
        <p:txBody>
          <a:bodyPr/>
          <a:lstStyle/>
          <a:p>
            <a:pPr algn="ctr"/>
            <a:r>
              <a:rPr lang="ar-SA" sz="4400" dirty="0">
                <a:solidFill>
                  <a:schemeClr val="tx1"/>
                </a:solidFill>
              </a:rPr>
              <a:t>في امتحانك القادم أنظر إلى مثال يسوع كونه مؤهلاً لمساعدتنا في مقاومة الشرير</a:t>
            </a:r>
            <a:endParaRPr lang="en-US" sz="4400" dirty="0">
              <a:solidFill>
                <a:schemeClr val="tx1"/>
              </a:solidFill>
            </a:endParaRPr>
          </a:p>
        </p:txBody>
      </p:sp>
    </p:spTree>
    <p:extLst>
      <p:ext uri="{BB962C8B-B14F-4D97-AF65-F5344CB8AC3E}">
        <p14:creationId xmlns:p14="http://schemas.microsoft.com/office/powerpoint/2010/main" val="287855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52612"/>
                                        </p:tgtEl>
                                        <p:attrNameLst>
                                          <p:attrName>style.visibility</p:attrName>
                                        </p:attrNameLst>
                                      </p:cBhvr>
                                      <p:to>
                                        <p:strVal val="visible"/>
                                      </p:to>
                                    </p:set>
                                    <p:animEffect transition="in" filter="barn(inHorizontal)">
                                      <p:cBhvr>
                                        <p:cTn id="7" dur="500"/>
                                        <p:tgtEl>
                                          <p:spTgt spid="452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2" grpId="0" autoUpdateAnimBg="0"/>
    </p:bldLst>
  </p:timing>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DB32667-B7B1-452C-8968-817EB3C48E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3. في إعلانه</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26-27</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2437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يشهد يوحنا أمام القادة وللمسيح أنه سابق المسيا لتتميم </a:t>
            </a:r>
          </a:p>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ملاخي 4: 5 ليثبت شخص المسيح وعمله وليعد إسرائيل </a:t>
            </a:r>
          </a:p>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وقادتها قبل بداية خدمة المسيح العامة</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92705631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1030"/>
          <p:cNvSpPr>
            <a:spLocks noGrp="1" noChangeArrowheads="1"/>
          </p:cNvSpPr>
          <p:nvPr>
            <p:ph type="title"/>
          </p:nvPr>
        </p:nvSpPr>
        <p:spPr>
          <a:xfrm>
            <a:off x="685800" y="304800"/>
            <a:ext cx="7772400" cy="1143000"/>
          </a:xfrm>
        </p:spPr>
        <p:txBody>
          <a:bodyPr/>
          <a:lstStyle/>
          <a:p>
            <a:r>
              <a:rPr lang="ar-JO" dirty="0">
                <a:latin typeface="Arial" charset="0"/>
                <a:ea typeface="ＭＳ Ｐゴシック" charset="0"/>
                <a:cs typeface="ＭＳ Ｐゴシック" charset="0"/>
              </a:rPr>
              <a:t>المسيح فقط هو النور</a:t>
            </a:r>
            <a:endParaRPr lang="en-US" dirty="0">
              <a:latin typeface="Arial" charset="0"/>
              <a:ea typeface="ＭＳ Ｐゴシック" charset="0"/>
              <a:cs typeface="ＭＳ Ｐゴシック" charset="0"/>
            </a:endParaRPr>
          </a:p>
        </p:txBody>
      </p:sp>
      <p:sp>
        <p:nvSpPr>
          <p:cNvPr id="67586" name="Rectangle 1026"/>
          <p:cNvSpPr>
            <a:spLocks noChangeArrowheads="1"/>
          </p:cNvSpPr>
          <p:nvPr/>
        </p:nvSpPr>
        <p:spPr bwMode="auto">
          <a:xfrm>
            <a:off x="0" y="1600200"/>
            <a:ext cx="4357686" cy="2743200"/>
          </a:xfrm>
          <a:prstGeom prst="rect">
            <a:avLst/>
          </a:prstGeom>
          <a:noFill/>
          <a:ln w="12700">
            <a:noFill/>
            <a:miter lim="800000"/>
            <a:headEnd/>
            <a:tailEnd/>
          </a:ln>
        </p:spPr>
        <p:txBody>
          <a:bodyPr lIns="90043" tIns="44238" rIns="90043" bIns="44238"/>
          <a:lstStyle/>
          <a:p>
            <a:pPr marL="341244" marR="0" lvl="0" indent="-341244" algn="r" defTabSz="914400" rtl="1" eaLnBrk="0" fontAlgn="base" latinLnBrk="0" hangingPunct="0">
              <a:lnSpc>
                <a:spcPct val="100000"/>
              </a:lnSpc>
              <a:spcBef>
                <a:spcPct val="20000"/>
              </a:spcBef>
              <a:spcAft>
                <a:spcPct val="0"/>
              </a:spcAft>
              <a:buClr>
                <a:srgbClr val="FFFF00"/>
              </a:buClr>
              <a:buSzPct val="75000"/>
              <a:buFontTx/>
              <a:buNone/>
              <a:tabLst/>
              <a:defRPr/>
            </a:pPr>
            <a:r>
              <a:rPr kumimoji="0" lang="ar-JO"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يوحنا (1: 6-9)</a:t>
            </a:r>
            <a:endPar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جاء إلى العالم (6)</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جاء إلى الوجود (6)</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إنسان (6)</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سهد للنور (7-8)</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p:txBody>
      </p:sp>
      <p:sp>
        <p:nvSpPr>
          <p:cNvPr id="67587" name="Rectangle 1027"/>
          <p:cNvSpPr>
            <a:spLocks noChangeArrowheads="1"/>
          </p:cNvSpPr>
          <p:nvPr/>
        </p:nvSpPr>
        <p:spPr bwMode="auto">
          <a:xfrm>
            <a:off x="4788024" y="1600201"/>
            <a:ext cx="3563888" cy="2895600"/>
          </a:xfrm>
          <a:prstGeom prst="rect">
            <a:avLst/>
          </a:prstGeom>
          <a:noFill/>
          <a:ln w="12700">
            <a:noFill/>
            <a:miter lim="800000"/>
            <a:headEnd/>
            <a:tailEnd/>
          </a:ln>
        </p:spPr>
        <p:txBody>
          <a:bodyPr lIns="90043" tIns="44238" rIns="90043" bIns="44238"/>
          <a:lstStyle/>
          <a:p>
            <a:pPr marL="341244" marR="0" lvl="0" indent="-341244" algn="r" defTabSz="914400" rtl="1" eaLnBrk="0" fontAlgn="base" latinLnBrk="0" hangingPunct="0">
              <a:lnSpc>
                <a:spcPct val="100000"/>
              </a:lnSpc>
              <a:spcBef>
                <a:spcPct val="20000"/>
              </a:spcBef>
              <a:spcAft>
                <a:spcPct val="0"/>
              </a:spcAft>
              <a:buClr>
                <a:srgbClr val="FFFF00"/>
              </a:buClr>
              <a:buSzPct val="75000"/>
              <a:buFontTx/>
              <a:buNone/>
              <a:tabLst/>
              <a:defRPr/>
            </a:pPr>
            <a:r>
              <a:rPr kumimoji="0" lang="ar-JO"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يسوع (1: 1-5)</a:t>
            </a:r>
            <a:endPar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خلق العالم (3)</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كان في البدء (1أ)</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الكلمة أو الله (1ت)</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كان هو النور (9)</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710AB2F-946B-43BB-AF83-9CB63F9F8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أ. شهادة يوحنا أمام القادة</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26</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يوحنا 1: 19-28</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3009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يجيب يوحنا على تساؤل قادة إسرائيل بخصوص شخصه أنه سابق المسيا لتتميم ملاخي 4: 5 بحيث يعد هؤلاء القادة لقبول المسيح ورسالته</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4583549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المعمدان</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3: 1-16</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3: 1-22</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 1-34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7" name="Group 6"/>
          <p:cNvGrpSpPr/>
          <p:nvPr/>
        </p:nvGrpSpPr>
        <p:grpSpPr>
          <a:xfrm>
            <a:off x="6156176" y="4293096"/>
            <a:ext cx="2660102" cy="1592508"/>
            <a:chOff x="5508104" y="620689"/>
            <a:chExt cx="2660102" cy="159250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9" name="TextBox 8"/>
            <p:cNvSpPr txBox="1"/>
            <p:nvPr/>
          </p:nvSpPr>
          <p:spPr>
            <a:xfrm>
              <a:off x="6804248" y="648153"/>
              <a:ext cx="1224136" cy="1565044"/>
            </a:xfrm>
            <a:prstGeom prst="rect">
              <a:avLst/>
            </a:prstGeom>
            <a:noFill/>
          </p:spPr>
          <p:txBody>
            <a:bodyPr wrap="square" rtlCol="0">
              <a:spAutoFit/>
            </a:bodyPr>
            <a:lstStyle/>
            <a:p>
              <a:pPr marL="0" marR="0" lvl="0" indent="0" algn="r" defTabSz="914400" rtl="1"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33220459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53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68007" name="Text Box 7"/>
          <p:cNvSpPr txBox="1">
            <a:spLocks noChangeArrowheads="1"/>
          </p:cNvSpPr>
          <p:nvPr/>
        </p:nvSpPr>
        <p:spPr bwMode="auto">
          <a:xfrm>
            <a:off x="4876800" y="4098963"/>
            <a:ext cx="4267200" cy="1753880"/>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أنا والآب واحد</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 10: 30</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dirty="0">
                <a:solidFill>
                  <a:schemeClr val="bg1"/>
                </a:solidFill>
                <a:ea typeface="+mj-ea"/>
                <a:cs typeface="Arial" panose="020B0604020202020204" pitchFamily="34" charset="0"/>
              </a:rPr>
              <a:t>إيمان القرن الأول بالألوهية</a:t>
            </a:r>
            <a:endParaRPr lang="en-US" dirty="0">
              <a:solidFill>
                <a:schemeClr val="bg1"/>
              </a:solidFill>
              <a:ea typeface="+mj-ea"/>
              <a:cs typeface="Arial" panose="020B0604020202020204" pitchFamily="34" charset="0"/>
            </a:endParaRP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بطرس </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إلهنا والمخلص يسوع المسيح</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بط 1: 1</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11" name="Text Box 11"/>
          <p:cNvSpPr txBox="1">
            <a:spLocks noChangeArrowheads="1"/>
          </p:cNvSpPr>
          <p:nvPr/>
        </p:nvSpPr>
        <p:spPr bwMode="auto">
          <a:xfrm>
            <a:off x="1" y="4098963"/>
            <a:ext cx="4572000" cy="2030879"/>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قائلاً عن الإبن كرسيك يا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 8</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12" name="Text Box 12"/>
          <p:cNvSpPr txBox="1">
            <a:spLocks noChangeArrowheads="1"/>
          </p:cNvSpPr>
          <p:nvPr/>
        </p:nvSpPr>
        <p:spPr bwMode="auto">
          <a:xfrm>
            <a:off x="0" y="288963"/>
            <a:ext cx="3657600" cy="1753880"/>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بولس</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 رباً على الكل</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9: 5</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6271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4040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9B61C-E982-DB9C-D72A-FB50195AD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73AC134D-73AC-4408-8BF5-D956FE7FB47D}"/>
              </a:ext>
            </a:extLst>
          </p:cNvPr>
          <p:cNvSpPr/>
          <p:nvPr/>
        </p:nvSpPr>
        <p:spPr>
          <a:xfrm>
            <a:off x="791580" y="251937"/>
            <a:ext cx="7560840" cy="562533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١٩ وَهَذِهِ هِيَ شَهَادَةُ يُوحَنَّا حِينَ أَرْسَلَ الْيَهُودُ مِنْ أُورُشَلِيمَ كَهَنَةً وَلاَوِيِّينَ لِيَسْأَلُوهُ:</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«مَنْ أَنْتَ؟»</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٢٠ فَاعْتَرَفَ وَلَمْ يُنْكِرْ وَأَقَرَّ أَنِّي لَسْتُ أَنَا الْمَسِيحَ. ٢١ فَسَأَلُوهُ:</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«إِذاً مَاذَا؟ إِيلِيَّا أَنْتَ؟»</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فَقَالَ: «لَسْتُ أَنَا».</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a:t>
            </a:r>
            <a:r>
              <a:rPr kumimoji="0" lang="ar-SA" sz="3600" b="1" i="0" u="none" strike="noStrike" kern="1200" cap="none" spc="0" normalizeH="0" baseline="0" noProof="0" dirty="0" err="1">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أَلنَّبِيُّ</a:t>
            </a: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أَنْتَ؟»</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فَأَجَابَ: «لاَ».</a:t>
            </a:r>
          </a:p>
        </p:txBody>
      </p:sp>
      <p:sp>
        <p:nvSpPr>
          <p:cNvPr id="5" name="Rectangle 4">
            <a:extLst>
              <a:ext uri="{FF2B5EF4-FFF2-40B4-BE49-F238E27FC236}">
                <a16:creationId xmlns:a16="http://schemas.microsoft.com/office/drawing/2014/main" id="{8EA3C9CE-FA1E-45D5-8E43-235B553AEEA5}"/>
              </a:ext>
            </a:extLst>
          </p:cNvPr>
          <p:cNvSpPr/>
          <p:nvPr/>
        </p:nvSpPr>
        <p:spPr>
          <a:xfrm>
            <a:off x="2843808" y="5949280"/>
            <a:ext cx="3744416"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يوحنا ١ : ١٩-٢١</a:t>
            </a:r>
          </a:p>
        </p:txBody>
      </p:sp>
    </p:spTree>
    <p:extLst>
      <p:ext uri="{BB962C8B-B14F-4D97-AF65-F5344CB8AC3E}">
        <p14:creationId xmlns:p14="http://schemas.microsoft.com/office/powerpoint/2010/main" val="3643610119"/>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18A476-0178-331A-0125-3FC57B669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CEB9D9C7-3529-45AA-AA25-C0B43D39BF86}"/>
              </a:ext>
            </a:extLst>
          </p:cNvPr>
          <p:cNvSpPr/>
          <p:nvPr/>
        </p:nvSpPr>
        <p:spPr>
          <a:xfrm>
            <a:off x="-1" y="548680"/>
            <a:ext cx="9144001" cy="452431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٢٢ فَقَالُوا لَهُ:</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«مَنْ أَنْتَ لِنُعْطِيَ جَوَاباً لِلَّذِينَ أَرْسَلُونَا؟</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مَاذَا تَقُولُ عَنْ نَفْسِكَ؟»</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٢٣ قَالَ:</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«أَنَا صَوْتُ صَارِخٍ فِي الْبَرِّيَّةِ:</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قَوِّمُوا طَرِيقَ الرَّبِّ كَمَا قَالَ إِشَعْيَاءُ النَّبِيُّ».</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٢٤ وَكَانَ الْمُرْسَلُونَ مِنَ الْفَرِّيسِيِّينَ ٢٥ فَسَأَلُوهُ:</a:t>
            </a:r>
            <a:b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ar-SA"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«فَمَا بَالُكَ تُعَمِّدُ إِنْ كُنْتَ لَسْتَ الْمَسِيحَ وَلاَ إِيلِيَّا وَلاَ النَّبِيَّ؟» </a:t>
            </a:r>
          </a:p>
        </p:txBody>
      </p:sp>
      <p:sp>
        <p:nvSpPr>
          <p:cNvPr id="4" name="Rectangle 3">
            <a:extLst>
              <a:ext uri="{FF2B5EF4-FFF2-40B4-BE49-F238E27FC236}">
                <a16:creationId xmlns:a16="http://schemas.microsoft.com/office/drawing/2014/main" id="{B5F324C6-D3E9-473D-A09D-BDAB896D1F17}"/>
              </a:ext>
            </a:extLst>
          </p:cNvPr>
          <p:cNvSpPr/>
          <p:nvPr/>
        </p:nvSpPr>
        <p:spPr>
          <a:xfrm>
            <a:off x="2771800" y="5949280"/>
            <a:ext cx="3240360"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يوحنا ١ : ٢٢-٢٥</a:t>
            </a:r>
          </a:p>
        </p:txBody>
      </p:sp>
    </p:spTree>
    <p:extLst>
      <p:ext uri="{BB962C8B-B14F-4D97-AF65-F5344CB8AC3E}">
        <p14:creationId xmlns:p14="http://schemas.microsoft.com/office/powerpoint/2010/main" val="295033895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E96AB9B-15E4-4516-A70F-68AEB872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ب. شهادة يوحنا للمسيح</a:t>
            </a:r>
            <a:endParaRPr lang="en-US"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27</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يوحنا 1: 29-34</a:t>
            </a:r>
            <a:endParaRPr lang="en-US" sz="28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يشهد يوحنا علانية للمرة الأولى أن المسيح هو مسيا إسرائيل من خلال شهادة خلاصية عن عمل المسيح كحمل الله وشخص المسيح كابن الله ليعد إسرائيل قبل بدء خدمة المسيح العلنية</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685218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648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pic>
        <p:nvPicPr>
          <p:cNvPr id="1648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8"/>
            <a:ext cx="8763000" cy="671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9" name="Text Box 3"/>
          <p:cNvSpPr txBox="1">
            <a:spLocks noChangeArrowheads="1"/>
          </p:cNvSpPr>
          <p:nvPr/>
        </p:nvSpPr>
        <p:spPr bwMode="auto">
          <a:xfrm>
            <a:off x="8532813"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charset="0"/>
                <a:cs typeface="Arial" charset="0"/>
              </a:rPr>
              <a:t>53</a:t>
            </a:r>
            <a:endParaRPr lang="en-US" b="1" dirty="0">
              <a:solidFill>
                <a:srgbClr val="000000"/>
              </a:solidFill>
              <a:latin typeface="Arial" charset="0"/>
              <a:cs typeface="Arial" charset="0"/>
            </a:endParaRPr>
          </a:p>
        </p:txBody>
      </p:sp>
      <p:sp>
        <p:nvSpPr>
          <p:cNvPr id="164870" name="TextBox 5"/>
          <p:cNvSpPr txBox="1">
            <a:spLocks noChangeArrowheads="1"/>
          </p:cNvSpPr>
          <p:nvPr/>
        </p:nvSpPr>
        <p:spPr bwMode="auto">
          <a:xfrm>
            <a:off x="2819400" y="6534150"/>
            <a:ext cx="6324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000000"/>
                </a:solidFill>
                <a:latin typeface="Arial" charset="0"/>
                <a:cs typeface="Arial" charset="0"/>
              </a:rPr>
              <a:t>تيري هول، بانوراما الكتاب المقدس، 121</a:t>
            </a:r>
            <a:endParaRPr lang="en-US" sz="1800" b="1" dirty="0">
              <a:solidFill>
                <a:srgbClr val="000000"/>
              </a:solidFill>
              <a:latin typeface="Arial" charset="0"/>
              <a:cs typeface="Arial" charset="0"/>
            </a:endParaRP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1</a:t>
            </a:r>
            <a:endParaRPr lang="en-US" b="1" dirty="0">
              <a:solidFill>
                <a:srgbClr val="000000"/>
              </a:solidFill>
              <a:latin typeface="Arial" charset="0"/>
              <a:cs typeface="Arial" charset="0"/>
            </a:endParaRP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7</a:t>
            </a:r>
            <a:endParaRPr lang="en-US" b="1" dirty="0">
              <a:solidFill>
                <a:srgbClr val="000000"/>
              </a:solidFill>
              <a:latin typeface="Arial" charset="0"/>
              <a:cs typeface="Arial" charset="0"/>
            </a:endParaRP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3</a:t>
            </a:r>
            <a:endParaRPr lang="en-US" b="1" dirty="0">
              <a:solidFill>
                <a:srgbClr val="000000"/>
              </a:solidFill>
              <a:latin typeface="Arial" charset="0"/>
              <a:cs typeface="Arial" charset="0"/>
            </a:endParaRP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6</a:t>
            </a:r>
            <a:endParaRPr lang="en-US" b="1" dirty="0">
              <a:solidFill>
                <a:srgbClr val="000000"/>
              </a:solidFill>
              <a:latin typeface="Arial" charset="0"/>
              <a:cs typeface="Arial" charset="0"/>
            </a:endParaRP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4</a:t>
            </a:r>
            <a:endParaRPr lang="en-US" b="1" dirty="0">
              <a:solidFill>
                <a:srgbClr val="000000"/>
              </a:solidFill>
              <a:latin typeface="Arial" charset="0"/>
              <a:cs typeface="Arial" charset="0"/>
            </a:endParaRP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5</a:t>
            </a:r>
            <a:endParaRPr lang="en-US" b="1" dirty="0">
              <a:solidFill>
                <a:srgbClr val="000000"/>
              </a:solidFill>
              <a:latin typeface="Arial" charset="0"/>
              <a:cs typeface="Arial" charset="0"/>
            </a:endParaRPr>
          </a:p>
        </p:txBody>
      </p:sp>
      <p:sp>
        <p:nvSpPr>
          <p:cNvPr id="13" name="TextBox 12"/>
          <p:cNvSpPr txBox="1">
            <a:spLocks noChangeArrowheads="1"/>
          </p:cNvSpPr>
          <p:nvPr/>
        </p:nvSpPr>
        <p:spPr bwMode="auto">
          <a:xfrm>
            <a:off x="2360267" y="427355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10</a:t>
            </a:r>
            <a:endParaRPr lang="en-US" b="1" dirty="0">
              <a:solidFill>
                <a:srgbClr val="000000"/>
              </a:solidFill>
              <a:latin typeface="Arial" charset="0"/>
              <a:cs typeface="Arial" charset="0"/>
            </a:endParaRP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8</a:t>
            </a:r>
            <a:endParaRPr lang="en-US" b="1" dirty="0">
              <a:solidFill>
                <a:srgbClr val="000000"/>
              </a:solidFill>
              <a:latin typeface="Arial" charset="0"/>
              <a:cs typeface="Arial" charset="0"/>
            </a:endParaRP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2</a:t>
            </a:r>
            <a:endParaRPr lang="en-US" b="1" dirty="0">
              <a:solidFill>
                <a:srgbClr val="000000"/>
              </a:solidFill>
              <a:latin typeface="Arial" charset="0"/>
              <a:cs typeface="Arial" charset="0"/>
            </a:endParaRP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9</a:t>
            </a:r>
            <a:endParaRPr lang="en-US" b="1" dirty="0">
              <a:solidFill>
                <a:srgbClr val="000000"/>
              </a:solidFill>
              <a:latin typeface="Arial" charset="0"/>
              <a:cs typeface="Arial" charset="0"/>
            </a:endParaRPr>
          </a:p>
        </p:txBody>
      </p:sp>
      <p:sp>
        <p:nvSpPr>
          <p:cNvPr id="164881" name="TextBox 16"/>
          <p:cNvSpPr txBox="1">
            <a:spLocks noChangeArrowheads="1"/>
          </p:cNvSpPr>
          <p:nvPr/>
        </p:nvSpPr>
        <p:spPr bwMode="auto">
          <a:xfrm>
            <a:off x="179388" y="96838"/>
            <a:ext cx="81375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cs typeface="Arial" charset="0"/>
              </a:rPr>
              <a:t>كيف تعرف حياة المسيح بشكل أفضل</a:t>
            </a:r>
            <a:endParaRPr lang="en-US" sz="2800" b="1" dirty="0">
              <a:solidFill>
                <a:srgbClr val="FFFFFF"/>
              </a:solidFill>
              <a:latin typeface="Arial" charset="0"/>
              <a:cs typeface="Arial" charset="0"/>
            </a:endParaRPr>
          </a:p>
        </p:txBody>
      </p:sp>
      <p:sp>
        <p:nvSpPr>
          <p:cNvPr id="164882" name="TextBox 17"/>
          <p:cNvSpPr txBox="1">
            <a:spLocks noChangeArrowheads="1"/>
          </p:cNvSpPr>
          <p:nvPr/>
        </p:nvSpPr>
        <p:spPr bwMode="auto">
          <a:xfrm>
            <a:off x="2987675" y="1284288"/>
            <a:ext cx="27126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مقابلة مع نيقوديموس</a:t>
            </a:r>
            <a:endParaRPr lang="en-US" sz="2800" b="1" dirty="0">
              <a:solidFill>
                <a:srgbClr val="000000"/>
              </a:solidFill>
              <a:latin typeface="Arial" charset="0"/>
              <a:cs typeface="Arial" charset="0"/>
            </a:endParaRPr>
          </a:p>
        </p:txBody>
      </p:sp>
      <p:sp>
        <p:nvSpPr>
          <p:cNvPr id="164883" name="TextBox 18"/>
          <p:cNvSpPr txBox="1">
            <a:spLocks noChangeArrowheads="1"/>
          </p:cNvSpPr>
          <p:nvPr/>
        </p:nvSpPr>
        <p:spPr bwMode="auto">
          <a:xfrm>
            <a:off x="2987675" y="692150"/>
            <a:ext cx="201850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ضيف في عرس</a:t>
            </a:r>
            <a:endParaRPr lang="en-US" sz="2800" b="1" dirty="0">
              <a:solidFill>
                <a:srgbClr val="000000"/>
              </a:solidFill>
              <a:latin typeface="Arial" charset="0"/>
              <a:cs typeface="Arial" charset="0"/>
            </a:endParaRPr>
          </a:p>
        </p:txBody>
      </p:sp>
      <p:sp>
        <p:nvSpPr>
          <p:cNvPr id="164884" name="TextBox 19"/>
          <p:cNvSpPr txBox="1">
            <a:spLocks noChangeArrowheads="1"/>
          </p:cNvSpPr>
          <p:nvPr/>
        </p:nvSpPr>
        <p:spPr bwMode="auto">
          <a:xfrm>
            <a:off x="2987675" y="6021388"/>
            <a:ext cx="12570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قبر لعازر</a:t>
            </a:r>
            <a:endParaRPr lang="en-US" sz="2800" b="1" dirty="0">
              <a:solidFill>
                <a:srgbClr val="000000"/>
              </a:solidFill>
              <a:latin typeface="Arial" charset="0"/>
              <a:cs typeface="Arial" charset="0"/>
            </a:endParaRPr>
          </a:p>
        </p:txBody>
      </p:sp>
      <p:sp>
        <p:nvSpPr>
          <p:cNvPr id="164885" name="TextBox 20"/>
          <p:cNvSpPr txBox="1">
            <a:spLocks noChangeArrowheads="1"/>
          </p:cNvSpPr>
          <p:nvPr/>
        </p:nvSpPr>
        <p:spPr bwMode="auto">
          <a:xfrm>
            <a:off x="2987675" y="5429250"/>
            <a:ext cx="212750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نجار في الناصرة</a:t>
            </a:r>
            <a:endParaRPr lang="en-US" sz="2800" b="1" dirty="0">
              <a:solidFill>
                <a:srgbClr val="000000"/>
              </a:solidFill>
              <a:latin typeface="Arial" charset="0"/>
              <a:cs typeface="Arial" charset="0"/>
            </a:endParaRPr>
          </a:p>
        </p:txBody>
      </p:sp>
      <p:sp>
        <p:nvSpPr>
          <p:cNvPr id="164886" name="TextBox 21"/>
          <p:cNvSpPr txBox="1">
            <a:spLocks noChangeArrowheads="1"/>
          </p:cNvSpPr>
          <p:nvPr/>
        </p:nvSpPr>
        <p:spPr bwMode="auto">
          <a:xfrm>
            <a:off x="2987675" y="4837113"/>
            <a:ext cx="177805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أمثال الملكوت</a:t>
            </a:r>
            <a:endParaRPr lang="en-US" sz="2800" b="1" dirty="0">
              <a:solidFill>
                <a:srgbClr val="000000"/>
              </a:solidFill>
              <a:latin typeface="Arial" charset="0"/>
              <a:cs typeface="Arial" charset="0"/>
            </a:endParaRPr>
          </a:p>
        </p:txBody>
      </p:sp>
      <p:sp>
        <p:nvSpPr>
          <p:cNvPr id="164887" name="TextBox 22"/>
          <p:cNvSpPr txBox="1">
            <a:spLocks noChangeArrowheads="1"/>
          </p:cNvSpPr>
          <p:nvPr/>
        </p:nvSpPr>
        <p:spPr bwMode="auto">
          <a:xfrm>
            <a:off x="2987675" y="3060700"/>
            <a:ext cx="221246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ولادة في بيت لحم</a:t>
            </a:r>
            <a:endParaRPr lang="en-US" sz="2800" b="1" dirty="0">
              <a:solidFill>
                <a:srgbClr val="000000"/>
              </a:solidFill>
              <a:latin typeface="Arial" charset="0"/>
              <a:cs typeface="Arial" charset="0"/>
            </a:endParaRPr>
          </a:p>
        </p:txBody>
      </p:sp>
      <p:sp>
        <p:nvSpPr>
          <p:cNvPr id="164888" name="TextBox 23"/>
          <p:cNvSpPr txBox="1">
            <a:spLocks noChangeArrowheads="1"/>
          </p:cNvSpPr>
          <p:nvPr/>
        </p:nvSpPr>
        <p:spPr bwMode="auto">
          <a:xfrm>
            <a:off x="2987675" y="4244975"/>
            <a:ext cx="235192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غسل أرجل التلاميذ</a:t>
            </a:r>
            <a:endParaRPr lang="en-US" sz="2800" b="1" dirty="0">
              <a:solidFill>
                <a:srgbClr val="000000"/>
              </a:solidFill>
              <a:latin typeface="Arial" charset="0"/>
              <a:cs typeface="Arial" charset="0"/>
            </a:endParaRPr>
          </a:p>
        </p:txBody>
      </p:sp>
      <p:sp>
        <p:nvSpPr>
          <p:cNvPr id="164889" name="TextBox 24"/>
          <p:cNvSpPr txBox="1">
            <a:spLocks noChangeArrowheads="1"/>
          </p:cNvSpPr>
          <p:nvPr/>
        </p:nvSpPr>
        <p:spPr bwMode="auto">
          <a:xfrm>
            <a:off x="2987675" y="3652838"/>
            <a:ext cx="342914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تطهير الهيكل (المرة الأولى)</a:t>
            </a:r>
            <a:endParaRPr lang="en-US" sz="2800" b="1" dirty="0">
              <a:solidFill>
                <a:srgbClr val="000000"/>
              </a:solidFill>
              <a:latin typeface="Arial" charset="0"/>
              <a:cs typeface="Arial" charset="0"/>
            </a:endParaRPr>
          </a:p>
        </p:txBody>
      </p:sp>
      <p:sp>
        <p:nvSpPr>
          <p:cNvPr id="164890" name="TextBox 25"/>
          <p:cNvSpPr txBox="1">
            <a:spLocks noChangeArrowheads="1"/>
          </p:cNvSpPr>
          <p:nvPr/>
        </p:nvSpPr>
        <p:spPr bwMode="auto">
          <a:xfrm>
            <a:off x="2987675" y="2468563"/>
            <a:ext cx="21643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رسالة على الجبل</a:t>
            </a:r>
            <a:endParaRPr lang="en-US" sz="2800" b="1" dirty="0">
              <a:solidFill>
                <a:srgbClr val="000000"/>
              </a:solidFill>
              <a:latin typeface="Arial" charset="0"/>
              <a:cs typeface="Arial" charset="0"/>
            </a:endParaRPr>
          </a:p>
        </p:txBody>
      </p:sp>
      <p:sp>
        <p:nvSpPr>
          <p:cNvPr id="164891" name="TextBox 26"/>
          <p:cNvSpPr txBox="1">
            <a:spLocks noChangeArrowheads="1"/>
          </p:cNvSpPr>
          <p:nvPr/>
        </p:nvSpPr>
        <p:spPr bwMode="auto">
          <a:xfrm>
            <a:off x="2987675" y="1876425"/>
            <a:ext cx="24080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تجارب العدو الثلاثة</a:t>
            </a:r>
            <a:endParaRPr lang="en-US" sz="2800" b="1" dirty="0">
              <a:solidFill>
                <a:srgbClr val="000000"/>
              </a:solidFill>
              <a:latin typeface="Arial" charset="0"/>
              <a:cs typeface="Arial" charset="0"/>
            </a:endParaRPr>
          </a:p>
        </p:txBody>
      </p:sp>
      <p:sp>
        <p:nvSpPr>
          <p:cNvPr id="164892" name="TextBox 27"/>
          <p:cNvSpPr txBox="1">
            <a:spLocks noChangeArrowheads="1"/>
          </p:cNvSpPr>
          <p:nvPr/>
        </p:nvSpPr>
        <p:spPr bwMode="auto">
          <a:xfrm>
            <a:off x="250825" y="1006475"/>
            <a:ext cx="201771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charset="0"/>
                <a:cs typeface="Arial" charset="0"/>
              </a:rPr>
              <a:t>هل يمكنك ترقيم </a:t>
            </a:r>
          </a:p>
          <a:p>
            <a:pPr algn="ctr" eaLnBrk="1" hangingPunct="1"/>
            <a:r>
              <a:rPr lang="ar-JO" sz="2000" b="1" dirty="0">
                <a:solidFill>
                  <a:srgbClr val="000000"/>
                </a:solidFill>
                <a:latin typeface="Arial" charset="0"/>
                <a:cs typeface="Arial" charset="0"/>
              </a:rPr>
              <a:t>هذه الأحداث </a:t>
            </a:r>
          </a:p>
          <a:p>
            <a:pPr algn="ctr" eaLnBrk="1" hangingPunct="1"/>
            <a:r>
              <a:rPr lang="ar-JO" sz="2000" b="1" dirty="0">
                <a:solidFill>
                  <a:srgbClr val="000000"/>
                </a:solidFill>
                <a:latin typeface="Arial" charset="0"/>
                <a:cs typeface="Arial" charset="0"/>
              </a:rPr>
              <a:t>بشكل تسلسلي ؟</a:t>
            </a:r>
            <a:endParaRPr lang="en-US" sz="2000" b="1" dirty="0">
              <a:solidFill>
                <a:srgbClr val="000000"/>
              </a:solidFill>
              <a:latin typeface="Arial" charset="0"/>
              <a:cs typeface="Arial" charset="0"/>
            </a:endParaRPr>
          </a:p>
        </p:txBody>
      </p:sp>
      <p:pic>
        <p:nvPicPr>
          <p:cNvPr id="1648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203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3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926881138"/>
              </p:ext>
            </p:extLst>
          </p:nvPr>
        </p:nvGraphicFramePr>
        <p:xfrm>
          <a:off x="0" y="0"/>
          <a:ext cx="9144000" cy="6842868"/>
        </p:xfrm>
        <a:graphic>
          <a:graphicData uri="http://schemas.openxmlformats.org/drawingml/2006/table">
            <a:tbl>
              <a:tblPr/>
              <a:tblGrid>
                <a:gridCol w="277180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3131840">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FFFFFF"/>
                          </a:solidFill>
                          <a:effectLst/>
                          <a:latin typeface="Arial" charset="0"/>
                          <a:ea typeface="ＭＳ Ｐゴシック" charset="0"/>
                          <a:cs typeface="Times New Roman" charset="0"/>
                        </a:rPr>
                        <a:t>حياة يسوع بترتيب أبجدي (مقتبس من تيري هول، بانوراما الكتاب المقدس، 139)</a:t>
                      </a:r>
                      <a:endParaRPr kumimoji="0" lang="en-US" sz="1400" b="1" i="0" u="none" strike="noStrike" cap="none" normalizeH="0" baseline="0" dirty="0">
                        <a:ln>
                          <a:noFill/>
                        </a:ln>
                        <a:solidFill>
                          <a:srgbClr val="FFFFFF"/>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A</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ngels</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ملائكة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1:5-38; Matthew 1:18-25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Nazareth, 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الناصرة، 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B</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irth</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ولادة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2:1-20; Matthew 2:1-12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Bethlehem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بيت لحم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C</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arpenter</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نجار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2:19-23; Luke 2:39-52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Nazareth</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الناصرة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D</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ove</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حمامة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3:11-17; Luke 3:15-23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Jordan River</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نهر الأردن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E</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nemy</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عدو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4:1-11; Luke 4:1-13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Wild, northeast Judea  </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البرية شمال شرق يهوذا</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F</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ollowers</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أتباع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1:19-51; Mark 3:14-19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chemeClr val="bg1"/>
                          </a:solidFill>
                          <a:effectLst/>
                          <a:latin typeface="Arial" charset="0"/>
                          <a:ea typeface="ＭＳ Ｐゴシック" charset="0"/>
                          <a:cs typeface="Times New Roman" charset="0"/>
                        </a:rPr>
                        <a:t>Perea</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 Galilee</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بيرية، الجليل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G</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uest</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ضيف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2:1-11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Cana</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قانا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H</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ousecleaning</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تطهير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2:13-22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I</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nterview</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مقابلة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3:1-21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J</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acob's well</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بئر يعقوب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4:5-42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Samaria</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السامرة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K</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in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قريب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4:16-31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Nazareth</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الناصرة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L</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ocation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موقع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4:13-22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Capernaum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كفرناحوم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M</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essage</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رسالة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5–7</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Capernaum area</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تخوم كفرناحوم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N</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ature </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طبيعة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7:1-35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Capernaum area, </a:t>
                      </a:r>
                      <a:r>
                        <a:rPr kumimoji="0" lang="en-US" sz="1050" b="1" i="0" u="none" strike="noStrike" cap="none" normalizeH="0" baseline="0" dirty="0" err="1">
                          <a:ln>
                            <a:noFill/>
                          </a:ln>
                          <a:solidFill>
                            <a:schemeClr val="bg1"/>
                          </a:solidFill>
                          <a:effectLst/>
                          <a:latin typeface="Arial" charset="0"/>
                          <a:ea typeface="ＭＳ Ｐゴシック" charset="0"/>
                          <a:cs typeface="Times New Roman" charset="0"/>
                        </a:rPr>
                        <a:t>Galilea</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كفرناحوم الجليل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O</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pposition </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مقاومة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12:22-50</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Capernaum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كفرناحوم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P</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arables</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أمثال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13:1-53; Mark 4:1-34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Capernaum area</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تخوم كفرناحوم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Q</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uestion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سؤال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16:13-28; Luke 9:22-36</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Caesarea Philippi</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قيصرية فيليبس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R</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evelation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إعلان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17:1-13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chemeClr val="bg1"/>
                          </a:solidFill>
                          <a:effectLst/>
                          <a:latin typeface="Arial" charset="0"/>
                          <a:ea typeface="ＭＳ Ｐゴシック" charset="0"/>
                          <a:cs typeface="Times New Roman" charset="0"/>
                        </a:rPr>
                        <a:t>Iturea</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 Mt. </a:t>
                      </a:r>
                      <a:r>
                        <a:rPr kumimoji="0" lang="en-US" sz="1050" b="1" i="0" u="none" strike="noStrike" cap="none" normalizeH="0" baseline="0" dirty="0" err="1">
                          <a:ln>
                            <a:noFill/>
                          </a:ln>
                          <a:solidFill>
                            <a:schemeClr val="bg1"/>
                          </a:solidFill>
                          <a:effectLst/>
                          <a:latin typeface="Arial" charset="0"/>
                          <a:ea typeface="ＭＳ Ｐゴシック" charset="0"/>
                          <a:cs typeface="Times New Roman" charset="0"/>
                        </a:rPr>
                        <a:t>Hermon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إيطورية، جبل حرمون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S</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toning</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رجم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10:22-39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T</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omb</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قبر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11:1-54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Bethany near 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بيت عنيا قرب 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U</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pset</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إحباط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V</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ision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رؤية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24–25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 Mt. Olivet</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جبل الزيتون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W</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ashing</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غسل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 Upper Room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العلية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rgbClr val="0000FF"/>
                          </a:solidFill>
                          <a:effectLst/>
                          <a:latin typeface="Arial" charset="0"/>
                          <a:ea typeface="ＭＳ Ｐゴシック" charset="0"/>
                          <a:cs typeface="Times New Roman" charset="0"/>
                        </a:rPr>
                        <a:t>X</a:t>
                      </a:r>
                      <a:r>
                        <a:rPr kumimoji="0" lang="en-US" sz="1050" b="1" i="0" u="none" strike="noStrike" cap="none" normalizeH="0" baseline="0" dirty="0" err="1">
                          <a:ln>
                            <a:noFill/>
                          </a:ln>
                          <a:solidFill>
                            <a:schemeClr val="bg1"/>
                          </a:solidFill>
                          <a:effectLst/>
                          <a:latin typeface="Arial" charset="0"/>
                          <a:ea typeface="ＭＳ Ｐゴシック" charset="0"/>
                          <a:cs typeface="Times New Roman" charset="0"/>
                        </a:rPr>
                        <a:t>ecution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  قتل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26:30–27:56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Y</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es!</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نعم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28; Luke 24:1-49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 Judea, </a:t>
                      </a:r>
                      <a:r>
                        <a:rPr kumimoji="0" lang="en-US" sz="1050" b="1" i="0" u="none" strike="noStrike" cap="none" normalizeH="0" baseline="0" dirty="0" err="1">
                          <a:ln>
                            <a:noFill/>
                          </a:ln>
                          <a:solidFill>
                            <a:schemeClr val="bg1"/>
                          </a:solidFill>
                          <a:effectLst/>
                          <a:latin typeface="Arial" charset="0"/>
                          <a:ea typeface="ＭＳ Ｐゴシック" charset="0"/>
                          <a:cs typeface="Times New Roman" charset="0"/>
                        </a:rPr>
                        <a:t>Galile</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يهوذا الجليل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charset="0"/>
                          <a:ea typeface="ＭＳ Ｐゴシック" charset="0"/>
                          <a:cs typeface="Times New Roman" charset="0"/>
                        </a:rPr>
                        <a:t>Z</a:t>
                      </a: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ion</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صهيون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24:50-53; Acts 1:1-12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charset="0"/>
                          <a:ea typeface="ＭＳ Ｐゴシック" charset="0"/>
                          <a:cs typeface="Times New Roman" charset="0"/>
                        </a:rPr>
                        <a:t>Jerusalem, Mt. Olivet</a:t>
                      </a:r>
                      <a:r>
                        <a:rPr kumimoji="0" lang="ar-JO" sz="1050" b="1" i="0" u="none" strike="noStrike" cap="none" normalizeH="0" baseline="0" dirty="0">
                          <a:ln>
                            <a:noFill/>
                          </a:ln>
                          <a:solidFill>
                            <a:schemeClr val="bg1"/>
                          </a:solidFill>
                          <a:effectLst/>
                          <a:latin typeface="Arial" charset="0"/>
                          <a:ea typeface="ＭＳ Ｐゴシック" charset="0"/>
                          <a:cs typeface="Times New Roman" charset="0"/>
                        </a:rPr>
                        <a:t>أورشليم جبل الزيتون   </a:t>
                      </a:r>
                      <a:endParaRPr kumimoji="0" lang="en-US" sz="1050" b="1" i="0" u="none" strike="noStrike" cap="none" normalizeH="0" baseline="0" dirty="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7320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ar-JO" sz="2000" b="1" dirty="0">
                <a:solidFill>
                  <a:srgbClr val="FFFFFF"/>
                </a:solidFill>
                <a:latin typeface="Arial"/>
                <a:cs typeface="Arial"/>
              </a:rPr>
              <a:t>54</a:t>
            </a:r>
            <a:endParaRPr lang="en-US" sz="2000" b="1" dirty="0">
              <a:solidFill>
                <a:srgbClr val="FFFFFF"/>
              </a:solidFill>
              <a:latin typeface="Arial"/>
              <a:cs typeface="Arial"/>
            </a:endParaRP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a:ln>
                  <a:noFill/>
                </a:ln>
                <a:solidFill>
                  <a:srgbClr val="FFFFFF"/>
                </a:solidFill>
                <a:effectLst/>
                <a:latin typeface="Arial"/>
                <a:ea typeface="ＭＳ Ｐゴシック"/>
                <a:cs typeface="Times New Roman"/>
              </a:rPr>
              <a:t>AN ALPHABETIZED LIFE OF JESUS</a:t>
            </a:r>
            <a:r>
              <a:rPr lang="en-US"/>
              <a:t> </a:t>
            </a:r>
          </a:p>
        </p:txBody>
      </p:sp>
    </p:spTree>
    <p:extLst>
      <p:ext uri="{BB962C8B-B14F-4D97-AF65-F5344CB8AC3E}">
        <p14:creationId xmlns:p14="http://schemas.microsoft.com/office/powerpoint/2010/main" val="49873892"/>
      </p:ext>
    </p:extLst>
  </p:cSld>
  <p:clrMapOvr>
    <a:overrideClrMapping bg1="dk2" tx1="lt1" bg2="dk1" tx2="lt2" accent1="accent1" accent2="accent2" accent3="accent3" accent4="accent4" accent5="accent5" accent6="accent6" hlink="hlink" folHlink="folHlink"/>
  </p:clrMapOvr>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charset="0"/>
                <a:cs typeface="Arial" charset="0"/>
              </a:rPr>
              <a:t>فترات عظيمة في حياة المسيح</a:t>
            </a:r>
            <a:endParaRPr lang="en-US" sz="3600" i="0" dirty="0">
              <a:solidFill>
                <a:srgbClr val="FFFFFF"/>
              </a:solidFill>
              <a:latin typeface="Arial" charset="0"/>
              <a:cs typeface="Arial"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التحضير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التأكيد</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176736882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0" tIns="32847" rIns="63180" bIns="32847" numCol="1" anchor="ctr" anchorCtr="0" compatLnSpc="1">
            <a:prstTxWarp prst="textNoShape">
              <a:avLst/>
            </a:prstTxWarp>
          </a:bodyPr>
          <a:lstStyle/>
          <a:p>
            <a:pPr defTabSz="320927"/>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836736"/>
            <a:ext cx="4501008" cy="3216345"/>
          </a:xfrm>
          <a:prstGeom prst="rect">
            <a:avLst/>
          </a:prstGeom>
          <a:solidFill>
            <a:schemeClr val="bg1"/>
          </a:solidFill>
        </p:spPr>
        <p:txBody>
          <a:bodyPr wrap="square" lIns="91327" tIns="45664" rIns="91327" bIns="45664" rtlCol="0">
            <a:spAutoFit/>
          </a:bodyPr>
          <a:lstStyle/>
          <a:p>
            <a:pPr defTabSz="914310" eaLnBrk="0" hangingPunct="0">
              <a:lnSpc>
                <a:spcPct val="70000"/>
              </a:lnSpc>
            </a:pPr>
            <a:r>
              <a:rPr lang="ar-JO" altLang="zh-CN" sz="9600" spc="-250" dirty="0">
                <a:solidFill>
                  <a:srgbClr val="002060"/>
                </a:solidFill>
                <a:latin typeface="Avenir Black"/>
                <a:cs typeface="Avenir Black"/>
              </a:rPr>
              <a:t>صور </a:t>
            </a:r>
          </a:p>
          <a:p>
            <a:pPr defTabSz="914310" eaLnBrk="0" hangingPunct="0">
              <a:lnSpc>
                <a:spcPct val="70000"/>
              </a:lnSpc>
            </a:pPr>
            <a:r>
              <a:rPr lang="ar-JO" altLang="zh-CN" sz="9600" spc="-250" dirty="0">
                <a:solidFill>
                  <a:srgbClr val="002060"/>
                </a:solidFill>
                <a:latin typeface="Avenir Black"/>
                <a:cs typeface="Avenir Black"/>
              </a:rPr>
              <a:t>كتابية مجانية</a:t>
            </a:r>
            <a:endParaRPr lang="en-GB" sz="9600" spc="-250" dirty="0">
              <a:solidFill>
                <a:srgbClr val="002060"/>
              </a:solidFill>
              <a:latin typeface="Avenir Black"/>
              <a:cs typeface="Avenir Black"/>
            </a:endParaRPr>
          </a:p>
        </p:txBody>
      </p:sp>
      <p:sp>
        <p:nvSpPr>
          <p:cNvPr id="5" name="Title 1"/>
          <p:cNvSpPr txBox="1">
            <a:spLocks/>
          </p:cNvSpPr>
          <p:nvPr/>
        </p:nvSpPr>
        <p:spPr bwMode="auto">
          <a:xfrm>
            <a:off x="179512" y="116632"/>
            <a:ext cx="3744416"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ctr" anchorCtr="0" compatLnSpc="1">
            <a:prstTxWarp prst="textNoShape">
              <a:avLst/>
            </a:prstTxWarp>
          </a:bodyPr>
          <a:lst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ar-JO" sz="2000" b="1" i="1" dirty="0">
                <a:latin typeface="Arial"/>
                <a:ea typeface="ＭＳ Ｐゴシック"/>
                <a:cs typeface="Times New Roman"/>
              </a:rPr>
              <a:t>صور يسوع من</a:t>
            </a:r>
            <a:endParaRPr lang="en-US" sz="5400" i="1" dirty="0"/>
          </a:p>
        </p:txBody>
      </p:sp>
    </p:spTree>
    <p:extLst>
      <p:ext uri="{BB962C8B-B14F-4D97-AF65-F5344CB8AC3E}">
        <p14:creationId xmlns:p14="http://schemas.microsoft.com/office/powerpoint/2010/main" val="420007893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ECC3B-CF11-E798-C979-0FF52C04FC0D}"/>
            </a:ext>
          </a:extLst>
        </p:cNvPr>
        <p:cNvGrpSpPr/>
        <p:nvPr/>
      </p:nvGrpSpPr>
      <p:grpSpPr>
        <a:xfrm>
          <a:off x="0" y="0"/>
          <a:ext cx="0" cy="0"/>
          <a:chOff x="0" y="0"/>
          <a:chExt cx="0" cy="0"/>
        </a:xfrm>
      </p:grpSpPr>
      <p:pic>
        <p:nvPicPr>
          <p:cNvPr id="220" name="image3.jpeg">
            <a:extLst>
              <a:ext uri="{FF2B5EF4-FFF2-40B4-BE49-F238E27FC236}">
                <a16:creationId xmlns:a16="http://schemas.microsoft.com/office/drawing/2014/main" id="{9ACB9DA4-0D8D-D1EC-A3C1-0FFA4CF6A970}"/>
              </a:ext>
            </a:extLst>
          </p:cNvPr>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a:extLst>
              <a:ext uri="{FF2B5EF4-FFF2-40B4-BE49-F238E27FC236}">
                <a16:creationId xmlns:a16="http://schemas.microsoft.com/office/drawing/2014/main" id="{A62F4123-FD5B-B802-FA48-C100AF15E1EB}"/>
              </a:ext>
            </a:extLst>
          </p:cNvPr>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a:cs typeface="Arial"/>
              </a:rPr>
              <a:t>استخدمت بإذن رسمي</a:t>
            </a:r>
            <a:endParaRPr sz="2400" dirty="0">
              <a:latin typeface="Arial"/>
              <a:cs typeface="Arial"/>
            </a:endParaRPr>
          </a:p>
        </p:txBody>
      </p:sp>
      <p:sp>
        <p:nvSpPr>
          <p:cNvPr id="222" name="Shape 222">
            <a:extLst>
              <a:ext uri="{FF2B5EF4-FFF2-40B4-BE49-F238E27FC236}">
                <a16:creationId xmlns:a16="http://schemas.microsoft.com/office/drawing/2014/main" id="{BBE962A9-6082-32EC-4BB2-970A9EC84E19}"/>
              </a:ext>
            </a:extLst>
          </p:cNvPr>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a:extLst>
              <a:ext uri="{FF2B5EF4-FFF2-40B4-BE49-F238E27FC236}">
                <a16:creationId xmlns:a16="http://schemas.microsoft.com/office/drawing/2014/main" id="{978C9283-77A5-1F24-6CB0-BA398B346269}"/>
              </a:ext>
            </a:extLst>
          </p:cNvPr>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متى</a:t>
            </a:r>
          </a:p>
        </p:txBody>
      </p:sp>
      <p:sp>
        <p:nvSpPr>
          <p:cNvPr id="227" name="Shape 227">
            <a:extLst>
              <a:ext uri="{FF2B5EF4-FFF2-40B4-BE49-F238E27FC236}">
                <a16:creationId xmlns:a16="http://schemas.microsoft.com/office/drawing/2014/main" id="{81543EC2-026D-F1A5-AAE9-F46276DD091B}"/>
              </a:ext>
            </a:extLst>
          </p:cNvPr>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a:extLst>
              <a:ext uri="{FF2B5EF4-FFF2-40B4-BE49-F238E27FC236}">
                <a16:creationId xmlns:a16="http://schemas.microsoft.com/office/drawing/2014/main" id="{8599C6BC-F583-969C-6717-65E493279F5C}"/>
              </a:ext>
            </a:extLst>
          </p:cNvPr>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endParaRPr>
          </a:p>
        </p:txBody>
      </p:sp>
      <p:sp>
        <p:nvSpPr>
          <p:cNvPr id="229" name="Shape 229">
            <a:extLst>
              <a:ext uri="{FF2B5EF4-FFF2-40B4-BE49-F238E27FC236}">
                <a16:creationId xmlns:a16="http://schemas.microsoft.com/office/drawing/2014/main" id="{BA1555BD-D772-1570-72DF-7DDBD3A519C9}"/>
              </a:ext>
            </a:extLst>
          </p:cNvPr>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a:extLst>
              <a:ext uri="{FF2B5EF4-FFF2-40B4-BE49-F238E27FC236}">
                <a16:creationId xmlns:a16="http://schemas.microsoft.com/office/drawing/2014/main" id="{6EC1CA05-7F3C-79FB-94A2-3C3C3C9BD8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a:extLst>
              <a:ext uri="{FF2B5EF4-FFF2-40B4-BE49-F238E27FC236}">
                <a16:creationId xmlns:a16="http://schemas.microsoft.com/office/drawing/2014/main" id="{92F402C2-B171-679D-C959-0E5B0C7DE0D6}"/>
              </a:ext>
            </a:extLst>
          </p:cNvPr>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مرقس</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a:extLst>
              <a:ext uri="{FF2B5EF4-FFF2-40B4-BE49-F238E27FC236}">
                <a16:creationId xmlns:a16="http://schemas.microsoft.com/office/drawing/2014/main" id="{D1BD9985-BE0F-D2BC-2842-B47BA6DBA866}"/>
              </a:ext>
            </a:extLst>
          </p:cNvPr>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لوقا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a:extLst>
              <a:ext uri="{FF2B5EF4-FFF2-40B4-BE49-F238E27FC236}">
                <a16:creationId xmlns:a16="http://schemas.microsoft.com/office/drawing/2014/main" id="{F3655784-EC86-D462-2A7F-8195F193935F}"/>
              </a:ext>
            </a:extLst>
          </p:cNvPr>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a:ea typeface="Times New Roman"/>
                <a:cs typeface="Arial"/>
                <a:sym typeface="Times New Roman"/>
              </a:rPr>
              <a:t>يوحنا</a:t>
            </a:r>
            <a:endParaRPr kumimoji="0" sz="12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4265755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6"/>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97411" name="Rectangle 3"/>
          <p:cNvSpPr>
            <a:spLocks noGrp="1" noChangeArrowheads="1"/>
          </p:cNvSpPr>
          <p:nvPr>
            <p:ph type="title"/>
          </p:nvPr>
        </p:nvSpPr>
        <p:spPr>
          <a:xfrm>
            <a:off x="0" y="0"/>
            <a:ext cx="9144000" cy="914401"/>
          </a:xfrm>
          <a:solidFill>
            <a:schemeClr val="bg2"/>
          </a:solidFill>
          <a:effectLst>
            <a:outerShdw blurRad="63500" dist="35921" dir="2700000" algn="ctr" rotWithShape="0">
              <a:srgbClr val="000000"/>
            </a:outerShdw>
          </a:effectLst>
        </p:spPr>
        <p:txBody>
          <a:bodyPr/>
          <a:lstStyle/>
          <a:p>
            <a:pPr algn="ctr">
              <a:defRPr/>
            </a:pPr>
            <a:r>
              <a:rPr lang="ar-JO" sz="3600" dirty="0">
                <a:solidFill>
                  <a:schemeClr val="bg1"/>
                </a:solidFill>
                <a:effectLst>
                  <a:outerShdw blurRad="38100" dist="38100" dir="2700000" algn="tl">
                    <a:srgbClr val="000000"/>
                  </a:outerShdw>
                </a:effectLst>
                <a:ea typeface="ＭＳ Ｐゴシック" charset="0"/>
                <a:cs typeface="Arial" panose="020B0604020202020204" pitchFamily="34" charset="0"/>
              </a:rPr>
              <a:t>الإيمان بألوهية المسيح قبل نيقية</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p:txBody>
      </p:sp>
      <p:sp>
        <p:nvSpPr>
          <p:cNvPr id="1297412" name="Rectangle 4"/>
          <p:cNvSpPr>
            <a:spLocks noChangeArrowheads="1"/>
          </p:cNvSpPr>
          <p:nvPr/>
        </p:nvSpPr>
        <p:spPr bwMode="auto">
          <a:xfrm>
            <a:off x="0" y="990600"/>
            <a:ext cx="9001156" cy="5715000"/>
          </a:xfrm>
          <a:prstGeom prst="rect">
            <a:avLst/>
          </a:prstGeom>
          <a:noFill/>
          <a:ln w="12700">
            <a:noFill/>
            <a:miter lim="800000"/>
            <a:headEnd/>
            <a:tailEnd/>
          </a:ln>
          <a:effectLst/>
        </p:spPr>
        <p:txBody>
          <a:bodyPr lIns="90043" tIns="44238" rIns="90043" bIns="44238" anchor="ctr"/>
          <a:lstStyle/>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mn-cs"/>
              </a:rPr>
              <a:t>أغناطيوس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rPr>
              <a:t> : ظهر الله نفسه في صورة بشرية (105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mn-cs"/>
              </a:rPr>
              <a:t>أكليمندس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rPr>
              <a:t> : من الجيد أن تفكر بيسوع المسيح على أنه الله (150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mn-cs"/>
              </a:rPr>
              <a:t>إيريناوس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rPr>
              <a:t> : هو الله لأن اسم عمانوئيل يشير إلى ذلك (180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mn-cs"/>
              </a:rPr>
              <a:t>ترتليانوس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rPr>
              <a:t> : المسيح إلهنا (200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mn-cs"/>
              </a:rPr>
              <a:t>أوريجانوس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rPr>
              <a:t> : لا يجب أن ينزعج أحد كون المخلص هو الله نفسه (225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mn-cs"/>
              </a:rPr>
              <a:t>لاكتانتيوس</a:t>
            </a:r>
            <a:r>
              <a:rPr kumimoji="0" lang="ar-JO"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mn-cs"/>
              </a:rPr>
              <a:t> : نؤمن أنه الله (304 م)</a:t>
            </a:r>
            <a:endParaRPr kumimoji="0" lang="en-US" sz="4000" b="1" i="0" u="none" strike="noStrike" kern="1200" cap="none" spc="0" normalizeH="0" baseline="0" noProof="0" dirty="0">
              <a:ln>
                <a:noFill/>
              </a:ln>
              <a:solidFill>
                <a:srgbClr val="8CF4EA"/>
              </a:solidFill>
              <a:effectLst>
                <a:glow rad="228600">
                  <a:srgbClr val="000000">
                    <a:satMod val="175000"/>
                    <a:alpha val="86000"/>
                  </a:srgbClr>
                </a:glow>
              </a:effectLst>
              <a:uLnTx/>
              <a:uFillTx/>
              <a:latin typeface="Arial" panose="020B0604020202020204" pitchFamily="34" charset="0"/>
              <a:ea typeface="ＭＳ Ｐゴシック" charset="0"/>
              <a:cs typeface="+mn-cs"/>
            </a:endParaRPr>
          </a:p>
        </p:txBody>
      </p:sp>
      <p:sp>
        <p:nvSpPr>
          <p:cNvPr id="1297413" name="Text Box 5"/>
          <p:cNvSpPr txBox="1">
            <a:spLocks noChangeArrowheads="1"/>
          </p:cNvSpPr>
          <p:nvPr/>
        </p:nvSpPr>
        <p:spPr bwMode="auto">
          <a:xfrm>
            <a:off x="0" y="6413651"/>
            <a:ext cx="5904656" cy="399663"/>
          </a:xfrm>
          <a:prstGeom prst="rect">
            <a:avLst/>
          </a:prstGeom>
          <a:noFill/>
          <a:ln w="9525">
            <a:noFill/>
            <a:miter lim="800000"/>
            <a:headEnd/>
            <a:tailEnd/>
          </a:ln>
          <a:effectLst>
            <a:outerShdw blurRad="63500" dist="38099" dir="2700000" algn="ctr" rotWithShape="0">
              <a:schemeClr val="bg2">
                <a:alpha val="74997"/>
              </a:schemeClr>
            </a:outerShdw>
          </a:effectLst>
        </p:spPr>
        <p:txBody>
          <a:bodyPr wrap="squar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err="1">
                <a:ln>
                  <a:noFill/>
                </a:ln>
                <a:solidFill>
                  <a:srgbClr val="FFFFFF"/>
                </a:solidFill>
                <a:effectLst>
                  <a:glow rad="228600">
                    <a:srgbClr val="000000">
                      <a:satMod val="175000"/>
                      <a:alpha val="86000"/>
                    </a:srgbClr>
                  </a:glow>
                </a:effectLst>
                <a:uLnTx/>
                <a:uFillTx/>
                <a:latin typeface="26" charset="0"/>
                <a:ea typeface="ＭＳ Ｐゴシック" charset="0"/>
                <a:cs typeface="+mn-cs"/>
              </a:rPr>
              <a:t>Bercot</a:t>
            </a:r>
            <a:r>
              <a:rPr kumimoji="0" lang="en-US" sz="2000" b="1" i="1" u="none" strike="noStrike" kern="1200" cap="none" spc="0" normalizeH="0" baseline="0" noProof="0" dirty="0">
                <a:ln>
                  <a:noFill/>
                </a:ln>
                <a:solidFill>
                  <a:srgbClr val="FFFFFF"/>
                </a:solidFill>
                <a:effectLst>
                  <a:glow rad="228600">
                    <a:srgbClr val="000000">
                      <a:satMod val="175000"/>
                      <a:alpha val="86000"/>
                    </a:srgbClr>
                  </a:glow>
                </a:effectLst>
                <a:uLnTx/>
                <a:uFillTx/>
                <a:latin typeface="26" charset="0"/>
                <a:ea typeface="ＭＳ Ｐゴシック" charset="0"/>
                <a:cs typeface="+mn-cs"/>
              </a:rPr>
              <a:t>, 93-100 in Garlow &amp; Jones, 94</a:t>
            </a:r>
          </a:p>
        </p:txBody>
      </p:sp>
    </p:spTree>
    <p:extLst>
      <p:ext uri="{BB962C8B-B14F-4D97-AF65-F5344CB8AC3E}">
        <p14:creationId xmlns:p14="http://schemas.microsoft.com/office/powerpoint/2010/main" val="116046185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   حياة المسيح </a:t>
            </a:r>
            <a:r>
              <a:rPr lang="en-US" sz="2800" b="1" dirty="0">
                <a:solidFill>
                  <a:srgbClr val="FFFFFF"/>
                </a:solidFill>
                <a:latin typeface="Arial" panose="020B0604020202020204" pitchFamily="34" charset="0"/>
                <a:ea typeface="ＭＳ Ｐゴシック" charset="0"/>
                <a:cs typeface="Arial" panose="020B0604020202020204" pitchFamily="34" charset="0"/>
              </a:rPr>
              <a:t>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1376559" y="411163"/>
            <a:ext cx="3209532"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rPr>
              <a:t>مرسوم نيقية (325 م)</a:t>
            </a:r>
            <a:endParaRPr lang="en-US" altLang="en-US" sz="3200" u="sng" dirty="0">
              <a:solidFill>
                <a:schemeClr val="bg1"/>
              </a:solidFill>
            </a:endParaRP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1116064" y="1447800"/>
            <a:ext cx="3732111"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نؤمن بإله واحد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آب ضابط الكل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خالق السماء والأرض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كل ما يرى وما لا يرى</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و برب واحد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ابن الله الوحيد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نور من نور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إله حق من إله حق</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343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1389258" y="304800"/>
            <a:ext cx="3209533"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rPr>
              <a:t>مرسوم نيقية (325 م)</a:t>
            </a:r>
            <a:endParaRPr lang="en-US" altLang="en-US" sz="3200" u="sng" dirty="0">
              <a:solidFill>
                <a:schemeClr val="bg1"/>
              </a:solidFill>
            </a:endParaRP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747255" y="1556792"/>
            <a:ext cx="4493538" cy="353943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مولود غير مخلوق</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مساو الآب في الجوهر</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الذي به كان كل شيء</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في السماء وعلى الأرض</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الذي من أجلنا ومن أجل خلاصنا</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تنازل وتجسد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و صار إنساناً</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p:txBody>
      </p:sp>
    </p:spTree>
    <p:extLst>
      <p:ext uri="{BB962C8B-B14F-4D97-AF65-F5344CB8AC3E}">
        <p14:creationId xmlns:p14="http://schemas.microsoft.com/office/powerpoint/2010/main" val="1878757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1617859" y="457200"/>
            <a:ext cx="3209532"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rPr>
              <a:t>مرسوم نيقية (325 م)</a:t>
            </a:r>
            <a:endParaRPr lang="en-US" altLang="en-US" sz="3200" u="sng" dirty="0">
              <a:solidFill>
                <a:schemeClr val="bg1"/>
              </a:solidFill>
            </a:endParaRP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1569789" y="1659285"/>
            <a:ext cx="3137398" cy="353943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تألم</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و قام في اليوم الثالث</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و صعد إلى السماوات</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و سيأتي ليدين</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الأحياء والأموات</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rPr>
              <a:t>و نؤمن بالروح القدس</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j-cs"/>
            </a:endParaRPr>
          </a:p>
        </p:txBody>
      </p:sp>
    </p:spTree>
    <p:extLst>
      <p:ext uri="{BB962C8B-B14F-4D97-AF65-F5344CB8AC3E}">
        <p14:creationId xmlns:p14="http://schemas.microsoft.com/office/powerpoint/2010/main" val="1951351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C188171-5B9E-C281-E1DD-D05DCF62CF0B}"/>
              </a:ext>
            </a:extLst>
          </p:cNvPr>
          <p:cNvGrpSpPr/>
          <p:nvPr/>
        </p:nvGrpSpPr>
        <p:grpSpPr>
          <a:xfrm>
            <a:off x="609600" y="0"/>
            <a:ext cx="8056629" cy="5791200"/>
            <a:chOff x="609600" y="0"/>
            <a:chExt cx="8056629" cy="5791200"/>
          </a:xfrm>
        </p:grpSpPr>
        <p:grpSp>
          <p:nvGrpSpPr>
            <p:cNvPr id="16" name="Group 8"/>
            <p:cNvGrpSpPr>
              <a:grpSpLocks/>
            </p:cNvGrpSpPr>
            <p:nvPr/>
          </p:nvGrpSpPr>
          <p:grpSpPr bwMode="auto">
            <a:xfrm>
              <a:off x="609600" y="0"/>
              <a:ext cx="7886700" cy="5791200"/>
              <a:chOff x="384" y="0"/>
              <a:chExt cx="4968" cy="3648"/>
            </a:xfrm>
          </p:grpSpPr>
          <p:pic>
            <p:nvPicPr>
              <p:cNvPr id="489477"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9478"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F81B26CA-D459-0E9F-C81E-EA9422C0F61C}"/>
                </a:ext>
              </a:extLst>
            </p:cNvPr>
            <p:cNvSpPr/>
            <p:nvPr/>
          </p:nvSpPr>
          <p:spPr bwMode="auto">
            <a:xfrm>
              <a:off x="755576" y="37840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598C676A-2BE0-C716-4A7B-AC17961A27A9}"/>
                </a:ext>
              </a:extLst>
            </p:cNvPr>
            <p:cNvSpPr/>
            <p:nvPr/>
          </p:nvSpPr>
          <p:spPr bwMode="auto">
            <a:xfrm rot="20373045">
              <a:off x="2470352" y="3525192"/>
              <a:ext cx="1886024" cy="75010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D1137A43-6275-1ECB-33D4-0D41FE49AD41}"/>
                </a:ext>
              </a:extLst>
            </p:cNvPr>
            <p:cNvSpPr/>
            <p:nvPr/>
          </p:nvSpPr>
          <p:spPr bwMode="auto">
            <a:xfrm rot="1706082">
              <a:off x="5272188" y="3306706"/>
              <a:ext cx="1886024" cy="11082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1F8CDE92-B825-4431-C1FD-A7ED7F32AA17}"/>
                </a:ext>
              </a:extLst>
            </p:cNvPr>
            <p:cNvSpPr/>
            <p:nvPr/>
          </p:nvSpPr>
          <p:spPr bwMode="auto">
            <a:xfrm>
              <a:off x="3679751" y="32125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8AF2E12F-29D6-C757-BE31-4263EA1C990B}"/>
                </a:ext>
              </a:extLst>
            </p:cNvPr>
            <p:cNvSpPr/>
            <p:nvPr/>
          </p:nvSpPr>
          <p:spPr bwMode="auto">
            <a:xfrm rot="691946">
              <a:off x="6780205" y="3965770"/>
              <a:ext cx="1886024" cy="101311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13">
              <a:extLst>
                <a:ext uri="{FF2B5EF4-FFF2-40B4-BE49-F238E27FC236}">
                  <a16:creationId xmlns:a16="http://schemas.microsoft.com/office/drawing/2014/main" id="{C1EA2D42-5ABC-F44D-1937-DBCB9E1B886F}"/>
                </a:ext>
              </a:extLst>
            </p:cNvPr>
            <p:cNvSpPr/>
            <p:nvPr/>
          </p:nvSpPr>
          <p:spPr bwMode="auto">
            <a:xfrm rot="1482643">
              <a:off x="6466914" y="4514691"/>
              <a:ext cx="523664" cy="25676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89475" name="Text Box 5"/>
          <p:cNvSpPr txBox="1">
            <a:spLocks noChangeArrowheads="1"/>
          </p:cNvSpPr>
          <p:nvPr/>
        </p:nvSpPr>
        <p:spPr bwMode="auto">
          <a:xfrm>
            <a:off x="0" y="6496055"/>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جون د. حنا، قوائم تاريخ الكنيسة القديم والمتوسط (جراند رابيدز: زوندرفان، 2001)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9476"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ar-JO" sz="3600" dirty="0">
                <a:solidFill>
                  <a:schemeClr val="bg1"/>
                </a:solidFill>
                <a:ea typeface="ＭＳ Ｐゴシック" charset="0"/>
                <a:cs typeface="Arial" panose="020B0604020202020204" pitchFamily="34" charset="0"/>
              </a:rPr>
              <a:t>الجدل الآريوسي والثالوث</a:t>
            </a:r>
            <a:endParaRPr lang="en-US" sz="3600" dirty="0">
              <a:solidFill>
                <a:schemeClr val="bg1"/>
              </a:solidFill>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07EDEB43-CF48-955F-0C1C-2C6D7780615C}"/>
              </a:ext>
            </a:extLst>
          </p:cNvPr>
          <p:cNvSpPr txBox="1">
            <a:spLocks noChangeArrowheads="1"/>
          </p:cNvSpPr>
          <p:nvPr/>
        </p:nvSpPr>
        <p:spPr bwMode="auto">
          <a:xfrm>
            <a:off x="539552" y="3699611"/>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الصراع مع الآريوسية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2DFCA213-B3B4-AEED-C19A-DBF630395E0C}"/>
              </a:ext>
            </a:extLst>
          </p:cNvPr>
          <p:cNvSpPr txBox="1">
            <a:spLocks noChangeArrowheads="1"/>
          </p:cNvSpPr>
          <p:nvPr/>
        </p:nvSpPr>
        <p:spPr bwMode="auto">
          <a:xfrm>
            <a:off x="1913278" y="3813440"/>
            <a:ext cx="1799555" cy="40229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مجمع نيقية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5">
            <a:extLst>
              <a:ext uri="{FF2B5EF4-FFF2-40B4-BE49-F238E27FC236}">
                <a16:creationId xmlns:a16="http://schemas.microsoft.com/office/drawing/2014/main" id="{2B94BF3A-2F39-9ABD-3456-0C9AD23C36F6}"/>
              </a:ext>
            </a:extLst>
          </p:cNvPr>
          <p:cNvSpPr txBox="1">
            <a:spLocks noChangeArrowheads="1"/>
          </p:cNvSpPr>
          <p:nvPr/>
        </p:nvSpPr>
        <p:spPr bwMode="auto">
          <a:xfrm>
            <a:off x="3860726" y="3023336"/>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ظهور الآريوسية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5">
            <a:extLst>
              <a:ext uri="{FF2B5EF4-FFF2-40B4-BE49-F238E27FC236}">
                <a16:creationId xmlns:a16="http://schemas.microsoft.com/office/drawing/2014/main" id="{A2696D3A-2C1F-5E25-EBF9-0DA6DBF45544}"/>
              </a:ext>
            </a:extLst>
          </p:cNvPr>
          <p:cNvSpPr txBox="1">
            <a:spLocks noChangeArrowheads="1"/>
          </p:cNvSpPr>
          <p:nvPr/>
        </p:nvSpPr>
        <p:spPr bwMode="auto">
          <a:xfrm>
            <a:off x="5436741" y="3499586"/>
            <a:ext cx="1799555" cy="40229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الكبادوكيين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E4ABA783-AB7C-5070-65AA-57879B07C169}"/>
              </a:ext>
            </a:extLst>
          </p:cNvPr>
          <p:cNvSpPr txBox="1">
            <a:spLocks noChangeArrowheads="1"/>
          </p:cNvSpPr>
          <p:nvPr/>
        </p:nvSpPr>
        <p:spPr bwMode="auto">
          <a:xfrm>
            <a:off x="6660232" y="4159093"/>
            <a:ext cx="2015455" cy="40229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مجمع القسطنطينية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5">
            <a:extLst>
              <a:ext uri="{FF2B5EF4-FFF2-40B4-BE49-F238E27FC236}">
                <a16:creationId xmlns:a16="http://schemas.microsoft.com/office/drawing/2014/main" id="{84C221A6-6F69-0AFE-425E-15497E8668E7}"/>
              </a:ext>
            </a:extLst>
          </p:cNvPr>
          <p:cNvSpPr txBox="1">
            <a:spLocks noChangeArrowheads="1"/>
          </p:cNvSpPr>
          <p:nvPr/>
        </p:nvSpPr>
        <p:spPr bwMode="auto">
          <a:xfrm>
            <a:off x="1907705" y="5521891"/>
            <a:ext cx="2391246"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الآريوسية الأولي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5">
            <a:extLst>
              <a:ext uri="{FF2B5EF4-FFF2-40B4-BE49-F238E27FC236}">
                <a16:creationId xmlns:a16="http://schemas.microsoft.com/office/drawing/2014/main" id="{8EF7CF67-2493-4003-5363-BFDBDB14E8A8}"/>
              </a:ext>
            </a:extLst>
          </p:cNvPr>
          <p:cNvSpPr txBox="1">
            <a:spLocks noChangeArrowheads="1"/>
          </p:cNvSpPr>
          <p:nvPr/>
        </p:nvSpPr>
        <p:spPr bwMode="auto">
          <a:xfrm>
            <a:off x="4908080" y="5483791"/>
            <a:ext cx="2391246"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الآريوسية النهائي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90338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F6E104F-2BC9-A7AD-7558-DDD1004D63F5}"/>
              </a:ext>
            </a:extLst>
          </p:cNvPr>
          <p:cNvGrpSpPr/>
          <p:nvPr/>
        </p:nvGrpSpPr>
        <p:grpSpPr>
          <a:xfrm>
            <a:off x="990600" y="-243408"/>
            <a:ext cx="7162800" cy="6808788"/>
            <a:chOff x="990600" y="-243408"/>
            <a:chExt cx="7162800" cy="6808788"/>
          </a:xfrm>
        </p:grpSpPr>
        <p:pic>
          <p:nvPicPr>
            <p:cNvPr id="491521"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43408"/>
              <a:ext cx="7162800" cy="680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B87B9C2B-E628-641E-5686-59BDDCDB98A2}"/>
                </a:ext>
              </a:extLst>
            </p:cNvPr>
            <p:cNvSpPr/>
            <p:nvPr/>
          </p:nvSpPr>
          <p:spPr bwMode="auto">
            <a:xfrm>
              <a:off x="2087724" y="1167036"/>
              <a:ext cx="4968552" cy="915802"/>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71AB1832-26CC-E627-BDDF-5FAB1516E424}"/>
                </a:ext>
              </a:extLst>
            </p:cNvPr>
            <p:cNvSpPr/>
            <p:nvPr/>
          </p:nvSpPr>
          <p:spPr bwMode="auto">
            <a:xfrm>
              <a:off x="2163924" y="2481486"/>
              <a:ext cx="4784340" cy="340551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30BCCB99-0E49-AE28-91C8-E6E144142620}"/>
                </a:ext>
              </a:extLst>
            </p:cNvPr>
            <p:cNvSpPr/>
            <p:nvPr/>
          </p:nvSpPr>
          <p:spPr bwMode="auto">
            <a:xfrm>
              <a:off x="1870261" y="5373216"/>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1437122F-8267-8B07-9AA7-52C400FBAC62}"/>
                </a:ext>
              </a:extLst>
            </p:cNvPr>
            <p:cNvSpPr/>
            <p:nvPr/>
          </p:nvSpPr>
          <p:spPr bwMode="auto">
            <a:xfrm>
              <a:off x="5518336" y="5401791"/>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91522" name="Text Box 3"/>
          <p:cNvSpPr txBox="1">
            <a:spLocks noChangeArrowheads="1"/>
          </p:cNvSpPr>
          <p:nvPr/>
        </p:nvSpPr>
        <p:spPr bwMode="auto">
          <a:xfrm>
            <a:off x="0" y="6521450"/>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جون د. حنا، قوائم تاريخ الكنيسة القديم والمتوسط (جراند رابيدز: زوندرفان، 2001)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1523" name="Rectangle 4"/>
          <p:cNvSpPr>
            <a:spLocks noGrp="1" noChangeArrowheads="1"/>
          </p:cNvSpPr>
          <p:nvPr>
            <p:ph type="title" idx="4294967295"/>
          </p:nvPr>
        </p:nvSpPr>
        <p:spPr>
          <a:xfrm>
            <a:off x="685800" y="137593"/>
            <a:ext cx="7772400" cy="762000"/>
          </a:xfrm>
          <a:solidFill>
            <a:schemeClr val="accent2"/>
          </a:solidFill>
        </p:spPr>
        <p:txBody>
          <a:bodyPr/>
          <a:lstStyle/>
          <a:p>
            <a:pPr eaLnBrk="1" hangingPunct="1"/>
            <a:r>
              <a:rPr lang="ar-JO" dirty="0">
                <a:solidFill>
                  <a:schemeClr val="bg1"/>
                </a:solidFill>
                <a:ea typeface="ＭＳ Ｐゴシック" charset="0"/>
                <a:cs typeface="Arial" panose="020B0604020202020204" pitchFamily="34" charset="0"/>
              </a:rPr>
              <a:t>عودة ظهور الآريوسية</a:t>
            </a:r>
            <a:endParaRPr lang="en-US" dirty="0">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46384C34-9ABF-ED56-4169-AF5EF478DF0C}"/>
              </a:ext>
            </a:extLst>
          </p:cNvPr>
          <p:cNvSpPr txBox="1">
            <a:spLocks noChangeArrowheads="1"/>
          </p:cNvSpPr>
          <p:nvPr/>
        </p:nvSpPr>
        <p:spPr bwMode="auto">
          <a:xfrm>
            <a:off x="1859124" y="4950345"/>
            <a:ext cx="1799555"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325           مجمع            نيقية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C747D2E4-85A1-C7B1-642E-53C6DF7ADE46}"/>
              </a:ext>
            </a:extLst>
          </p:cNvPr>
          <p:cNvSpPr txBox="1">
            <a:spLocks noChangeArrowheads="1"/>
          </p:cNvSpPr>
          <p:nvPr/>
        </p:nvSpPr>
        <p:spPr bwMode="auto">
          <a:xfrm>
            <a:off x="2018457" y="2766851"/>
            <a:ext cx="2049487"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آريوس                ضد             أثناسيوس</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5">
            <a:extLst>
              <a:ext uri="{FF2B5EF4-FFF2-40B4-BE49-F238E27FC236}">
                <a16:creationId xmlns:a16="http://schemas.microsoft.com/office/drawing/2014/main" id="{39E838D9-05C3-7C22-4151-FAC399950942}"/>
              </a:ext>
            </a:extLst>
          </p:cNvPr>
          <p:cNvSpPr txBox="1">
            <a:spLocks noChangeArrowheads="1"/>
          </p:cNvSpPr>
          <p:nvPr/>
        </p:nvSpPr>
        <p:spPr bwMode="auto">
          <a:xfrm>
            <a:off x="4211960" y="2802054"/>
            <a:ext cx="2886242"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باسيليوس القيصري</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غريغوريوس النيصي</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غريغوريوس النيزنزي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5">
            <a:extLst>
              <a:ext uri="{FF2B5EF4-FFF2-40B4-BE49-F238E27FC236}">
                <a16:creationId xmlns:a16="http://schemas.microsoft.com/office/drawing/2014/main" id="{1D17D024-F71F-7D90-6232-93F65E70A231}"/>
              </a:ext>
            </a:extLst>
          </p:cNvPr>
          <p:cNvSpPr txBox="1">
            <a:spLocks noChangeArrowheads="1"/>
          </p:cNvSpPr>
          <p:nvPr/>
        </p:nvSpPr>
        <p:spPr bwMode="auto">
          <a:xfrm>
            <a:off x="2018457" y="1127273"/>
            <a:ext cx="2049487"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ظهور الآريوسية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E7AB37A1-E946-FEDA-A9DB-B703A48C0DB6}"/>
              </a:ext>
            </a:extLst>
          </p:cNvPr>
          <p:cNvSpPr txBox="1">
            <a:spLocks noChangeArrowheads="1"/>
          </p:cNvSpPr>
          <p:nvPr/>
        </p:nvSpPr>
        <p:spPr bwMode="auto">
          <a:xfrm>
            <a:off x="4388157" y="1127273"/>
            <a:ext cx="2533849"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الكبادوكيين الثلاثة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5">
            <a:extLst>
              <a:ext uri="{FF2B5EF4-FFF2-40B4-BE49-F238E27FC236}">
                <a16:creationId xmlns:a16="http://schemas.microsoft.com/office/drawing/2014/main" id="{02B01D88-573A-C487-232F-A71CE8287211}"/>
              </a:ext>
            </a:extLst>
          </p:cNvPr>
          <p:cNvSpPr txBox="1">
            <a:spLocks noChangeArrowheads="1"/>
          </p:cNvSpPr>
          <p:nvPr/>
        </p:nvSpPr>
        <p:spPr bwMode="auto">
          <a:xfrm>
            <a:off x="4649279" y="4950345"/>
            <a:ext cx="3048241"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381</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مجمع</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القسطنطينية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6492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1030"/>
          <p:cNvSpPr>
            <a:spLocks noGrp="1" noChangeArrowheads="1"/>
          </p:cNvSpPr>
          <p:nvPr>
            <p:ph type="title"/>
          </p:nvPr>
        </p:nvSpPr>
        <p:spPr>
          <a:xfrm>
            <a:off x="685800" y="304800"/>
            <a:ext cx="7772400" cy="1143000"/>
          </a:xfrm>
        </p:spPr>
        <p:txBody>
          <a:bodyPr/>
          <a:lstStyle/>
          <a:p>
            <a:r>
              <a:rPr lang="ar-JO" dirty="0">
                <a:ea typeface="ＭＳ Ｐゴシック" charset="0"/>
                <a:cs typeface="Arial" panose="020B0604020202020204" pitchFamily="34" charset="0"/>
              </a:rPr>
              <a:t>المسيح فقط هو النور</a:t>
            </a:r>
            <a:endParaRPr lang="en-US" dirty="0">
              <a:ea typeface="ＭＳ Ｐゴシック" charset="0"/>
              <a:cs typeface="Arial" panose="020B0604020202020204" pitchFamily="34" charset="0"/>
            </a:endParaRPr>
          </a:p>
        </p:txBody>
      </p:sp>
      <p:sp>
        <p:nvSpPr>
          <p:cNvPr id="67586" name="Rectangle 1026"/>
          <p:cNvSpPr>
            <a:spLocks noChangeArrowheads="1"/>
          </p:cNvSpPr>
          <p:nvPr/>
        </p:nvSpPr>
        <p:spPr bwMode="auto">
          <a:xfrm>
            <a:off x="0" y="1600200"/>
            <a:ext cx="4357686" cy="3298552"/>
          </a:xfrm>
          <a:prstGeom prst="rect">
            <a:avLst/>
          </a:prstGeom>
          <a:noFill/>
          <a:ln w="12700">
            <a:noFill/>
            <a:miter lim="800000"/>
            <a:headEnd/>
            <a:tailEnd/>
          </a:ln>
        </p:spPr>
        <p:txBody>
          <a:bodyPr lIns="90043" tIns="44238" rIns="90043" bIns="44238"/>
          <a:lstStyle/>
          <a:p>
            <a:pPr marL="341244" marR="0" lvl="0" indent="-341244" algn="r" defTabSz="914400" rtl="1" eaLnBrk="0" fontAlgn="base" latinLnBrk="0" hangingPunct="0">
              <a:lnSpc>
                <a:spcPct val="100000"/>
              </a:lnSpc>
              <a:spcBef>
                <a:spcPct val="20000"/>
              </a:spcBef>
              <a:spcAft>
                <a:spcPct val="0"/>
              </a:spcAft>
              <a:buClr>
                <a:srgbClr val="FFFF00"/>
              </a:buClr>
              <a:buSzPct val="75000"/>
              <a:buFontTx/>
              <a:buNone/>
              <a:tabLst/>
              <a:defRPr/>
            </a:pPr>
            <a:r>
              <a:rPr kumimoji="0" lang="ar-JO"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 (1: 6-9)</a:t>
            </a:r>
            <a:endPar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جاء إلى العالم (6)</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جاء إلى الوجود (6)</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إنسان (6)</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هد للنور (7-8)</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7587" name="Rectangle 1027"/>
          <p:cNvSpPr>
            <a:spLocks noChangeArrowheads="1"/>
          </p:cNvSpPr>
          <p:nvPr/>
        </p:nvSpPr>
        <p:spPr bwMode="auto">
          <a:xfrm>
            <a:off x="4788024" y="1600201"/>
            <a:ext cx="3563888" cy="3298552"/>
          </a:xfrm>
          <a:prstGeom prst="rect">
            <a:avLst/>
          </a:prstGeom>
          <a:noFill/>
          <a:ln w="12700">
            <a:noFill/>
            <a:miter lim="800000"/>
            <a:headEnd/>
            <a:tailEnd/>
          </a:ln>
        </p:spPr>
        <p:txBody>
          <a:bodyPr lIns="90043" tIns="44238" rIns="90043" bIns="44238"/>
          <a:lstStyle/>
          <a:p>
            <a:pPr marL="341244" marR="0" lvl="0" indent="-341244" algn="r" defTabSz="914400" rtl="1" eaLnBrk="0" fontAlgn="base" latinLnBrk="0" hangingPunct="0">
              <a:lnSpc>
                <a:spcPct val="100000"/>
              </a:lnSpc>
              <a:spcBef>
                <a:spcPct val="20000"/>
              </a:spcBef>
              <a:spcAft>
                <a:spcPct val="0"/>
              </a:spcAft>
              <a:buClr>
                <a:srgbClr val="FFFF00"/>
              </a:buClr>
              <a:buSzPct val="75000"/>
              <a:buFontTx/>
              <a:buNone/>
              <a:tabLst/>
              <a:defRPr/>
            </a:pPr>
            <a:r>
              <a:rPr kumimoji="0" lang="ar-JO"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 (1: 1-5)</a:t>
            </a:r>
            <a:endPar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خلق العالم (3)</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كان في البدء (1أ)</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الكلمة أو الله (1ت)</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1244" marR="0" lvl="0" indent="-341244" algn="r" defTabSz="914400" rtl="1"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كان هو النور (9)</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التحضير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التأكيد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إثبات</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معموديته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من خلال تجربته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إعلانه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lvl="0" indent="-457200" algn="r" rtl="1">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أسلافه</a:t>
            </a:r>
            <a:endParaRPr lang="en-US" sz="3200" b="1" kern="0" dirty="0">
              <a:solidFill>
                <a:srgbClr val="FFFFFF"/>
              </a:solidFill>
              <a:effectLst>
                <a:glow rad="228600">
                  <a:srgbClr val="000000"/>
                </a:glow>
              </a:effectLst>
              <a:latin typeface="Arial"/>
              <a:cs typeface="Arial"/>
            </a:endParaRPr>
          </a:p>
          <a:p>
            <a:pPr marL="457200" lvl="0" indent="-457200" algn="r" rtl="1">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مجيئه</a:t>
            </a:r>
            <a:endParaRPr lang="en-US" sz="3200" b="1" kern="0" dirty="0">
              <a:solidFill>
                <a:srgbClr val="FFFFFF"/>
              </a:solidFill>
              <a:effectLst>
                <a:glow rad="228600">
                  <a:srgbClr val="000000"/>
                </a:glow>
              </a:effectLst>
              <a:latin typeface="Arial"/>
              <a:cs typeface="Arial"/>
            </a:endParaRPr>
          </a:p>
          <a:p>
            <a:pPr marL="457200" lvl="0" indent="-457200" algn="r" rtl="1">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a:cs typeface="Arial"/>
              </a:rPr>
              <a:t>طفولته</a:t>
            </a:r>
            <a:endParaRPr lang="en-US" sz="3200" b="1" kern="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53180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182301C-8C47-4210-9403-1FF63457E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sz="5400" b="1" dirty="0">
                <a:solidFill>
                  <a:srgbClr val="FFFFFF"/>
                </a:solidFill>
                <a:effectLst>
                  <a:glow rad="228600">
                    <a:srgbClr val="000000"/>
                  </a:glow>
                </a:effectLst>
                <a:latin typeface="Arial"/>
                <a:cs typeface="Arial"/>
              </a:rPr>
              <a:t>أ. وصول الملك</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i="1" kern="0" dirty="0">
                <a:solidFill>
                  <a:srgbClr val="FFFFFF"/>
                </a:solidFill>
                <a:effectLst>
                  <a:outerShdw blurRad="38100" dist="38100" dir="2700000" algn="tl">
                    <a:srgbClr val="000000"/>
                  </a:outerShdw>
                </a:effectLst>
                <a:latin typeface="Arial"/>
                <a:cs typeface="Arial"/>
              </a:rPr>
              <a:t>3-19</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chemeClr val="bg2"/>
                  </a:glow>
                </a:effectLst>
                <a:latin typeface="Arial"/>
                <a:cs typeface="Arial"/>
              </a:rPr>
              <a:t>نسب، ولادة، وطفولة المسيح تظهر أنه مسيا إسرائيل </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524518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F028706-4C34-4C06-AFF7-2EAD74F4B5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sz="5400" b="1" dirty="0">
                <a:solidFill>
                  <a:srgbClr val="FFFFFF"/>
                </a:solidFill>
                <a:effectLst>
                  <a:glow rad="228600">
                    <a:srgbClr val="000000"/>
                  </a:glow>
                </a:effectLst>
                <a:latin typeface="Arial"/>
                <a:cs typeface="Arial"/>
              </a:rPr>
              <a:t>1. أسلافه</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3</a:t>
            </a:r>
            <a:endParaRPr lang="en-US" sz="2800" b="1" kern="0" dirty="0">
              <a:solidFill>
                <a:srgbClr val="FFFFFF"/>
              </a:solidFill>
              <a:effectLst>
                <a:outerShdw blurRad="38100" dist="38100" dir="2700000" algn="tl">
                  <a:srgbClr val="000000"/>
                </a:outerShdw>
              </a:effectLst>
              <a:latin typeface="Arial"/>
              <a:cs typeface="Arial"/>
            </a:endParaRPr>
          </a:p>
          <a:p>
            <a:pPr algn="ctr">
              <a:spcBef>
                <a:spcPct val="20000"/>
              </a:spcBef>
              <a:spcAft>
                <a:spcPts val="0"/>
              </a:spcAft>
              <a:buClr>
                <a:srgbClr val="FFCC00"/>
              </a:buClr>
              <a:buSzPct val="70000"/>
              <a:defRPr/>
            </a:pPr>
            <a:r>
              <a:rPr lang="ar-JO" sz="2800" b="1" kern="0" dirty="0">
                <a:solidFill>
                  <a:srgbClr val="FFFFFF"/>
                </a:solidFill>
                <a:effectLst>
                  <a:outerShdw blurRad="38100" dist="38100" dir="2700000" algn="tl">
                    <a:srgbClr val="000000"/>
                  </a:outerShdw>
                </a:effectLst>
                <a:latin typeface="Arial"/>
                <a:cs typeface="Arial"/>
              </a:rPr>
              <a:t>متى 1: 1-17، لوقا 3: 23ب-38</a:t>
            </a:r>
            <a:r>
              <a:rPr lang="en-US" sz="2800" b="1" kern="0" dirty="0">
                <a:solidFill>
                  <a:srgbClr val="FFFFFF"/>
                </a:solidFill>
                <a:effectLst>
                  <a:outerShdw blurRad="38100" dist="38100" dir="2700000" algn="tl">
                    <a:srgbClr val="000000"/>
                  </a:outerShdw>
                </a:effectLst>
                <a:latin typeface="Arial"/>
                <a:cs typeface="Arial"/>
              </a:rPr>
              <a:t> </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نسب المسيح يؤسس حقه القانوني والجسدي بعرش داود </a:t>
            </a:r>
          </a:p>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في تتميمه للعهد الداوودي</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47474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ext Box 6"/>
          <p:cNvSpPr txBox="1">
            <a:spLocks noChangeArrowheads="1"/>
          </p:cNvSpPr>
          <p:nvPr/>
        </p:nvSpPr>
        <p:spPr bwMode="auto">
          <a:xfrm>
            <a:off x="136525" y="1341438"/>
            <a:ext cx="5197475" cy="5238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lnSpc>
                <a:spcPct val="80000"/>
              </a:lnSpc>
              <a:spcBef>
                <a:spcPct val="20000"/>
              </a:spcBef>
              <a:defRPr/>
            </a:pPr>
            <a:r>
              <a:rPr lang="ar-SA" sz="2200" baseline="30000" dirty="0">
                <a:solidFill>
                  <a:schemeClr val="bg1"/>
                </a:solidFill>
                <a:latin typeface="Arial" panose="020B0604020202020204" pitchFamily="34" charset="0"/>
                <a:cs typeface="Arial" panose="020B0604020202020204" pitchFamily="34" charset="0"/>
              </a:rPr>
              <a:t>1</a:t>
            </a:r>
            <a:r>
              <a:rPr lang="ar-SA" sz="2200" dirty="0">
                <a:solidFill>
                  <a:schemeClr val="bg1"/>
                </a:solidFill>
                <a:latin typeface="Arial" panose="020B0604020202020204" pitchFamily="34" charset="0"/>
                <a:cs typeface="Arial" panose="020B0604020202020204" pitchFamily="34" charset="0"/>
              </a:rPr>
              <a:t>كِتَابُ مِيلاَدِ يَسُوعَ الْمَسِيحِ ابْنِ دَاوُدَ ابْنِ إِبْراهِيمَ: </a:t>
            </a:r>
            <a:r>
              <a:rPr lang="ar-SA" sz="2200" baseline="30000" dirty="0">
                <a:solidFill>
                  <a:schemeClr val="bg1"/>
                </a:solidFill>
                <a:latin typeface="Arial" panose="020B0604020202020204" pitchFamily="34" charset="0"/>
                <a:cs typeface="Arial" panose="020B0604020202020204" pitchFamily="34" charset="0"/>
              </a:rPr>
              <a:t>2</a:t>
            </a:r>
            <a:r>
              <a:rPr lang="ar-SA" sz="2200" dirty="0">
                <a:solidFill>
                  <a:schemeClr val="bg1"/>
                </a:solidFill>
                <a:latin typeface="Arial" panose="020B0604020202020204" pitchFamily="34" charset="0"/>
                <a:cs typeface="Arial" panose="020B0604020202020204" pitchFamily="34" charset="0"/>
              </a:rPr>
              <a:t>إِبْراهِيمُ وَلَدَ إِسْحاقَ. وَإِسْحاقُ وَلَدَ يَعْقُوبَ. وَيَعْقُوبُ وَلَدَ يَهُوذَا وَإِخْوَتَهُ. </a:t>
            </a:r>
            <a:r>
              <a:rPr lang="ar-SA" sz="2200" baseline="30000" dirty="0">
                <a:solidFill>
                  <a:schemeClr val="bg1"/>
                </a:solidFill>
                <a:latin typeface="Arial" panose="020B0604020202020204" pitchFamily="34" charset="0"/>
                <a:cs typeface="Arial" panose="020B0604020202020204" pitchFamily="34" charset="0"/>
              </a:rPr>
              <a:t>3</a:t>
            </a:r>
            <a:r>
              <a:rPr lang="ar-SA" sz="2200" dirty="0">
                <a:solidFill>
                  <a:schemeClr val="bg1"/>
                </a:solidFill>
                <a:latin typeface="Arial" panose="020B0604020202020204" pitchFamily="34" charset="0"/>
                <a:cs typeface="Arial" panose="020B0604020202020204" pitchFamily="34" charset="0"/>
              </a:rPr>
              <a:t>وَيَهُوذَا وَلَدَ فَارِصَ وَزَارَحَ مِنْ ثَامَارَ. وَفَارِصُ وَلَدَ حَصْرُونَ. وَحَصْرُونُ وَلَدَ أَرَامَ. </a:t>
            </a:r>
            <a:r>
              <a:rPr lang="ar-SA" sz="2200" baseline="30000" dirty="0">
                <a:solidFill>
                  <a:schemeClr val="bg1"/>
                </a:solidFill>
                <a:latin typeface="Arial" panose="020B0604020202020204" pitchFamily="34" charset="0"/>
                <a:cs typeface="Arial" panose="020B0604020202020204" pitchFamily="34" charset="0"/>
              </a:rPr>
              <a:t>4</a:t>
            </a:r>
            <a:r>
              <a:rPr lang="ar-SA" sz="2200" dirty="0">
                <a:solidFill>
                  <a:schemeClr val="bg1"/>
                </a:solidFill>
                <a:latin typeface="Arial" panose="020B0604020202020204" pitchFamily="34" charset="0"/>
                <a:cs typeface="Arial" panose="020B0604020202020204" pitchFamily="34" charset="0"/>
              </a:rPr>
              <a:t>وَأَرَامُ وَلَدَ عَمِّينَادَابَ. وَعَمِّينَادَابُ وَلَدَ نَحْشُونَ. وَنَحْشُونُ وَلَدَ سَلْمُونَ. </a:t>
            </a:r>
            <a:r>
              <a:rPr lang="ar-SA" sz="2200" baseline="30000" dirty="0">
                <a:solidFill>
                  <a:schemeClr val="bg1"/>
                </a:solidFill>
                <a:latin typeface="Arial" panose="020B0604020202020204" pitchFamily="34" charset="0"/>
                <a:cs typeface="Arial" panose="020B0604020202020204" pitchFamily="34" charset="0"/>
              </a:rPr>
              <a:t>5</a:t>
            </a:r>
            <a:r>
              <a:rPr lang="ar-SA" sz="2200" dirty="0">
                <a:solidFill>
                  <a:schemeClr val="bg1"/>
                </a:solidFill>
                <a:latin typeface="Arial" panose="020B0604020202020204" pitchFamily="34" charset="0"/>
                <a:cs typeface="Arial" panose="020B0604020202020204" pitchFamily="34" charset="0"/>
              </a:rPr>
              <a:t>وَسَلْمُونُ وَلَدَ بُوعَزَ مِنْ رَاحَابَ. وَبُوعَزُ وَلَدَ عُوبِيدَ مِنْ رَاعُوثَ. وَعُوبِيدُ وَلَدَ يَسَّى. </a:t>
            </a:r>
            <a:r>
              <a:rPr lang="ar-SA" sz="2200" baseline="30000" dirty="0">
                <a:solidFill>
                  <a:schemeClr val="bg1"/>
                </a:solidFill>
                <a:latin typeface="Arial" panose="020B0604020202020204" pitchFamily="34" charset="0"/>
                <a:cs typeface="Arial" panose="020B0604020202020204" pitchFamily="34" charset="0"/>
              </a:rPr>
              <a:t>6</a:t>
            </a:r>
            <a:r>
              <a:rPr lang="ar-SA" sz="2200" dirty="0">
                <a:solidFill>
                  <a:schemeClr val="bg1"/>
                </a:solidFill>
                <a:latin typeface="Arial" panose="020B0604020202020204" pitchFamily="34" charset="0"/>
                <a:cs typeface="Arial" panose="020B0604020202020204" pitchFamily="34" charset="0"/>
              </a:rPr>
              <a:t>وَيَسَّى وَلَدَ دَاوُدَ الْمَلِكَ. وَدَاوُدُ الْمَلِكُ وَلَدَ سُلَيْمَانَ مِنَ الَّتِي لأُورِيَّا. </a:t>
            </a:r>
            <a:r>
              <a:rPr lang="ar-SA" sz="2200" baseline="30000" dirty="0">
                <a:solidFill>
                  <a:schemeClr val="bg1"/>
                </a:solidFill>
                <a:latin typeface="Arial" panose="020B0604020202020204" pitchFamily="34" charset="0"/>
                <a:cs typeface="Arial" panose="020B0604020202020204" pitchFamily="34" charset="0"/>
              </a:rPr>
              <a:t>7</a:t>
            </a:r>
            <a:r>
              <a:rPr lang="ar-SA" sz="2200" dirty="0">
                <a:solidFill>
                  <a:schemeClr val="bg1"/>
                </a:solidFill>
                <a:latin typeface="Arial" panose="020B0604020202020204" pitchFamily="34" charset="0"/>
                <a:cs typeface="Arial" panose="020B0604020202020204" pitchFamily="34" charset="0"/>
              </a:rPr>
              <a:t>وَسُلَيْمَانُ وَلَدَ رَحَبْعَامَ. وَرَحَبْعَامُ وَلَدَ أَبِيَّا. وَأَبِيَّا وَلَدَ آسَا. </a:t>
            </a:r>
            <a:r>
              <a:rPr lang="ar-SA" sz="2200" baseline="30000" dirty="0">
                <a:solidFill>
                  <a:schemeClr val="bg1"/>
                </a:solidFill>
                <a:latin typeface="Arial" panose="020B0604020202020204" pitchFamily="34" charset="0"/>
                <a:cs typeface="Arial" panose="020B0604020202020204" pitchFamily="34" charset="0"/>
              </a:rPr>
              <a:t>8</a:t>
            </a:r>
            <a:r>
              <a:rPr lang="ar-SA" sz="2200" dirty="0">
                <a:solidFill>
                  <a:schemeClr val="bg1"/>
                </a:solidFill>
                <a:latin typeface="Arial" panose="020B0604020202020204" pitchFamily="34" charset="0"/>
                <a:cs typeface="Arial" panose="020B0604020202020204" pitchFamily="34" charset="0"/>
              </a:rPr>
              <a:t>وَآسَا وَلَدَ يَهُوشَافَاطَ. وَيَهُوشَافَاطُ وَلَدَ يُورَامَ. وَيُورَامُ وَلَدَ عُزِّيَّا. </a:t>
            </a:r>
            <a:r>
              <a:rPr lang="ar-SA" sz="2200" baseline="30000" dirty="0">
                <a:solidFill>
                  <a:schemeClr val="bg1"/>
                </a:solidFill>
                <a:latin typeface="Arial" panose="020B0604020202020204" pitchFamily="34" charset="0"/>
                <a:cs typeface="Arial" panose="020B0604020202020204" pitchFamily="34" charset="0"/>
              </a:rPr>
              <a:t>9</a:t>
            </a:r>
            <a:r>
              <a:rPr lang="ar-SA" sz="2200" dirty="0">
                <a:solidFill>
                  <a:schemeClr val="bg1"/>
                </a:solidFill>
                <a:latin typeface="Arial" panose="020B0604020202020204" pitchFamily="34" charset="0"/>
                <a:cs typeface="Arial" panose="020B0604020202020204" pitchFamily="34" charset="0"/>
              </a:rPr>
              <a:t>وَعُزِّيَّا وَلَدَ يُوثَامَ. وَيُوثَامُ وَلَدَ أَحَازَ. وَأَحَازُ وَلَدَ حِزْقِيَّا. </a:t>
            </a:r>
            <a:r>
              <a:rPr lang="ar-SA" sz="2200" baseline="30000" dirty="0">
                <a:solidFill>
                  <a:schemeClr val="bg1"/>
                </a:solidFill>
                <a:latin typeface="Arial" panose="020B0604020202020204" pitchFamily="34" charset="0"/>
                <a:cs typeface="Arial" panose="020B0604020202020204" pitchFamily="34" charset="0"/>
              </a:rPr>
              <a:t>10</a:t>
            </a:r>
            <a:r>
              <a:rPr lang="ar-SA" sz="2200" dirty="0">
                <a:solidFill>
                  <a:schemeClr val="bg1"/>
                </a:solidFill>
                <a:latin typeface="Arial" panose="020B0604020202020204" pitchFamily="34" charset="0"/>
                <a:cs typeface="Arial" panose="020B0604020202020204" pitchFamily="34" charset="0"/>
              </a:rPr>
              <a:t>وَحِزْقِيَّا وَلَدَ مَنَسَّى. وَمَنَسَّى وَلَدَ آمُونَ. وَآمُونُ وَلَدَ يُوشِيَّا. </a:t>
            </a:r>
            <a:r>
              <a:rPr lang="ar-SA" sz="2200" baseline="30000" dirty="0">
                <a:solidFill>
                  <a:schemeClr val="bg1"/>
                </a:solidFill>
                <a:latin typeface="Arial" panose="020B0604020202020204" pitchFamily="34" charset="0"/>
                <a:cs typeface="Arial" panose="020B0604020202020204" pitchFamily="34" charset="0"/>
              </a:rPr>
              <a:t>11</a:t>
            </a:r>
            <a:r>
              <a:rPr lang="ar-SA" sz="2200" dirty="0">
                <a:solidFill>
                  <a:schemeClr val="bg1"/>
                </a:solidFill>
                <a:latin typeface="Arial" panose="020B0604020202020204" pitchFamily="34" charset="0"/>
                <a:cs typeface="Arial" panose="020B0604020202020204" pitchFamily="34" charset="0"/>
              </a:rPr>
              <a:t>وَيُوشِيَّا وَلَدَ يَكُنْيَا وَإِخْوَتَهُ عِنْدَ سَبْيِ بَابِلَ. </a:t>
            </a:r>
            <a:r>
              <a:rPr lang="ar-SA" sz="2200" baseline="30000" dirty="0">
                <a:solidFill>
                  <a:schemeClr val="bg1"/>
                </a:solidFill>
                <a:latin typeface="Arial" panose="020B0604020202020204" pitchFamily="34" charset="0"/>
                <a:cs typeface="Arial" panose="020B0604020202020204" pitchFamily="34" charset="0"/>
              </a:rPr>
              <a:t>12</a:t>
            </a:r>
            <a:r>
              <a:rPr lang="ar-SA" sz="2200" dirty="0">
                <a:solidFill>
                  <a:schemeClr val="bg1"/>
                </a:solidFill>
                <a:latin typeface="Arial" panose="020B0604020202020204" pitchFamily="34" charset="0"/>
                <a:cs typeface="Arial" panose="020B0604020202020204" pitchFamily="34" charset="0"/>
              </a:rPr>
              <a:t>وَبَعْدَ سَبْيِ بَابِلَ يَكُنْيَا وَلَدَ شَأَلْتِئِيلَ. وَشَأَلْتِئِيلُ وَلَدَ زَرُبَّابِلَ. </a:t>
            </a:r>
            <a:r>
              <a:rPr lang="ar-SA" sz="2200" baseline="30000" dirty="0">
                <a:solidFill>
                  <a:schemeClr val="bg1"/>
                </a:solidFill>
                <a:latin typeface="Arial" panose="020B0604020202020204" pitchFamily="34" charset="0"/>
                <a:cs typeface="Arial" panose="020B0604020202020204" pitchFamily="34" charset="0"/>
              </a:rPr>
              <a:t>13</a:t>
            </a:r>
            <a:r>
              <a:rPr lang="ar-SA" sz="2200" dirty="0">
                <a:solidFill>
                  <a:schemeClr val="bg1"/>
                </a:solidFill>
                <a:latin typeface="Arial" panose="020B0604020202020204" pitchFamily="34" charset="0"/>
                <a:cs typeface="Arial" panose="020B0604020202020204" pitchFamily="34" charset="0"/>
              </a:rPr>
              <a:t>وَزَرُبَّابِلُ وَلَدَ أَبِيهُودَ. وَأَبِيهُودُ وَلَدَ أَلِيَاقِيمَ. وَأَلِيَاقِيمُ وَلَدَ عَازُورَ. </a:t>
            </a:r>
            <a:r>
              <a:rPr lang="ar-SA" sz="2200" baseline="30000" dirty="0">
                <a:solidFill>
                  <a:schemeClr val="bg1"/>
                </a:solidFill>
                <a:latin typeface="Arial" panose="020B0604020202020204" pitchFamily="34" charset="0"/>
                <a:cs typeface="Arial" panose="020B0604020202020204" pitchFamily="34" charset="0"/>
              </a:rPr>
              <a:t>14</a:t>
            </a:r>
            <a:r>
              <a:rPr lang="ar-SA" sz="2200" dirty="0">
                <a:solidFill>
                  <a:schemeClr val="bg1"/>
                </a:solidFill>
                <a:latin typeface="Arial" panose="020B0604020202020204" pitchFamily="34" charset="0"/>
                <a:cs typeface="Arial" panose="020B0604020202020204" pitchFamily="34" charset="0"/>
              </a:rPr>
              <a:t>وَعَازُورُ وَلَدَ صَادُوقَ. وَصَادُوقُ وَلَدَ أَخِيمَ. وَأَخِيمُ وَلَدَ أَلِيُودَ. </a:t>
            </a:r>
            <a:r>
              <a:rPr lang="ar-SA" sz="2200" baseline="30000" dirty="0">
                <a:solidFill>
                  <a:schemeClr val="bg1"/>
                </a:solidFill>
                <a:latin typeface="Arial" panose="020B0604020202020204" pitchFamily="34" charset="0"/>
                <a:cs typeface="Arial" panose="020B0604020202020204" pitchFamily="34" charset="0"/>
              </a:rPr>
              <a:t>15</a:t>
            </a:r>
            <a:r>
              <a:rPr lang="ar-SA" sz="2200" dirty="0">
                <a:solidFill>
                  <a:schemeClr val="bg1"/>
                </a:solidFill>
                <a:latin typeface="Arial" panose="020B0604020202020204" pitchFamily="34" charset="0"/>
                <a:cs typeface="Arial" panose="020B0604020202020204" pitchFamily="34" charset="0"/>
              </a:rPr>
              <a:t>وَأَلِيُودُ وَلَدَ أَلِيعَازَرَ. وَأَلِيعَازَرُ وَلَدَ مَتَّانَ. وَمَتَّانُ وَلَدَ يَعْقُوبَ. </a:t>
            </a:r>
            <a:r>
              <a:rPr lang="ar-SA" sz="2200" baseline="30000" dirty="0">
                <a:solidFill>
                  <a:schemeClr val="bg1"/>
                </a:solidFill>
                <a:latin typeface="Arial" panose="020B0604020202020204" pitchFamily="34" charset="0"/>
                <a:cs typeface="Arial" panose="020B0604020202020204" pitchFamily="34" charset="0"/>
              </a:rPr>
              <a:t>16</a:t>
            </a:r>
            <a:r>
              <a:rPr lang="ar-SA" sz="2200" dirty="0">
                <a:solidFill>
                  <a:schemeClr val="bg1"/>
                </a:solidFill>
                <a:latin typeface="Arial" panose="020B0604020202020204" pitchFamily="34" charset="0"/>
                <a:cs typeface="Arial" panose="020B0604020202020204" pitchFamily="34" charset="0"/>
              </a:rPr>
              <a:t>وَيَعْقُوبُ وَلَدَ يُوسُفَ رَجُلَ مَرْيَمَ الَّتِي وُلِدَ مِنْهَا يَسُوعُ الَّذِي يُدْعَى الْمَسِيحَ</a:t>
            </a:r>
            <a:endParaRPr kumimoji="0" lang="en-US" sz="2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699" name="Rectangle 3"/>
          <p:cNvSpPr>
            <a:spLocks noGrp="1" noChangeArrowheads="1"/>
          </p:cNvSpPr>
          <p:nvPr>
            <p:ph type="title"/>
          </p:nvPr>
        </p:nvSpPr>
        <p:spPr>
          <a:xfrm>
            <a:off x="0" y="274638"/>
            <a:ext cx="9144000" cy="994122"/>
          </a:xfrm>
        </p:spPr>
        <p:txBody>
          <a:bodyPr/>
          <a:lstStyle/>
          <a:p>
            <a:pPr eaLnBrk="1" hangingPunct="1">
              <a:defRPr/>
            </a:pPr>
            <a:r>
              <a:rPr lang="ar-JO" sz="4000" b="1" dirty="0">
                <a:solidFill>
                  <a:srgbClr val="FFCC99"/>
                </a:solidFill>
                <a:latin typeface="Arial" panose="020B0604020202020204" pitchFamily="34" charset="0"/>
                <a:ea typeface="ＭＳ Ｐゴシック" charset="0"/>
                <a:cs typeface="Arial" panose="020B0604020202020204" pitchFamily="34" charset="0"/>
              </a:rPr>
              <a:t>طريقة مملة للبدء بكتاب ؟</a:t>
            </a:r>
            <a:endParaRPr lang="en-US" sz="4000" b="1" dirty="0">
              <a:solidFill>
                <a:srgbClr val="FFCC99"/>
              </a:solidFill>
              <a:latin typeface="Arial" panose="020B0604020202020204" pitchFamily="34" charset="0"/>
              <a:ea typeface="ＭＳ Ｐゴシック" charset="0"/>
              <a:cs typeface="Arial" panose="020B0604020202020204" pitchFamily="34" charset="0"/>
            </a:endParaRPr>
          </a:p>
        </p:txBody>
      </p:sp>
      <p:pic>
        <p:nvPicPr>
          <p:cNvPr id="29700" name="Picture 4" descr="Jerry Benjamin"/>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a:ext>
            </a:extLst>
          </a:blip>
          <a:srcRect/>
          <a:stretch>
            <a:fillRect/>
          </a:stretch>
        </p:blipFill>
        <p:spPr>
          <a:xfrm>
            <a:off x="5472134" y="1557339"/>
            <a:ext cx="3062287" cy="4614862"/>
          </a:xfrm>
        </p:spPr>
      </p:pic>
      <p:sp>
        <p:nvSpPr>
          <p:cNvPr id="29701" name="Text Box 5"/>
          <p:cNvSpPr txBox="1">
            <a:spLocks noChangeArrowheads="1"/>
          </p:cNvSpPr>
          <p:nvPr/>
        </p:nvSpPr>
        <p:spPr bwMode="auto">
          <a:xfrm>
            <a:off x="785786" y="2590800"/>
            <a:ext cx="3500462" cy="2062004"/>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JO" sz="3200" b="1" dirty="0">
                <a:solidFill>
                  <a:schemeClr val="bg1"/>
                </a:solidFill>
                <a:latin typeface="Arial" pitchFamily="34" charset="0"/>
                <a:cs typeface="Arial" pitchFamily="34" charset="0"/>
              </a:rPr>
              <a:t>يذكر جيري: لقد أذهلتني الآية الأولى . قال أن يسوع كان من أقرباء أجدادي .</a:t>
            </a:r>
            <a:endParaRPr kumimoji="0" lang="en-US" sz="3200" b="1" i="0" u="none" strike="noStrike" kern="1200" cap="none" spc="0" normalizeH="0" baseline="0" noProof="0" dirty="0">
              <a:ln>
                <a:noFill/>
              </a:ln>
              <a:solidFill>
                <a:schemeClr val="bg1"/>
              </a:solidFill>
              <a:effectLst/>
              <a:uLnTx/>
              <a:uFillTx/>
              <a:latin typeface="Arial" pitchFamily="34" charset="0"/>
              <a:cs typeface="Arial" pitchFamily="34" charset="0"/>
            </a:endParaRPr>
          </a:p>
        </p:txBody>
      </p:sp>
      <p:sp>
        <p:nvSpPr>
          <p:cNvPr id="6" name="Text Box 31"/>
          <p:cNvSpPr txBox="1">
            <a:spLocks noChangeArrowheads="1"/>
          </p:cNvSpPr>
          <p:nvPr/>
        </p:nvSpPr>
        <p:spPr bwMode="auto">
          <a:xfrm>
            <a:off x="5472134" y="1556813"/>
            <a:ext cx="3062287" cy="461566"/>
          </a:xfrm>
          <a:prstGeom prst="rect">
            <a:avLst/>
          </a:prstGeom>
          <a:solidFill>
            <a:schemeClr val="bg1"/>
          </a:solidFill>
          <a:ln w="9525">
            <a:noFill/>
            <a:miter lim="800000"/>
            <a:headEnd/>
            <a:tailEnd/>
          </a:ln>
          <a:effectLst/>
        </p:spPr>
        <p:txBody>
          <a:bodyPr wrap="squar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404"/>
                </a:solidFill>
                <a:effectLst/>
                <a:uLnTx/>
                <a:uFillTx/>
                <a:latin typeface="Arial" panose="020B0604020202020204" pitchFamily="34" charset="0"/>
                <a:ea typeface="ＭＳ Ｐゴシック" charset="-128"/>
                <a:cs typeface="Arial" panose="020B0604020202020204" pitchFamily="34" charset="0"/>
              </a:rPr>
              <a:t>إرميا بنيامين</a:t>
            </a:r>
            <a:endParaRPr kumimoji="0" lang="en-US" sz="2400" b="1" i="0" u="none" strike="noStrike" kern="1200" cap="none" spc="0" normalizeH="0" baseline="0" noProof="0" dirty="0">
              <a:ln>
                <a:noFill/>
              </a:ln>
              <a:solidFill>
                <a:srgbClr val="000404"/>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20771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iterate type="lt">
                                    <p:tmPct val="0"/>
                                  </p:iterate>
                                  <p:childTnLst>
                                    <p:set>
                                      <p:cBhvr>
                                        <p:cTn id="21" dur="1" fill="hold">
                                          <p:stCondLst>
                                            <p:cond delay="0"/>
                                          </p:stCondLst>
                                        </p:cTn>
                                        <p:tgtEl>
                                          <p:spTgt spid="29701"/>
                                        </p:tgtEl>
                                        <p:attrNameLst>
                                          <p:attrName>style.visibility</p:attrName>
                                        </p:attrNameLst>
                                      </p:cBhvr>
                                      <p:to>
                                        <p:strVal val="visible"/>
                                      </p:to>
                                    </p:set>
                                    <p:animEffect transition="in" filter="dissolve">
                                      <p:cBhvr>
                                        <p:cTn id="2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ar-JO" sz="4800" b="1" dirty="0">
                <a:solidFill>
                  <a:schemeClr val="bg1"/>
                </a:solidFill>
                <a:latin typeface="Arial" panose="020B0604020202020204" pitchFamily="34" charset="0"/>
                <a:ea typeface="ＭＳ Ｐゴシック" charset="0"/>
                <a:cs typeface="Arial" panose="020B0604020202020204" pitchFamily="34" charset="0"/>
              </a:rPr>
              <a:t>أثبت أن </a:t>
            </a:r>
            <a:br>
              <a:rPr lang="ar-JO" sz="4800" b="1" dirty="0">
                <a:solidFill>
                  <a:schemeClr val="bg1"/>
                </a:solidFill>
                <a:latin typeface="Arial" panose="020B0604020202020204" pitchFamily="34" charset="0"/>
                <a:ea typeface="ＭＳ Ｐゴシック" charset="0"/>
                <a:cs typeface="Arial" panose="020B0604020202020204" pitchFamily="34" charset="0"/>
              </a:rPr>
            </a:br>
            <a:r>
              <a:rPr lang="ar-JO" sz="4800" b="1" dirty="0">
                <a:solidFill>
                  <a:schemeClr val="bg1"/>
                </a:solidFill>
                <a:latin typeface="Arial" panose="020B0604020202020204" pitchFamily="34" charset="0"/>
                <a:ea typeface="ＭＳ Ｐゴシック" charset="0"/>
                <a:cs typeface="Arial" panose="020B0604020202020204" pitchFamily="34" charset="0"/>
              </a:rPr>
              <a:t>يسوع ملك</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7780" y="0"/>
            <a:ext cx="4671788" cy="6914246"/>
          </a:xfrm>
          <a:prstGeom prst="rect">
            <a:avLst/>
          </a:prstGeom>
        </p:spPr>
      </p:pic>
    </p:spTree>
    <p:extLst>
      <p:ext uri="{BB962C8B-B14F-4D97-AF65-F5344CB8AC3E}">
        <p14:creationId xmlns:p14="http://schemas.microsoft.com/office/powerpoint/2010/main" val="25333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ar-JO" b="1" dirty="0">
                <a:effectLst>
                  <a:outerShdw blurRad="38100" dist="38100" dir="2700000" algn="tl">
                    <a:srgbClr val="000000">
                      <a:alpha val="43137"/>
                    </a:srgbClr>
                  </a:outerShdw>
                </a:effectLst>
              </a:rPr>
              <a:t>ذكر داود قبل إبراهيم</a:t>
            </a:r>
            <a:endParaRPr lang="en-US" b="1" dirty="0">
              <a:effectLst>
                <a:outerShdw blurRad="38100" dist="38100" dir="2700000" algn="tl">
                  <a:srgbClr val="000000">
                    <a:alpha val="43137"/>
                  </a:srgbClr>
                </a:outerShdw>
              </a:effectLst>
            </a:endParaRPr>
          </a:p>
        </p:txBody>
      </p:sp>
      <p:sp>
        <p:nvSpPr>
          <p:cNvPr id="3" name="Title 1"/>
          <p:cNvSpPr txBox="1">
            <a:spLocks/>
          </p:cNvSpPr>
          <p:nvPr/>
        </p:nvSpPr>
        <p:spPr bwMode="auto">
          <a:xfrm>
            <a:off x="-23722" y="1628800"/>
            <a:ext cx="4883754" cy="5040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E3EBF1"/>
                </a:solidFill>
              </a:rPr>
              <a:t>كتاب ميلاد                   يسوع المسيح                  </a:t>
            </a:r>
            <a:r>
              <a:rPr lang="ar-JO" sz="3600" b="1" dirty="0">
                <a:solidFill>
                  <a:srgbClr val="FFFF00"/>
                </a:solidFill>
              </a:rPr>
              <a:t>ابن داود                        </a:t>
            </a:r>
            <a:r>
              <a:rPr lang="ar-JO" sz="3600" b="1" dirty="0">
                <a:solidFill>
                  <a:srgbClr val="E3EBF1"/>
                </a:solidFill>
              </a:rPr>
              <a:t>ابن 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(مت 1: 1)</a:t>
            </a:r>
            <a:endPar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endParaRPr>
          </a:p>
        </p:txBody>
      </p:sp>
      <p:pic>
        <p:nvPicPr>
          <p:cNvPr id="5" name="Picture 4"/>
          <p:cNvPicPr>
            <a:picLocks noChangeAspect="1"/>
          </p:cNvPicPr>
          <p:nvPr/>
        </p:nvPicPr>
        <p:blipFill>
          <a:blip r:embed="rId2"/>
          <a:stretch>
            <a:fillRect/>
          </a:stretch>
        </p:blipFill>
        <p:spPr>
          <a:xfrm>
            <a:off x="5004048" y="1556793"/>
            <a:ext cx="3959696" cy="4794338"/>
          </a:xfrm>
          <a:prstGeom prst="rect">
            <a:avLst/>
          </a:prstGeom>
        </p:spPr>
      </p:pic>
    </p:spTree>
    <p:extLst>
      <p:ext uri="{BB962C8B-B14F-4D97-AF65-F5344CB8AC3E}">
        <p14:creationId xmlns:p14="http://schemas.microsoft.com/office/powerpoint/2010/main" val="2247600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481772" y="115305"/>
            <a:ext cx="530716"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69</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2227" name="Text Box 3"/>
          <p:cNvSpPr txBox="1">
            <a:spLocks noChangeArrowheads="1"/>
          </p:cNvSpPr>
          <p:nvPr/>
        </p:nvSpPr>
        <p:spPr bwMode="auto">
          <a:xfrm>
            <a:off x="228600" y="1108493"/>
            <a:ext cx="8686800" cy="3539332"/>
          </a:xfrm>
          <a:prstGeom prst="rect">
            <a:avLst/>
          </a:prstGeom>
          <a:solidFill>
            <a:srgbClr val="DDDDD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cs typeface="Times New Roman" charset="0"/>
              </a:rPr>
              <a:t>يقدم متى المسيح بصفته المسيا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cs typeface="Times New Roman" charset="0"/>
              </a:rPr>
              <a:t>في الأدوار الثلاثة المطلوبة :</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sz="2800" b="1" dirty="0">
                <a:solidFill>
                  <a:srgbClr val="000000"/>
                </a:solidFill>
                <a:cs typeface="Times New Roman" charset="0"/>
              </a:rPr>
              <a:t>النبي : خطابات (الإصحاحات 5-7، 10، 13، 18، 23-25)</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sz="2800" b="1" dirty="0">
                <a:solidFill>
                  <a:srgbClr val="000000"/>
                </a:solidFill>
                <a:cs typeface="Times New Roman" charset="0"/>
              </a:rPr>
              <a:t>الكاهن : الموت الكفاري (الإصحاحات 26-27)</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endPar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sz="2800" b="1" dirty="0">
                <a:solidFill>
                  <a:srgbClr val="000000"/>
                </a:solidFill>
                <a:cs typeface="Times New Roman" charset="0"/>
              </a:rPr>
              <a:t>الملك : ابن داود (1: 1، 9: 27، 23: 23 ... الخ)</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2228" name="Text Box 4"/>
          <p:cNvSpPr txBox="1">
            <a:spLocks noChangeArrowheads="1"/>
          </p:cNvSpPr>
          <p:nvPr/>
        </p:nvSpPr>
        <p:spPr bwMode="auto">
          <a:xfrm>
            <a:off x="0" y="5181621"/>
            <a:ext cx="9144000" cy="52312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ar-JO" sz="2800" b="1" dirty="0">
                <a:latin typeface="Arial" pitchFamily="34" charset="0"/>
                <a:cs typeface="Arial" pitchFamily="34" charset="0"/>
              </a:rPr>
              <a:t>دعم وجهة النظر الحرفية للملكوت واسع النطاق</a:t>
            </a:r>
            <a:endParaRPr kumimoji="0" lang="en-US" sz="28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178181" name="Rectangle 5"/>
          <p:cNvSpPr>
            <a:spLocks noGrp="1" noChangeArrowheads="1"/>
          </p:cNvSpPr>
          <p:nvPr>
            <p:ph type="title" idx="4294967295"/>
          </p:nvPr>
        </p:nvSpPr>
        <p:spPr>
          <a:xfrm>
            <a:off x="2438421" y="148643"/>
            <a:ext cx="4271963" cy="709190"/>
          </a:xfrm>
          <a:solidFill>
            <a:srgbClr val="660066"/>
          </a:solidFill>
        </p:spPr>
        <p:txBody>
          <a:bodyPr>
            <a:spAutoFit/>
          </a:bodyPr>
          <a:lstStyle/>
          <a:p>
            <a:pPr eaLnBrk="1" hangingPunct="1">
              <a:defRPr/>
            </a:pPr>
            <a:r>
              <a:rPr lang="ar-JO" sz="4000" b="1" dirty="0">
                <a:solidFill>
                  <a:srgbClr val="FFFFFF"/>
                </a:solidFill>
                <a:effectLst>
                  <a:outerShdw blurRad="38100" dist="38100" dir="2700000" algn="tl">
                    <a:srgbClr val="000000"/>
                  </a:outerShdw>
                </a:effectLst>
                <a:latin typeface="Arial" charset="0"/>
                <a:ea typeface="ＭＳ Ｐゴシック" charset="0"/>
                <a:cs typeface="Arial" charset="0"/>
              </a:rPr>
              <a:t>ألقاب مسيانية</a:t>
            </a: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986687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bg/>
                                          </p:spTgt>
                                        </p:tgtEl>
                                        <p:attrNameLst>
                                          <p:attrName>style.visibility</p:attrName>
                                        </p:attrNameLst>
                                      </p:cBhvr>
                                      <p:to>
                                        <p:strVal val="visible"/>
                                      </p:to>
                                    </p:set>
                                    <p:anim calcmode="lin" valueType="num">
                                      <p:cBhvr additive="base">
                                        <p:cTn id="7" dur="500" fill="hold"/>
                                        <p:tgtEl>
                                          <p:spTgt spid="5222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 calcmode="lin" valueType="num">
                                      <p:cBhvr additive="base">
                                        <p:cTn id="13"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1" end="1"/>
                                            </p:txEl>
                                          </p:spTgt>
                                        </p:tgtEl>
                                        <p:attrNameLst>
                                          <p:attrName>style.visibility</p:attrName>
                                        </p:attrNameLst>
                                      </p:cBhvr>
                                      <p:to>
                                        <p:strVal val="visible"/>
                                      </p:to>
                                    </p:set>
                                    <p:anim calcmode="lin" valueType="num">
                                      <p:cBhvr additive="base">
                                        <p:cTn id="19"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27">
                                            <p:txEl>
                                              <p:pRg st="2" end="2"/>
                                            </p:txEl>
                                          </p:spTgt>
                                        </p:tgtEl>
                                        <p:attrNameLst>
                                          <p:attrName>style.visibility</p:attrName>
                                        </p:attrNameLst>
                                      </p:cBhvr>
                                      <p:to>
                                        <p:strVal val="visible"/>
                                      </p:to>
                                    </p:set>
                                    <p:anim calcmode="lin" valueType="num">
                                      <p:cBhvr additive="base">
                                        <p:cTn id="25"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2227">
                                            <p:txEl>
                                              <p:pRg st="3" end="3"/>
                                            </p:txEl>
                                          </p:spTgt>
                                        </p:tgtEl>
                                        <p:attrNameLst>
                                          <p:attrName>style.visibility</p:attrName>
                                        </p:attrNameLst>
                                      </p:cBhvr>
                                      <p:to>
                                        <p:strVal val="visible"/>
                                      </p:to>
                                    </p:set>
                                    <p:anim calcmode="lin" valueType="num">
                                      <p:cBhvr additive="base">
                                        <p:cTn id="31"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2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2227">
                                            <p:txEl>
                                              <p:pRg st="6" end="6"/>
                                            </p:txEl>
                                          </p:spTgt>
                                        </p:tgtEl>
                                        <p:attrNameLst>
                                          <p:attrName>style.visibility</p:attrName>
                                        </p:attrNameLst>
                                      </p:cBhvr>
                                      <p:to>
                                        <p:strVal val="visible"/>
                                      </p:to>
                                    </p:set>
                                    <p:anim calcmode="lin" valueType="num">
                                      <p:cBhvr additive="base">
                                        <p:cTn id="43" dur="500" fill="hold"/>
                                        <p:tgtEl>
                                          <p:spTgt spid="5222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222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2227">
                                            <p:txEl>
                                              <p:pRg st="7" end="7"/>
                                            </p:txEl>
                                          </p:spTgt>
                                        </p:tgtEl>
                                        <p:attrNameLst>
                                          <p:attrName>style.visibility</p:attrName>
                                        </p:attrNameLst>
                                      </p:cBhvr>
                                      <p:to>
                                        <p:strVal val="visible"/>
                                      </p:to>
                                    </p:set>
                                    <p:anim calcmode="lin" valueType="num">
                                      <p:cBhvr additive="base">
                                        <p:cTn id="49" dur="500" fill="hold"/>
                                        <p:tgtEl>
                                          <p:spTgt spid="5222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222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52228"/>
                                        </p:tgtEl>
                                        <p:attrNameLst>
                                          <p:attrName>style.visibility</p:attrName>
                                        </p:attrNameLst>
                                      </p:cBhvr>
                                      <p:to>
                                        <p:strVal val="visible"/>
                                      </p:to>
                                    </p:set>
                                    <p:anim calcmode="lin" valueType="num">
                                      <p:cBhvr additive="base">
                                        <p:cTn id="55" dur="500" fill="hold"/>
                                        <p:tgtEl>
                                          <p:spTgt spid="52228"/>
                                        </p:tgtEl>
                                        <p:attrNameLst>
                                          <p:attrName>ppt_x</p:attrName>
                                        </p:attrNameLst>
                                      </p:cBhvr>
                                      <p:tavLst>
                                        <p:tav tm="0">
                                          <p:val>
                                            <p:strVal val="1+#ppt_w/2"/>
                                          </p:val>
                                        </p:tav>
                                        <p:tav tm="100000">
                                          <p:val>
                                            <p:strVal val="#ppt_x"/>
                                          </p:val>
                                        </p:tav>
                                      </p:tavLst>
                                    </p:anim>
                                    <p:anim calcmode="lin" valueType="num">
                                      <p:cBhvr additive="base">
                                        <p:cTn id="56"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autoUpdateAnimBg="0"/>
      <p:bldP spid="52228"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46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4"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6325" name="Rectangle 5"/>
          <p:cNvSpPr>
            <a:spLocks noChangeArrowheads="1"/>
          </p:cNvSpPr>
          <p:nvPr/>
        </p:nvSpPr>
        <p:spPr bwMode="auto">
          <a:xfrm>
            <a:off x="650875" y="681059"/>
            <a:ext cx="1881188" cy="11976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دعوة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إبراهيم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26" name="Rectangle 6"/>
          <p:cNvSpPr>
            <a:spLocks noChangeArrowheads="1"/>
          </p:cNvSpPr>
          <p:nvPr/>
        </p:nvSpPr>
        <p:spPr bwMode="auto">
          <a:xfrm>
            <a:off x="1108096" y="3603625"/>
            <a:ext cx="15732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5BFF5B"/>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2800" b="1" u="none" strike="noStrike" kern="1200" cap="none" spc="0" normalizeH="0" baseline="0" noProof="0" dirty="0">
              <a:ln>
                <a:noFill/>
              </a:ln>
              <a:solidFill>
                <a:srgbClr val="5BFF5B"/>
              </a:solidFill>
              <a:effectLst/>
              <a:uLnTx/>
              <a:uFillTx/>
              <a:latin typeface="Arial" panose="020B0604020202020204" pitchFamily="34" charset="0"/>
              <a:ea typeface="ＭＳ Ｐゴシック" charset="-128"/>
              <a:cs typeface="Arial" panose="020B0604020202020204" pitchFamily="34" charset="0"/>
            </a:endParaRPr>
          </a:p>
        </p:txBody>
      </p:sp>
      <p:sp>
        <p:nvSpPr>
          <p:cNvPr id="284677"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678"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679"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680"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681"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682" name="Text Box 13"/>
          <p:cNvSpPr txBox="1">
            <a:spLocks noChangeArrowheads="1"/>
          </p:cNvSpPr>
          <p:nvPr/>
        </p:nvSpPr>
        <p:spPr bwMode="auto">
          <a:xfrm>
            <a:off x="8729164" y="104797"/>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56334" name="Text Box 14"/>
          <p:cNvSpPr txBox="1">
            <a:spLocks noChangeArrowheads="1"/>
          </p:cNvSpPr>
          <p:nvPr/>
        </p:nvSpPr>
        <p:spPr bwMode="auto">
          <a:xfrm>
            <a:off x="6635750" y="649292"/>
            <a:ext cx="2193925" cy="1569562"/>
          </a:xfrm>
          <a:prstGeom prst="rect">
            <a:avLst/>
          </a:prstGeom>
          <a:noFill/>
          <a:ln w="9525">
            <a:noFill/>
            <a:miter lim="800000"/>
            <a:headEnd/>
            <a:tailEnd/>
          </a:ln>
          <a:effectLst>
            <a:outerShdw blurRad="63500" dist="46662" dir="3284183" algn="ctr" rotWithShape="0">
              <a:schemeClr val="bg2">
                <a:alpha val="74998"/>
              </a:schemeClr>
            </a:outerShdw>
          </a:effec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العهد</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مع             إبراهيم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15: 9-18</a:t>
            </a:r>
            <a:endParaRPr kumimoji="0" lang="en-US" sz="2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335" name="Rectangle 15"/>
          <p:cNvSpPr>
            <a:spLocks noChangeArrowheads="1"/>
          </p:cNvSpPr>
          <p:nvPr/>
        </p:nvSpPr>
        <p:spPr bwMode="auto">
          <a:xfrm>
            <a:off x="3951309" y="3582990"/>
            <a:ext cx="1571625"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5BFF5B"/>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2800" b="1" u="none" strike="noStrike" kern="1200" cap="none" spc="0" normalizeH="0" baseline="0" noProof="0" dirty="0">
              <a:ln>
                <a:noFill/>
              </a:ln>
              <a:solidFill>
                <a:srgbClr val="5BFF5B"/>
              </a:solidFill>
              <a:effectLst/>
              <a:uLnTx/>
              <a:uFillTx/>
              <a:latin typeface="Arial" panose="020B0604020202020204" pitchFamily="34" charset="0"/>
              <a:ea typeface="ＭＳ Ｐゴシック" charset="-128"/>
              <a:cs typeface="Arial" panose="020B0604020202020204" pitchFamily="34" charset="0"/>
            </a:endParaRPr>
          </a:p>
        </p:txBody>
      </p:sp>
      <p:sp>
        <p:nvSpPr>
          <p:cNvPr id="56336" name="Rectangle 16"/>
          <p:cNvSpPr>
            <a:spLocks noChangeArrowheads="1"/>
          </p:cNvSpPr>
          <p:nvPr/>
        </p:nvSpPr>
        <p:spPr bwMode="auto">
          <a:xfrm>
            <a:off x="6118246" y="3598864"/>
            <a:ext cx="24876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5BFF5B"/>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2800" b="1" u="none" strike="noStrike" kern="1200" cap="none" spc="0" normalizeH="0" baseline="0" noProof="0" dirty="0">
              <a:ln>
                <a:noFill/>
              </a:ln>
              <a:solidFill>
                <a:srgbClr val="5BFF5B"/>
              </a:solidFill>
              <a:effectLst/>
              <a:uLnTx/>
              <a:uFillTx/>
              <a:latin typeface="Arial" panose="020B0604020202020204" pitchFamily="34" charset="0"/>
              <a:ea typeface="ＭＳ Ｐゴシック" charset="-128"/>
              <a:cs typeface="Arial" panose="020B0604020202020204" pitchFamily="34" charset="0"/>
            </a:endParaRPr>
          </a:p>
        </p:txBody>
      </p:sp>
      <p:sp>
        <p:nvSpPr>
          <p:cNvPr id="56337" name="Rectangle 17"/>
          <p:cNvSpPr>
            <a:spLocks noChangeArrowheads="1"/>
          </p:cNvSpPr>
          <p:nvPr/>
        </p:nvSpPr>
        <p:spPr bwMode="auto">
          <a:xfrm>
            <a:off x="1109684"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13: 15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38"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39" name="Rectangle 19"/>
          <p:cNvSpPr>
            <a:spLocks noChangeArrowheads="1"/>
          </p:cNvSpPr>
          <p:nvPr/>
        </p:nvSpPr>
        <p:spPr bwMode="auto">
          <a:xfrm>
            <a:off x="3884634"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40" name="Rectangle 20"/>
          <p:cNvSpPr>
            <a:spLocks noChangeArrowheads="1"/>
          </p:cNvSpPr>
          <p:nvPr/>
        </p:nvSpPr>
        <p:spPr bwMode="auto">
          <a:xfrm>
            <a:off x="6551634"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41"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13: 14-16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42" name="Rectangle 22"/>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9-18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43" name="Rectangle 23"/>
          <p:cNvSpPr>
            <a:spLocks noChangeArrowheads="1"/>
          </p:cNvSpPr>
          <p:nvPr/>
        </p:nvSpPr>
        <p:spPr bwMode="auto">
          <a:xfrm>
            <a:off x="315913" y="6365875"/>
            <a:ext cx="8634412" cy="4591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39"/>
                </a:solidFill>
                <a:effectLst/>
                <a:uLnTx/>
                <a:uFillTx/>
                <a:latin typeface="Arial" panose="020B0604020202020204" pitchFamily="34" charset="0"/>
                <a:ea typeface="ＭＳ Ｐゴシック" charset="-128"/>
                <a:cs typeface="Arial" panose="020B0604020202020204" pitchFamily="34" charset="0"/>
              </a:rPr>
              <a:t>العمود الفقري للوحي الكتابي</a:t>
            </a:r>
            <a:endParaRPr kumimoji="0" lang="en-US" sz="2400" b="1" u="none" strike="noStrike" kern="1200" cap="none" spc="0" normalizeH="0" baseline="0" noProof="0" dirty="0">
              <a:ln>
                <a:noFill/>
              </a:ln>
              <a:solidFill>
                <a:srgbClr val="FFFF39"/>
              </a:solidFill>
              <a:effectLst/>
              <a:uLnTx/>
              <a:uFillTx/>
              <a:latin typeface="Arial" panose="020B0604020202020204" pitchFamily="34" charset="0"/>
              <a:ea typeface="ＭＳ Ｐゴシック" charset="-128"/>
              <a:cs typeface="Arial" panose="020B0604020202020204" pitchFamily="34" charset="0"/>
            </a:endParaRPr>
          </a:p>
        </p:txBody>
      </p:sp>
      <p:sp>
        <p:nvSpPr>
          <p:cNvPr id="56344" name="Line 24"/>
          <p:cNvSpPr>
            <a:spLocks noChangeShapeType="1"/>
          </p:cNvSpPr>
          <p:nvPr/>
        </p:nvSpPr>
        <p:spPr bwMode="auto">
          <a:xfrm flipV="1">
            <a:off x="1668484"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56345" name="Line 25"/>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56346" name="Rectangle 26"/>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العهود الفرعية</a:t>
            </a:r>
            <a:r>
              <a:rPr kumimoji="0" lang="ar-JO" sz="2000" b="1" u="none" strike="noStrike" kern="1200" cap="none" spc="0" normalizeH="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 الموسعة</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56347" name="Rectangle 27"/>
          <p:cNvSpPr>
            <a:spLocks noChangeArrowheads="1"/>
          </p:cNvSpPr>
          <p:nvPr/>
        </p:nvSpPr>
        <p:spPr bwMode="auto">
          <a:xfrm>
            <a:off x="790575" y="2443164"/>
            <a:ext cx="2198688"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أبدي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56348" name="Rectangle 28"/>
          <p:cNvSpPr>
            <a:spLocks noChangeArrowheads="1"/>
          </p:cNvSpPr>
          <p:nvPr/>
        </p:nvSpPr>
        <p:spPr bwMode="auto">
          <a:xfrm>
            <a:off x="3635375" y="2422526"/>
            <a:ext cx="21955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حرفي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56349" name="Rectangle 29"/>
          <p:cNvSpPr>
            <a:spLocks noChangeArrowheads="1"/>
          </p:cNvSpPr>
          <p:nvPr/>
        </p:nvSpPr>
        <p:spPr bwMode="auto">
          <a:xfrm>
            <a:off x="5668964" y="2438401"/>
            <a:ext cx="3475037"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غير مشروط</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284699" name="Text Box 30"/>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56351" name="Rectangle 31"/>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56352" name="Rectangle 32"/>
          <p:cNvSpPr>
            <a:spLocks noChangeArrowheads="1"/>
          </p:cNvSpPr>
          <p:nvPr/>
        </p:nvSpPr>
        <p:spPr bwMode="auto">
          <a:xfrm>
            <a:off x="8098606" y="6525411"/>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18</a:t>
            </a:r>
          </a:p>
        </p:txBody>
      </p:sp>
      <p:sp>
        <p:nvSpPr>
          <p:cNvPr id="284702" name="Text Box 33"/>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©2004 TBBMI</a:t>
            </a:r>
          </a:p>
        </p:txBody>
      </p:sp>
      <p:sp>
        <p:nvSpPr>
          <p:cNvPr id="56354" name="Rectangle 34"/>
          <p:cNvSpPr>
            <a:spLocks noChangeArrowheads="1"/>
          </p:cNvSpPr>
          <p:nvPr/>
        </p:nvSpPr>
        <p:spPr bwMode="auto">
          <a:xfrm>
            <a:off x="7593704" y="6526998"/>
            <a:ext cx="665367"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7.2.05B.</a:t>
            </a:r>
          </a:p>
        </p:txBody>
      </p:sp>
      <p:sp>
        <p:nvSpPr>
          <p:cNvPr id="56355" name="Rectangle 35"/>
          <p:cNvSpPr>
            <a:spLocks noChangeArrowheads="1"/>
          </p:cNvSpPr>
          <p:nvPr/>
        </p:nvSpPr>
        <p:spPr bwMode="auto">
          <a:xfrm>
            <a:off x="882650" y="5246689"/>
            <a:ext cx="1570038" cy="52265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56" name="Rectangle 36"/>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تث 30: 1-10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57" name="Rectangle 37"/>
          <p:cNvSpPr>
            <a:spLocks noChangeArrowheads="1"/>
          </p:cNvSpPr>
          <p:nvPr/>
        </p:nvSpPr>
        <p:spPr bwMode="auto">
          <a:xfrm>
            <a:off x="3805238" y="5248275"/>
            <a:ext cx="1543050" cy="52265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الداوودي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6358" name="Rectangle 38"/>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4-16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284708" name="Group 39"/>
          <p:cNvGrpSpPr>
            <a:grpSpLocks/>
          </p:cNvGrpSpPr>
          <p:nvPr/>
        </p:nvGrpSpPr>
        <p:grpSpPr bwMode="auto">
          <a:xfrm>
            <a:off x="133371" y="1200150"/>
            <a:ext cx="307975" cy="4598988"/>
            <a:chOff x="84" y="756"/>
            <a:chExt cx="194" cy="2897"/>
          </a:xfrm>
        </p:grpSpPr>
        <p:sp>
          <p:nvSpPr>
            <p:cNvPr id="284711" name="AutoShape 40"/>
            <p:cNvSpPr>
              <a:spLocks noChangeArrowheads="1"/>
            </p:cNvSpPr>
            <p:nvPr/>
          </p:nvSpPr>
          <p:spPr bwMode="auto">
            <a:xfrm>
              <a:off x="92" y="75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712" name="AutoShape 41"/>
            <p:cNvSpPr>
              <a:spLocks noChangeArrowheads="1"/>
            </p:cNvSpPr>
            <p:nvPr/>
          </p:nvSpPr>
          <p:spPr bwMode="auto">
            <a:xfrm>
              <a:off x="92" y="1688"/>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713" name="AutoShape 42"/>
            <p:cNvSpPr>
              <a:spLocks noChangeArrowheads="1"/>
            </p:cNvSpPr>
            <p:nvPr/>
          </p:nvSpPr>
          <p:spPr bwMode="auto">
            <a:xfrm>
              <a:off x="84" y="240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4714" name="AutoShape 43"/>
            <p:cNvSpPr>
              <a:spLocks noChangeArrowheads="1"/>
            </p:cNvSpPr>
            <p:nvPr/>
          </p:nvSpPr>
          <p:spPr bwMode="auto">
            <a:xfrm>
              <a:off x="92" y="347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6364" name="AutoShape 44"/>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84710" name="Title 44"/>
          <p:cNvSpPr>
            <a:spLocks noGrp="1"/>
          </p:cNvSpPr>
          <p:nvPr>
            <p:ph type="ctrTitle"/>
          </p:nvPr>
        </p:nvSpPr>
        <p:spPr>
          <a:xfrm>
            <a:off x="2819400" y="609601"/>
            <a:ext cx="3733800" cy="1219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b="1" dirty="0">
                <a:latin typeface="Arial" panose="020B0604020202020204" pitchFamily="34" charset="0"/>
                <a:ea typeface="ＭＳ Ｐゴシック" charset="0"/>
                <a:cs typeface="Arial" panose="020B0604020202020204" pitchFamily="34" charset="0"/>
              </a:rPr>
              <a:t>العهد     الإبراهيمي</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461245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57"/>
                                        </p:tgtEl>
                                        <p:attrNameLst>
                                          <p:attrName>style.visibility</p:attrName>
                                        </p:attrNameLst>
                                      </p:cBhvr>
                                      <p:to>
                                        <p:strVal val="visible"/>
                                      </p:to>
                                    </p:set>
                                    <p:animEffect transition="in" filter="dissolve">
                                      <p:cBhvr>
                                        <p:cTn id="11" dur="500"/>
                                        <p:tgtEl>
                                          <p:spTgt spid="5635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6358"/>
                                        </p:tgtEl>
                                        <p:attrNameLst>
                                          <p:attrName>style.visibility</p:attrName>
                                        </p:attrNameLst>
                                      </p:cBhvr>
                                      <p:to>
                                        <p:strVal val="visible"/>
                                      </p:to>
                                    </p:set>
                                    <p:animEffect transition="in" filter="dissolve">
                                      <p:cBhvr>
                                        <p:cTn id="15" dur="500"/>
                                        <p:tgtEl>
                                          <p:spTgt spid="56358"/>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6364"/>
                                        </p:tgtEl>
                                        <p:attrNameLst>
                                          <p:attrName>style.visibility</p:attrName>
                                        </p:attrNameLst>
                                      </p:cBhvr>
                                      <p:to>
                                        <p:strVal val="visible"/>
                                      </p:to>
                                    </p:set>
                                    <p:anim calcmode="lin" valueType="num">
                                      <p:cBhvr>
                                        <p:cTn id="19" dur="500" fill="hold"/>
                                        <p:tgtEl>
                                          <p:spTgt spid="56364"/>
                                        </p:tgtEl>
                                        <p:attrNameLst>
                                          <p:attrName>ppt_w</p:attrName>
                                        </p:attrNameLst>
                                      </p:cBhvr>
                                      <p:tavLst>
                                        <p:tav tm="0">
                                          <p:val>
                                            <p:fltVal val="0"/>
                                          </p:val>
                                        </p:tav>
                                        <p:tav tm="100000">
                                          <p:val>
                                            <p:strVal val="#ppt_w"/>
                                          </p:val>
                                        </p:tav>
                                      </p:tavLst>
                                    </p:anim>
                                    <p:anim calcmode="lin" valueType="num">
                                      <p:cBhvr>
                                        <p:cTn id="20" dur="500" fill="hold"/>
                                        <p:tgtEl>
                                          <p:spTgt spid="56364"/>
                                        </p:tgtEl>
                                        <p:attrNameLst>
                                          <p:attrName>ppt_h</p:attrName>
                                        </p:attrNameLst>
                                      </p:cBhvr>
                                      <p:tavLst>
                                        <p:tav tm="0">
                                          <p:val>
                                            <p:fltVal val="0"/>
                                          </p:val>
                                        </p:tav>
                                        <p:tav tm="100000">
                                          <p:val>
                                            <p:strVal val="#ppt_h"/>
                                          </p:val>
                                        </p:tav>
                                      </p:tavLst>
                                    </p:anim>
                                    <p:anim calcmode="lin" valueType="num">
                                      <p:cBhvr>
                                        <p:cTn id="21" dur="500" fill="hold"/>
                                        <p:tgtEl>
                                          <p:spTgt spid="56364"/>
                                        </p:tgtEl>
                                        <p:attrNameLst>
                                          <p:attrName>ppt_x</p:attrName>
                                        </p:attrNameLst>
                                      </p:cBhvr>
                                      <p:tavLst>
                                        <p:tav tm="0">
                                          <p:val>
                                            <p:fltVal val="0.5"/>
                                          </p:val>
                                        </p:tav>
                                        <p:tav tm="100000">
                                          <p:val>
                                            <p:strVal val="#ppt_x"/>
                                          </p:val>
                                        </p:tav>
                                      </p:tavLst>
                                    </p:anim>
                                    <p:anim calcmode="lin" valueType="num">
                                      <p:cBhvr>
                                        <p:cTn id="22" dur="500" fill="hold"/>
                                        <p:tgtEl>
                                          <p:spTgt spid="563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7" grpId="0" autoUpdateAnimBg="0"/>
      <p:bldP spid="56358" grpId="0" autoUpdateAnimBg="0"/>
      <p:bldP spid="5636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79408" y="152400"/>
            <a:ext cx="4435468" cy="1036638"/>
          </a:xfrm>
          <a:noFill/>
        </p:spPr>
        <p:txBody>
          <a:bodyPr/>
          <a:lstStyle/>
          <a:p>
            <a:pPr algn="r" eaLnBrk="1" hangingPunct="1"/>
            <a:r>
              <a:rPr lang="ar-JO" sz="4000" b="1" dirty="0">
                <a:solidFill>
                  <a:schemeClr val="bg1"/>
                </a:solidFill>
                <a:effectLst>
                  <a:glow rad="177800">
                    <a:schemeClr val="tx1"/>
                  </a:glow>
                </a:effectLst>
                <a:latin typeface="Arial"/>
                <a:ea typeface="ＭＳ Ｐゴシック" charset="0"/>
                <a:cs typeface="Arial"/>
              </a:rPr>
              <a:t>آية رئيسية</a:t>
            </a:r>
            <a:br>
              <a:rPr lang="en-US" sz="4000" b="1" dirty="0">
                <a:solidFill>
                  <a:schemeClr val="bg1"/>
                </a:solidFill>
                <a:effectLst>
                  <a:glow rad="177800">
                    <a:schemeClr val="tx1"/>
                  </a:glow>
                </a:effectLst>
                <a:latin typeface="Arial"/>
                <a:ea typeface="ＭＳ Ｐゴシック" charset="0"/>
                <a:cs typeface="Arial"/>
              </a:rPr>
            </a:br>
            <a:r>
              <a:rPr lang="ar-JO" sz="4000" b="1" dirty="0">
                <a:solidFill>
                  <a:schemeClr val="bg1"/>
                </a:solidFill>
                <a:effectLst>
                  <a:glow rad="177800">
                    <a:schemeClr val="tx1"/>
                  </a:glow>
                </a:effectLst>
                <a:latin typeface="Arial"/>
                <a:ea typeface="ＭＳ Ｐゴシック" charset="0"/>
                <a:cs typeface="Arial"/>
              </a:rPr>
              <a:t>2 صم 7: 12-13</a:t>
            </a:r>
            <a:endParaRPr lang="en-US" sz="4000" b="1" dirty="0">
              <a:solidFill>
                <a:schemeClr val="bg1"/>
              </a:solidFill>
              <a:effectLst>
                <a:glow rad="177800">
                  <a:schemeClr val="tx1"/>
                </a:glow>
              </a:effectLst>
              <a:latin typeface="Arial"/>
              <a:ea typeface="ＭＳ Ｐゴシック" charset="0"/>
              <a:cs typeface="Arial"/>
            </a:endParaRPr>
          </a:p>
        </p:txBody>
      </p:sp>
      <p:sp>
        <p:nvSpPr>
          <p:cNvPr id="87044" name="Text Box 8"/>
          <p:cNvSpPr txBox="1">
            <a:spLocks noChangeArrowheads="1"/>
          </p:cNvSpPr>
          <p:nvPr/>
        </p:nvSpPr>
        <p:spPr bwMode="auto">
          <a:xfrm>
            <a:off x="8305808" y="76206"/>
            <a:ext cx="70383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209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6089" name="Rectangle 9"/>
          <p:cNvSpPr>
            <a:spLocks noChangeArrowheads="1"/>
          </p:cNvSpPr>
          <p:nvPr/>
        </p:nvSpPr>
        <p:spPr bwMode="auto">
          <a:xfrm>
            <a:off x="4572000" y="214290"/>
            <a:ext cx="4572000" cy="6643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342543" marR="0" lvl="0" indent="-342543"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متى كملت أيامك واضطجعت مع آبائك أقيم بعدك نسلك الذي يخرج من أحشائك وأثبت مملكته هو يبني بيتاً لاسمي وأنا اثبت كرسي مملكته إلى الأبد</a:t>
            </a:r>
            <a:endPar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681355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5332952C-AB4C-74BD-D6C0-2A77CBD847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6" t="5625" r="10028" b="13904"/>
          <a:stretch/>
        </p:blipFill>
        <p:spPr bwMode="auto">
          <a:xfrm>
            <a:off x="32698" y="44624"/>
            <a:ext cx="9063665" cy="68133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0"/>
            <a:ext cx="9144000" cy="2204864"/>
          </a:xfrm>
          <a:noFill/>
        </p:spPr>
        <p:txBody>
          <a:bodyPr/>
          <a:lstStyle/>
          <a:p>
            <a:r>
              <a:rPr lang="ar-JO" sz="5400" b="1" dirty="0">
                <a:solidFill>
                  <a:srgbClr val="FFFFFF"/>
                </a:solidFill>
                <a:effectLst>
                  <a:glow rad="228600">
                    <a:srgbClr val="000000"/>
                  </a:glow>
                </a:effectLst>
                <a:latin typeface="Arial" panose="020B0604020202020204" pitchFamily="34" charset="0"/>
                <a:cs typeface="Arial" panose="020B0604020202020204" pitchFamily="34" charset="0"/>
              </a:rPr>
              <a:t>مقدمة</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1-2</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قدم كتبة الأناجيل شخص المسيح من خلال التأكيد على مصادرهم وألوهيته لتأكيد صحة ادعاءاتهم</a:t>
            </a:r>
            <a:r>
              <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971635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ChangeArrowheads="1"/>
          </p:cNvSpPr>
          <p:nvPr/>
        </p:nvSpPr>
        <p:spPr bwMode="auto">
          <a:xfrm>
            <a:off x="0" y="0"/>
            <a:ext cx="9201150" cy="685800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372" name="Rectangle 4"/>
          <p:cNvSpPr>
            <a:spLocks noChangeArrowheads="1"/>
          </p:cNvSpPr>
          <p:nvPr/>
        </p:nvSpPr>
        <p:spPr bwMode="auto">
          <a:xfrm>
            <a:off x="241321" y="3903663"/>
            <a:ext cx="8740775" cy="2244115"/>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صموئيل 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16 ويأمن </a:t>
            </a:r>
            <a:r>
              <a:rPr lang="ar-JO" sz="3600" b="1" dirty="0">
                <a:solidFill>
                  <a:srgbClr val="FFFF00"/>
                </a:solidFill>
                <a:latin typeface="Arial" panose="020B0604020202020204" pitchFamily="34" charset="0"/>
                <a:cs typeface="Arial" panose="020B0604020202020204" pitchFamily="34" charset="0"/>
              </a:rPr>
              <a:t>بيتك</a:t>
            </a:r>
            <a:r>
              <a:rPr lang="ar-JO" sz="3600" b="1" dirty="0">
                <a:solidFill>
                  <a:srgbClr val="FFFFFF"/>
                </a:solidFill>
                <a:latin typeface="Arial" panose="020B0604020202020204" pitchFamily="34" charset="0"/>
                <a:cs typeface="Arial" panose="020B0604020202020204" pitchFamily="34" charset="0"/>
              </a:rPr>
              <a:t> و</a:t>
            </a:r>
            <a:r>
              <a:rPr lang="ar-JO" sz="3600" b="1" dirty="0">
                <a:solidFill>
                  <a:srgbClr val="FFFF00"/>
                </a:solidFill>
                <a:latin typeface="Arial" panose="020B0604020202020204" pitchFamily="34" charset="0"/>
                <a:cs typeface="Arial" panose="020B0604020202020204" pitchFamily="34" charset="0"/>
              </a:rPr>
              <a:t>مملكتك</a:t>
            </a:r>
            <a:r>
              <a:rPr lang="ar-JO" sz="3600" b="1" dirty="0">
                <a:solidFill>
                  <a:srgbClr val="FFFFFF"/>
                </a:solidFill>
                <a:latin typeface="Arial" panose="020B0604020202020204" pitchFamily="34" charset="0"/>
                <a:cs typeface="Arial" panose="020B0604020202020204" pitchFamily="34" charset="0"/>
              </a:rPr>
              <a:t> </a:t>
            </a:r>
            <a:r>
              <a:rPr lang="ar-JO" sz="3600" b="1" u="sng" dirty="0">
                <a:solidFill>
                  <a:srgbClr val="92D050"/>
                </a:solidFill>
                <a:latin typeface="Arial" panose="020B0604020202020204" pitchFamily="34" charset="0"/>
                <a:cs typeface="Arial" panose="020B0604020202020204" pitchFamily="34" charset="0"/>
              </a:rPr>
              <a:t>إلى الأبد </a:t>
            </a:r>
            <a:r>
              <a:rPr lang="ar-JO" sz="3600" b="1" dirty="0">
                <a:solidFill>
                  <a:srgbClr val="FFFFFF"/>
                </a:solidFill>
                <a:latin typeface="Arial" panose="020B0604020202020204" pitchFamily="34" charset="0"/>
                <a:cs typeface="Arial" panose="020B0604020202020204" pitchFamily="34" charset="0"/>
              </a:rPr>
              <a:t>أمامك </a:t>
            </a:r>
            <a:r>
              <a:rPr lang="ar-JO" sz="3600" b="1" dirty="0">
                <a:solidFill>
                  <a:srgbClr val="FFFF00"/>
                </a:solidFill>
                <a:latin typeface="Arial" panose="020B0604020202020204" pitchFamily="34" charset="0"/>
                <a:cs typeface="Arial" panose="020B0604020202020204" pitchFamily="34" charset="0"/>
              </a:rPr>
              <a:t>كرسيك</a:t>
            </a:r>
            <a:r>
              <a:rPr lang="ar-JO" sz="3600" b="1" dirty="0">
                <a:solidFill>
                  <a:srgbClr val="FFFFFF"/>
                </a:solidFill>
                <a:latin typeface="Arial" panose="020B0604020202020204" pitchFamily="34" charset="0"/>
                <a:cs typeface="Arial" panose="020B0604020202020204" pitchFamily="34" charset="0"/>
              </a:rPr>
              <a:t> يكون ثابتاً </a:t>
            </a:r>
            <a:r>
              <a:rPr lang="ar-JO" sz="3600" b="1" u="sng" dirty="0">
                <a:solidFill>
                  <a:srgbClr val="92D050"/>
                </a:solidFill>
                <a:latin typeface="Arial" panose="020B0604020202020204" pitchFamily="34" charset="0"/>
                <a:cs typeface="Arial" panose="020B0604020202020204" pitchFamily="34" charset="0"/>
              </a:rPr>
              <a:t>إلى الأبد</a:t>
            </a:r>
            <a:endParaRPr kumimoji="0" lang="en-US" sz="3200" b="1" u="sng" strike="noStrike" kern="1200" cap="none" spc="0" normalizeH="0" baseline="0" noProof="0" dirty="0">
              <a:ln>
                <a:noFill/>
              </a:ln>
              <a:solidFill>
                <a:srgbClr val="92D050"/>
              </a:solidFill>
              <a:effectLst/>
              <a:uLnTx/>
              <a:uFillTx/>
              <a:latin typeface="Arial" panose="020B0604020202020204" pitchFamily="34" charset="0"/>
              <a:cs typeface="Arial" panose="020B0604020202020204" pitchFamily="34" charset="0"/>
            </a:endParaRPr>
          </a:p>
        </p:txBody>
      </p:sp>
      <p:sp>
        <p:nvSpPr>
          <p:cNvPr id="58373" name="Rectangle 5"/>
          <p:cNvSpPr>
            <a:spLocks noChangeArrowheads="1"/>
          </p:cNvSpPr>
          <p:nvPr/>
        </p:nvSpPr>
        <p:spPr bwMode="auto">
          <a:xfrm>
            <a:off x="754063" y="357190"/>
            <a:ext cx="7110412" cy="52265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FAFD00"/>
                </a:solidFill>
                <a:effectLst/>
                <a:uLnTx/>
                <a:uFillTx/>
                <a:latin typeface="Arial" panose="020B0604020202020204" pitchFamily="34" charset="0"/>
                <a:ea typeface="ＭＳ Ｐゴシック" charset="-128"/>
                <a:cs typeface="Arial" panose="020B0604020202020204" pitchFamily="34" charset="0"/>
              </a:rPr>
              <a:t>                            </a:t>
            </a:r>
          </a:p>
        </p:txBody>
      </p:sp>
      <p:sp>
        <p:nvSpPr>
          <p:cNvPr id="58375" name="Oval 7"/>
          <p:cNvSpPr>
            <a:spLocks noChangeArrowheads="1"/>
          </p:cNvSpPr>
          <p:nvPr/>
        </p:nvSpPr>
        <p:spPr bwMode="auto">
          <a:xfrm>
            <a:off x="1285853" y="4786322"/>
            <a:ext cx="1285884" cy="857256"/>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8376" name="Oval 8"/>
          <p:cNvSpPr>
            <a:spLocks noChangeArrowheads="1"/>
          </p:cNvSpPr>
          <p:nvPr/>
        </p:nvSpPr>
        <p:spPr bwMode="auto">
          <a:xfrm>
            <a:off x="4714877" y="4857760"/>
            <a:ext cx="1357322" cy="78581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58377" name="Oval 9"/>
          <p:cNvSpPr>
            <a:spLocks noChangeArrowheads="1"/>
          </p:cNvSpPr>
          <p:nvPr/>
        </p:nvSpPr>
        <p:spPr bwMode="auto">
          <a:xfrm>
            <a:off x="6215074" y="5000636"/>
            <a:ext cx="857256" cy="698489"/>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86730" name="Text Box 12"/>
          <p:cNvSpPr txBox="1">
            <a:spLocks noChangeArrowheads="1"/>
          </p:cNvSpPr>
          <p:nvPr/>
        </p:nvSpPr>
        <p:spPr bwMode="auto">
          <a:xfrm>
            <a:off x="8470900" y="52260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86731" name="Text Box 13"/>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58382" name="Rectangle 14"/>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58383" name="Rectangle 15"/>
          <p:cNvSpPr>
            <a:spLocks noChangeArrowheads="1"/>
          </p:cNvSpPr>
          <p:nvPr/>
        </p:nvSpPr>
        <p:spPr bwMode="auto">
          <a:xfrm>
            <a:off x="8098606" y="6525411"/>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19</a:t>
            </a:r>
          </a:p>
        </p:txBody>
      </p:sp>
      <p:sp>
        <p:nvSpPr>
          <p:cNvPr id="286734" name="Text Box 16"/>
          <p:cNvSpPr txBox="1">
            <a:spLocks noChangeArrowheads="1"/>
          </p:cNvSpPr>
          <p:nvPr/>
        </p:nvSpPr>
        <p:spPr bwMode="auto">
          <a:xfrm>
            <a:off x="8736822" y="6424940"/>
            <a:ext cx="312706" cy="369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a:t>
            </a:r>
          </a:p>
        </p:txBody>
      </p:sp>
      <p:sp>
        <p:nvSpPr>
          <p:cNvPr id="286735" name="Text Box 17"/>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©2004 TBBMI</a:t>
            </a:r>
          </a:p>
        </p:txBody>
      </p:sp>
      <p:sp>
        <p:nvSpPr>
          <p:cNvPr id="58386" name="Rectangle 18"/>
          <p:cNvSpPr>
            <a:spLocks noChangeArrowheads="1"/>
          </p:cNvSpPr>
          <p:nvPr/>
        </p:nvSpPr>
        <p:spPr bwMode="auto">
          <a:xfrm>
            <a:off x="7593704" y="6526998"/>
            <a:ext cx="665367"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8.0.05B.</a:t>
            </a:r>
          </a:p>
        </p:txBody>
      </p:sp>
      <p:sp>
        <p:nvSpPr>
          <p:cNvPr id="58387" name="Text Box 19"/>
          <p:cNvSpPr txBox="1">
            <a:spLocks noChangeArrowheads="1"/>
          </p:cNvSpPr>
          <p:nvPr/>
        </p:nvSpPr>
        <p:spPr bwMode="auto">
          <a:xfrm>
            <a:off x="1562100" y="2941638"/>
            <a:ext cx="5988050" cy="769342"/>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128"/>
                <a:cs typeface="Arial" panose="020B0604020202020204" pitchFamily="34" charset="0"/>
              </a:rPr>
              <a:t>ثلاث </a:t>
            </a:r>
            <a:r>
              <a:rPr lang="ar-JO" sz="4400" b="1" dirty="0">
                <a:solidFill>
                  <a:srgbClr val="99CCFF"/>
                </a:solidFill>
                <a:latin typeface="Arial" panose="020B0604020202020204" pitchFamily="34" charset="0"/>
                <a:ea typeface="ＭＳ Ｐゴシック" charset="-128"/>
                <a:cs typeface="Arial" panose="020B0604020202020204" pitchFamily="34" charset="0"/>
              </a:rPr>
              <a:t>ضمانات</a:t>
            </a:r>
            <a:endParaRPr kumimoji="0" lang="ar-JO" sz="44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128"/>
              <a:cs typeface="Arial" panose="020B0604020202020204" pitchFamily="34" charset="0"/>
            </a:endParaRPr>
          </a:p>
        </p:txBody>
      </p:sp>
      <p:sp>
        <p:nvSpPr>
          <p:cNvPr id="20" name="Title 19"/>
          <p:cNvSpPr>
            <a:spLocks noGrp="1"/>
          </p:cNvSpPr>
          <p:nvPr>
            <p:ph type="title" idx="4294967295"/>
          </p:nvPr>
        </p:nvSpPr>
        <p:spPr>
          <a:xfrm>
            <a:off x="0" y="874219"/>
            <a:ext cx="9144000" cy="2121005"/>
          </a:xfrm>
          <a:prstGeom prst="rect">
            <a:avLst/>
          </a:prstGeom>
          <a:ln w="12700">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a:spcBef>
                <a:spcPct val="50000"/>
              </a:spcBef>
              <a:defRPr/>
            </a:pPr>
            <a:r>
              <a:rPr lang="ar-JO" sz="6600" b="1" dirty="0">
                <a:solidFill>
                  <a:schemeClr val="tx1"/>
                </a:solidFill>
                <a:latin typeface="Arial" panose="020B0604020202020204" pitchFamily="34" charset="0"/>
                <a:ea typeface="ＭＳ Ｐゴシック" charset="0"/>
                <a:cs typeface="Arial" panose="020B0604020202020204" pitchFamily="34" charset="0"/>
              </a:rPr>
              <a:t>العهد</a:t>
            </a:r>
            <a:br>
              <a:rPr lang="ar-JO" sz="6600" b="1" dirty="0">
                <a:solidFill>
                  <a:schemeClr val="tx1"/>
                </a:solidFill>
                <a:latin typeface="Arial" panose="020B0604020202020204" pitchFamily="34" charset="0"/>
                <a:ea typeface="ＭＳ Ｐゴシック" charset="0"/>
                <a:cs typeface="Arial" panose="020B0604020202020204" pitchFamily="34" charset="0"/>
              </a:rPr>
            </a:br>
            <a:r>
              <a:rPr lang="ar-JO" sz="6600" b="1" dirty="0">
                <a:solidFill>
                  <a:schemeClr val="tx1"/>
                </a:solidFill>
                <a:latin typeface="Arial" panose="020B0604020202020204" pitchFamily="34" charset="0"/>
                <a:ea typeface="ＭＳ Ｐゴシック" charset="0"/>
                <a:cs typeface="Arial" panose="020B0604020202020204" pitchFamily="34" charset="0"/>
              </a:rPr>
              <a:t>الداوودي</a:t>
            </a:r>
            <a:endParaRPr lang="en-US" sz="66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016602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dissolve">
                                      <p:cBhvr>
                                        <p:cTn id="7" dur="500"/>
                                        <p:tgtEl>
                                          <p:spTgt spid="58371"/>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8387"/>
                                        </p:tgtEl>
                                        <p:attrNameLst>
                                          <p:attrName>style.visibility</p:attrName>
                                        </p:attrNameLst>
                                      </p:cBhvr>
                                      <p:to>
                                        <p:strVal val="visible"/>
                                      </p:to>
                                    </p:set>
                                    <p:anim calcmode="lin" valueType="num">
                                      <p:cBhvr>
                                        <p:cTn id="11" dur="500" fill="hold"/>
                                        <p:tgtEl>
                                          <p:spTgt spid="58387"/>
                                        </p:tgtEl>
                                        <p:attrNameLst>
                                          <p:attrName>ppt_w</p:attrName>
                                        </p:attrNameLst>
                                      </p:cBhvr>
                                      <p:tavLst>
                                        <p:tav tm="0">
                                          <p:val>
                                            <p:fltVal val="0"/>
                                          </p:val>
                                        </p:tav>
                                        <p:tav tm="100000">
                                          <p:val>
                                            <p:strVal val="#ppt_w"/>
                                          </p:val>
                                        </p:tav>
                                      </p:tavLst>
                                    </p:anim>
                                    <p:anim calcmode="lin" valueType="num">
                                      <p:cBhvr>
                                        <p:cTn id="12" dur="500" fill="hold"/>
                                        <p:tgtEl>
                                          <p:spTgt spid="58387"/>
                                        </p:tgtEl>
                                        <p:attrNameLst>
                                          <p:attrName>ppt_h</p:attrName>
                                        </p:attrNameLst>
                                      </p:cBhvr>
                                      <p:tavLst>
                                        <p:tav tm="0">
                                          <p:val>
                                            <p:fltVal val="0"/>
                                          </p:val>
                                        </p:tav>
                                        <p:tav tm="100000">
                                          <p:val>
                                            <p:strVal val="#ppt_h"/>
                                          </p:val>
                                        </p:tav>
                                      </p:tavLst>
                                    </p:anim>
                                    <p:anim calcmode="lin" valueType="num">
                                      <p:cBhvr>
                                        <p:cTn id="13" dur="500" fill="hold"/>
                                        <p:tgtEl>
                                          <p:spTgt spid="58387"/>
                                        </p:tgtEl>
                                        <p:attrNameLst>
                                          <p:attrName>ppt_x</p:attrName>
                                        </p:attrNameLst>
                                      </p:cBhvr>
                                      <p:tavLst>
                                        <p:tav tm="0">
                                          <p:val>
                                            <p:fltVal val="0.5"/>
                                          </p:val>
                                        </p:tav>
                                        <p:tav tm="100000">
                                          <p:val>
                                            <p:strVal val="#ppt_x"/>
                                          </p:val>
                                        </p:tav>
                                      </p:tavLst>
                                    </p:anim>
                                    <p:anim calcmode="lin" valueType="num">
                                      <p:cBhvr>
                                        <p:cTn id="14" dur="500" fill="hold"/>
                                        <p:tgtEl>
                                          <p:spTgt spid="5838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8372"/>
                                        </p:tgtEl>
                                        <p:attrNameLst>
                                          <p:attrName>style.visibility</p:attrName>
                                        </p:attrNameLst>
                                      </p:cBhvr>
                                      <p:to>
                                        <p:strVal val="visible"/>
                                      </p:to>
                                    </p:set>
                                    <p:animEffect transition="in" filter="dissolve">
                                      <p:cBhvr>
                                        <p:cTn id="19" dur="500"/>
                                        <p:tgtEl>
                                          <p:spTgt spid="583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8375"/>
                                        </p:tgtEl>
                                        <p:attrNameLst>
                                          <p:attrName>style.visibility</p:attrName>
                                        </p:attrNameLst>
                                      </p:cBhvr>
                                      <p:to>
                                        <p:strVal val="visible"/>
                                      </p:to>
                                    </p:set>
                                    <p:animEffect transition="in" filter="dissolve">
                                      <p:cBhvr>
                                        <p:cTn id="24" dur="500"/>
                                        <p:tgtEl>
                                          <p:spTgt spid="5837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8376"/>
                                        </p:tgtEl>
                                        <p:attrNameLst>
                                          <p:attrName>style.visibility</p:attrName>
                                        </p:attrNameLst>
                                      </p:cBhvr>
                                      <p:to>
                                        <p:strVal val="visible"/>
                                      </p:to>
                                    </p:set>
                                    <p:animEffect transition="in" filter="dissolve">
                                      <p:cBhvr>
                                        <p:cTn id="29" dur="500"/>
                                        <p:tgtEl>
                                          <p:spTgt spid="583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8377"/>
                                        </p:tgtEl>
                                        <p:attrNameLst>
                                          <p:attrName>style.visibility</p:attrName>
                                        </p:attrNameLst>
                                      </p:cBhvr>
                                      <p:to>
                                        <p:strVal val="visible"/>
                                      </p:to>
                                    </p:set>
                                    <p:animEffect transition="in" filter="dissolve">
                                      <p:cBhvr>
                                        <p:cTn id="34" dur="5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utoUpdateAnimBg="0"/>
      <p:bldP spid="58375" grpId="0" animBg="1"/>
      <p:bldP spid="58376" grpId="0" animBg="1"/>
      <p:bldP spid="58377" grpId="0" animBg="1"/>
      <p:bldP spid="5838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ChangeArrowheads="1"/>
          </p:cNvSpPr>
          <p:nvPr/>
        </p:nvSpPr>
        <p:spPr bwMode="auto">
          <a:xfrm>
            <a:off x="754063" y="357190"/>
            <a:ext cx="7110412" cy="52265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FAFD00"/>
                </a:solidFill>
                <a:effectLst/>
                <a:uLnTx/>
                <a:uFillTx/>
                <a:latin typeface="Arial" panose="020B0604020202020204" pitchFamily="34" charset="0"/>
                <a:ea typeface="ＭＳ Ｐゴシック" charset="-128"/>
                <a:cs typeface="Arial" panose="020B0604020202020204" pitchFamily="34" charset="0"/>
              </a:rPr>
              <a:t>                            </a:t>
            </a:r>
          </a:p>
        </p:txBody>
      </p:sp>
      <p:sp>
        <p:nvSpPr>
          <p:cNvPr id="288771" name="Text Box 4"/>
          <p:cNvSpPr txBox="1">
            <a:spLocks noChangeArrowheads="1"/>
          </p:cNvSpPr>
          <p:nvPr/>
        </p:nvSpPr>
        <p:spPr bwMode="auto">
          <a:xfrm>
            <a:off x="8729164" y="104797"/>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288772" name="Text Box 5"/>
          <p:cNvSpPr txBox="1">
            <a:spLocks noChangeArrowheads="1"/>
          </p:cNvSpPr>
          <p:nvPr/>
        </p:nvSpPr>
        <p:spPr bwMode="auto">
          <a:xfrm>
            <a:off x="8882063" y="53276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88773" name="AutoShape 7"/>
          <p:cNvSpPr>
            <a:spLocks noChangeArrowheads="1"/>
          </p:cNvSpPr>
          <p:nvPr/>
        </p:nvSpPr>
        <p:spPr bwMode="auto">
          <a:xfrm>
            <a:off x="539750" y="1239838"/>
            <a:ext cx="8077200" cy="4743450"/>
          </a:xfrm>
          <a:prstGeom prst="roundRect">
            <a:avLst>
              <a:gd name="adj" fmla="val 16667"/>
            </a:avLst>
          </a:prstGeom>
          <a:gradFill rotWithShape="0">
            <a:gsLst>
              <a:gs pos="0">
                <a:srgbClr val="000000"/>
              </a:gs>
              <a:gs pos="50000">
                <a:srgbClr val="000099"/>
              </a:gs>
              <a:gs pos="100000">
                <a:srgbClr val="000000"/>
              </a:gs>
            </a:gsLst>
            <a:lin ang="5400000" scaled="1"/>
          </a:gradFill>
          <a:ln w="57150">
            <a:solidFill>
              <a:srgbClr val="FF3300"/>
            </a:solidFill>
            <a:round/>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8774" name="Text Box 10"/>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60427" name="Rectangle 11"/>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60428" name="Rectangle 12"/>
          <p:cNvSpPr>
            <a:spLocks noChangeArrowheads="1"/>
          </p:cNvSpPr>
          <p:nvPr/>
        </p:nvSpPr>
        <p:spPr bwMode="auto">
          <a:xfrm>
            <a:off x="8098606" y="6525411"/>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20</a:t>
            </a:r>
          </a:p>
        </p:txBody>
      </p:sp>
      <p:sp>
        <p:nvSpPr>
          <p:cNvPr id="288777" name="Text Box 13"/>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©2004 TBBMI</a:t>
            </a:r>
          </a:p>
        </p:txBody>
      </p:sp>
      <p:sp>
        <p:nvSpPr>
          <p:cNvPr id="60430" name="Rectangle 14"/>
          <p:cNvSpPr>
            <a:spLocks noChangeArrowheads="1"/>
          </p:cNvSpPr>
          <p:nvPr/>
        </p:nvSpPr>
        <p:spPr bwMode="auto">
          <a:xfrm>
            <a:off x="7593704" y="6526998"/>
            <a:ext cx="665367"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8.0.05B.</a:t>
            </a:r>
          </a:p>
        </p:txBody>
      </p:sp>
      <p:sp>
        <p:nvSpPr>
          <p:cNvPr id="2" name="Title 1"/>
          <p:cNvSpPr>
            <a:spLocks noGrp="1"/>
          </p:cNvSpPr>
          <p:nvPr>
            <p:ph type="title" idx="4294967295"/>
          </p:nvPr>
        </p:nvSpPr>
        <p:spPr>
          <a:xfrm>
            <a:off x="468313" y="1628775"/>
            <a:ext cx="8229600" cy="3730625"/>
          </a:xfrm>
          <a:prstGeom prst="rect">
            <a:avLst/>
          </a:prstGeom>
        </p:spPr>
        <p:txBody>
          <a:bodyPr lIns="91341" tIns="45671" rIns="91341" bIns="45671"/>
          <a:lstStyle/>
          <a:p>
            <a:pPr>
              <a:defRPr/>
            </a:pPr>
            <a:r>
              <a:rPr lang="ar-JO" sz="5400" b="1" kern="1200" dirty="0">
                <a:solidFill>
                  <a:srgbClr val="FFFF00"/>
                </a:solidFill>
                <a:latin typeface="Arial" panose="020B0604020202020204" pitchFamily="34" charset="0"/>
                <a:ea typeface="ＭＳ Ｐゴシック"/>
                <a:cs typeface="Arial" panose="020B0604020202020204" pitchFamily="34" charset="0"/>
              </a:rPr>
              <a:t>السؤال الذي يجب طرحه هو:</a:t>
            </a:r>
            <a:br>
              <a:rPr lang="en-US" sz="5400" b="1" kern="1200" dirty="0">
                <a:solidFill>
                  <a:srgbClr val="FFFF00"/>
                </a:solidFill>
                <a:latin typeface="Arial" panose="020B0604020202020204" pitchFamily="34" charset="0"/>
                <a:ea typeface="ＭＳ Ｐゴシック"/>
                <a:cs typeface="Arial" panose="020B0604020202020204" pitchFamily="34" charset="0"/>
              </a:rPr>
            </a:br>
            <a:br>
              <a:rPr lang="en-US" sz="5400" b="1" kern="1200" dirty="0">
                <a:solidFill>
                  <a:srgbClr val="FFFF00"/>
                </a:solidFill>
                <a:latin typeface="Arial" panose="020B0604020202020204" pitchFamily="34" charset="0"/>
                <a:ea typeface="ＭＳ Ｐゴシック"/>
                <a:cs typeface="Arial" panose="020B0604020202020204" pitchFamily="34" charset="0"/>
              </a:rPr>
            </a:br>
            <a:r>
              <a:rPr lang="ar-JO" sz="5400" b="1" kern="1200" dirty="0">
                <a:solidFill>
                  <a:srgbClr val="FFFF00"/>
                </a:solidFill>
                <a:latin typeface="Arial" panose="020B0604020202020204" pitchFamily="34" charset="0"/>
                <a:ea typeface="ＭＳ Ｐゴシック"/>
                <a:cs typeface="Arial" panose="020B0604020202020204" pitchFamily="34" charset="0"/>
              </a:rPr>
              <a:t>من هو الشخص المؤهل للجلوس على العرش الداوودي؟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745455"/>
      </p:ext>
    </p:extLst>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4684"/>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ChangeArrowheads="1"/>
          </p:cNvSpPr>
          <p:nvPr/>
        </p:nvSpPr>
        <p:spPr bwMode="auto">
          <a:xfrm>
            <a:off x="377825" y="4472405"/>
            <a:ext cx="8255000" cy="881563"/>
          </a:xfrm>
          <a:prstGeom prst="rect">
            <a:avLst/>
          </a:prstGeom>
          <a:noFill/>
          <a:ln w="12700">
            <a:noFill/>
            <a:miter lim="800000"/>
            <a:headEnd/>
            <a:tailEnd/>
          </a:ln>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النسل الداوودي</a:t>
            </a:r>
            <a:endParaRPr kumimoji="0" lang="en-US" sz="6000" b="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2468" name="Rectangle 4"/>
          <p:cNvSpPr>
            <a:spLocks noChangeArrowheads="1"/>
          </p:cNvSpPr>
          <p:nvPr/>
        </p:nvSpPr>
        <p:spPr bwMode="auto">
          <a:xfrm>
            <a:off x="398463" y="5407422"/>
            <a:ext cx="8255000" cy="459100"/>
          </a:xfrm>
          <a:prstGeom prst="rect">
            <a:avLst/>
          </a:prstGeom>
          <a:noFill/>
          <a:ln w="12700">
            <a:noFill/>
            <a:miter lim="800000"/>
            <a:headEnd/>
            <a:tailEnd/>
          </a:ln>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panose="020B0604020202020204" pitchFamily="34" charset="0"/>
                <a:cs typeface="Arial" panose="020B0604020202020204" pitchFamily="34" charset="0"/>
              </a:rPr>
              <a:t>النسب الملكي ليسوع المسيح</a:t>
            </a:r>
            <a:endParaRPr kumimoji="0" lang="en-US" sz="2400" b="1"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panose="020B0604020202020204" pitchFamily="34" charset="0"/>
              <a:cs typeface="Arial" panose="020B0604020202020204" pitchFamily="34" charset="0"/>
            </a:endParaRPr>
          </a:p>
        </p:txBody>
      </p:sp>
      <p:sp>
        <p:nvSpPr>
          <p:cNvPr id="290820" name="Text Box 5"/>
          <p:cNvSpPr txBox="1">
            <a:spLocks noChangeArrowheads="1"/>
          </p:cNvSpPr>
          <p:nvPr/>
        </p:nvSpPr>
        <p:spPr bwMode="auto">
          <a:xfrm>
            <a:off x="8729164" y="132181"/>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290821" name="Text Box 6"/>
          <p:cNvSpPr txBox="1">
            <a:spLocks noChangeArrowheads="1"/>
          </p:cNvSpPr>
          <p:nvPr/>
        </p:nvSpPr>
        <p:spPr bwMode="auto">
          <a:xfrm>
            <a:off x="8902700" y="444065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90822" name="Text Box 8"/>
          <p:cNvSpPr txBox="1">
            <a:spLocks noChangeArrowheads="1"/>
          </p:cNvSpPr>
          <p:nvPr/>
        </p:nvSpPr>
        <p:spPr bwMode="auto">
          <a:xfrm>
            <a:off x="542597" y="6552775"/>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62473" name="Rectangle 9"/>
          <p:cNvSpPr>
            <a:spLocks noChangeArrowheads="1"/>
          </p:cNvSpPr>
          <p:nvPr/>
        </p:nvSpPr>
        <p:spPr bwMode="auto">
          <a:xfrm>
            <a:off x="8033700" y="6507708"/>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62474" name="Rectangle 10"/>
          <p:cNvSpPr>
            <a:spLocks noChangeArrowheads="1"/>
          </p:cNvSpPr>
          <p:nvPr/>
        </p:nvSpPr>
        <p:spPr bwMode="auto">
          <a:xfrm>
            <a:off x="8098606" y="6552795"/>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a:t>
            </a:r>
          </a:p>
        </p:txBody>
      </p:sp>
      <p:sp>
        <p:nvSpPr>
          <p:cNvPr id="290825" name="Text Box 11"/>
          <p:cNvSpPr txBox="1">
            <a:spLocks noChangeArrowheads="1"/>
          </p:cNvSpPr>
          <p:nvPr/>
        </p:nvSpPr>
        <p:spPr bwMode="auto">
          <a:xfrm>
            <a:off x="471240" y="6570437"/>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©2004 TBBMI</a:t>
            </a:r>
          </a:p>
        </p:txBody>
      </p:sp>
      <p:sp>
        <p:nvSpPr>
          <p:cNvPr id="62476" name="Rectangle 12"/>
          <p:cNvSpPr>
            <a:spLocks noChangeArrowheads="1"/>
          </p:cNvSpPr>
          <p:nvPr/>
        </p:nvSpPr>
        <p:spPr bwMode="auto">
          <a:xfrm>
            <a:off x="7593704" y="6554382"/>
            <a:ext cx="665367"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8.0.05B.</a:t>
            </a:r>
          </a:p>
        </p:txBody>
      </p:sp>
      <p:sp>
        <p:nvSpPr>
          <p:cNvPr id="290827" name="Text Box 13"/>
          <p:cNvSpPr txBox="1">
            <a:spLocks noChangeArrowheads="1"/>
          </p:cNvSpPr>
          <p:nvPr/>
        </p:nvSpPr>
        <p:spPr bwMode="auto">
          <a:xfrm>
            <a:off x="8736822" y="6452324"/>
            <a:ext cx="312706" cy="369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sp>
        <p:nvSpPr>
          <p:cNvPr id="2" name="Title 1"/>
          <p:cNvSpPr>
            <a:spLocks noGrp="1"/>
          </p:cNvSpPr>
          <p:nvPr>
            <p:ph type="title" idx="4294967295"/>
          </p:nvPr>
        </p:nvSpPr>
        <p:spPr>
          <a:xfrm>
            <a:off x="2268559" y="5964837"/>
            <a:ext cx="4319587" cy="59014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a:spcBef>
                <a:spcPct val="50000"/>
              </a:spcBef>
              <a:defRPr/>
            </a:pPr>
            <a:r>
              <a:rPr lang="ar-JO" sz="3200" b="1" kern="1200" dirty="0">
                <a:solidFill>
                  <a:srgbClr val="FFFF00"/>
                </a:solidFill>
                <a:latin typeface="Arial" panose="020B0604020202020204" pitchFamily="34" charset="0"/>
                <a:cs typeface="Arial" panose="020B0604020202020204" pitchFamily="34" charset="0"/>
              </a:rPr>
              <a:t>دراسة مساعدة رقم 16</a:t>
            </a:r>
            <a:endParaRPr lang="en-US" sz="3200" b="1" kern="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22727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1"/>
            <a:ext cx="9144000" cy="35532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lang="ar-JO" b="1" dirty="0">
                <a:solidFill>
                  <a:srgbClr val="FFFF00"/>
                </a:solidFill>
              </a:rPr>
              <a:t>نسل داود : النسب الملكي ليسوع المسيح</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0802" name="Text Box 5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i="0" u="none" strike="noStrike" kern="1200" cap="none" spc="0" normalizeH="0" baseline="0" noProof="0" dirty="0">
                <a:ln>
                  <a:noFill/>
                </a:ln>
                <a:solidFill>
                  <a:srgbClr val="FFFF00"/>
                </a:solidFill>
                <a:effectLst/>
                <a:uLnTx/>
                <a:uFillTx/>
                <a:latin typeface="Engravers MT" charset="0"/>
                <a:ea typeface="ＭＳ Ｐゴシック" charset="0"/>
              </a:rPr>
              <a:t>مختصر جداً</a:t>
            </a:r>
            <a:endParaRPr kumimoji="0" lang="en-US" sz="1800" b="0" i="0" u="none" strike="noStrike" kern="1200" cap="none" spc="0" normalizeH="0" baseline="0" noProof="0" dirty="0">
              <a:ln>
                <a:noFill/>
              </a:ln>
              <a:solidFill>
                <a:srgbClr val="FFFF00"/>
              </a:solidFill>
              <a:effectLst/>
              <a:uLnTx/>
              <a:uFillTx/>
              <a:latin typeface="Engravers MT" charset="0"/>
              <a:ea typeface="ＭＳ Ｐゴシック" charset="0"/>
            </a:endParaRPr>
          </a:p>
        </p:txBody>
      </p:sp>
      <p:sp>
        <p:nvSpPr>
          <p:cNvPr id="57347" name="Text Box 5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7348" name="Text Box 54"/>
          <p:cNvSpPr txBox="1">
            <a:spLocks noChangeArrowheads="1"/>
          </p:cNvSpPr>
          <p:nvPr/>
        </p:nvSpPr>
        <p:spPr bwMode="auto">
          <a:xfrm>
            <a:off x="8902700" y="48704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57349" name="Text Box 5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0808" name="Rectangle 5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0813" name="Rectangle 61"/>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22</a:t>
            </a:r>
          </a:p>
        </p:txBody>
      </p:sp>
      <p:sp>
        <p:nvSpPr>
          <p:cNvPr id="57352" name="Text Box 64"/>
          <p:cNvSpPr txBox="1">
            <a:spLocks noChangeArrowheads="1"/>
          </p:cNvSpPr>
          <p:nvPr/>
        </p:nvSpPr>
        <p:spPr bwMode="auto">
          <a:xfrm>
            <a:off x="8589109" y="6461761"/>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2594634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حواء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آدم</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38950"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rPr>
              <a:t>نسل داود : النسب الملكي ليسوع المسيح</a:t>
            </a:r>
            <a:endParaRPr lang="en-US" sz="1800" b="1" dirty="0">
              <a:solidFill>
                <a:srgbClr val="FFFF00"/>
              </a:solidFill>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8961" name="Text Box 17"/>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i="0" u="none" strike="noStrike" kern="1200" cap="none" spc="0" normalizeH="0" baseline="0" noProof="0" dirty="0">
                <a:ln>
                  <a:noFill/>
                </a:ln>
                <a:solidFill>
                  <a:srgbClr val="FFFF00"/>
                </a:solidFill>
                <a:effectLst/>
                <a:uLnTx/>
                <a:uFillTx/>
                <a:latin typeface="Engravers MT" charset="0"/>
                <a:ea typeface="ＭＳ Ｐゴシック" charset="0"/>
              </a:rPr>
              <a:t>مختصر جداً</a:t>
            </a:r>
            <a:endParaRPr kumimoji="0" lang="en-US" sz="1800" b="0" i="0" u="none" strike="noStrike" kern="1200" cap="none" spc="0" normalizeH="0" baseline="0" noProof="0" dirty="0">
              <a:ln>
                <a:noFill/>
              </a:ln>
              <a:solidFill>
                <a:srgbClr val="FFFF00"/>
              </a:solidFill>
              <a:effectLst/>
              <a:uLnTx/>
              <a:uFillTx/>
              <a:latin typeface="Engravers MT" charset="0"/>
              <a:ea typeface="ＭＳ Ｐゴシック" charset="0"/>
            </a:endParaRPr>
          </a:p>
        </p:txBody>
      </p:sp>
      <p:sp>
        <p:nvSpPr>
          <p:cNvPr id="338965" name="Text Box 2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Comic Sans MS" charset="0"/>
                <a:ea typeface="ＭＳ Ｐゴシック" charset="0"/>
              </a:rPr>
              <a:t>تك 3: 20</a:t>
            </a:r>
            <a:endPar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59398"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9399"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8970"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8973" name="Rectangle 29"/>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8974"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الموقع الكتابي</a:t>
            </a:r>
            <a:endParaRPr kumimoji="0" lang="en-US" sz="16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338975" name="Rectangle 31"/>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23</a:t>
            </a:r>
          </a:p>
        </p:txBody>
      </p:sp>
    </p:spTree>
    <p:extLst>
      <p:ext uri="{BB962C8B-B14F-4D97-AF65-F5344CB8AC3E}">
        <p14:creationId xmlns:p14="http://schemas.microsoft.com/office/powerpoint/2010/main" val="196792113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حواء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آدم</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3997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قايين</a:t>
            </a:r>
            <a:r>
              <a:rPr kumimoji="0" lang="ar-JO" sz="2400" b="1" i="0" u="none" strike="noStrike" kern="1200" cap="none" spc="0" normalizeH="0" noProof="0" dirty="0">
                <a:ln>
                  <a:noFill/>
                </a:ln>
                <a:solidFill>
                  <a:srgbClr val="FFFF00"/>
                </a:solidFill>
                <a:effectLst/>
                <a:uLnTx/>
                <a:uFillTx/>
                <a:latin typeface="Times"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هابيل</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p>
        </p:txBody>
      </p:sp>
      <p:sp>
        <p:nvSpPr>
          <p:cNvPr id="339974"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rPr>
              <a:t>نسل داود : النسب الملكي ليسوع المسيح</a:t>
            </a:r>
            <a:endParaRPr lang="en-US" sz="1800" b="1" dirty="0">
              <a:solidFill>
                <a:srgbClr val="FFFF00"/>
              </a:solidFill>
            </a:endParaRP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76" name="Line 8"/>
          <p:cNvSpPr>
            <a:spLocks noChangeShapeType="1"/>
          </p:cNvSpPr>
          <p:nvPr/>
        </p:nvSpPr>
        <p:spPr bwMode="auto">
          <a:xfrm>
            <a:off x="2489201"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5" name="Text Box 17"/>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i="0" u="none" strike="noStrike" kern="1200" cap="none" spc="0" normalizeH="0" baseline="0" noProof="0" dirty="0">
                <a:ln>
                  <a:noFill/>
                </a:ln>
                <a:solidFill>
                  <a:srgbClr val="FFFF00"/>
                </a:solidFill>
                <a:effectLst/>
                <a:uLnTx/>
                <a:uFillTx/>
                <a:latin typeface="Engravers MT" charset="0"/>
                <a:ea typeface="ＭＳ Ｐゴシック" charset="0"/>
              </a:rPr>
              <a:t>مختصر جداً</a:t>
            </a:r>
            <a:endParaRPr kumimoji="0" lang="en-US" sz="1800" b="0" i="0" u="none" strike="noStrike" kern="1200" cap="none" spc="0" normalizeH="0" baseline="0" noProof="0" dirty="0">
              <a:ln>
                <a:noFill/>
              </a:ln>
              <a:solidFill>
                <a:srgbClr val="FFFF00"/>
              </a:solidFill>
              <a:effectLst/>
              <a:uLnTx/>
              <a:uFillTx/>
              <a:latin typeface="Engravers MT" charset="0"/>
              <a:ea typeface="ＭＳ Ｐゴシック" charset="0"/>
            </a:endParaRPr>
          </a:p>
        </p:txBody>
      </p:sp>
      <p:sp>
        <p:nvSpPr>
          <p:cNvPr id="61450"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1451"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9994"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9998"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الموقع الكتابي</a:t>
            </a:r>
            <a:endParaRPr kumimoji="0" lang="en-US" sz="16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339999"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Comic Sans MS" charset="0"/>
                <a:ea typeface="ＭＳ Ｐゴシック" charset="0"/>
              </a:rPr>
              <a:t>تك</a:t>
            </a:r>
            <a:r>
              <a:rPr kumimoji="0" lang="ar-JO" sz="1600" b="1" i="0" u="none" strike="noStrike" kern="1200" cap="none" spc="0" normalizeH="0" noProof="0" dirty="0">
                <a:ln>
                  <a:noFill/>
                </a:ln>
                <a:solidFill>
                  <a:srgbClr val="FFFF00"/>
                </a:solidFill>
                <a:effectLst/>
                <a:uLnTx/>
                <a:uFillTx/>
                <a:latin typeface="Comic Sans MS" charset="0"/>
                <a:ea typeface="ＭＳ Ｐゴシック" charset="0"/>
              </a:rPr>
              <a:t> 4: 1-2، 4: 8</a:t>
            </a:r>
            <a:endPar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340000"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0001" name="Rectangle 33"/>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24</a:t>
            </a:r>
          </a:p>
        </p:txBody>
      </p:sp>
      <p:sp>
        <p:nvSpPr>
          <p:cNvPr id="61457" name="Text Box 35"/>
          <p:cNvSpPr txBox="1">
            <a:spLocks noChangeArrowheads="1"/>
          </p:cNvSpPr>
          <p:nvPr/>
        </p:nvSpPr>
        <p:spPr bwMode="auto">
          <a:xfrm>
            <a:off x="8589109" y="6461761"/>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340004" name="Line 36"/>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0005" name="Line 37"/>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14575983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حواء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آدم</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45091" name="Text Box 3"/>
          <p:cNvSpPr txBox="1">
            <a:spLocks noChangeArrowheads="1"/>
          </p:cNvSpPr>
          <p:nvPr/>
        </p:nvSpPr>
        <p:spPr bwMode="auto">
          <a:xfrm>
            <a:off x="1928794" y="1285860"/>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قايين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هابيل</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شيث</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45092" name="Rectangle 4"/>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rPr>
              <a:t>نسل داود : النسب الملكي ليسوع المسيح</a:t>
            </a:r>
            <a:endParaRPr lang="en-US" sz="1800" b="1" dirty="0">
              <a:solidFill>
                <a:srgbClr val="FFFF00"/>
              </a:solidFill>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9" name="Line 11"/>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100" name="Line 12"/>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101" name="Text Box 13"/>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i="0" u="none" strike="noStrike" kern="1200" cap="none" spc="0" normalizeH="0" baseline="0" noProof="0" dirty="0">
                <a:ln>
                  <a:noFill/>
                </a:ln>
                <a:solidFill>
                  <a:srgbClr val="FFFF00"/>
                </a:solidFill>
                <a:effectLst/>
                <a:uLnTx/>
                <a:uFillTx/>
                <a:latin typeface="Engravers MT" charset="0"/>
                <a:ea typeface="ＭＳ Ｐゴシック" charset="0"/>
              </a:rPr>
              <a:t>مختصر جداً</a:t>
            </a:r>
            <a:endParaRPr kumimoji="0" lang="en-US" sz="1800" b="0" i="0" u="none" strike="noStrike" kern="1200" cap="none" spc="0" normalizeH="0" baseline="0" noProof="0" dirty="0">
              <a:ln>
                <a:noFill/>
              </a:ln>
              <a:solidFill>
                <a:srgbClr val="FFFF00"/>
              </a:solidFill>
              <a:effectLst/>
              <a:uLnTx/>
              <a:uFillTx/>
              <a:latin typeface="Engravers MT" charset="0"/>
              <a:ea typeface="ＭＳ Ｐゴシック" charset="0"/>
            </a:endParaRPr>
          </a:p>
        </p:txBody>
      </p:sp>
      <p:sp>
        <p:nvSpPr>
          <p:cNvPr id="63501" name="Text Box 19"/>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3502" name="Text Box 21"/>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5110" name="Rectangle 2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5114" name="Text Box 26"/>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الموقع</a:t>
            </a:r>
            <a:r>
              <a:rPr kumimoji="0" lang="ar-JO" sz="1600" b="1" i="0" u="none" strike="noStrike" kern="1200" cap="none" spc="0" normalizeH="0" noProof="0" dirty="0">
                <a:ln>
                  <a:noFill/>
                </a:ln>
                <a:solidFill>
                  <a:srgbClr val="FFFFFF"/>
                </a:solidFill>
                <a:effectLst/>
                <a:uLnTx/>
                <a:uFillTx/>
                <a:latin typeface="Comic Sans MS" charset="0"/>
                <a:ea typeface="ＭＳ Ｐゴシック" charset="0"/>
              </a:rPr>
              <a:t> الكتابي</a:t>
            </a:r>
            <a:endParaRPr kumimoji="0" lang="en-US" sz="16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345115" name="Text Box 27"/>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Comic Sans MS" charset="0"/>
                <a:ea typeface="ＭＳ Ｐゴシック" charset="0"/>
              </a:rPr>
              <a:t>تك 4: 25</a:t>
            </a:r>
            <a:endPar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345116" name="Rectangle 28"/>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5117" name="Rectangle 29"/>
          <p:cNvSpPr>
            <a:spLocks noChangeArrowheads="1"/>
          </p:cNvSpPr>
          <p:nvPr/>
        </p:nvSpPr>
        <p:spPr bwMode="auto">
          <a:xfrm>
            <a:off x="8093096"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25</a:t>
            </a:r>
          </a:p>
        </p:txBody>
      </p:sp>
    </p:spTree>
    <p:extLst>
      <p:ext uri="{BB962C8B-B14F-4D97-AF65-F5344CB8AC3E}">
        <p14:creationId xmlns:p14="http://schemas.microsoft.com/office/powerpoint/2010/main" val="140856811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حواء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آدم</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4099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قايين      </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هابيل</a:t>
            </a:r>
            <a:r>
              <a:rPr kumimoji="0" lang="en-US" sz="2400" b="1" i="0" u="none" strike="noStrike" kern="1200" cap="none" spc="0" normalizeH="0" baseline="0" noProof="0" dirty="0">
                <a:ln>
                  <a:noFill/>
                </a:ln>
                <a:solidFill>
                  <a:srgbClr val="FFFF00"/>
                </a:solidFill>
                <a:effectLst/>
                <a:uLnTx/>
                <a:uFillTx/>
                <a:latin typeface="Times"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شيث</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40996"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imes" charset="0"/>
                <a:ea typeface="ＭＳ Ｐゴシック" charset="0"/>
              </a:rPr>
              <a:t>نوح   </a:t>
            </a:r>
            <a:endParaRPr kumimoji="0" lang="en-US" sz="2400" b="1" i="0" u="none" strike="noStrike" kern="1200" cap="none" spc="0" normalizeH="0" baseline="0" noProof="0" dirty="0">
              <a:ln>
                <a:noFill/>
              </a:ln>
              <a:solidFill>
                <a:srgbClr val="FFFF00"/>
              </a:solidFill>
              <a:effectLst/>
              <a:uLnTx/>
              <a:uFillTx/>
              <a:latin typeface="Times" charset="0"/>
              <a:ea typeface="ＭＳ Ｐゴシック" charset="0"/>
            </a:endParaRPr>
          </a:p>
        </p:txBody>
      </p:sp>
      <p:sp>
        <p:nvSpPr>
          <p:cNvPr id="340998"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rPr>
              <a:t>نسل داود : النسب الملكي ليسوع المسيح</a:t>
            </a:r>
            <a:endParaRPr lang="en-US" sz="1800" b="1" dirty="0">
              <a:solidFill>
                <a:srgbClr val="FFFF00"/>
              </a:solidFill>
            </a:endParaRPr>
          </a:p>
        </p:txBody>
      </p:sp>
      <p:sp>
        <p:nvSpPr>
          <p:cNvPr id="34099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2" name="Line 10"/>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7" name="Line 15"/>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8" name="Line 16"/>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9" name="Text Box 17"/>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i="0" u="none" strike="noStrike" kern="1200" cap="none" spc="0" normalizeH="0" baseline="0" noProof="0" dirty="0">
                <a:ln>
                  <a:noFill/>
                </a:ln>
                <a:solidFill>
                  <a:srgbClr val="FFFF00"/>
                </a:solidFill>
                <a:effectLst/>
                <a:uLnTx/>
                <a:uFillTx/>
                <a:latin typeface="Engravers MT" charset="0"/>
                <a:ea typeface="ＭＳ Ｐゴシック" charset="0"/>
              </a:rPr>
              <a:t>مختصر جداً</a:t>
            </a:r>
            <a:endParaRPr kumimoji="0" lang="en-US" sz="1800" b="0" i="0" u="none" strike="noStrike" kern="1200" cap="none" spc="0" normalizeH="0" baseline="0" noProof="0" dirty="0">
              <a:ln>
                <a:noFill/>
              </a:ln>
              <a:solidFill>
                <a:srgbClr val="FFFF00"/>
              </a:solidFill>
              <a:effectLst/>
              <a:uLnTx/>
              <a:uFillTx/>
              <a:latin typeface="Engravers MT" charset="0"/>
              <a:ea typeface="ＭＳ Ｐゴシック" charset="0"/>
            </a:endParaRPr>
          </a:p>
        </p:txBody>
      </p:sp>
      <p:sp>
        <p:nvSpPr>
          <p:cNvPr id="341013" name="Text Box 21"/>
          <p:cNvSpPr txBox="1">
            <a:spLocks noChangeArrowheads="1"/>
          </p:cNvSpPr>
          <p:nvPr/>
        </p:nvSpPr>
        <p:spPr bwMode="auto">
          <a:xfrm>
            <a:off x="21" y="7350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5552"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5553"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1018"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1022"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Comic Sans MS" charset="0"/>
                <a:ea typeface="ＭＳ Ｐゴシック" charset="0"/>
              </a:rPr>
              <a:t>الموقع الكتالبي</a:t>
            </a:r>
            <a:endParaRPr kumimoji="0" lang="en-US" sz="1600" b="1"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341023"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Comic Sans MS" charset="0"/>
                <a:ea typeface="ＭＳ Ｐゴシック" charset="0"/>
              </a:rPr>
              <a:t>تك 5: 29</a:t>
            </a:r>
            <a:endPar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341024"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1025" name="Rectangle 33"/>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26</a:t>
            </a:r>
          </a:p>
        </p:txBody>
      </p:sp>
    </p:spTree>
    <p:extLst>
      <p:ext uri="{BB962C8B-B14F-4D97-AF65-F5344CB8AC3E}">
        <p14:creationId xmlns:p14="http://schemas.microsoft.com/office/powerpoint/2010/main" val="66056786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201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202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2021" name="Text Box 5"/>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2022"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42023"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24"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2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26" name="Line 10"/>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27" name="Line 11"/>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28"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2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30"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31" name="Line 15"/>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32" name="Line 16"/>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2033" name="Text Box 17"/>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2037" name="Text Box 21"/>
          <p:cNvSpPr txBox="1">
            <a:spLocks noChangeArrowheads="1"/>
          </p:cNvSpPr>
          <p:nvPr/>
        </p:nvSpPr>
        <p:spPr bwMode="auto">
          <a:xfrm>
            <a:off x="21" y="2030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sp>
        <p:nvSpPr>
          <p:cNvPr id="67602" name="Text Box 23"/>
          <p:cNvSpPr txBox="1">
            <a:spLocks noChangeArrowheads="1"/>
          </p:cNvSpPr>
          <p:nvPr/>
        </p:nvSpPr>
        <p:spPr bwMode="auto">
          <a:xfrm>
            <a:off x="8729164" y="104797"/>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67603" name="Text Box 25"/>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42042" name="Rectangle 26"/>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42046"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2047"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تكوين 11: 26</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2048"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42049" name="Rectangle 33"/>
          <p:cNvSpPr>
            <a:spLocks noChangeArrowheads="1"/>
          </p:cNvSpPr>
          <p:nvPr/>
        </p:nvSpPr>
        <p:spPr bwMode="auto">
          <a:xfrm>
            <a:off x="8098587" y="652380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27</a:t>
            </a:r>
          </a:p>
        </p:txBody>
      </p:sp>
    </p:spTree>
    <p:extLst>
      <p:ext uri="{BB962C8B-B14F-4D97-AF65-F5344CB8AC3E}">
        <p14:creationId xmlns:p14="http://schemas.microsoft.com/office/powerpoint/2010/main" val="160446956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177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178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1781" name="Text Box 5"/>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(سارة)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1784"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3178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86"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8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88"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89"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1"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3"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4"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5"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1796" name="Text Box 2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1826" name="Text Box 50"/>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داود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1830" name="Text Box 54"/>
          <p:cNvSpPr txBox="1">
            <a:spLocks noChangeArrowheads="1"/>
          </p:cNvSpPr>
          <p:nvPr/>
        </p:nvSpPr>
        <p:spPr bwMode="auto">
          <a:xfrm>
            <a:off x="500034" y="2000240"/>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sp>
        <p:nvSpPr>
          <p:cNvPr id="69652" name="Text Box 56"/>
          <p:cNvSpPr txBox="1">
            <a:spLocks noChangeArrowheads="1"/>
          </p:cNvSpPr>
          <p:nvPr/>
        </p:nvSpPr>
        <p:spPr bwMode="auto">
          <a:xfrm>
            <a:off x="8729164" y="104797"/>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69653" name="Text Box 58"/>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31835" name="Rectangle 59"/>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31839" name="Text Box 63"/>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1840" name="Text Box 64"/>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مت 1: 2-6</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1841" name="Rectangle 65"/>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1842" name="Rectangle 66"/>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28</a:t>
            </a:r>
          </a:p>
        </p:txBody>
      </p:sp>
    </p:spTree>
    <p:extLst>
      <p:ext uri="{BB962C8B-B14F-4D97-AF65-F5344CB8AC3E}">
        <p14:creationId xmlns:p14="http://schemas.microsoft.com/office/powerpoint/2010/main" val="7872579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3422D8AE-B3B3-FD16-C158-D31E0A12A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6" t="5625" r="9474" b="13904"/>
          <a:stretch/>
        </p:blipFill>
        <p:spPr bwMode="auto">
          <a:xfrm>
            <a:off x="18634" y="19423"/>
            <a:ext cx="9159929" cy="68385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0"/>
            <a:ext cx="9144000" cy="2204864"/>
          </a:xfrm>
          <a:noFill/>
        </p:spPr>
        <p:txBody>
          <a:bodyPr/>
          <a:lstStyle/>
          <a:p>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أ. مصدر المعلومات</a:t>
            </a:r>
            <a:endParaRPr lang="en-US" sz="5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a:t>
            </a:r>
            <a:endParaRPr kumimoji="0" lang="mr-IN"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a:endParaRPr>
          </a:p>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لوقا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1-4</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0" y="3501008"/>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يقدم لوقا قصته من خلال بحث دقيق وذي سلطة </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ليؤكد لقرائه صحة ما سمعوه</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3891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28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28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2805" name="Text Box 5"/>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28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28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328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0"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5"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7"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2820" name="Text Box 2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2854" name="Text Box 54"/>
          <p:cNvSpPr txBox="1">
            <a:spLocks noChangeArrowheads="1"/>
          </p:cNvSpPr>
          <p:nvPr/>
        </p:nvSpPr>
        <p:spPr bwMode="auto">
          <a:xfrm>
            <a:off x="695346" y="18272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sp>
        <p:nvSpPr>
          <p:cNvPr id="71701" name="Text Box 56"/>
          <p:cNvSpPr txBox="1">
            <a:spLocks noChangeArrowheads="1"/>
          </p:cNvSpPr>
          <p:nvPr/>
        </p:nvSpPr>
        <p:spPr bwMode="auto">
          <a:xfrm>
            <a:off x="8729164" y="104797"/>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71702" name="Text Box 58"/>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32859" name="Rectangle 59"/>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32863" name="Text Box 63"/>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2864" name="Text Box 64"/>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 صم 12: 24</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2865" name="Rectangle 65"/>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2866" name="Rectangle 66"/>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29</a:t>
            </a:r>
          </a:p>
        </p:txBody>
      </p:sp>
    </p:spTree>
    <p:extLst>
      <p:ext uri="{BB962C8B-B14F-4D97-AF65-F5344CB8AC3E}">
        <p14:creationId xmlns:p14="http://schemas.microsoft.com/office/powerpoint/2010/main" val="19614434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1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16"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18"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1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0"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46121"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2"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3"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4"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5"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6"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7"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8"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29"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0"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1"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2" name="Text Box 2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33"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       </a:t>
            </a:r>
            <a:endParaRPr kumimoji="0" lang="en-US" sz="2400" b="1"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34"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46" name="Text Box 3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52" name="Text Box 35"/>
          <p:cNvSpPr txBox="1">
            <a:spLocks noChangeArrowheads="1"/>
          </p:cNvSpPr>
          <p:nvPr/>
        </p:nvSpPr>
        <p:spPr bwMode="auto">
          <a:xfrm>
            <a:off x="8729164" y="104797"/>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73753" name="Text Box 37"/>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46150" name="Rectangle 38"/>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46154" name="Text Box 4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6155" name="Text Box 4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 صم 5: 14</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46156" name="Rectangle 4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46157" name="Rectangle 45"/>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30</a:t>
            </a:r>
          </a:p>
        </p:txBody>
      </p:sp>
      <p:grpSp>
        <p:nvGrpSpPr>
          <p:cNvPr id="73759" name="Group 47"/>
          <p:cNvGrpSpPr>
            <a:grpSpLocks/>
          </p:cNvGrpSpPr>
          <p:nvPr/>
        </p:nvGrpSpPr>
        <p:grpSpPr bwMode="auto">
          <a:xfrm>
            <a:off x="4438650" y="3343296"/>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4004413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ar-JO" b="1" noProof="0" dirty="0">
                <a:solidFill>
                  <a:srgbClr val="FFFF00"/>
                </a:solidFill>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4" name="Text Box 2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6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74" name="AutoShape 50"/>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3879" name="Text Box 55"/>
          <p:cNvSpPr txBox="1">
            <a:spLocks noChangeArrowheads="1"/>
          </p:cNvSpPr>
          <p:nvPr/>
        </p:nvSpPr>
        <p:spPr bwMode="auto">
          <a:xfrm>
            <a:off x="365146" y="3630614"/>
            <a:ext cx="5387975" cy="338455"/>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ar-JO" sz="1600" b="1" dirty="0">
                <a:solidFill>
                  <a:srgbClr val="FFFF00"/>
                </a:solidFill>
                <a:latin typeface="Arial" panose="020B0604020202020204" pitchFamily="34" charset="0"/>
                <a:cs typeface="Arial" panose="020B0604020202020204" pitchFamily="34" charset="0"/>
              </a:rPr>
              <a:t>لو 3: 23 (أنظر مراجع أخرى)</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81" name="Text Box 57"/>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5805" name="Text Box 58"/>
          <p:cNvSpPr txBox="1">
            <a:spLocks noChangeArrowheads="1"/>
          </p:cNvSpPr>
          <p:nvPr/>
        </p:nvSpPr>
        <p:spPr bwMode="auto">
          <a:xfrm>
            <a:off x="8729164" y="104797"/>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75806" name="Text Box 60"/>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33885" name="Rectangle 61"/>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33888" name="Rectangle 64"/>
          <p:cNvSpPr>
            <a:spLocks noChangeArrowheads="1"/>
          </p:cNvSpPr>
          <p:nvPr/>
        </p:nvSpPr>
        <p:spPr bwMode="auto">
          <a:xfrm>
            <a:off x="5329259" y="758846"/>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3889" name="Text Box 65"/>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3890" name="Text Box 66"/>
          <p:cNvSpPr txBox="1">
            <a:spLocks noChangeArrowheads="1"/>
          </p:cNvSpPr>
          <p:nvPr/>
        </p:nvSpPr>
        <p:spPr bwMode="auto">
          <a:xfrm>
            <a:off x="5051426" y="1082675"/>
            <a:ext cx="3287713" cy="584776"/>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لو 3: 23</a:t>
            </a:r>
            <a:br>
              <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 آخرون</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91" name="Rectangle 67"/>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31</a:t>
            </a:r>
          </a:p>
        </p:txBody>
      </p:sp>
      <p:grpSp>
        <p:nvGrpSpPr>
          <p:cNvPr id="75812" name="Group 69"/>
          <p:cNvGrpSpPr>
            <a:grpSpLocks/>
          </p:cNvGrpSpPr>
          <p:nvPr/>
        </p:nvGrpSpPr>
        <p:grpSpPr bwMode="auto">
          <a:xfrm>
            <a:off x="4438650" y="3343296"/>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59557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rPr>
              <a:t>نسل داود : النسب الملكي ليسوع المسيح</a:t>
            </a:r>
            <a:endParaRPr lang="en-US" sz="1800" b="1" dirty="0">
              <a:solidFill>
                <a:srgbClr val="FFFF00"/>
              </a:solidFill>
            </a:endParaRPr>
          </a:p>
        </p:txBody>
      </p:sp>
      <p:sp>
        <p:nvSpPr>
          <p:cNvPr id="528415" name="Text Box 31"/>
          <p:cNvSpPr txBox="1">
            <a:spLocks noChangeArrowheads="1"/>
          </p:cNvSpPr>
          <p:nvPr/>
        </p:nvSpPr>
        <p:spPr bwMode="auto">
          <a:xfrm>
            <a:off x="339746" y="506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lvl="0" eaLnBrk="0" hangingPunct="0">
              <a:spcBef>
                <a:spcPct val="50000"/>
              </a:spcBef>
              <a:defRPr/>
            </a:pPr>
            <a:r>
              <a:rPr lang="ar-JO" sz="1600" b="1" dirty="0">
                <a:solidFill>
                  <a:srgbClr val="FFFF00"/>
                </a:solidFill>
                <a:latin typeface="Comic Sans MS" charset="0"/>
              </a:rPr>
              <a:t>لو 3: 23 (أنظر مراجع أخرى)</a:t>
            </a:r>
            <a:endParaRPr lang="en-US" sz="1600" b="1" dirty="0">
              <a:solidFill>
                <a:srgbClr val="FFFF00"/>
              </a:solidFill>
              <a:latin typeface="Comic Sans MS" charset="0"/>
            </a:endParaRPr>
          </a:p>
        </p:txBody>
      </p:sp>
      <p:sp>
        <p:nvSpPr>
          <p:cNvPr id="77827" name="Text Box 34"/>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7828" name="Text Box 35"/>
          <p:cNvSpPr txBox="1">
            <a:spLocks noChangeArrowheads="1"/>
          </p:cNvSpPr>
          <p:nvPr/>
        </p:nvSpPr>
        <p:spPr bwMode="auto">
          <a:xfrm>
            <a:off x="8882063" y="55308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grpSp>
        <p:nvGrpSpPr>
          <p:cNvPr id="2"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25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2000" b="1" dirty="0">
                  <a:solidFill>
                    <a:srgbClr val="FFFF00"/>
                  </a:solidFill>
                  <a:latin typeface="Comic Sans MS" charset="0"/>
                </a:rPr>
                <a:t>لو 3: 23 ولما ابتدأ يسوع كان له نحو ثلاثين سنة وهو </a:t>
              </a:r>
              <a:r>
                <a:rPr lang="ar-JO" sz="2000" b="1" dirty="0">
                  <a:solidFill>
                    <a:srgbClr val="99FFCC"/>
                  </a:solidFill>
                  <a:latin typeface="Comic Sans MS" charset="0"/>
                </a:rPr>
                <a:t>على ما كان يظن </a:t>
              </a:r>
              <a:r>
                <a:rPr lang="ar-JO" sz="2000" b="1" dirty="0">
                  <a:solidFill>
                    <a:srgbClr val="FFFF00"/>
                  </a:solidFill>
                  <a:latin typeface="Comic Sans MS" charset="0"/>
                </a:rPr>
                <a:t>ابن يوسف </a:t>
              </a:r>
              <a:endPar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528422" name="Text Box 38"/>
          <p:cNvSpPr txBox="1">
            <a:spLocks noChangeArrowheads="1"/>
          </p:cNvSpPr>
          <p:nvPr/>
        </p:nvSpPr>
        <p:spPr bwMode="auto">
          <a:xfrm>
            <a:off x="836613" y="2719389"/>
            <a:ext cx="7727950" cy="2154337"/>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lvl="0" algn="r" eaLnBrk="0" hangingPunct="0">
              <a:spcBef>
                <a:spcPct val="50000"/>
              </a:spcBef>
              <a:defRPr/>
            </a:pPr>
            <a:r>
              <a:rPr lang="ar-JO" sz="2000" b="1" dirty="0">
                <a:solidFill>
                  <a:srgbClr val="99FFCC"/>
                </a:solidFill>
              </a:rPr>
              <a:t>كان لوقا يتتبع سلالة مريم </a:t>
            </a:r>
            <a:r>
              <a:rPr lang="ar-JO" sz="2000" b="1" dirty="0">
                <a:solidFill>
                  <a:srgbClr val="FFFF00"/>
                </a:solidFill>
              </a:rPr>
              <a:t>. يجادل العديد من المترجمين [من بين مواقف مختلفة ...] بأن لوقا كان يعطي سلسلة نسب مريم ، موضحًا أنها كانت أيضًا من سلالة داود ، وبالتالي تم تصنيف يسوع كمسيح ، ليس فقط من خلال يوسف (منذ أن كان أكبر </a:t>
            </a:r>
            <a:r>
              <a:rPr lang="ar-JO" sz="2000" b="1" dirty="0">
                <a:solidFill>
                  <a:srgbClr val="99FFCC"/>
                </a:solidFill>
              </a:rPr>
              <a:t>وريث</a:t>
            </a:r>
            <a:r>
              <a:rPr lang="ar-JO" sz="2000" b="1" dirty="0">
                <a:solidFill>
                  <a:srgbClr val="FFFF00"/>
                </a:solidFill>
              </a:rPr>
              <a:t> شرعي) ولكن أيضًا من خلال مريم</a:t>
            </a:r>
            <a:endParaRPr lang="en-US" sz="2000" b="1" dirty="0">
              <a:solidFill>
                <a:srgbClr val="FFFF00"/>
              </a:solidFill>
            </a:endParaRPr>
          </a:p>
          <a:p>
            <a:pPr lvl="0" eaLnBrk="0" hangingPunct="0">
              <a:spcBef>
                <a:spcPct val="50000"/>
              </a:spcBef>
              <a:defRPr/>
            </a:pPr>
            <a:endParaRPr kumimoji="0" lang="en-US" sz="2000" b="1" u="none" strike="noStrike" kern="1200" cap="none" spc="0" normalizeH="0" baseline="0" noProof="0" dirty="0">
              <a:ln>
                <a:noFill/>
              </a:ln>
              <a:solidFill>
                <a:srgbClr val="00FFFF"/>
              </a:solidFill>
              <a:effectLst/>
              <a:uLnTx/>
              <a:uFillTx/>
              <a:latin typeface="Comic Sans MS" charset="0"/>
            </a:endParaRPr>
          </a:p>
          <a:p>
            <a:pPr lvl="0" algn="ctr" eaLnBrk="0" hangingPunct="0">
              <a:spcBef>
                <a:spcPct val="50000"/>
              </a:spcBef>
              <a:defRPr/>
            </a:pPr>
            <a:r>
              <a:rPr lang="ar-JO" sz="1600" b="1" dirty="0">
                <a:solidFill>
                  <a:srgbClr val="00FFFF"/>
                </a:solidFill>
                <a:latin typeface="Comic Sans MS" charset="0"/>
              </a:rPr>
              <a:t>لويس باربيري، تفسير الكتاب المقدس المعرفي، جون والفورد وروي زوك (كتب فيكتور، 1983) / 212</a:t>
            </a:r>
            <a:endParaRPr kumimoji="0" lang="en-US" sz="1600" b="1" u="none" strike="noStrike" kern="1200" cap="none" spc="0" normalizeH="0" baseline="0" noProof="0" dirty="0">
              <a:ln>
                <a:noFill/>
              </a:ln>
              <a:solidFill>
                <a:srgbClr val="00FFFF"/>
              </a:solidFill>
              <a:effectLst/>
              <a:uLnTx/>
              <a:uFillTx/>
              <a:latin typeface="Comic Sans MS" charset="0"/>
            </a:endParaRPr>
          </a:p>
        </p:txBody>
      </p:sp>
      <p:sp>
        <p:nvSpPr>
          <p:cNvPr id="77831" name="Text Box 40"/>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28425" name="Rectangle 4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28428" name="Rectangle 44"/>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32</a:t>
            </a:r>
          </a:p>
        </p:txBody>
      </p:sp>
      <p:sp>
        <p:nvSpPr>
          <p:cNvPr id="77834" name="Text Box 46"/>
          <p:cNvSpPr txBox="1">
            <a:spLocks noChangeArrowheads="1"/>
          </p:cNvSpPr>
          <p:nvPr/>
        </p:nvSpPr>
        <p:spPr bwMode="auto">
          <a:xfrm>
            <a:off x="8589109" y="6461761"/>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19764187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ar-JO" b="1" noProof="0" dirty="0">
                <a:solidFill>
                  <a:srgbClr val="FFFF00"/>
                </a:solidFill>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4" name="Text Box 2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6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74" name="AutoShape 50"/>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3881" name="Text Box 57"/>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5805" name="Text Box 58"/>
          <p:cNvSpPr txBox="1">
            <a:spLocks noChangeArrowheads="1"/>
          </p:cNvSpPr>
          <p:nvPr/>
        </p:nvSpPr>
        <p:spPr bwMode="auto">
          <a:xfrm>
            <a:off x="8729164" y="104797"/>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75806" name="Text Box 60"/>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33885" name="Rectangle 61"/>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33888" name="Rectangle 64"/>
          <p:cNvSpPr>
            <a:spLocks noChangeArrowheads="1"/>
          </p:cNvSpPr>
          <p:nvPr/>
        </p:nvSpPr>
        <p:spPr bwMode="auto">
          <a:xfrm>
            <a:off x="5329259" y="758846"/>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3889" name="Text Box 65"/>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3890" name="Text Box 66"/>
          <p:cNvSpPr txBox="1">
            <a:spLocks noChangeArrowheads="1"/>
          </p:cNvSpPr>
          <p:nvPr/>
        </p:nvSpPr>
        <p:spPr bwMode="auto">
          <a:xfrm>
            <a:off x="5051426" y="1082675"/>
            <a:ext cx="3287713" cy="584776"/>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لو 3: 23</a:t>
            </a:r>
            <a:br>
              <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 آخرون</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91" name="Rectangle 67"/>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31</a:t>
            </a:r>
          </a:p>
        </p:txBody>
      </p:sp>
      <p:grpSp>
        <p:nvGrpSpPr>
          <p:cNvPr id="2" name="Group 69"/>
          <p:cNvGrpSpPr>
            <a:grpSpLocks/>
          </p:cNvGrpSpPr>
          <p:nvPr/>
        </p:nvGrpSpPr>
        <p:grpSpPr bwMode="auto">
          <a:xfrm>
            <a:off x="4438650" y="3343296"/>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41"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Text Box 26"/>
          <p:cNvSpPr txBox="1">
            <a:spLocks noChangeArrowheads="1"/>
          </p:cNvSpPr>
          <p:nvPr/>
        </p:nvSpPr>
        <p:spPr bwMode="auto">
          <a:xfrm>
            <a:off x="3975100" y="5572140"/>
            <a:ext cx="4706938" cy="46156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b="1" dirty="0">
                <a:solidFill>
                  <a:srgbClr val="FFFF00"/>
                </a:solidFill>
                <a:latin typeface="Arial" panose="020B0604020202020204" pitchFamily="34" charset="0"/>
                <a:cs typeface="Arial" panose="020B0604020202020204" pitchFamily="34" charset="0"/>
              </a:rPr>
              <a:t>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يوسف</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59557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P spid="4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ar-JO" b="1" noProof="0" dirty="0">
                <a:solidFill>
                  <a:srgbClr val="FFFF00"/>
                </a:solidFill>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44" name="Text Box 20"/>
          <p:cNvSpPr txBox="1">
            <a:spLocks noChangeArrowheads="1"/>
          </p:cNvSpPr>
          <p:nvPr/>
        </p:nvSpPr>
        <p:spPr bwMode="auto">
          <a:xfrm>
            <a:off x="50821" y="2895602"/>
            <a:ext cx="2741613" cy="369233"/>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مختصر جداً</a:t>
            </a:r>
            <a:endParaRPr kumimoji="0" lang="en-US" sz="18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6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74" name="AutoShape 50"/>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3881" name="Text Box 57"/>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5805" name="Text Box 58"/>
          <p:cNvSpPr txBox="1">
            <a:spLocks noChangeArrowheads="1"/>
          </p:cNvSpPr>
          <p:nvPr/>
        </p:nvSpPr>
        <p:spPr bwMode="auto">
          <a:xfrm>
            <a:off x="8729164" y="104797"/>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75806" name="Text Box 60"/>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33885" name="Rectangle 61"/>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33888" name="Rectangle 64"/>
          <p:cNvSpPr>
            <a:spLocks noChangeArrowheads="1"/>
          </p:cNvSpPr>
          <p:nvPr/>
        </p:nvSpPr>
        <p:spPr bwMode="auto">
          <a:xfrm>
            <a:off x="5329259" y="758846"/>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33889" name="Text Box 65"/>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الموقع الكتابي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3890" name="Text Box 66"/>
          <p:cNvSpPr txBox="1">
            <a:spLocks noChangeArrowheads="1"/>
          </p:cNvSpPr>
          <p:nvPr/>
        </p:nvSpPr>
        <p:spPr bwMode="auto">
          <a:xfrm>
            <a:off x="5051426" y="1082675"/>
            <a:ext cx="3287713" cy="584776"/>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لو 3: 23</a:t>
            </a:r>
            <a:br>
              <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 آخرون</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33891" name="Rectangle 67"/>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31</a:t>
            </a:r>
          </a:p>
        </p:txBody>
      </p:sp>
      <p:grpSp>
        <p:nvGrpSpPr>
          <p:cNvPr id="2" name="Group 69"/>
          <p:cNvGrpSpPr>
            <a:grpSpLocks/>
          </p:cNvGrpSpPr>
          <p:nvPr/>
        </p:nvGrpSpPr>
        <p:grpSpPr bwMode="auto">
          <a:xfrm>
            <a:off x="4438650" y="3343296"/>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41"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Text Box 26"/>
          <p:cNvSpPr txBox="1">
            <a:spLocks noChangeArrowheads="1"/>
          </p:cNvSpPr>
          <p:nvPr/>
        </p:nvSpPr>
        <p:spPr bwMode="auto">
          <a:xfrm>
            <a:off x="3975100" y="5572140"/>
            <a:ext cx="4706938" cy="46156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b="1" dirty="0">
                <a:solidFill>
                  <a:srgbClr val="FFFF00"/>
                </a:solidFill>
                <a:latin typeface="Arial" panose="020B0604020202020204" pitchFamily="34" charset="0"/>
                <a:cs typeface="Arial" panose="020B0604020202020204" pitchFamily="34" charset="0"/>
              </a:rPr>
              <a:t>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يوسف</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cxnSp>
        <p:nvCxnSpPr>
          <p:cNvPr id="44" name="Straight Connector 43"/>
          <p:cNvCxnSpPr/>
          <p:nvPr/>
        </p:nvCxnSpPr>
        <p:spPr bwMode="auto">
          <a:xfrm>
            <a:off x="4857752" y="5857892"/>
            <a:ext cx="85725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rot="5400000">
            <a:off x="5036347" y="6036487"/>
            <a:ext cx="35719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7" name="Rectangle 46"/>
          <p:cNvSpPr/>
          <p:nvPr/>
        </p:nvSpPr>
        <p:spPr>
          <a:xfrm>
            <a:off x="4000496" y="6000768"/>
            <a:ext cx="2214578" cy="461665"/>
          </a:xfrm>
          <a:prstGeom prst="rect">
            <a:avLst/>
          </a:prstGeom>
        </p:spPr>
        <p:txBody>
          <a:bodyPr wrap="square">
            <a:spAutoFit/>
          </a:bodyPr>
          <a:lstStyle/>
          <a:p>
            <a:pPr lvl="0" algn="ctr" eaLnBrk="0" hangingPunct="0">
              <a:spcBef>
                <a:spcPct val="50000"/>
              </a:spcBef>
              <a:defRPr/>
            </a:pPr>
            <a:r>
              <a:rPr lang="ar-JO" b="1" dirty="0">
                <a:solidFill>
                  <a:srgbClr val="FFFFFF"/>
                </a:solidFill>
                <a:latin typeface="Arial" panose="020B0604020202020204" pitchFamily="34" charset="0"/>
                <a:cs typeface="Arial" panose="020B0604020202020204" pitchFamily="34" charset="0"/>
              </a:rPr>
              <a:t>يسوع المسيح</a:t>
            </a:r>
            <a:endParaRPr lang="en-US"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59557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P spid="4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2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2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يوسف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2" name="Group 43"/>
          <p:cNvGrpSpPr>
            <a:grpSpLocks/>
          </p:cNvGrpSpPr>
          <p:nvPr/>
        </p:nvGrpSpPr>
        <p:grpSpPr bwMode="auto">
          <a:xfrm>
            <a:off x="2043134" y="4287859"/>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حق العائلة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3: 23-38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5843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3" name="Group 44"/>
          <p:cNvGrpSpPr>
            <a:grpSpLocks/>
          </p:cNvGrpSpPr>
          <p:nvPr/>
        </p:nvGrpSpPr>
        <p:grpSpPr bwMode="auto">
          <a:xfrm>
            <a:off x="5214938" y="4287859"/>
            <a:ext cx="2925762" cy="847725"/>
            <a:chOff x="3285" y="2701"/>
            <a:chExt cx="1843" cy="534"/>
          </a:xfrm>
        </p:grpSpPr>
        <p:sp>
          <p:nvSpPr>
            <p:cNvPr id="358428" name="Text Box 28"/>
            <p:cNvSpPr txBox="1">
              <a:spLocks noChangeArrowheads="1"/>
            </p:cNvSpPr>
            <p:nvPr/>
          </p:nvSpPr>
          <p:spPr bwMode="auto">
            <a:xfrm>
              <a:off x="3318" y="2792"/>
              <a:ext cx="1729"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rPr>
                <a:t>الحق القانوني</a:t>
              </a:r>
              <a:endParaRPr kumimoji="0" lang="en-US"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rPr>
                <a:t>متى</a:t>
              </a:r>
              <a:r>
                <a:rPr kumimoji="0" lang="ar-JO" sz="2400" b="1" u="none" strike="noStrike" kern="1200" cap="none" spc="0" normalizeH="0" noProof="0" dirty="0">
                  <a:ln>
                    <a:noFill/>
                  </a:ln>
                  <a:solidFill>
                    <a:srgbClr val="66FF78"/>
                  </a:solidFill>
                  <a:effectLst/>
                  <a:uLnTx/>
                  <a:uFillTx/>
                  <a:latin typeface="Arial" panose="020B0604020202020204" pitchFamily="34" charset="0"/>
                  <a:cs typeface="Arial" panose="020B0604020202020204" pitchFamily="34" charset="0"/>
                </a:rPr>
                <a:t> 1: 1-17</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58433" name="Line 33"/>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4" name="Line 34"/>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5" name="Line 35"/>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9" name="Text Box 39"/>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المسيح    </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40" name="Line 4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45" name="Text Box 45"/>
          <p:cNvSpPr txBox="1">
            <a:spLocks noChangeArrowheads="1"/>
          </p:cNvSpPr>
          <p:nvPr/>
        </p:nvSpPr>
        <p:spPr bwMode="auto">
          <a:xfrm>
            <a:off x="327025" y="3840169"/>
            <a:ext cx="3762375"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rPr>
              <a:t>وراثة الدم</a:t>
            </a:r>
            <a:endParaRPr kumimoji="0" lang="en-US"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358446" name="Text Box 46"/>
          <p:cNvSpPr txBox="1">
            <a:spLocks noChangeArrowheads="1"/>
          </p:cNvSpPr>
          <p:nvPr/>
        </p:nvSpPr>
        <p:spPr bwMode="auto">
          <a:xfrm>
            <a:off x="6386513" y="3833817"/>
            <a:ext cx="2312987"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rPr>
              <a:t>الوراثة القانونية</a:t>
            </a:r>
            <a:endParaRPr kumimoji="0" lang="en-US"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358448" name="Text Box 48"/>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3998" name="Text Box 49"/>
          <p:cNvSpPr txBox="1">
            <a:spLocks noChangeArrowheads="1"/>
          </p:cNvSpPr>
          <p:nvPr/>
        </p:nvSpPr>
        <p:spPr bwMode="auto">
          <a:xfrm>
            <a:off x="8729164" y="104797"/>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83999" name="Text Box 50"/>
          <p:cNvSpPr txBox="1">
            <a:spLocks noChangeArrowheads="1"/>
          </p:cNvSpPr>
          <p:nvPr/>
        </p:nvSpPr>
        <p:spPr bwMode="auto">
          <a:xfrm>
            <a:off x="8882063" y="44386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4000" name="Text Box 51"/>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58452" name="Rectangle 52"/>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58457" name="Rectangle 57"/>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a:t>
            </a:r>
          </a:p>
        </p:txBody>
      </p:sp>
      <p:sp>
        <p:nvSpPr>
          <p:cNvPr id="84003" name="Text Box 59"/>
          <p:cNvSpPr txBox="1">
            <a:spLocks noChangeArrowheads="1"/>
          </p:cNvSpPr>
          <p:nvPr/>
        </p:nvSpPr>
        <p:spPr bwMode="auto">
          <a:xfrm>
            <a:off x="8589109" y="6452237"/>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grpSp>
        <p:nvGrpSpPr>
          <p:cNvPr id="84004" name="Group 60"/>
          <p:cNvGrpSpPr>
            <a:grpSpLocks/>
          </p:cNvGrpSpPr>
          <p:nvPr/>
        </p:nvGrpSpPr>
        <p:grpSpPr bwMode="auto">
          <a:xfrm>
            <a:off x="4438650" y="3343296"/>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35846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584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5043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2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2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يوسف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2" name="Group 43"/>
          <p:cNvGrpSpPr>
            <a:grpSpLocks/>
          </p:cNvGrpSpPr>
          <p:nvPr/>
        </p:nvGrpSpPr>
        <p:grpSpPr bwMode="auto">
          <a:xfrm>
            <a:off x="2043134" y="4287859"/>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حق العائلة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3: 23-38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5843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3" name="Group 44"/>
          <p:cNvGrpSpPr>
            <a:grpSpLocks/>
          </p:cNvGrpSpPr>
          <p:nvPr/>
        </p:nvGrpSpPr>
        <p:grpSpPr bwMode="auto">
          <a:xfrm>
            <a:off x="5214938" y="4287859"/>
            <a:ext cx="2925762" cy="847725"/>
            <a:chOff x="3285" y="2701"/>
            <a:chExt cx="1843" cy="534"/>
          </a:xfrm>
        </p:grpSpPr>
        <p:sp>
          <p:nvSpPr>
            <p:cNvPr id="358428" name="Text Box 28"/>
            <p:cNvSpPr txBox="1">
              <a:spLocks noChangeArrowheads="1"/>
            </p:cNvSpPr>
            <p:nvPr/>
          </p:nvSpPr>
          <p:spPr bwMode="auto">
            <a:xfrm>
              <a:off x="3318" y="2792"/>
              <a:ext cx="1729"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rPr>
                <a:t>الحق القانوني</a:t>
              </a:r>
              <a:endParaRPr kumimoji="0" lang="en-US"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rPr>
                <a:t>متى</a:t>
              </a:r>
              <a:r>
                <a:rPr kumimoji="0" lang="ar-JO" sz="2400" b="1" u="none" strike="noStrike" kern="1200" cap="none" spc="0" normalizeH="0" noProof="0" dirty="0">
                  <a:ln>
                    <a:noFill/>
                  </a:ln>
                  <a:solidFill>
                    <a:srgbClr val="66FF78"/>
                  </a:solidFill>
                  <a:effectLst/>
                  <a:uLnTx/>
                  <a:uFillTx/>
                  <a:latin typeface="Arial" panose="020B0604020202020204" pitchFamily="34" charset="0"/>
                  <a:cs typeface="Arial" panose="020B0604020202020204" pitchFamily="34" charset="0"/>
                </a:rPr>
                <a:t> 1: 1-17</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58433" name="Line 33"/>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4" name="Line 34"/>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5" name="Line 35"/>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9" name="Text Box 39"/>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المسيح    </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40" name="Line 4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45" name="Text Box 45"/>
          <p:cNvSpPr txBox="1">
            <a:spLocks noChangeArrowheads="1"/>
          </p:cNvSpPr>
          <p:nvPr/>
        </p:nvSpPr>
        <p:spPr bwMode="auto">
          <a:xfrm>
            <a:off x="327025" y="3840169"/>
            <a:ext cx="3762375"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rPr>
              <a:t>وراثة الدم</a:t>
            </a:r>
            <a:endParaRPr kumimoji="0" lang="en-US"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358446" name="Text Box 46"/>
          <p:cNvSpPr txBox="1">
            <a:spLocks noChangeArrowheads="1"/>
          </p:cNvSpPr>
          <p:nvPr/>
        </p:nvSpPr>
        <p:spPr bwMode="auto">
          <a:xfrm>
            <a:off x="6386513" y="3833817"/>
            <a:ext cx="2312987"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rPr>
              <a:t>الوراثة القانونية</a:t>
            </a:r>
            <a:endParaRPr kumimoji="0" lang="en-US"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358448" name="Text Box 48"/>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3998" name="Text Box 49"/>
          <p:cNvSpPr txBox="1">
            <a:spLocks noChangeArrowheads="1"/>
          </p:cNvSpPr>
          <p:nvPr/>
        </p:nvSpPr>
        <p:spPr bwMode="auto">
          <a:xfrm>
            <a:off x="8729164" y="104797"/>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83999" name="Text Box 50"/>
          <p:cNvSpPr txBox="1">
            <a:spLocks noChangeArrowheads="1"/>
          </p:cNvSpPr>
          <p:nvPr/>
        </p:nvSpPr>
        <p:spPr bwMode="auto">
          <a:xfrm>
            <a:off x="8882063" y="44386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4000" name="Text Box 51"/>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58452" name="Rectangle 52"/>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58457" name="Rectangle 57"/>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a:t>
            </a:r>
          </a:p>
        </p:txBody>
      </p:sp>
      <p:sp>
        <p:nvSpPr>
          <p:cNvPr id="84003" name="Text Box 59"/>
          <p:cNvSpPr txBox="1">
            <a:spLocks noChangeArrowheads="1"/>
          </p:cNvSpPr>
          <p:nvPr/>
        </p:nvSpPr>
        <p:spPr bwMode="auto">
          <a:xfrm>
            <a:off x="8589109" y="6452237"/>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grpSp>
        <p:nvGrpSpPr>
          <p:cNvPr id="4" name="Group 60"/>
          <p:cNvGrpSpPr>
            <a:grpSpLocks/>
          </p:cNvGrpSpPr>
          <p:nvPr/>
        </p:nvGrpSpPr>
        <p:grpSpPr bwMode="auto">
          <a:xfrm>
            <a:off x="4438650" y="3343296"/>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35846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584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8" name="Text Box 33"/>
          <p:cNvSpPr txBox="1">
            <a:spLocks noChangeArrowheads="1"/>
          </p:cNvSpPr>
          <p:nvPr/>
        </p:nvSpPr>
        <p:spPr bwMode="auto">
          <a:xfrm>
            <a:off x="2125664" y="5286387"/>
            <a:ext cx="1806575" cy="766458"/>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حق </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5043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17" presetClass="entr" presetSubtype="2"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ppt_x</p:attrName>
                                        </p:attrNameLst>
                                      </p:cBhvr>
                                      <p:tavLst>
                                        <p:tav tm="0">
                                          <p:val>
                                            <p:strVal val="#ppt_x+#ppt_w/2"/>
                                          </p:val>
                                        </p:tav>
                                        <p:tav tm="100000">
                                          <p:val>
                                            <p:strVal val="#ppt_x"/>
                                          </p:val>
                                        </p:tav>
                                      </p:tavLst>
                                    </p:anim>
                                    <p:anim calcmode="lin" valueType="num">
                                      <p:cBhvr>
                                        <p:cTn id="35" dur="500" fill="hold"/>
                                        <p:tgtEl>
                                          <p:spTgt spid="48"/>
                                        </p:tgtEl>
                                        <p:attrNameLst>
                                          <p:attrName>ppt_y</p:attrName>
                                        </p:attrNameLst>
                                      </p:cBhvr>
                                      <p:tavLst>
                                        <p:tav tm="0">
                                          <p:val>
                                            <p:strVal val="#ppt_y"/>
                                          </p:val>
                                        </p:tav>
                                        <p:tav tm="100000">
                                          <p:val>
                                            <p:strVal val="#ppt_y"/>
                                          </p:val>
                                        </p:tav>
                                      </p:tavLst>
                                    </p:anim>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P spid="4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حواء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آدم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قايين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هابيل</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شيث</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نوح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داود</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بثشبع</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lvl="0" algn="ctr" eaLnBrk="0" hangingPunct="0">
              <a:lnSpc>
                <a:spcPct val="70000"/>
              </a:lnSpc>
              <a:spcBef>
                <a:spcPct val="50000"/>
              </a:spcBef>
              <a:defRPr/>
            </a:pPr>
            <a:r>
              <a:rPr lang="ar-JO" b="1" dirty="0">
                <a:solidFill>
                  <a:srgbClr val="FFFF00"/>
                </a:solidFill>
                <a:latin typeface="Arial" panose="020B0604020202020204" pitchFamily="34" charset="0"/>
                <a:cs typeface="Arial" panose="020B0604020202020204" pitchFamily="34" charset="0"/>
              </a:rPr>
              <a:t>نسل داود : النسب الملكي ليسوع المسيح</a:t>
            </a:r>
            <a:endParaRPr lang="en-US" sz="1800" b="1" dirty="0">
              <a:solidFill>
                <a:srgbClr val="FFFF00"/>
              </a:solidFill>
              <a:latin typeface="Arial" panose="020B0604020202020204" pitchFamily="34" charset="0"/>
              <a:cs typeface="Arial" panose="020B0604020202020204" pitchFamily="34" charset="0"/>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2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ناثان      </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سليمان</a:t>
            </a:r>
            <a:r>
              <a:rPr kumimoji="0" lang="ar-JO" sz="2400" b="1"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2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مريم</a:t>
            </a:r>
            <a:r>
              <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يوسف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2" name="Group 43"/>
          <p:cNvGrpSpPr>
            <a:grpSpLocks/>
          </p:cNvGrpSpPr>
          <p:nvPr/>
        </p:nvGrpSpPr>
        <p:grpSpPr bwMode="auto">
          <a:xfrm>
            <a:off x="2043134" y="4287859"/>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حق العائلة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3: 23-38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5843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3" name="Group 44"/>
          <p:cNvGrpSpPr>
            <a:grpSpLocks/>
          </p:cNvGrpSpPr>
          <p:nvPr/>
        </p:nvGrpSpPr>
        <p:grpSpPr bwMode="auto">
          <a:xfrm>
            <a:off x="5214938" y="4287859"/>
            <a:ext cx="2925762" cy="847725"/>
            <a:chOff x="3285" y="2701"/>
            <a:chExt cx="1843" cy="534"/>
          </a:xfrm>
        </p:grpSpPr>
        <p:sp>
          <p:nvSpPr>
            <p:cNvPr id="358428" name="Text Box 28"/>
            <p:cNvSpPr txBox="1">
              <a:spLocks noChangeArrowheads="1"/>
            </p:cNvSpPr>
            <p:nvPr/>
          </p:nvSpPr>
          <p:spPr bwMode="auto">
            <a:xfrm>
              <a:off x="3318" y="2792"/>
              <a:ext cx="1729"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rPr>
                <a:t>الحق القانوني</a:t>
              </a:r>
              <a:endParaRPr kumimoji="0" lang="en-US"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78"/>
                  </a:solidFill>
                  <a:effectLst/>
                  <a:uLnTx/>
                  <a:uFillTx/>
                  <a:latin typeface="Arial" panose="020B0604020202020204" pitchFamily="34" charset="0"/>
                  <a:cs typeface="Arial" panose="020B0604020202020204" pitchFamily="34" charset="0"/>
                </a:rPr>
                <a:t>متى</a:t>
              </a:r>
              <a:r>
                <a:rPr kumimoji="0" lang="ar-JO" sz="2400" b="1" u="none" strike="noStrike" kern="1200" cap="none" spc="0" normalizeH="0" noProof="0" dirty="0">
                  <a:ln>
                    <a:noFill/>
                  </a:ln>
                  <a:solidFill>
                    <a:srgbClr val="66FF78"/>
                  </a:solidFill>
                  <a:effectLst/>
                  <a:uLnTx/>
                  <a:uFillTx/>
                  <a:latin typeface="Arial" panose="020B0604020202020204" pitchFamily="34" charset="0"/>
                  <a:cs typeface="Arial" panose="020B0604020202020204" pitchFamily="34" charset="0"/>
                </a:rPr>
                <a:t> 1: 1-17</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58433" name="Line 33"/>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4" name="Line 34"/>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5" name="Line 35"/>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39" name="Text Box 39"/>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المسيح    </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58440" name="Line 4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45" name="Text Box 45"/>
          <p:cNvSpPr txBox="1">
            <a:spLocks noChangeArrowheads="1"/>
          </p:cNvSpPr>
          <p:nvPr/>
        </p:nvSpPr>
        <p:spPr bwMode="auto">
          <a:xfrm>
            <a:off x="327025" y="3840169"/>
            <a:ext cx="3762375"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rPr>
              <a:t>وراثة الدم</a:t>
            </a:r>
            <a:endParaRPr kumimoji="0" lang="en-US"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358446" name="Text Box 46"/>
          <p:cNvSpPr txBox="1">
            <a:spLocks noChangeArrowheads="1"/>
          </p:cNvSpPr>
          <p:nvPr/>
        </p:nvSpPr>
        <p:spPr bwMode="auto">
          <a:xfrm>
            <a:off x="6386513" y="3833817"/>
            <a:ext cx="2312987"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rPr>
              <a:t>الوراثة القانونية</a:t>
            </a:r>
            <a:endParaRPr kumimoji="0" lang="en-US" sz="1600" b="1" u="none" strike="noStrike" kern="1200" cap="none" spc="0" normalizeH="0" baseline="0" noProof="0" dirty="0">
              <a:ln>
                <a:noFill/>
              </a:ln>
              <a:solidFill>
                <a:srgbClr val="99CCFF"/>
              </a:solidFill>
              <a:effectLst/>
              <a:uLnTx/>
              <a:uFillTx/>
              <a:latin typeface="Arial" panose="020B0604020202020204" pitchFamily="34" charset="0"/>
              <a:cs typeface="Arial" panose="020B0604020202020204" pitchFamily="34" charset="0"/>
            </a:endParaRPr>
          </a:p>
        </p:txBody>
      </p:sp>
      <p:sp>
        <p:nvSpPr>
          <p:cNvPr id="358448" name="Text Box 48"/>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3998" name="Text Box 49"/>
          <p:cNvSpPr txBox="1">
            <a:spLocks noChangeArrowheads="1"/>
          </p:cNvSpPr>
          <p:nvPr/>
        </p:nvSpPr>
        <p:spPr bwMode="auto">
          <a:xfrm>
            <a:off x="8729164" y="104797"/>
            <a:ext cx="254999"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83999" name="Text Box 50"/>
          <p:cNvSpPr txBox="1">
            <a:spLocks noChangeArrowheads="1"/>
          </p:cNvSpPr>
          <p:nvPr/>
        </p:nvSpPr>
        <p:spPr bwMode="auto">
          <a:xfrm>
            <a:off x="8882063" y="44386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4000" name="Text Box 51"/>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58452" name="Rectangle 52"/>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58457" name="Rectangle 57"/>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a:t>
            </a:r>
          </a:p>
        </p:txBody>
      </p:sp>
      <p:sp>
        <p:nvSpPr>
          <p:cNvPr id="84003" name="Text Box 59"/>
          <p:cNvSpPr txBox="1">
            <a:spLocks noChangeArrowheads="1"/>
          </p:cNvSpPr>
          <p:nvPr/>
        </p:nvSpPr>
        <p:spPr bwMode="auto">
          <a:xfrm>
            <a:off x="8589109" y="6452237"/>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grpSp>
        <p:nvGrpSpPr>
          <p:cNvPr id="4" name="Group 60"/>
          <p:cNvGrpSpPr>
            <a:grpSpLocks/>
          </p:cNvGrpSpPr>
          <p:nvPr/>
        </p:nvGrpSpPr>
        <p:grpSpPr bwMode="auto">
          <a:xfrm>
            <a:off x="4438650" y="3343296"/>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35846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584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4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8" name="Text Box 33"/>
          <p:cNvSpPr txBox="1">
            <a:spLocks noChangeArrowheads="1"/>
          </p:cNvSpPr>
          <p:nvPr/>
        </p:nvSpPr>
        <p:spPr bwMode="auto">
          <a:xfrm>
            <a:off x="2125664" y="5286387"/>
            <a:ext cx="1806575" cy="766458"/>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حق </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Text Box 72"/>
          <p:cNvSpPr txBox="1">
            <a:spLocks noChangeArrowheads="1"/>
          </p:cNvSpPr>
          <p:nvPr/>
        </p:nvSpPr>
        <p:spPr bwMode="auto">
          <a:xfrm>
            <a:off x="6797675" y="5286388"/>
            <a:ext cx="1806575" cy="766458"/>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الحق </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القانوني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5043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17" presetClass="entr" presetSubtype="2"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ppt_x</p:attrName>
                                        </p:attrNameLst>
                                      </p:cBhvr>
                                      <p:tavLst>
                                        <p:tav tm="0">
                                          <p:val>
                                            <p:strVal val="#ppt_x+#ppt_w/2"/>
                                          </p:val>
                                        </p:tav>
                                        <p:tav tm="100000">
                                          <p:val>
                                            <p:strVal val="#ppt_x"/>
                                          </p:val>
                                        </p:tav>
                                      </p:tavLst>
                                    </p:anim>
                                    <p:anim calcmode="lin" valueType="num">
                                      <p:cBhvr>
                                        <p:cTn id="35" dur="500" fill="hold"/>
                                        <p:tgtEl>
                                          <p:spTgt spid="48"/>
                                        </p:tgtEl>
                                        <p:attrNameLst>
                                          <p:attrName>ppt_y</p:attrName>
                                        </p:attrNameLst>
                                      </p:cBhvr>
                                      <p:tavLst>
                                        <p:tav tm="0">
                                          <p:val>
                                            <p:strVal val="#ppt_y"/>
                                          </p:val>
                                        </p:tav>
                                        <p:tav tm="100000">
                                          <p:val>
                                            <p:strVal val="#ppt_y"/>
                                          </p:val>
                                        </p:tav>
                                      </p:tavLst>
                                    </p:anim>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strVal val="#ppt_h"/>
                                          </p:val>
                                        </p:tav>
                                        <p:tav tm="100000">
                                          <p:val>
                                            <p:strVal val="#ppt_h"/>
                                          </p:val>
                                        </p:tav>
                                      </p:tavLst>
                                    </p:anim>
                                  </p:childTnLst>
                                </p:cTn>
                              </p:par>
                            </p:childTnLst>
                          </p:cTn>
                        </p:par>
                        <p:par>
                          <p:cTn id="38" fill="hold">
                            <p:stCondLst>
                              <p:cond delay="1000"/>
                            </p:stCondLst>
                            <p:childTnLst>
                              <p:par>
                                <p:cTn id="39" presetID="17" presetClass="entr" presetSubtype="8"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ppt_x</p:attrName>
                                        </p:attrNameLst>
                                      </p:cBhvr>
                                      <p:tavLst>
                                        <p:tav tm="0">
                                          <p:val>
                                            <p:strVal val="#ppt_x-#ppt_w/2"/>
                                          </p:val>
                                        </p:tav>
                                        <p:tav tm="100000">
                                          <p:val>
                                            <p:strVal val="#ppt_x"/>
                                          </p:val>
                                        </p:tav>
                                      </p:tavLst>
                                    </p:anim>
                                    <p:anim calcmode="lin" valueType="num">
                                      <p:cBhvr>
                                        <p:cTn id="42" dur="500" fill="hold"/>
                                        <p:tgtEl>
                                          <p:spTgt spid="49"/>
                                        </p:tgtEl>
                                        <p:attrNameLst>
                                          <p:attrName>ppt_y</p:attrName>
                                        </p:attrNameLst>
                                      </p:cBhvr>
                                      <p:tavLst>
                                        <p:tav tm="0">
                                          <p:val>
                                            <p:strVal val="#ppt_y"/>
                                          </p:val>
                                        </p:tav>
                                        <p:tav tm="100000">
                                          <p:val>
                                            <p:strVal val="#ppt_y"/>
                                          </p:val>
                                        </p:tav>
                                      </p:tavLst>
                                    </p:anim>
                                    <p:anim calcmode="lin" valueType="num">
                                      <p:cBhvr>
                                        <p:cTn id="43" dur="500" fill="hold"/>
                                        <p:tgtEl>
                                          <p:spTgt spid="49"/>
                                        </p:tgtEl>
                                        <p:attrNameLst>
                                          <p:attrName>ppt_w</p:attrName>
                                        </p:attrNameLst>
                                      </p:cBhvr>
                                      <p:tavLst>
                                        <p:tav tm="0">
                                          <p:val>
                                            <p:fltVal val="0"/>
                                          </p:val>
                                        </p:tav>
                                        <p:tav tm="100000">
                                          <p:val>
                                            <p:strVal val="#ppt_w"/>
                                          </p:val>
                                        </p:tav>
                                      </p:tavLst>
                                    </p:anim>
                                    <p:anim calcmode="lin" valueType="num">
                                      <p:cBhvr>
                                        <p:cTn id="44" dur="5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P spid="48" grpId="0"/>
      <p:bldP spid="4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59" y="5983289"/>
            <a:ext cx="1133475" cy="373706"/>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u="none" strike="noStrike" kern="1200" cap="none" spc="0" normalizeH="0" baseline="0" noProof="0">
              <a:ln>
                <a:noFill/>
              </a:ln>
              <a:solidFill>
                <a:srgbClr val="FAF40C"/>
              </a:solidFill>
              <a:effectLst/>
              <a:uLnTx/>
              <a:uFillTx/>
              <a:latin typeface="Comic Sans MS" charset="0"/>
              <a:ea typeface="ＭＳ Ｐゴシック" charset="0"/>
            </a:endParaRPr>
          </a:p>
        </p:txBody>
      </p:sp>
      <p:sp>
        <p:nvSpPr>
          <p:cNvPr id="559107" name="Text Box 3"/>
          <p:cNvSpPr txBox="1">
            <a:spLocks noChangeArrowheads="1"/>
          </p:cNvSpPr>
          <p:nvPr/>
        </p:nvSpPr>
        <p:spPr bwMode="auto">
          <a:xfrm>
            <a:off x="652464" y="265113"/>
            <a:ext cx="7780337" cy="1077119"/>
          </a:xfrm>
          <a:prstGeom prst="rect">
            <a:avLst/>
          </a:prstGeom>
          <a:noFill/>
          <a:ln w="38100">
            <a:noFill/>
            <a:miter lim="800000"/>
            <a:headEnd/>
            <a:tailEnd/>
          </a:ln>
          <a:effectLst/>
        </p:spPr>
        <p:txBody>
          <a:bodyPr lIns="91341" tIns="45671" rIns="91341" bIns="45671">
            <a:spAutoFit/>
          </a:bodyPr>
          <a:lstStyle/>
          <a:p>
            <a:pPr lvl="0" algn="ctr" eaLnBrk="0" hangingPunct="0">
              <a:spcBef>
                <a:spcPct val="50000"/>
              </a:spcBef>
              <a:defRPr/>
            </a:pPr>
            <a:r>
              <a:rPr lang="ar-JO" sz="3200" b="1" dirty="0">
                <a:solidFill>
                  <a:srgbClr val="FFFF00"/>
                </a:solidFill>
                <a:latin typeface="Arial" pitchFamily="34" charset="0"/>
                <a:cs typeface="Arial" pitchFamily="34" charset="0"/>
              </a:rPr>
              <a:t>هل فكرت يومًا في الاحتمالات التي لا تصدق            لولادة يسوع المسيح وحياته؟</a:t>
            </a:r>
            <a:endParaRPr kumimoji="0" lang="en-US" sz="3200" b="1" u="none" strike="noStrike" kern="1200" cap="none" spc="0" normalizeH="0" baseline="0" noProof="0" dirty="0">
              <a:ln>
                <a:noFill/>
              </a:ln>
              <a:solidFill>
                <a:srgbClr val="FFFF00"/>
              </a:solidFill>
              <a:effectLst>
                <a:outerShdw blurRad="50800" dist="76200" dir="2700000" algn="tl" rotWithShape="0">
                  <a:srgbClr val="000000">
                    <a:alpha val="98000"/>
                  </a:srgbClr>
                </a:outerShdw>
              </a:effectLst>
              <a:uLnTx/>
              <a:uFillTx/>
              <a:latin typeface="Arial" pitchFamily="34" charset="0"/>
              <a:cs typeface="Arial" pitchFamily="34" charset="0"/>
            </a:endParaRPr>
          </a:p>
        </p:txBody>
      </p:sp>
      <p:sp>
        <p:nvSpPr>
          <p:cNvPr id="559111" name="Text Box 7"/>
          <p:cNvSpPr txBox="1">
            <a:spLocks noChangeArrowheads="1"/>
          </p:cNvSpPr>
          <p:nvPr/>
        </p:nvSpPr>
        <p:spPr bwMode="auto">
          <a:xfrm>
            <a:off x="1730375" y="1477965"/>
            <a:ext cx="5948363" cy="3785553"/>
          </a:xfrm>
          <a:prstGeom prst="rect">
            <a:avLst/>
          </a:prstGeom>
          <a:noFill/>
          <a:ln w="38100">
            <a:noFill/>
            <a:miter lim="800000"/>
            <a:headEnd/>
            <a:tailEnd/>
          </a:ln>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8000" b="1" u="none" strike="noStrike" kern="1200" cap="none" spc="0" normalizeH="0" baseline="0" noProof="0" dirty="0">
                <a:ln>
                  <a:noFill/>
                </a:ln>
                <a:solidFill>
                  <a:srgbClr val="FAF40C"/>
                </a:solidFill>
                <a:effectLst>
                  <a:outerShdw blurRad="50800" dist="76200" dir="2700000" algn="tl" rotWithShape="0">
                    <a:srgbClr val="000000">
                      <a:alpha val="98000"/>
                    </a:srgbClr>
                  </a:outerShdw>
                </a:effectLst>
                <a:uLnTx/>
                <a:uFillTx/>
                <a:latin typeface="Arial" charset="0"/>
                <a:ea typeface="ＭＳ Ｐゴシック" charset="0"/>
              </a:rPr>
              <a:t>مجرد         حادثة          ولادة؟</a:t>
            </a:r>
            <a:endParaRPr kumimoji="0" lang="en-US" sz="8000" b="1" u="none" strike="noStrike" kern="1200" cap="none" spc="0" normalizeH="0" baseline="0" noProof="0" dirty="0">
              <a:ln>
                <a:noFill/>
              </a:ln>
              <a:solidFill>
                <a:srgbClr val="FAF40C"/>
              </a:solidFill>
              <a:effectLst>
                <a:outerShdw blurRad="50800" dist="76200" dir="2700000" algn="tl" rotWithShape="0">
                  <a:srgbClr val="000000">
                    <a:alpha val="98000"/>
                  </a:srgbClr>
                </a:outerShdw>
              </a:effectLst>
              <a:uLnTx/>
              <a:uFillTx/>
              <a:latin typeface="Arial" charset="0"/>
              <a:ea typeface="ＭＳ Ｐゴシック" charset="0"/>
            </a:endParaRPr>
          </a:p>
        </p:txBody>
      </p:sp>
      <p:sp>
        <p:nvSpPr>
          <p:cNvPr id="559127" name="Text Box 23"/>
          <p:cNvSpPr txBox="1">
            <a:spLocks noChangeArrowheads="1"/>
          </p:cNvSpPr>
          <p:nvPr/>
        </p:nvSpPr>
        <p:spPr bwMode="auto">
          <a:xfrm>
            <a:off x="546102" y="5675359"/>
            <a:ext cx="3616325" cy="460283"/>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Comic Sans MS" charset="0"/>
                <a:ea typeface="ＭＳ Ｐゴシック" charset="0"/>
              </a:rPr>
              <a:t>دراسة مساعدة رقم 17</a:t>
            </a:r>
            <a:endParaRPr kumimoji="0" lang="en-US" sz="2400" b="1" u="none" strike="noStrike" kern="1200" cap="none" spc="0" normalizeH="0" baseline="0" noProof="0" dirty="0">
              <a:ln>
                <a:noFill/>
              </a:ln>
              <a:solidFill>
                <a:srgbClr val="FFFF00"/>
              </a:solidFill>
              <a:effectLst/>
              <a:uLnTx/>
              <a:uFillTx/>
              <a:latin typeface="Comic Sans MS" charset="0"/>
              <a:ea typeface="ＭＳ Ｐゴシック" charset="0"/>
            </a:endParaRPr>
          </a:p>
        </p:txBody>
      </p:sp>
      <p:sp>
        <p:nvSpPr>
          <p:cNvPr id="92166" name="Text Box 24"/>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59129" name="Rectangle 25"/>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59133" name="Rectangle 29"/>
          <p:cNvSpPr>
            <a:spLocks noChangeArrowheads="1"/>
          </p:cNvSpPr>
          <p:nvPr/>
        </p:nvSpPr>
        <p:spPr bwMode="auto">
          <a:xfrm>
            <a:off x="8088988" y="6523823"/>
            <a:ext cx="344767"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39</a:t>
            </a:r>
          </a:p>
        </p:txBody>
      </p:sp>
      <p:sp>
        <p:nvSpPr>
          <p:cNvPr id="92169" name="Text Box 31"/>
          <p:cNvSpPr txBox="1">
            <a:spLocks noChangeArrowheads="1"/>
          </p:cNvSpPr>
          <p:nvPr/>
        </p:nvSpPr>
        <p:spPr bwMode="auto">
          <a:xfrm>
            <a:off x="8583630" y="6464938"/>
            <a:ext cx="314310"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Comic Sans MS" charset="0"/>
                <a:ea typeface="ＭＳ Ｐゴシック" charset="0"/>
              </a:rPr>
              <a:t>2</a:t>
            </a:r>
          </a:p>
        </p:txBody>
      </p:sp>
      <p:sp>
        <p:nvSpPr>
          <p:cNvPr id="92170" name="Text Box 33"/>
          <p:cNvSpPr txBox="1">
            <a:spLocks noChangeArrowheads="1"/>
          </p:cNvSpPr>
          <p:nvPr/>
        </p:nvSpPr>
        <p:spPr bwMode="auto">
          <a:xfrm>
            <a:off x="469652"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559138" name="Rectangle 34"/>
          <p:cNvSpPr>
            <a:spLocks noChangeArrowheads="1"/>
          </p:cNvSpPr>
          <p:nvPr/>
        </p:nvSpPr>
        <p:spPr bwMode="auto">
          <a:xfrm>
            <a:off x="7492373" y="6525411"/>
            <a:ext cx="774371"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9.65.05B.</a:t>
            </a:r>
          </a:p>
        </p:txBody>
      </p:sp>
    </p:spTree>
    <p:extLst>
      <p:ext uri="{BB962C8B-B14F-4D97-AF65-F5344CB8AC3E}">
        <p14:creationId xmlns:p14="http://schemas.microsoft.com/office/powerpoint/2010/main" val="26660657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ar-JO" b="1" dirty="0"/>
              <a:t>من هو لوقا؟</a:t>
            </a:r>
            <a:endParaRPr kumimoji="0" lang="en-US" b="1" dirty="0"/>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FFFFFF"/>
                </a:solidFill>
                <a:effectLst/>
                <a:uLnTx/>
                <a:uFillTx/>
                <a:latin typeface="Helvetica"/>
                <a:ea typeface="Osaka"/>
              </a:rPr>
              <a:t>طبيب</a:t>
            </a:r>
            <a:endParaRPr kumimoji="0" lang="en-US" sz="3200" b="1" i="0" u="none" strike="noStrike" kern="0" cap="none" spc="0" normalizeH="0" baseline="0" noProof="0" dirty="0">
              <a:ln>
                <a:noFill/>
              </a:ln>
              <a:solidFill>
                <a:srgbClr val="FFFFFF"/>
              </a:solidFill>
              <a:effectLst/>
              <a:uLnTx/>
              <a:uFillTx/>
              <a:latin typeface="Helvetica"/>
              <a:ea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FFFFFF"/>
                </a:solidFill>
                <a:effectLst/>
                <a:uLnTx/>
                <a:uFillTx/>
                <a:latin typeface="Helvetica"/>
                <a:ea typeface="Osaka"/>
              </a:rPr>
              <a:t>رفيق سفر مع بولس</a:t>
            </a:r>
            <a:endParaRPr kumimoji="0" lang="en-US" sz="3200" b="1" i="0" u="none" strike="noStrike" kern="0" cap="none" spc="0" normalizeH="0" baseline="0" noProof="0" dirty="0">
              <a:ln>
                <a:noFill/>
              </a:ln>
              <a:solidFill>
                <a:srgbClr val="FFFFFF"/>
              </a:solidFill>
              <a:effectLst/>
              <a:uLnTx/>
              <a:uFillTx/>
              <a:latin typeface="Helvetica"/>
              <a:ea typeface="Osaka"/>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FFFFFF"/>
                </a:solidFill>
                <a:effectLst/>
                <a:uLnTx/>
                <a:uFillTx/>
                <a:latin typeface="Helvetica"/>
                <a:ea typeface="Osaka"/>
              </a:rPr>
              <a:t>مؤرخ وكاتب واضح</a:t>
            </a:r>
            <a:endParaRPr kumimoji="0" lang="en-US" sz="3200" b="1" i="0" u="none" strike="noStrike" kern="0" cap="none" spc="0" normalizeH="0" baseline="0" noProof="0" dirty="0">
              <a:ln>
                <a:noFill/>
              </a:ln>
              <a:solidFill>
                <a:srgbClr val="FFFFFF"/>
              </a:solidFill>
              <a:effectLst/>
              <a:uLnTx/>
              <a:uFillTx/>
              <a:latin typeface="Helvetica"/>
              <a:ea typeface="Osak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59" y="6072263"/>
            <a:ext cx="1133475" cy="373706"/>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u="none" strike="noStrike" kern="1200" cap="none" spc="0" normalizeH="0" baseline="0" noProof="0">
              <a:ln>
                <a:noFill/>
              </a:ln>
              <a:solidFill>
                <a:srgbClr val="FAF40C"/>
              </a:solidFill>
              <a:effectLst/>
              <a:uLnTx/>
              <a:uFillTx/>
              <a:latin typeface="Arial" panose="020B0604020202020204" pitchFamily="34" charset="0"/>
              <a:cs typeface="Arial" panose="020B0604020202020204" pitchFamily="34" charset="0"/>
            </a:endParaRPr>
          </a:p>
        </p:txBody>
      </p:sp>
      <p:sp>
        <p:nvSpPr>
          <p:cNvPr id="585732" name="Text Box 4"/>
          <p:cNvSpPr txBox="1">
            <a:spLocks noChangeArrowheads="1"/>
          </p:cNvSpPr>
          <p:nvPr/>
        </p:nvSpPr>
        <p:spPr bwMode="auto">
          <a:xfrm>
            <a:off x="1011238" y="2028920"/>
            <a:ext cx="7137400" cy="382725"/>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مجرد حادثة ولادة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5733" name="Text Box 5"/>
          <p:cNvSpPr txBox="1">
            <a:spLocks noChangeArrowheads="1"/>
          </p:cNvSpPr>
          <p:nvPr/>
        </p:nvSpPr>
        <p:spPr bwMode="auto">
          <a:xfrm>
            <a:off x="306388" y="2781374"/>
            <a:ext cx="8462962" cy="1220748"/>
          </a:xfrm>
          <a:prstGeom prst="rect">
            <a:avLst/>
          </a:prstGeom>
          <a:noFill/>
          <a:ln w="9525">
            <a:noFill/>
            <a:miter lim="800000"/>
            <a:headEnd/>
            <a:tailEnd/>
          </a:ln>
          <a:effectLst>
            <a:outerShdw blurRad="63500" dist="63500" dir="2212194"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4400" baseline="-25000" dirty="0">
                <a:solidFill>
                  <a:srgbClr val="FAF40C"/>
                </a:solidFill>
                <a:latin typeface="Arial" panose="020B0604020202020204" pitchFamily="34" charset="0"/>
                <a:cs typeface="Arial" panose="020B0604020202020204" pitchFamily="34" charset="0"/>
              </a:rPr>
              <a:t>في العهد القديم : أكثر من </a:t>
            </a:r>
            <a:r>
              <a:rPr lang="ar-JO" sz="4400" baseline="-25000" dirty="0">
                <a:solidFill>
                  <a:srgbClr val="99FF99"/>
                </a:solidFill>
                <a:latin typeface="Arial" panose="020B0604020202020204" pitchFamily="34" charset="0"/>
                <a:cs typeface="Arial" panose="020B0604020202020204" pitchFamily="34" charset="0"/>
              </a:rPr>
              <a:t>300 مرجع </a:t>
            </a:r>
            <a:r>
              <a:rPr lang="ar-JO" sz="4400" baseline="-25000" dirty="0">
                <a:solidFill>
                  <a:srgbClr val="FAF40C"/>
                </a:solidFill>
                <a:latin typeface="Arial" panose="020B0604020202020204" pitchFamily="34" charset="0"/>
                <a:cs typeface="Arial" panose="020B0604020202020204" pitchFamily="34" charset="0"/>
              </a:rPr>
              <a:t>لمسيا قادم تممت في ولادة،</a:t>
            </a:r>
            <a:r>
              <a:rPr lang="ar-JO" sz="4400" dirty="0">
                <a:solidFill>
                  <a:srgbClr val="FAF40C"/>
                </a:solidFill>
                <a:latin typeface="Arial" panose="020B0604020202020204" pitchFamily="34" charset="0"/>
                <a:cs typeface="Arial" panose="020B0604020202020204" pitchFamily="34" charset="0"/>
              </a:rPr>
              <a:t> حياة وصلب يسوع المسيح </a:t>
            </a:r>
            <a:endParaRPr kumimoji="0" lang="en-US" sz="4400" b="1" u="none" strike="noStrike" kern="1200" cap="none" spc="0" normalizeH="0" baseline="-25000" noProof="0" dirty="0">
              <a:ln>
                <a:noFill/>
              </a:ln>
              <a:solidFill>
                <a:srgbClr val="FAF40C"/>
              </a:solidFill>
              <a:effectLst/>
              <a:uLnTx/>
              <a:uFillTx/>
              <a:latin typeface="Arial" panose="020B0604020202020204" pitchFamily="34" charset="0"/>
              <a:cs typeface="Arial" panose="020B0604020202020204" pitchFamily="34" charset="0"/>
            </a:endParaRPr>
          </a:p>
        </p:txBody>
      </p:sp>
      <p:sp>
        <p:nvSpPr>
          <p:cNvPr id="585734" name="Text Box 6"/>
          <p:cNvSpPr txBox="1">
            <a:spLocks noChangeArrowheads="1"/>
          </p:cNvSpPr>
          <p:nvPr/>
        </p:nvSpPr>
        <p:spPr bwMode="auto">
          <a:xfrm>
            <a:off x="546102" y="5764333"/>
            <a:ext cx="3616325" cy="460283"/>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دراسة مساعدة رقم 17</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4213" name="Text Box 7"/>
          <p:cNvSpPr txBox="1">
            <a:spLocks noChangeArrowheads="1"/>
          </p:cNvSpPr>
          <p:nvPr/>
        </p:nvSpPr>
        <p:spPr bwMode="auto">
          <a:xfrm>
            <a:off x="542597" y="6614365"/>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585736" name="Rectangle 8"/>
          <p:cNvSpPr>
            <a:spLocks noChangeArrowheads="1"/>
          </p:cNvSpPr>
          <p:nvPr/>
        </p:nvSpPr>
        <p:spPr bwMode="auto">
          <a:xfrm>
            <a:off x="8033700" y="6569298"/>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585737" name="Text Box 9"/>
          <p:cNvSpPr txBox="1">
            <a:spLocks noChangeArrowheads="1"/>
          </p:cNvSpPr>
          <p:nvPr/>
        </p:nvSpPr>
        <p:spPr bwMode="auto">
          <a:xfrm>
            <a:off x="619125" y="6404070"/>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u="none" strike="noStrike" kern="1200" cap="none" spc="0" normalizeH="0" baseline="-25000" noProof="0" dirty="0">
                <a:ln>
                  <a:noFill/>
                </a:ln>
                <a:solidFill>
                  <a:srgbClr val="FAF40C"/>
                </a:solidFill>
                <a:effectLst/>
                <a:uLnTx/>
                <a:uFillTx/>
                <a:latin typeface="Arial" panose="020B0604020202020204" pitchFamily="34" charset="0"/>
                <a:cs typeface="Arial" panose="020B0604020202020204" pitchFamily="34" charset="0"/>
              </a:rPr>
              <a:t>*Source:  Josh McDowell, Evidence That Demands A Verdict, 1972, page 175;       Peter Stoner, Science Speaks, Moody Press, 1963.</a:t>
            </a:r>
          </a:p>
        </p:txBody>
      </p:sp>
      <p:sp>
        <p:nvSpPr>
          <p:cNvPr id="585738" name="Rectangle 10"/>
          <p:cNvSpPr>
            <a:spLocks noChangeArrowheads="1"/>
          </p:cNvSpPr>
          <p:nvPr/>
        </p:nvSpPr>
        <p:spPr bwMode="auto">
          <a:xfrm>
            <a:off x="8098606" y="6612797"/>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40</a:t>
            </a:r>
          </a:p>
        </p:txBody>
      </p:sp>
      <p:sp>
        <p:nvSpPr>
          <p:cNvPr id="94217" name="Text Box 11"/>
          <p:cNvSpPr txBox="1">
            <a:spLocks noChangeArrowheads="1"/>
          </p:cNvSpPr>
          <p:nvPr/>
        </p:nvSpPr>
        <p:spPr bwMode="auto">
          <a:xfrm>
            <a:off x="8800845" y="6511678"/>
            <a:ext cx="184660"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5740" name="Text Box 12"/>
          <p:cNvSpPr txBox="1">
            <a:spLocks noChangeArrowheads="1"/>
          </p:cNvSpPr>
          <p:nvPr/>
        </p:nvSpPr>
        <p:spPr bwMode="auto">
          <a:xfrm>
            <a:off x="7515226" y="1868575"/>
            <a:ext cx="547688" cy="769342"/>
          </a:xfrm>
          <a:prstGeom prst="rect">
            <a:avLst/>
          </a:prstGeom>
          <a:noFill/>
          <a:ln w="9525">
            <a:noFill/>
            <a:miter lim="800000"/>
            <a:headEnd/>
            <a:tailEnd/>
          </a:ln>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AF40C"/>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85741" name="Text Box 13"/>
          <p:cNvSpPr txBox="1">
            <a:spLocks noChangeArrowheads="1"/>
          </p:cNvSpPr>
          <p:nvPr/>
        </p:nvSpPr>
        <p:spPr bwMode="auto">
          <a:xfrm>
            <a:off x="652464" y="354087"/>
            <a:ext cx="7780337" cy="1077119"/>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p>
            <a:pPr lvl="0" algn="ctr" eaLnBrk="0" hangingPunct="0">
              <a:spcBef>
                <a:spcPct val="50000"/>
              </a:spcBef>
              <a:defRPr/>
            </a:pPr>
            <a:r>
              <a:rPr lang="ar-JO" sz="3200" b="1" dirty="0">
                <a:solidFill>
                  <a:srgbClr val="FFFF00"/>
                </a:solidFill>
                <a:latin typeface="Arial" panose="020B0604020202020204" pitchFamily="34" charset="0"/>
                <a:cs typeface="Arial" pitchFamily="34" charset="0"/>
              </a:rPr>
              <a:t>هل فكرت يومًا في الاحتمالات التي لا تصدق لولادة يسوع المسيح وحياته؟</a:t>
            </a:r>
            <a:endParaRPr lang="en-US" sz="3200" b="1" dirty="0">
              <a:solidFill>
                <a:srgbClr val="FFFF00"/>
              </a:solidFill>
              <a:effectLst>
                <a:outerShdw blurRad="50800" dist="76200" dir="2700000" algn="tl" rotWithShape="0">
                  <a:srgbClr val="000000">
                    <a:alpha val="98000"/>
                  </a:srgbClr>
                </a:outerShdw>
              </a:effectLst>
              <a:latin typeface="Arial" panose="020B0604020202020204" pitchFamily="34" charset="0"/>
              <a:cs typeface="Arial" pitchFamily="34" charset="0"/>
            </a:endParaRPr>
          </a:p>
        </p:txBody>
      </p:sp>
    </p:spTree>
    <p:extLst>
      <p:ext uri="{BB962C8B-B14F-4D97-AF65-F5344CB8AC3E}">
        <p14:creationId xmlns:p14="http://schemas.microsoft.com/office/powerpoint/2010/main" val="39146874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5740"/>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5733"/>
                                        </p:tgtEl>
                                        <p:attrNameLst>
                                          <p:attrName>style.visibility</p:attrName>
                                        </p:attrNameLst>
                                      </p:cBhvr>
                                      <p:to>
                                        <p:strVal val="visible"/>
                                      </p:to>
                                    </p:set>
                                    <p:animEffect transition="in" filter="fade">
                                      <p:cBhvr>
                                        <p:cTn id="15"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4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46101" y="863600"/>
            <a:ext cx="8061325" cy="1446451"/>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lvl="0" algn="ctr" eaLnBrk="0" hangingPunct="0">
              <a:spcBef>
                <a:spcPct val="50000"/>
              </a:spcBef>
              <a:defRPr/>
            </a:pPr>
            <a:r>
              <a:rPr lang="ar-JO" sz="4400" dirty="0">
                <a:solidFill>
                  <a:srgbClr val="FFFF00"/>
                </a:solidFill>
                <a:latin typeface="Arial" panose="020B0604020202020204" pitchFamily="34" charset="0"/>
                <a:cs typeface="Arial" panose="020B0604020202020204" pitchFamily="34" charset="0"/>
              </a:rPr>
              <a:t>ما هي فرص </a:t>
            </a:r>
            <a:r>
              <a:rPr lang="ar-JO" sz="4400" dirty="0">
                <a:solidFill>
                  <a:srgbClr val="99FFCC"/>
                </a:solidFill>
                <a:latin typeface="Arial" panose="020B0604020202020204" pitchFamily="34" charset="0"/>
                <a:cs typeface="Arial" panose="020B0604020202020204" pitchFamily="34" charset="0"/>
              </a:rPr>
              <a:t>8</a:t>
            </a:r>
            <a:r>
              <a:rPr lang="ar-JO" sz="4400" dirty="0">
                <a:solidFill>
                  <a:srgbClr val="FFFF00"/>
                </a:solidFill>
                <a:latin typeface="Arial" panose="020B0604020202020204" pitchFamily="34" charset="0"/>
                <a:cs typeface="Arial" panose="020B0604020202020204" pitchFamily="34" charset="0"/>
              </a:rPr>
              <a:t> تنبؤات فقط يتم الوفاء بها في حياة أي فرد واحد بين ذلك الحين والآن؟</a:t>
            </a:r>
            <a:endParaRPr kumimoji="0" lang="en-US" sz="4400" b="1" u="none" strike="noStrike" kern="1200" cap="none" spc="0" normalizeH="0" baseline="-2500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68327" name="Text Box 7"/>
          <p:cNvSpPr txBox="1">
            <a:spLocks noChangeArrowheads="1"/>
          </p:cNvSpPr>
          <p:nvPr/>
        </p:nvSpPr>
        <p:spPr bwMode="auto">
          <a:xfrm>
            <a:off x="1393826" y="3651270"/>
            <a:ext cx="6227763" cy="1163105"/>
          </a:xfrm>
          <a:prstGeom prst="rect">
            <a:avLst/>
          </a:prstGeom>
          <a:noFill/>
          <a:ln w="9525">
            <a:noFill/>
            <a:miter lim="800000"/>
            <a:headEnd/>
            <a:tailEnd/>
          </a:ln>
          <a:effectLst>
            <a:outerShdw blurRad="63500" dist="46662" dir="2115817" algn="ctr" rotWithShape="0">
              <a:srgbClr val="000109">
                <a:alpha val="74998"/>
              </a:srgbClr>
            </a:outerShdw>
          </a:effectLst>
        </p:spPr>
        <p:txBody>
          <a:bodyPr wrap="square"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lvl="0" algn="ctr" eaLnBrk="0" hangingPunct="0">
              <a:lnSpc>
                <a:spcPct val="60000"/>
              </a:lnSpc>
              <a:spcBef>
                <a:spcPct val="50000"/>
              </a:spcBef>
              <a:defRPr/>
            </a:pPr>
            <a:r>
              <a:rPr lang="ar-JO" sz="4000" dirty="0">
                <a:solidFill>
                  <a:srgbClr val="00B050"/>
                </a:solidFill>
                <a:latin typeface="Arial" panose="020B0604020202020204" pitchFamily="34" charset="0"/>
                <a:cs typeface="Arial" panose="020B0604020202020204" pitchFamily="34" charset="0"/>
              </a:rPr>
              <a:t>الإجابة: فرصة واحدة لكل 100 </a:t>
            </a:r>
          </a:p>
          <a:p>
            <a:pPr lvl="0" algn="ctr" eaLnBrk="0" hangingPunct="0">
              <a:lnSpc>
                <a:spcPct val="60000"/>
              </a:lnSpc>
              <a:spcBef>
                <a:spcPct val="50000"/>
              </a:spcBef>
              <a:defRPr/>
            </a:pPr>
            <a:r>
              <a:rPr lang="ar-JO" sz="4000" dirty="0">
                <a:solidFill>
                  <a:srgbClr val="00B050"/>
                </a:solidFill>
                <a:latin typeface="Arial" panose="020B0604020202020204" pitchFamily="34" charset="0"/>
                <a:cs typeface="Arial" panose="020B0604020202020204" pitchFamily="34" charset="0"/>
              </a:rPr>
              <a:t>كوادريليون (10 أس 17)</a:t>
            </a:r>
            <a:endParaRPr kumimoji="0" lang="en-US" sz="4000" b="1" u="none" strike="noStrike" kern="1200" cap="none" spc="0" normalizeH="0" baseline="-2500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568328" name="Text Box 8"/>
          <p:cNvSpPr txBox="1">
            <a:spLocks noChangeArrowheads="1"/>
          </p:cNvSpPr>
          <p:nvPr/>
        </p:nvSpPr>
        <p:spPr bwMode="auto">
          <a:xfrm>
            <a:off x="976313" y="4640263"/>
            <a:ext cx="7169150" cy="90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50000"/>
              </a:lnSpc>
              <a:spcBef>
                <a:spcPct val="50000"/>
              </a:spcBef>
              <a:spcAft>
                <a:spcPct val="0"/>
              </a:spcAft>
              <a:buClrTx/>
              <a:buSzTx/>
              <a:buFontTx/>
              <a:buNone/>
              <a:tabLst/>
              <a:defRPr/>
            </a:pPr>
            <a:r>
              <a:rPr lang="ar-JO" sz="6000" b="0" baseline="-25000" dirty="0">
                <a:solidFill>
                  <a:srgbClr val="FFFFFF"/>
                </a:solidFill>
                <a:latin typeface="Arial" panose="020B0604020202020204" pitchFamily="34" charset="0"/>
                <a:cs typeface="Arial" panose="020B0604020202020204" pitchFamily="34" charset="0"/>
              </a:rPr>
              <a:t>1: 100000000000000000</a:t>
            </a:r>
            <a:endParaRPr kumimoji="0" lang="en-US" sz="6000" b="0" u="none" strike="noStrike" kern="1200" cap="none" spc="0" normalizeH="0" baseline="-2500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8331" name="Oval 11"/>
          <p:cNvSpPr>
            <a:spLocks noChangeArrowheads="1"/>
          </p:cNvSpPr>
          <p:nvPr/>
        </p:nvSpPr>
        <p:spPr bwMode="auto">
          <a:xfrm>
            <a:off x="5429257" y="1000108"/>
            <a:ext cx="571504" cy="781067"/>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6261" name="Text Box 12"/>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568333" name="Rectangle 13"/>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568337" name="Text Box 17"/>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u="none" strike="noStrike" kern="1200" cap="none" spc="0" normalizeH="0" baseline="-25000" noProof="0" dirty="0">
                <a:ln>
                  <a:noFill/>
                </a:ln>
                <a:solidFill>
                  <a:srgbClr val="FAF40C"/>
                </a:solidFill>
                <a:effectLst/>
                <a:uLnTx/>
                <a:uFillTx/>
                <a:latin typeface="Arial" panose="020B0604020202020204" pitchFamily="34" charset="0"/>
                <a:cs typeface="Arial" panose="020B0604020202020204" pitchFamily="34" charset="0"/>
              </a:rPr>
              <a:t>*Source:  Josh McDowell, Evidence That Demands A Verdict, 1972, page 175;       Peter Stoner, Science Speaks, Moody Press, 1963.</a:t>
            </a:r>
          </a:p>
        </p:txBody>
      </p:sp>
      <p:sp>
        <p:nvSpPr>
          <p:cNvPr id="568338" name="Rectangle 18"/>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41</a:t>
            </a:r>
          </a:p>
        </p:txBody>
      </p:sp>
      <p:sp>
        <p:nvSpPr>
          <p:cNvPr id="96265" name="Text Box 20"/>
          <p:cNvSpPr txBox="1">
            <a:spLocks noChangeArrowheads="1"/>
          </p:cNvSpPr>
          <p:nvPr/>
        </p:nvSpPr>
        <p:spPr bwMode="auto">
          <a:xfrm>
            <a:off x="8585934" y="6461761"/>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
        <p:nvSpPr>
          <p:cNvPr id="568341" name="Text Box 21"/>
          <p:cNvSpPr txBox="1">
            <a:spLocks noChangeArrowheads="1"/>
          </p:cNvSpPr>
          <p:nvPr/>
        </p:nvSpPr>
        <p:spPr bwMode="auto">
          <a:xfrm>
            <a:off x="1041400" y="415946"/>
            <a:ext cx="7137400" cy="370323"/>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هكذا قالوا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1583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709613" y="879475"/>
            <a:ext cx="7702550" cy="1323340"/>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6000" baseline="-25000" dirty="0">
                <a:solidFill>
                  <a:srgbClr val="FAF40C"/>
                </a:solidFill>
                <a:latin typeface="Arial" panose="020B0604020202020204" pitchFamily="34" charset="0"/>
                <a:cs typeface="Arial" panose="020B0604020202020204" pitchFamily="34" charset="0"/>
              </a:rPr>
              <a:t>مع مجرد </a:t>
            </a:r>
            <a:r>
              <a:rPr lang="ar-JO" sz="6000" baseline="-25000" dirty="0">
                <a:solidFill>
                  <a:srgbClr val="00B0F0"/>
                </a:solidFill>
                <a:latin typeface="Arial" panose="020B0604020202020204" pitchFamily="34" charset="0"/>
                <a:cs typeface="Arial" panose="020B0604020202020204" pitchFamily="34" charset="0"/>
              </a:rPr>
              <a:t>48</a:t>
            </a:r>
            <a:r>
              <a:rPr lang="ar-JO" sz="6000" baseline="-25000" dirty="0">
                <a:solidFill>
                  <a:srgbClr val="FAF40C"/>
                </a:solidFill>
                <a:latin typeface="Arial" panose="020B0604020202020204" pitchFamily="34" charset="0"/>
                <a:cs typeface="Arial" panose="020B0604020202020204" pitchFamily="34" charset="0"/>
              </a:rPr>
              <a:t> (</a:t>
            </a:r>
            <a:r>
              <a:rPr lang="ar-JO" sz="6000" u="sng" baseline="-25000" dirty="0">
                <a:solidFill>
                  <a:srgbClr val="FAF40C"/>
                </a:solidFill>
                <a:latin typeface="Arial" panose="020B0604020202020204" pitchFamily="34" charset="0"/>
                <a:cs typeface="Arial" panose="020B0604020202020204" pitchFamily="34" charset="0"/>
              </a:rPr>
              <a:t>من أصل 300</a:t>
            </a:r>
            <a:r>
              <a:rPr lang="ar-JO" sz="6000" baseline="-25000" dirty="0">
                <a:solidFill>
                  <a:srgbClr val="FAF40C"/>
                </a:solidFill>
                <a:latin typeface="Arial" panose="020B0604020202020204" pitchFamily="34" charset="0"/>
                <a:cs typeface="Arial" panose="020B0604020202020204" pitchFamily="34" charset="0"/>
              </a:rPr>
              <a:t>) نبوة تمت في حياة أي شخص من ذلك الوقت حتى الآن</a:t>
            </a:r>
            <a:endParaRPr kumimoji="0" lang="en-US" sz="6000" b="1" u="none" strike="noStrike" kern="1200" cap="none" spc="0" normalizeH="0" baseline="-25000" noProof="0" dirty="0">
              <a:ln>
                <a:noFill/>
              </a:ln>
              <a:solidFill>
                <a:srgbClr val="FAF40C"/>
              </a:solidFill>
              <a:effectLst/>
              <a:uLnTx/>
              <a:uFillTx/>
              <a:latin typeface="Arial" panose="020B0604020202020204" pitchFamily="34" charset="0"/>
              <a:cs typeface="Arial" panose="020B0604020202020204" pitchFamily="34" charset="0"/>
            </a:endParaRPr>
          </a:p>
        </p:txBody>
      </p:sp>
      <p:sp>
        <p:nvSpPr>
          <p:cNvPr id="560138" name="Text Box 10"/>
          <p:cNvSpPr txBox="1">
            <a:spLocks noChangeArrowheads="1"/>
          </p:cNvSpPr>
          <p:nvPr/>
        </p:nvSpPr>
        <p:spPr bwMode="auto">
          <a:xfrm>
            <a:off x="1009650" y="3416300"/>
            <a:ext cx="7169150" cy="707787"/>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4000" dirty="0">
                <a:solidFill>
                  <a:srgbClr val="33CC33"/>
                </a:solidFill>
                <a:latin typeface="Arial" panose="020B0604020202020204" pitchFamily="34" charset="0"/>
                <a:cs typeface="Arial" panose="020B0604020202020204" pitchFamily="34" charset="0"/>
              </a:rPr>
              <a:t>الإجابة : فرصة واحدة إلى 10 أس 57</a:t>
            </a:r>
            <a:endParaRPr kumimoji="0" lang="en-US" sz="4000" b="1" u="none" strike="noStrike" kern="1200" cap="none" spc="0" normalizeH="0" baseline="-2500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560148" name="Text Box 20"/>
          <p:cNvSpPr txBox="1">
            <a:spLocks noChangeArrowheads="1"/>
          </p:cNvSpPr>
          <p:nvPr/>
        </p:nvSpPr>
        <p:spPr bwMode="auto">
          <a:xfrm>
            <a:off x="171451" y="4408497"/>
            <a:ext cx="8893175" cy="1754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u="none" strike="noStrike" kern="1200" cap="none" spc="0" normalizeH="0" baseline="-25000" noProof="0" dirty="0">
                <a:ln>
                  <a:noFill/>
                </a:ln>
                <a:solidFill>
                  <a:srgbClr val="FFFFFF"/>
                </a:solidFill>
                <a:effectLst/>
                <a:uLnTx/>
                <a:uFillTx/>
                <a:latin typeface="Arial" panose="020B0604020202020204" pitchFamily="34" charset="0"/>
                <a:cs typeface="Arial" panose="020B0604020202020204" pitchFamily="34" charset="0"/>
              </a:rPr>
              <a:t>1 : 1000000000000000000000000000000000000000000000000000000000</a:t>
            </a:r>
            <a:endParaRPr kumimoji="0" lang="en-US" sz="5400" b="1" u="none" strike="noStrike" kern="1200" cap="none" spc="0" normalizeH="0" baseline="-25000" noProof="0" dirty="0">
              <a:ln>
                <a:noFill/>
              </a:ln>
              <a:solidFill>
                <a:srgbClr val="FAF40C"/>
              </a:solidFill>
              <a:effectLst/>
              <a:uLnTx/>
              <a:uFillTx/>
              <a:latin typeface="Arial" panose="020B0604020202020204" pitchFamily="34" charset="0"/>
              <a:cs typeface="Arial" panose="020B0604020202020204" pitchFamily="34" charset="0"/>
            </a:endParaRPr>
          </a:p>
        </p:txBody>
      </p:sp>
      <p:sp>
        <p:nvSpPr>
          <p:cNvPr id="560151" name="Oval 23"/>
          <p:cNvSpPr>
            <a:spLocks noChangeArrowheads="1"/>
          </p:cNvSpPr>
          <p:nvPr/>
        </p:nvSpPr>
        <p:spPr bwMode="auto">
          <a:xfrm>
            <a:off x="5929322" y="1066800"/>
            <a:ext cx="785818"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8309" name="Text Box 24"/>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560153" name="Rectangle 25"/>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560156" name="Text Box 28"/>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u="none" strike="noStrike" kern="1200" cap="none" spc="0" normalizeH="0" baseline="-25000" noProof="0" dirty="0">
                <a:ln>
                  <a:noFill/>
                </a:ln>
                <a:solidFill>
                  <a:srgbClr val="FAF40C"/>
                </a:solidFill>
                <a:effectLst/>
                <a:uLnTx/>
                <a:uFillTx/>
                <a:latin typeface="Arial" panose="020B0604020202020204" pitchFamily="34" charset="0"/>
                <a:cs typeface="Arial" panose="020B0604020202020204" pitchFamily="34" charset="0"/>
              </a:rPr>
              <a:t>*Source:  Josh McDowell, Evidence That Demands A Verdict, 1972, page 175;       Peter Stoner, Science Speaks, Moody Press, 1963.</a:t>
            </a:r>
          </a:p>
        </p:txBody>
      </p:sp>
      <p:sp>
        <p:nvSpPr>
          <p:cNvPr id="560158" name="Rectangle 30"/>
          <p:cNvSpPr>
            <a:spLocks noChangeArrowheads="1"/>
          </p:cNvSpPr>
          <p:nvPr/>
        </p:nvSpPr>
        <p:spPr bwMode="auto">
          <a:xfrm>
            <a:off x="8098606" y="6523823"/>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42</a:t>
            </a:r>
          </a:p>
        </p:txBody>
      </p:sp>
      <p:sp>
        <p:nvSpPr>
          <p:cNvPr id="98313" name="Text Box 32"/>
          <p:cNvSpPr txBox="1">
            <a:spLocks noChangeArrowheads="1"/>
          </p:cNvSpPr>
          <p:nvPr/>
        </p:nvSpPr>
        <p:spPr bwMode="auto">
          <a:xfrm>
            <a:off x="8585934" y="6458588"/>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sp>
        <p:nvSpPr>
          <p:cNvPr id="560161" name="Text Box 33"/>
          <p:cNvSpPr txBox="1">
            <a:spLocks noChangeArrowheads="1"/>
          </p:cNvSpPr>
          <p:nvPr/>
        </p:nvSpPr>
        <p:spPr bwMode="auto">
          <a:xfrm>
            <a:off x="1041400" y="415946"/>
            <a:ext cx="7137400" cy="370323"/>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خذ خطوة أعمق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52092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52520" cy="6957392"/>
          </a:xfrm>
          <a:prstGeom prst="rect">
            <a:avLst/>
          </a:prstGeom>
          <a:gradFill flip="none" rotWithShape="1">
            <a:gsLst>
              <a:gs pos="0">
                <a:srgbClr val="000404"/>
              </a:gs>
              <a:gs pos="100000">
                <a:srgbClr val="660066"/>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3667" name="Rectangle 3"/>
          <p:cNvSpPr>
            <a:spLocks noChangeArrowheads="1"/>
          </p:cNvSpPr>
          <p:nvPr/>
        </p:nvSpPr>
        <p:spPr bwMode="auto">
          <a:xfrm>
            <a:off x="2411434" y="2924175"/>
            <a:ext cx="6840537" cy="2952750"/>
          </a:xfrm>
          <a:prstGeom prst="rect">
            <a:avLst/>
          </a:prstGeom>
          <a:noFill/>
          <a:ln w="9525">
            <a:noFill/>
            <a:miter lim="800000"/>
            <a:headEnd/>
            <a:tailEnd/>
          </a:ln>
          <a:effectLst/>
        </p:spPr>
        <p:txBody>
          <a:bodyPr lIns="91341" tIns="45671" rIns="91341" bIns="45671"/>
          <a:lstStyle/>
          <a:p>
            <a:pPr marL="513808" marR="0" lvl="0" indent="-513808" algn="r" defTabSz="914400" rtl="0" eaLnBrk="1" fontAlgn="base" latinLnBrk="0" hangingPunct="1">
              <a:lnSpc>
                <a:spcPct val="100000"/>
              </a:lnSpc>
              <a:spcBef>
                <a:spcPct val="20000"/>
              </a:spcBef>
              <a:spcAft>
                <a:spcPct val="0"/>
              </a:spcAft>
              <a:buClrTx/>
              <a:buSzTx/>
              <a:tabLst/>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من إبراهيم إلى داود</a:t>
            </a:r>
          </a:p>
          <a:p>
            <a:pPr marL="513808" marR="0" lvl="0" indent="-513808" algn="r" defTabSz="914400" rtl="0" eaLnBrk="1" fontAlgn="base" latinLnBrk="0" hangingPunct="1">
              <a:lnSpc>
                <a:spcPct val="100000"/>
              </a:lnSpc>
              <a:spcBef>
                <a:spcPct val="20000"/>
              </a:spcBef>
              <a:spcAft>
                <a:spcPct val="0"/>
              </a:spcAft>
              <a:buClrTx/>
              <a:buSzTx/>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- 14 جيلاً</a:t>
            </a:r>
          </a:p>
          <a:p>
            <a:pPr marL="513808" marR="0" lvl="0" indent="-513808" algn="r" defTabSz="914400" rtl="0" eaLnBrk="1" fontAlgn="base" latinLnBrk="0" hangingPunct="1">
              <a:lnSpc>
                <a:spcPct val="100000"/>
              </a:lnSpc>
              <a:spcBef>
                <a:spcPct val="20000"/>
              </a:spcBef>
              <a:spcAft>
                <a:spcPct val="0"/>
              </a:spcAft>
              <a:buClrTx/>
              <a:buSzTx/>
              <a:tabLst/>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من داود إلى سبي بابل</a:t>
            </a:r>
          </a:p>
          <a:p>
            <a:pPr marL="513808" marR="0" lvl="0" indent="-513808" algn="r" defTabSz="914400" rtl="0" eaLnBrk="1" fontAlgn="base" latinLnBrk="0" hangingPunct="1">
              <a:lnSpc>
                <a:spcPct val="100000"/>
              </a:lnSpc>
              <a:spcBef>
                <a:spcPct val="20000"/>
              </a:spcBef>
              <a:spcAft>
                <a:spcPct val="0"/>
              </a:spcAft>
              <a:buClrTx/>
              <a:buSzTx/>
              <a:tabLst/>
              <a:defRPr/>
            </a:pPr>
            <a:r>
              <a:rPr kumimoji="0" lang="ar-JO" sz="2800" b="1"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- 14 جيلاً</a:t>
            </a:r>
          </a:p>
          <a:p>
            <a:pPr marL="513808" marR="0" lvl="0" indent="-513808" algn="r" defTabSz="914400" rtl="0" eaLnBrk="1" fontAlgn="base" latinLnBrk="0" hangingPunct="1">
              <a:lnSpc>
                <a:spcPct val="100000"/>
              </a:lnSpc>
              <a:spcBef>
                <a:spcPct val="20000"/>
              </a:spcBef>
              <a:spcAft>
                <a:spcPct val="0"/>
              </a:spcAft>
              <a:buClrTx/>
              <a:buSzTx/>
              <a:tabLst/>
              <a:defRPr/>
            </a:pPr>
            <a:r>
              <a:rPr lang="ar-JO" sz="2800" b="1" baseline="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من السبي إلى المسيح</a:t>
            </a:r>
          </a:p>
          <a:p>
            <a:pPr marL="513808" marR="0" lvl="0" indent="-513808" algn="r" defTabSz="914400" rtl="0" eaLnBrk="1" fontAlgn="base" latinLnBrk="0" hangingPunct="1">
              <a:lnSpc>
                <a:spcPct val="100000"/>
              </a:lnSpc>
              <a:spcBef>
                <a:spcPct val="20000"/>
              </a:spcBef>
              <a:spcAft>
                <a:spcPct val="0"/>
              </a:spcAft>
              <a:buClrTx/>
              <a:buSzTx/>
              <a:tabLst/>
              <a:defRPr/>
            </a:pPr>
            <a:r>
              <a:rPr kumimoji="0" lang="ar-JO" sz="2800" b="1"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- 14 جيلاً</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113668" name="Picture 4" descr="bd0770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 y="2924196"/>
            <a:ext cx="2411413" cy="287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6512" y="338138"/>
            <a:ext cx="9180512" cy="2089150"/>
          </a:xfrm>
        </p:spPr>
        <p:txBody>
          <a:bodyPr/>
          <a:lstStyle/>
          <a:p>
            <a:pPr eaLnBrk="1" hangingPunct="1">
              <a:defRPr/>
            </a:pPr>
            <a:r>
              <a:rPr lang="ar-JO" b="1" dirty="0">
                <a:solidFill>
                  <a:srgbClr val="FFFF00"/>
                </a:solidFill>
                <a:effectLst>
                  <a:outerShdw blurRad="38100" dist="38100" dir="2700000" algn="tl">
                    <a:schemeClr val="tx1"/>
                  </a:outerShdw>
                </a:effectLst>
                <a:latin typeface="Arial" panose="020B0604020202020204" pitchFamily="34" charset="0"/>
                <a:cs typeface="Arial" panose="020B0604020202020204" pitchFamily="34" charset="0"/>
              </a:rPr>
              <a:t>نسب ذو ثلاث أجزاء للمسيح </a:t>
            </a:r>
            <a:br>
              <a:rPr lang="ar-JO" b="1" dirty="0">
                <a:solidFill>
                  <a:srgbClr val="FFFF00"/>
                </a:solidFill>
                <a:effectLst>
                  <a:outerShdw blurRad="38100" dist="38100" dir="2700000" algn="tl">
                    <a:schemeClr val="tx1"/>
                  </a:outerShdw>
                </a:effectLst>
                <a:latin typeface="Arial" panose="020B0604020202020204" pitchFamily="34" charset="0"/>
                <a:cs typeface="Arial" panose="020B0604020202020204" pitchFamily="34" charset="0"/>
              </a:rPr>
            </a:br>
            <a:r>
              <a:rPr lang="ar-JO" b="1" dirty="0">
                <a:solidFill>
                  <a:srgbClr val="FFFF00"/>
                </a:solidFill>
                <a:effectLst>
                  <a:outerShdw blurRad="38100" dist="38100" dir="2700000" algn="tl">
                    <a:schemeClr val="tx1"/>
                  </a:outerShdw>
                </a:effectLst>
                <a:latin typeface="Arial" panose="020B0604020202020204" pitchFamily="34" charset="0"/>
                <a:cs typeface="Arial" panose="020B0604020202020204" pitchFamily="34" charset="0"/>
              </a:rPr>
              <a:t>من جهة يوسف (1: 1-17)</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04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additive="base">
                                        <p:cTn id="7" dur="500" fill="hold"/>
                                        <p:tgtEl>
                                          <p:spTgt spid="113668"/>
                                        </p:tgtEl>
                                        <p:attrNameLst>
                                          <p:attrName>ppt_x</p:attrName>
                                        </p:attrNameLst>
                                      </p:cBhvr>
                                      <p:tavLst>
                                        <p:tav tm="0">
                                          <p:val>
                                            <p:strVal val="0-#ppt_w/2"/>
                                          </p:val>
                                        </p:tav>
                                        <p:tav tm="100000">
                                          <p:val>
                                            <p:strVal val="#ppt_x"/>
                                          </p:val>
                                        </p:tav>
                                      </p:tavLst>
                                    </p:anim>
                                    <p:anim calcmode="lin" valueType="num">
                                      <p:cBhvr additive="base">
                                        <p:cTn id="8" dur="500" fill="hold"/>
                                        <p:tgtEl>
                                          <p:spTgt spid="1136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3667">
                                            <p:txEl>
                                              <p:pRg st="0" end="0"/>
                                            </p:txEl>
                                          </p:spTgt>
                                        </p:tgtEl>
                                        <p:attrNameLst>
                                          <p:attrName>style.visibility</p:attrName>
                                        </p:attrNameLst>
                                      </p:cBhvr>
                                      <p:to>
                                        <p:strVal val="visible"/>
                                      </p:to>
                                    </p:set>
                                    <p:anim calcmode="lin" valueType="num">
                                      <p:cBhvr additive="base">
                                        <p:cTn id="13"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1" end="1"/>
                                            </p:txEl>
                                          </p:spTgt>
                                        </p:tgtEl>
                                        <p:attrNameLst>
                                          <p:attrName>style.visibility</p:attrName>
                                        </p:attrNameLst>
                                      </p:cBhvr>
                                      <p:to>
                                        <p:strVal val="visible"/>
                                      </p:to>
                                    </p:set>
                                    <p:anim calcmode="lin" valueType="num">
                                      <p:cBhvr additive="base">
                                        <p:cTn id="19"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2" end="2"/>
                                            </p:txEl>
                                          </p:spTgt>
                                        </p:tgtEl>
                                        <p:attrNameLst>
                                          <p:attrName>style.visibility</p:attrName>
                                        </p:attrNameLst>
                                      </p:cBhvr>
                                      <p:to>
                                        <p:strVal val="visible"/>
                                      </p:to>
                                    </p:set>
                                    <p:anim calcmode="lin" valueType="num">
                                      <p:cBhvr additive="base">
                                        <p:cTn id="25"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3667">
                                            <p:txEl>
                                              <p:pRg st="3" end="3"/>
                                            </p:txEl>
                                          </p:spTgt>
                                        </p:tgtEl>
                                        <p:attrNameLst>
                                          <p:attrName>style.visibility</p:attrName>
                                        </p:attrNameLst>
                                      </p:cBhvr>
                                      <p:to>
                                        <p:strVal val="visible"/>
                                      </p:to>
                                    </p:set>
                                    <p:anim calcmode="lin" valueType="num">
                                      <p:cBhvr additive="base">
                                        <p:cTn id="31" dur="500" fill="hold"/>
                                        <p:tgtEl>
                                          <p:spTgt spid="1136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36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3667">
                                            <p:txEl>
                                              <p:pRg st="4" end="4"/>
                                            </p:txEl>
                                          </p:spTgt>
                                        </p:tgtEl>
                                        <p:attrNameLst>
                                          <p:attrName>style.visibility</p:attrName>
                                        </p:attrNameLst>
                                      </p:cBhvr>
                                      <p:to>
                                        <p:strVal val="visible"/>
                                      </p:to>
                                    </p:set>
                                    <p:anim calcmode="lin" valueType="num">
                                      <p:cBhvr additive="base">
                                        <p:cTn id="37" dur="500" fill="hold"/>
                                        <p:tgtEl>
                                          <p:spTgt spid="1136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36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3667">
                                            <p:txEl>
                                              <p:pRg st="5" end="5"/>
                                            </p:txEl>
                                          </p:spTgt>
                                        </p:tgtEl>
                                        <p:attrNameLst>
                                          <p:attrName>style.visibility</p:attrName>
                                        </p:attrNameLst>
                                      </p:cBhvr>
                                      <p:to>
                                        <p:strVal val="visible"/>
                                      </p:to>
                                    </p:set>
                                    <p:anim calcmode="lin" valueType="num">
                                      <p:cBhvr additive="base">
                                        <p:cTn id="43" dur="500" fill="hold"/>
                                        <p:tgtEl>
                                          <p:spTgt spid="1136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366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438" y="-10856"/>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charset="0"/>
                <a:ea typeface="ＭＳ Ｐゴシック" charset="0"/>
                <a:cs typeface="Arial"/>
              </a:rPr>
              <a:t>الخط الزمني لتسلسل القضاة</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charset="0"/>
                <a:ea typeface="ＭＳ Ｐゴシック" charset="0"/>
                <a:cs typeface="Arial"/>
              </a:rPr>
              <a:t>خمس وحدات غير قابلة للتجزئة في التسلسل الزمني</a:t>
            </a:r>
            <a:endParaRPr kumimoji="0" lang="en-US" sz="3200" b="1" i="0" u="none" strike="noStrike" kern="1200" cap="none" spc="0" normalizeH="0" baseline="0" noProof="0" dirty="0">
              <a:ln>
                <a:noFill/>
              </a:ln>
              <a:solidFill>
                <a:srgbClr val="FF0000"/>
              </a:solidFill>
              <a:effectLst/>
              <a:uLnTx/>
              <a:uFillTx/>
              <a:latin typeface="Arial" charset="0"/>
              <a:ea typeface="ＭＳ Ｐゴシック" charset="0"/>
              <a:cs typeface="Arial"/>
            </a:endParaRPr>
          </a:p>
        </p:txBody>
      </p:sp>
      <p:sp>
        <p:nvSpPr>
          <p:cNvPr id="2" name="Oval 1"/>
          <p:cNvSpPr/>
          <p:nvPr/>
        </p:nvSpPr>
        <p:spPr>
          <a:xfrm>
            <a:off x="1547664" y="3789040"/>
            <a:ext cx="1944216" cy="1008112"/>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341" tIns="45671" rIns="91341" bIns="4567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79836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pic>
        <p:nvPicPr>
          <p:cNvPr id="55298" name="Picture 9" descr="Aerial modified"/>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Text Box 4"/>
          <p:cNvSpPr txBox="1">
            <a:spLocks noChangeArrowheads="1"/>
          </p:cNvSpPr>
          <p:nvPr/>
        </p:nvSpPr>
        <p:spPr bwMode="auto">
          <a:xfrm>
            <a:off x="9468545" y="0"/>
            <a:ext cx="914400" cy="7647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000" b="1" dirty="0">
                <a:solidFill>
                  <a:srgbClr val="FFFFFF"/>
                </a:solidFill>
                <a:latin typeface="Arial"/>
                <a:cs typeface="Arial"/>
              </a:rPr>
              <a:t>م ع ق</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186</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00" name="Rectangle 5"/>
          <p:cNvSpPr>
            <a:spLocks noGrp="1" noChangeArrowheads="1"/>
          </p:cNvSpPr>
          <p:nvPr>
            <p:ph type="title"/>
          </p:nvPr>
        </p:nvSpPr>
        <p:spPr>
          <a:xfrm>
            <a:off x="2514600" y="-76200"/>
            <a:ext cx="3641576" cy="609600"/>
          </a:xfrm>
          <a:noFill/>
        </p:spPr>
        <p:txBody>
          <a:bodyPr anchor="ctr" anchorCtr="1"/>
          <a:lstStyle/>
          <a:p>
            <a:pPr algn="ctr" eaLnBrk="1" hangingPunct="1"/>
            <a:r>
              <a:rPr lang="ar-JO" sz="4000" b="1" dirty="0">
                <a:solidFill>
                  <a:schemeClr val="bg1"/>
                </a:solidFill>
                <a:ea typeface="ＭＳ Ｐゴシック" charset="0"/>
              </a:rPr>
              <a:t>التاريخ</a:t>
            </a:r>
            <a:endParaRPr lang="en-US" sz="4000" b="1" dirty="0">
              <a:solidFill>
                <a:schemeClr val="bg1"/>
              </a:solidFill>
              <a:ea typeface="ＭＳ Ｐゴシック" charset="0"/>
            </a:endParaRPr>
          </a:p>
        </p:txBody>
      </p:sp>
      <p:sp>
        <p:nvSpPr>
          <p:cNvPr id="20488" name="Rectangle 8" descr="Purple mesh"/>
          <p:cNvSpPr>
            <a:spLocks noGrp="1" noChangeArrowheads="1"/>
          </p:cNvSpPr>
          <p:nvPr>
            <p:ph type="body" sz="half" idx="1"/>
          </p:nvPr>
        </p:nvSpPr>
        <p:spPr>
          <a:xfrm>
            <a:off x="381000" y="4419600"/>
            <a:ext cx="8439472" cy="2438400"/>
          </a:xfrm>
          <a:blipFill dpi="0" rotWithShape="1">
            <a:blip r:embed="rId4"/>
            <a:srcRect/>
            <a:tile tx="0" ty="0" sx="100000" sy="100000" flip="none" algn="tl"/>
          </a:blipFill>
          <a:effectLst>
            <a:outerShdw blurRad="63500" dist="38099" dir="2700000" algn="ctr" rotWithShape="0">
              <a:schemeClr val="tx1">
                <a:alpha val="74998"/>
              </a:schemeClr>
            </a:outerShdw>
          </a:effectLst>
        </p:spPr>
        <p:txBody>
          <a:bodyPr/>
          <a:lstStyle/>
          <a:p>
            <a:pPr algn="r" rtl="1" eaLnBrk="1" hangingPunct="1">
              <a:lnSpc>
                <a:spcPct val="90000"/>
              </a:lnSpc>
              <a:defRPr/>
            </a:pPr>
            <a:r>
              <a:rPr lang="ar-JO" sz="1800" b="1" dirty="0">
                <a:solidFill>
                  <a:schemeClr val="bg1"/>
                </a:solidFill>
              </a:rPr>
              <a:t>بما أن سلسلة النسب (4: 18-21) تنتهي بداود (وليس سليمان) ، فمن المحتمل أنها صُيغت بعد مسحة داود (حوالي 1030 ق.م) ، وعلى أبعد تقدير ، قبل تتويج سليمان ملكًا (971 ق.م)</a:t>
            </a:r>
            <a:endParaRPr lang="en-US" altLang="zh-CN" sz="1800" b="1" dirty="0">
              <a:solidFill>
                <a:schemeClr val="bg1"/>
              </a:solidFill>
              <a:ea typeface="宋体" pitchFamily="-111" charset="-122"/>
            </a:endParaRPr>
          </a:p>
          <a:p>
            <a:pPr algn="r" rtl="1" eaLnBrk="1" hangingPunct="1">
              <a:lnSpc>
                <a:spcPct val="90000"/>
              </a:lnSpc>
              <a:defRPr/>
            </a:pPr>
            <a:r>
              <a:rPr lang="ar-JO" altLang="zh-CN" sz="1800" b="1" dirty="0">
                <a:solidFill>
                  <a:schemeClr val="bg1"/>
                </a:solidFill>
                <a:ea typeface="宋体" pitchFamily="-111" charset="-122"/>
              </a:rPr>
              <a:t>التأليف من قبل صموئيل يدفع التاريخ رجوعاً إلى 1030-1020 ق.م</a:t>
            </a:r>
            <a:r>
              <a:rPr lang="en-US" altLang="zh-CN" sz="1800" b="1" dirty="0">
                <a:solidFill>
                  <a:schemeClr val="bg1"/>
                </a:solidFill>
                <a:ea typeface="宋体" pitchFamily="-111" charset="-122"/>
              </a:rPr>
              <a:t> </a:t>
            </a:r>
          </a:p>
          <a:p>
            <a:pPr algn="r" rtl="1" eaLnBrk="1" hangingPunct="1">
              <a:lnSpc>
                <a:spcPct val="90000"/>
              </a:lnSpc>
              <a:defRPr/>
            </a:pPr>
            <a:r>
              <a:rPr lang="ar-JO" altLang="zh-CN" sz="1800" b="1" dirty="0">
                <a:solidFill>
                  <a:schemeClr val="bg1"/>
                </a:solidFill>
                <a:ea typeface="宋体" pitchFamily="-111" charset="-122"/>
              </a:rPr>
              <a:t>تحدث القصة في الفترة السابقة للقضاة (1: 1، 1373-1049 ق.م)</a:t>
            </a:r>
            <a:endParaRPr lang="en-US" altLang="zh-CN" sz="1800" b="1" dirty="0">
              <a:solidFill>
                <a:schemeClr val="bg1"/>
              </a:solidFill>
              <a:ea typeface="宋体" pitchFamily="-111" charset="-122"/>
            </a:endParaRPr>
          </a:p>
          <a:p>
            <a:pPr algn="r" rtl="1" eaLnBrk="1" hangingPunct="1">
              <a:lnSpc>
                <a:spcPct val="90000"/>
              </a:lnSpc>
              <a:defRPr/>
            </a:pPr>
            <a:r>
              <a:rPr lang="ar-JO" altLang="zh-CN" sz="1800" b="1" dirty="0">
                <a:solidFill>
                  <a:schemeClr val="bg1"/>
                </a:solidFill>
                <a:ea typeface="宋体" pitchFamily="-111" charset="-122"/>
              </a:rPr>
              <a:t>بما أن راعوث هي جدة داود الكبرى (4: 17) وقد بدأ حكمه حوالي 1010 ق.م فالبعض يعتقد أن راعوث عاشت في الجزء الأخير من القرن الثاني عشر قبل الميلاد</a:t>
            </a:r>
            <a:r>
              <a:rPr lang="en-US" altLang="zh-CN" sz="1800" b="1" dirty="0">
                <a:solidFill>
                  <a:schemeClr val="bg1"/>
                </a:solidFill>
                <a:ea typeface="宋体" pitchFamily="-111" charset="-122"/>
              </a:rPr>
              <a:t> </a:t>
            </a:r>
          </a:p>
          <a:p>
            <a:pPr algn="r" rtl="1" eaLnBrk="1" hangingPunct="1">
              <a:lnSpc>
                <a:spcPct val="90000"/>
              </a:lnSpc>
              <a:defRPr/>
            </a:pPr>
            <a:r>
              <a:rPr lang="ar-JO" altLang="zh-CN" sz="1800" b="1" dirty="0">
                <a:solidFill>
                  <a:schemeClr val="bg1"/>
                </a:solidFill>
                <a:ea typeface="宋体" pitchFamily="-111" charset="-122"/>
              </a:rPr>
              <a:t>لهذا السبب يسجل صموئيل الأحداث التي حدثت قبل حياته بحوالي 100 سنة</a:t>
            </a:r>
            <a:endParaRPr lang="en-US" altLang="zh-CN" sz="1800" b="1" dirty="0">
              <a:solidFill>
                <a:schemeClr val="bg1"/>
              </a:solidFill>
              <a:ea typeface="宋体" pitchFamily="-111" charset="-122"/>
            </a:endParaRPr>
          </a:p>
        </p:txBody>
      </p:sp>
      <p:sp>
        <p:nvSpPr>
          <p:cNvPr id="55302" name="Line 10"/>
          <p:cNvSpPr>
            <a:spLocks noChangeShapeType="1"/>
          </p:cNvSpPr>
          <p:nvPr/>
        </p:nvSpPr>
        <p:spPr bwMode="auto">
          <a:xfrm>
            <a:off x="304800" y="2362200"/>
            <a:ext cx="8229600" cy="0"/>
          </a:xfrm>
          <a:prstGeom prst="line">
            <a:avLst/>
          </a:prstGeom>
          <a:noFill/>
          <a:ln w="7620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5303" name="Text Box 11"/>
          <p:cNvSpPr txBox="1">
            <a:spLocks noChangeArrowheads="1"/>
          </p:cNvSpPr>
          <p:nvPr/>
        </p:nvSpPr>
        <p:spPr bwMode="auto">
          <a:xfrm>
            <a:off x="320923" y="1752600"/>
            <a:ext cx="761548"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1373</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04" name="Text Box 12"/>
          <p:cNvSpPr txBox="1">
            <a:spLocks noChangeArrowheads="1"/>
          </p:cNvSpPr>
          <p:nvPr/>
        </p:nvSpPr>
        <p:spPr bwMode="auto">
          <a:xfrm>
            <a:off x="2848223" y="1752600"/>
            <a:ext cx="761548"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1049</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05" name="Text Box 13"/>
          <p:cNvSpPr txBox="1">
            <a:spLocks noChangeArrowheads="1"/>
          </p:cNvSpPr>
          <p:nvPr/>
        </p:nvSpPr>
        <p:spPr bwMode="auto">
          <a:xfrm>
            <a:off x="4327773" y="1752600"/>
            <a:ext cx="761548"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1030</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06" name="Text Box 18"/>
          <p:cNvSpPr txBox="1">
            <a:spLocks noChangeArrowheads="1"/>
          </p:cNvSpPr>
          <p:nvPr/>
        </p:nvSpPr>
        <p:spPr bwMode="auto">
          <a:xfrm>
            <a:off x="5394573" y="1752600"/>
            <a:ext cx="761548"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1010</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07" name="Text Box 23"/>
          <p:cNvSpPr txBox="1">
            <a:spLocks noChangeArrowheads="1"/>
          </p:cNvSpPr>
          <p:nvPr/>
        </p:nvSpPr>
        <p:spPr bwMode="auto">
          <a:xfrm>
            <a:off x="8165457" y="1752600"/>
            <a:ext cx="617277"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971</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08" name="Text Box 28"/>
          <p:cNvSpPr txBox="1">
            <a:spLocks noChangeArrowheads="1"/>
          </p:cNvSpPr>
          <p:nvPr/>
        </p:nvSpPr>
        <p:spPr bwMode="auto">
          <a:xfrm>
            <a:off x="1308617" y="762000"/>
            <a:ext cx="1194358"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حقبة القضاة</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09" name="Text Box 29"/>
          <p:cNvSpPr txBox="1">
            <a:spLocks noChangeArrowheads="1"/>
          </p:cNvSpPr>
          <p:nvPr/>
        </p:nvSpPr>
        <p:spPr bwMode="auto">
          <a:xfrm>
            <a:off x="1879368" y="0"/>
            <a:ext cx="692618"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النسب</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10" name="Text Box 30"/>
          <p:cNvSpPr txBox="1">
            <a:spLocks noChangeArrowheads="1"/>
          </p:cNvSpPr>
          <p:nvPr/>
        </p:nvSpPr>
        <p:spPr bwMode="auto">
          <a:xfrm>
            <a:off x="4476750" y="396875"/>
            <a:ext cx="1619250" cy="70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داود كشخص معين</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11" name="Text Box 31"/>
          <p:cNvSpPr txBox="1">
            <a:spLocks noChangeArrowheads="1"/>
          </p:cNvSpPr>
          <p:nvPr/>
        </p:nvSpPr>
        <p:spPr bwMode="auto">
          <a:xfrm>
            <a:off x="6457950" y="396875"/>
            <a:ext cx="1619250"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داود كملك</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12" name="Text Box 32"/>
          <p:cNvSpPr txBox="1">
            <a:spLocks noChangeArrowheads="1"/>
          </p:cNvSpPr>
          <p:nvPr/>
        </p:nvSpPr>
        <p:spPr bwMode="auto">
          <a:xfrm>
            <a:off x="1921103" y="1752600"/>
            <a:ext cx="761548"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1105</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13" name="Text Box 33"/>
          <p:cNvSpPr txBox="1">
            <a:spLocks noChangeArrowheads="1"/>
          </p:cNvSpPr>
          <p:nvPr/>
        </p:nvSpPr>
        <p:spPr bwMode="auto">
          <a:xfrm>
            <a:off x="2286000" y="2667000"/>
            <a:ext cx="2819400" cy="40011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حياة صموئيل</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14" name="Text Box 34"/>
          <p:cNvSpPr txBox="1">
            <a:spLocks noChangeArrowheads="1"/>
          </p:cNvSpPr>
          <p:nvPr/>
        </p:nvSpPr>
        <p:spPr bwMode="auto">
          <a:xfrm>
            <a:off x="1295400" y="3200401"/>
            <a:ext cx="1066800" cy="707787"/>
          </a:xfrm>
          <a:prstGeom prst="rect">
            <a:avLst/>
          </a:prstGeom>
          <a:gradFill rotWithShape="1">
            <a:gsLst>
              <a:gs pos="0">
                <a:srgbClr val="76002F"/>
              </a:gs>
              <a:gs pos="50000">
                <a:srgbClr val="FF0066"/>
              </a:gs>
              <a:gs pos="100000">
                <a:srgbClr val="76002F"/>
              </a:gs>
            </a:gsLst>
            <a:lin ang="5400000" scaled="1"/>
          </a:gra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حياة راعوث</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15" name="Text Box 35"/>
          <p:cNvSpPr txBox="1">
            <a:spLocks noChangeArrowheads="1"/>
          </p:cNvSpPr>
          <p:nvPr/>
        </p:nvSpPr>
        <p:spPr bwMode="auto">
          <a:xfrm>
            <a:off x="550208" y="2286000"/>
            <a:ext cx="783990"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عثنيئيل</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316" name="Text Box 36"/>
          <p:cNvSpPr txBox="1">
            <a:spLocks noChangeArrowheads="1"/>
          </p:cNvSpPr>
          <p:nvPr/>
        </p:nvSpPr>
        <p:spPr bwMode="auto">
          <a:xfrm>
            <a:off x="2458014" y="2286000"/>
            <a:ext cx="856125" cy="40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شمشون</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517" name="AutoShape 37"/>
          <p:cNvSpPr>
            <a:spLocks/>
          </p:cNvSpPr>
          <p:nvPr/>
        </p:nvSpPr>
        <p:spPr bwMode="auto">
          <a:xfrm rot="-5400000">
            <a:off x="15621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18" name="AutoShape 38"/>
          <p:cNvSpPr>
            <a:spLocks/>
          </p:cNvSpPr>
          <p:nvPr/>
        </p:nvSpPr>
        <p:spPr bwMode="auto">
          <a:xfrm rot="-5400000">
            <a:off x="1828800" y="-1600200"/>
            <a:ext cx="609600" cy="4876800"/>
          </a:xfrm>
          <a:prstGeom prst="rightBrace">
            <a:avLst>
              <a:gd name="adj1" fmla="val 6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19" name="AutoShape 39"/>
          <p:cNvSpPr>
            <a:spLocks/>
          </p:cNvSpPr>
          <p:nvPr/>
        </p:nvSpPr>
        <p:spPr bwMode="auto">
          <a:xfrm rot="-5400000">
            <a:off x="4876800" y="914400"/>
            <a:ext cx="609600" cy="1219200"/>
          </a:xfrm>
          <a:prstGeom prst="rightBrace">
            <a:avLst>
              <a:gd name="adj1" fmla="val 1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22" name="AutoShape 42"/>
          <p:cNvSpPr>
            <a:spLocks/>
          </p:cNvSpPr>
          <p:nvPr/>
        </p:nvSpPr>
        <p:spPr bwMode="auto">
          <a:xfrm rot="-5400000">
            <a:off x="68199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20523" name="Picture 43" descr="bnup2pv_[1]"/>
          <p:cNvPicPr>
            <a:picLocks noChangeAspect="1" noChangeArrowheads="1"/>
          </p:cNvPicPr>
          <p:nvPr/>
        </p:nvPicPr>
        <p:blipFill>
          <a:blip r:embed="rId5">
            <a:lum bright="-30000"/>
            <a:extLst>
              <a:ext uri="{28A0092B-C50C-407E-A947-70E740481C1C}">
                <a14:useLocalDpi xmlns:a14="http://schemas.microsoft.com/office/drawing/2010/main"/>
              </a:ext>
            </a:extLst>
          </a:blip>
          <a:srcRect/>
          <a:stretch>
            <a:fillRect/>
          </a:stretch>
        </p:blipFill>
        <p:spPr bwMode="auto">
          <a:xfrm rot="598718">
            <a:off x="4267200" y="2676786"/>
            <a:ext cx="1447800" cy="17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25" name="Text Box 45"/>
          <p:cNvSpPr txBox="1">
            <a:spLocks noChangeArrowheads="1"/>
          </p:cNvSpPr>
          <p:nvPr/>
        </p:nvSpPr>
        <p:spPr bwMode="auto">
          <a:xfrm>
            <a:off x="4038600" y="3200401"/>
            <a:ext cx="1600200" cy="400011"/>
          </a:xfrm>
          <a:prstGeom prst="rect">
            <a:avLst/>
          </a:prstGeom>
          <a:noFill/>
          <a:ln w="9525">
            <a:noFill/>
            <a:miter lim="800000"/>
            <a:headEnd type="none" w="sm" len="sm"/>
            <a:tailEnd type="none" w="sm" len="sm"/>
          </a:ln>
          <a:effectLst>
            <a:outerShdw blurRad="63500" dist="38099" dir="2700000" algn="ctr" rotWithShape="0">
              <a:schemeClr val="tx1">
                <a:alpha val="74998"/>
              </a:schemeClr>
            </a:outerShdw>
          </a:effectLst>
        </p:spPr>
        <p:txBody>
          <a:bodyPr lIns="91341" tIns="45671" rIns="91341" bIns="45671">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كتابة راعوث</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811465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518"/>
                                        </p:tgtEl>
                                        <p:attrNameLst>
                                          <p:attrName>style.visibility</p:attrName>
                                        </p:attrNameLst>
                                      </p:cBhvr>
                                      <p:to>
                                        <p:strVal val="visible"/>
                                      </p:to>
                                    </p:set>
                                    <p:animEffect transition="in" filter="wipe(up)">
                                      <p:cBhvr>
                                        <p:cTn id="7" dur="2000"/>
                                        <p:tgtEl>
                                          <p:spTgt spid="205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509"/>
                                        </p:tgtEl>
                                        <p:attrNameLst>
                                          <p:attrName>style.visibility</p:attrName>
                                        </p:attrNameLst>
                                      </p:cBhvr>
                                      <p:to>
                                        <p:strVal val="visible"/>
                                      </p:to>
                                    </p:set>
                                    <p:animEffect transition="in" filter="wipe(up)">
                                      <p:cBhvr>
                                        <p:cTn id="10" dur="2000"/>
                                        <p:tgtEl>
                                          <p:spTgt spid="20509"/>
                                        </p:tgtEl>
                                      </p:cBhvr>
                                    </p:animEffect>
                                  </p:childTnLst>
                                </p:cTn>
                              </p:par>
                            </p:childTnLst>
                          </p:cTn>
                        </p:par>
                        <p:par>
                          <p:cTn id="11" fill="hold" nodeType="afterGroup">
                            <p:stCondLst>
                              <p:cond delay="2000"/>
                            </p:stCondLst>
                            <p:childTnLst>
                              <p:par>
                                <p:cTn id="12" presetID="22" presetClass="entr" presetSubtype="4" fill="hold" grpId="0" nodeType="afterEffect">
                                  <p:stCondLst>
                                    <p:cond delay="0"/>
                                  </p:stCondLst>
                                  <p:childTnLst>
                                    <p:set>
                                      <p:cBhvr>
                                        <p:cTn id="13" dur="1" fill="hold">
                                          <p:stCondLst>
                                            <p:cond delay="0"/>
                                          </p:stCondLst>
                                        </p:cTn>
                                        <p:tgtEl>
                                          <p:spTgt spid="20510"/>
                                        </p:tgtEl>
                                        <p:attrNameLst>
                                          <p:attrName>style.visibility</p:attrName>
                                        </p:attrNameLst>
                                      </p:cBhvr>
                                      <p:to>
                                        <p:strVal val="visible"/>
                                      </p:to>
                                    </p:set>
                                    <p:animEffect transition="in" filter="wipe(down)">
                                      <p:cBhvr>
                                        <p:cTn id="14" dur="2000"/>
                                        <p:tgtEl>
                                          <p:spTgt spid="20510"/>
                                        </p:tgtEl>
                                      </p:cBhvr>
                                    </p:animEffect>
                                  </p:childTnLst>
                                </p:cTn>
                              </p:par>
                            </p:childTnLst>
                          </p:cTn>
                        </p:par>
                        <p:par>
                          <p:cTn id="15" fill="hold" nodeType="afterGroup">
                            <p:stCondLst>
                              <p:cond delay="4000"/>
                            </p:stCondLst>
                            <p:childTnLst>
                              <p:par>
                                <p:cTn id="16" presetID="22" presetClass="entr" presetSubtype="4" fill="hold" grpId="0" nodeType="afterEffect">
                                  <p:stCondLst>
                                    <p:cond delay="0"/>
                                  </p:stCondLst>
                                  <p:childTnLst>
                                    <p:set>
                                      <p:cBhvr>
                                        <p:cTn id="17" dur="1" fill="hold">
                                          <p:stCondLst>
                                            <p:cond delay="0"/>
                                          </p:stCondLst>
                                        </p:cTn>
                                        <p:tgtEl>
                                          <p:spTgt spid="20519"/>
                                        </p:tgtEl>
                                        <p:attrNameLst>
                                          <p:attrName>style.visibility</p:attrName>
                                        </p:attrNameLst>
                                      </p:cBhvr>
                                      <p:to>
                                        <p:strVal val="visible"/>
                                      </p:to>
                                    </p:set>
                                    <p:animEffect transition="in" filter="wipe(down)">
                                      <p:cBhvr>
                                        <p:cTn id="18" dur="2000"/>
                                        <p:tgtEl>
                                          <p:spTgt spid="20519"/>
                                        </p:tgtEl>
                                      </p:cBhvr>
                                    </p:animEffect>
                                  </p:childTnLst>
                                </p:cTn>
                              </p:par>
                            </p:childTnLst>
                          </p:cTn>
                        </p:par>
                        <p:par>
                          <p:cTn id="19" fill="hold" nodeType="afterGroup">
                            <p:stCondLst>
                              <p:cond delay="6000"/>
                            </p:stCondLst>
                            <p:childTnLst>
                              <p:par>
                                <p:cTn id="20" presetID="22" presetClass="entr" presetSubtype="4" fill="hold" grpId="0" nodeType="afterEffect">
                                  <p:stCondLst>
                                    <p:cond delay="0"/>
                                  </p:stCondLst>
                                  <p:childTnLst>
                                    <p:set>
                                      <p:cBhvr>
                                        <p:cTn id="21" dur="1" fill="hold">
                                          <p:stCondLst>
                                            <p:cond delay="0"/>
                                          </p:stCondLst>
                                        </p:cTn>
                                        <p:tgtEl>
                                          <p:spTgt spid="20511"/>
                                        </p:tgtEl>
                                        <p:attrNameLst>
                                          <p:attrName>style.visibility</p:attrName>
                                        </p:attrNameLst>
                                      </p:cBhvr>
                                      <p:to>
                                        <p:strVal val="visible"/>
                                      </p:to>
                                    </p:set>
                                    <p:animEffect transition="in" filter="wipe(down)">
                                      <p:cBhvr>
                                        <p:cTn id="22" dur="2000"/>
                                        <p:tgtEl>
                                          <p:spTgt spid="20511"/>
                                        </p:tgtEl>
                                      </p:cBhvr>
                                    </p:animEffect>
                                  </p:childTnLst>
                                </p:cTn>
                              </p:par>
                            </p:childTnLst>
                          </p:cTn>
                        </p:par>
                        <p:par>
                          <p:cTn id="23" fill="hold" nodeType="afterGroup">
                            <p:stCondLst>
                              <p:cond delay="8000"/>
                            </p:stCondLst>
                            <p:childTnLst>
                              <p:par>
                                <p:cTn id="24" presetID="22" presetClass="entr" presetSubtype="4" fill="hold" grpId="0" nodeType="afterEffect">
                                  <p:stCondLst>
                                    <p:cond delay="0"/>
                                  </p:stCondLst>
                                  <p:childTnLst>
                                    <p:set>
                                      <p:cBhvr>
                                        <p:cTn id="25" dur="1" fill="hold">
                                          <p:stCondLst>
                                            <p:cond delay="0"/>
                                          </p:stCondLst>
                                        </p:cTn>
                                        <p:tgtEl>
                                          <p:spTgt spid="20522"/>
                                        </p:tgtEl>
                                        <p:attrNameLst>
                                          <p:attrName>style.visibility</p:attrName>
                                        </p:attrNameLst>
                                      </p:cBhvr>
                                      <p:to>
                                        <p:strVal val="visible"/>
                                      </p:to>
                                    </p:set>
                                    <p:animEffect transition="in" filter="wipe(down)">
                                      <p:cBhvr>
                                        <p:cTn id="26" dur="2000"/>
                                        <p:tgtEl>
                                          <p:spTgt spid="2052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8">
                                            <p:txEl>
                                              <p:pRg st="0" end="0"/>
                                            </p:txEl>
                                          </p:spTgt>
                                        </p:tgtEl>
                                        <p:attrNameLst>
                                          <p:attrName>style.visibility</p:attrName>
                                        </p:attrNameLst>
                                      </p:cBhvr>
                                      <p:to>
                                        <p:strVal val="visible"/>
                                      </p:to>
                                    </p:set>
                                    <p:anim calcmode="lin" valueType="num">
                                      <p:cBhvr additive="base">
                                        <p:cTn id="31" dur="500" fill="hold"/>
                                        <p:tgtEl>
                                          <p:spTgt spid="20488">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488">
                                            <p:txEl>
                                              <p:pRg st="1" end="1"/>
                                            </p:txEl>
                                          </p:spTgt>
                                        </p:tgtEl>
                                        <p:attrNameLst>
                                          <p:attrName>style.visibility</p:attrName>
                                        </p:attrNameLst>
                                      </p:cBhvr>
                                      <p:to>
                                        <p:strVal val="visible"/>
                                      </p:to>
                                    </p:set>
                                    <p:anim calcmode="lin" valueType="num">
                                      <p:cBhvr additive="base">
                                        <p:cTn id="37" dur="500" fill="hold"/>
                                        <p:tgtEl>
                                          <p:spTgt spid="20488">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488">
                                            <p:txEl>
                                              <p:pRg st="1" end="1"/>
                                            </p:txEl>
                                          </p:spTgt>
                                        </p:tgtEl>
                                        <p:attrNameLst>
                                          <p:attrName>ppt_y</p:attrName>
                                        </p:attrNameLst>
                                      </p:cBhvr>
                                      <p:tavLst>
                                        <p:tav tm="0">
                                          <p:val>
                                            <p:strVal val="#ppt_y"/>
                                          </p:val>
                                        </p:tav>
                                        <p:tav tm="100000">
                                          <p:val>
                                            <p:strVal val="#ppt_y"/>
                                          </p:val>
                                        </p:tav>
                                      </p:tavLst>
                                    </p:anim>
                                  </p:childTnLst>
                                </p:cTn>
                              </p:par>
                              <p:par>
                                <p:cTn id="39" presetID="4" presetClass="entr" presetSubtype="16" fill="hold" grpId="0" nodeType="withEffect">
                                  <p:stCondLst>
                                    <p:cond delay="0"/>
                                  </p:stCondLst>
                                  <p:childTnLst>
                                    <p:set>
                                      <p:cBhvr>
                                        <p:cTn id="40" dur="1" fill="hold">
                                          <p:stCondLst>
                                            <p:cond delay="0"/>
                                          </p:stCondLst>
                                        </p:cTn>
                                        <p:tgtEl>
                                          <p:spTgt spid="20513"/>
                                        </p:tgtEl>
                                        <p:attrNameLst>
                                          <p:attrName>style.visibility</p:attrName>
                                        </p:attrNameLst>
                                      </p:cBhvr>
                                      <p:to>
                                        <p:strVal val="visible"/>
                                      </p:to>
                                    </p:set>
                                    <p:animEffect transition="in" filter="box(in)">
                                      <p:cBhvr>
                                        <p:cTn id="41" dur="500"/>
                                        <p:tgtEl>
                                          <p:spTgt spid="205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0488">
                                            <p:txEl>
                                              <p:pRg st="2" end="2"/>
                                            </p:txEl>
                                          </p:spTgt>
                                        </p:tgtEl>
                                        <p:attrNameLst>
                                          <p:attrName>style.visibility</p:attrName>
                                        </p:attrNameLst>
                                      </p:cBhvr>
                                      <p:to>
                                        <p:strVal val="visible"/>
                                      </p:to>
                                    </p:set>
                                    <p:anim calcmode="lin" valueType="num">
                                      <p:cBhvr additive="base">
                                        <p:cTn id="46" dur="500" fill="hold"/>
                                        <p:tgtEl>
                                          <p:spTgt spid="20488">
                                            <p:txEl>
                                              <p:pRg st="2" end="2"/>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0488">
                                            <p:txEl>
                                              <p:pRg st="2" end="2"/>
                                            </p:txEl>
                                          </p:spTgt>
                                        </p:tgtEl>
                                        <p:attrNameLst>
                                          <p:attrName>ppt_y</p:attrName>
                                        </p:attrNameLst>
                                      </p:cBhvr>
                                      <p:tavLst>
                                        <p:tav tm="0">
                                          <p:val>
                                            <p:strVal val="#ppt_y"/>
                                          </p:val>
                                        </p:tav>
                                        <p:tav tm="100000">
                                          <p:val>
                                            <p:strVal val="#ppt_y"/>
                                          </p:val>
                                        </p:tav>
                                      </p:tavLst>
                                    </p:anim>
                                  </p:childTnLst>
                                </p:cTn>
                              </p:par>
                              <p:par>
                                <p:cTn id="48" presetID="22" presetClass="entr" presetSubtype="1" fill="hold" grpId="0" nodeType="withEffect">
                                  <p:stCondLst>
                                    <p:cond delay="0"/>
                                  </p:stCondLst>
                                  <p:childTnLst>
                                    <p:set>
                                      <p:cBhvr>
                                        <p:cTn id="49" dur="1" fill="hold">
                                          <p:stCondLst>
                                            <p:cond delay="0"/>
                                          </p:stCondLst>
                                        </p:cTn>
                                        <p:tgtEl>
                                          <p:spTgt spid="20508"/>
                                        </p:tgtEl>
                                        <p:attrNameLst>
                                          <p:attrName>style.visibility</p:attrName>
                                        </p:attrNameLst>
                                      </p:cBhvr>
                                      <p:to>
                                        <p:strVal val="visible"/>
                                      </p:to>
                                    </p:set>
                                    <p:animEffect transition="in" filter="wipe(up)">
                                      <p:cBhvr>
                                        <p:cTn id="50" dur="500"/>
                                        <p:tgtEl>
                                          <p:spTgt spid="20508"/>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0517"/>
                                        </p:tgtEl>
                                        <p:attrNameLst>
                                          <p:attrName>style.visibility</p:attrName>
                                        </p:attrNameLst>
                                      </p:cBhvr>
                                      <p:to>
                                        <p:strVal val="visible"/>
                                      </p:to>
                                    </p:set>
                                    <p:animEffect transition="in" filter="wipe(up)">
                                      <p:cBhvr>
                                        <p:cTn id="53" dur="500"/>
                                        <p:tgtEl>
                                          <p:spTgt spid="2051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0488">
                                            <p:txEl>
                                              <p:pRg st="3" end="3"/>
                                            </p:txEl>
                                          </p:spTgt>
                                        </p:tgtEl>
                                        <p:attrNameLst>
                                          <p:attrName>style.visibility</p:attrName>
                                        </p:attrNameLst>
                                      </p:cBhvr>
                                      <p:to>
                                        <p:strVal val="visible"/>
                                      </p:to>
                                    </p:set>
                                    <p:anim calcmode="lin" valueType="num">
                                      <p:cBhvr additive="base">
                                        <p:cTn id="58" dur="500" fill="hold"/>
                                        <p:tgtEl>
                                          <p:spTgt spid="20488">
                                            <p:txEl>
                                              <p:pRg st="3" end="3"/>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20488">
                                            <p:txEl>
                                              <p:pRg st="3" end="3"/>
                                            </p:txEl>
                                          </p:spTgt>
                                        </p:tgtEl>
                                        <p:attrNameLst>
                                          <p:attrName>ppt_y</p:attrName>
                                        </p:attrNameLst>
                                      </p:cBhvr>
                                      <p:tavLst>
                                        <p:tav tm="0">
                                          <p:val>
                                            <p:strVal val="#ppt_y"/>
                                          </p:val>
                                        </p:tav>
                                        <p:tav tm="100000">
                                          <p:val>
                                            <p:strVal val="#ppt_y"/>
                                          </p:val>
                                        </p:tav>
                                      </p:tavLst>
                                    </p:anim>
                                  </p:childTnLst>
                                </p:cTn>
                              </p:par>
                              <p:par>
                                <p:cTn id="60" presetID="5" presetClass="entr" presetSubtype="10" fill="hold" grpId="0" nodeType="withEffect">
                                  <p:stCondLst>
                                    <p:cond delay="0"/>
                                  </p:stCondLst>
                                  <p:childTnLst>
                                    <p:set>
                                      <p:cBhvr>
                                        <p:cTn id="61" dur="1" fill="hold">
                                          <p:stCondLst>
                                            <p:cond delay="0"/>
                                          </p:stCondLst>
                                        </p:cTn>
                                        <p:tgtEl>
                                          <p:spTgt spid="20514"/>
                                        </p:tgtEl>
                                        <p:attrNameLst>
                                          <p:attrName>style.visibility</p:attrName>
                                        </p:attrNameLst>
                                      </p:cBhvr>
                                      <p:to>
                                        <p:strVal val="visible"/>
                                      </p:to>
                                    </p:set>
                                    <p:animEffect transition="in" filter="checkerboard(across)">
                                      <p:cBhvr>
                                        <p:cTn id="62" dur="500"/>
                                        <p:tgtEl>
                                          <p:spTgt spid="20514"/>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0488">
                                            <p:txEl>
                                              <p:pRg st="4" end="4"/>
                                            </p:txEl>
                                          </p:spTgt>
                                        </p:tgtEl>
                                        <p:attrNameLst>
                                          <p:attrName>style.visibility</p:attrName>
                                        </p:attrNameLst>
                                      </p:cBhvr>
                                      <p:to>
                                        <p:strVal val="visible"/>
                                      </p:to>
                                    </p:set>
                                    <p:anim calcmode="lin" valueType="num">
                                      <p:cBhvr additive="base">
                                        <p:cTn id="67" dur="500" fill="hold"/>
                                        <p:tgtEl>
                                          <p:spTgt spid="20488">
                                            <p:txEl>
                                              <p:pRg st="4" end="4"/>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0488">
                                            <p:txEl>
                                              <p:pRg st="4" end="4"/>
                                            </p:txEl>
                                          </p:spTgt>
                                        </p:tgtEl>
                                        <p:attrNameLst>
                                          <p:attrName>ppt_y</p:attrName>
                                        </p:attrNameLst>
                                      </p:cBhvr>
                                      <p:tavLst>
                                        <p:tav tm="0">
                                          <p:val>
                                            <p:strVal val="#ppt_y"/>
                                          </p:val>
                                        </p:tav>
                                        <p:tav tm="100000">
                                          <p:val>
                                            <p:strVal val="#ppt_y"/>
                                          </p:val>
                                        </p:tav>
                                      </p:tavLst>
                                    </p:anim>
                                  </p:childTnLst>
                                </p:cTn>
                              </p:par>
                              <p:par>
                                <p:cTn id="69" presetID="3" presetClass="entr" presetSubtype="10" fill="hold" grpId="0" nodeType="withEffect">
                                  <p:stCondLst>
                                    <p:cond delay="0"/>
                                  </p:stCondLst>
                                  <p:childTnLst>
                                    <p:set>
                                      <p:cBhvr>
                                        <p:cTn id="70" dur="1" fill="hold">
                                          <p:stCondLst>
                                            <p:cond delay="0"/>
                                          </p:stCondLst>
                                        </p:cTn>
                                        <p:tgtEl>
                                          <p:spTgt spid="20525"/>
                                        </p:tgtEl>
                                        <p:attrNameLst>
                                          <p:attrName>style.visibility</p:attrName>
                                        </p:attrNameLst>
                                      </p:cBhvr>
                                      <p:to>
                                        <p:strVal val="visible"/>
                                      </p:to>
                                    </p:set>
                                    <p:animEffect transition="in" filter="blinds(horizontal)">
                                      <p:cBhvr>
                                        <p:cTn id="71" dur="500"/>
                                        <p:tgtEl>
                                          <p:spTgt spid="20525"/>
                                        </p:tgtEl>
                                      </p:cBhvr>
                                    </p:animEffect>
                                  </p:childTnLst>
                                </p:cTn>
                              </p:par>
                              <p:par>
                                <p:cTn id="72" presetID="3" presetClass="entr" presetSubtype="10" fill="hold" nodeType="withEffect">
                                  <p:stCondLst>
                                    <p:cond delay="0"/>
                                  </p:stCondLst>
                                  <p:childTnLst>
                                    <p:set>
                                      <p:cBhvr>
                                        <p:cTn id="73" dur="1" fill="hold">
                                          <p:stCondLst>
                                            <p:cond delay="0"/>
                                          </p:stCondLst>
                                        </p:cTn>
                                        <p:tgtEl>
                                          <p:spTgt spid="20523"/>
                                        </p:tgtEl>
                                        <p:attrNameLst>
                                          <p:attrName>style.visibility</p:attrName>
                                        </p:attrNameLst>
                                      </p:cBhvr>
                                      <p:to>
                                        <p:strVal val="visible"/>
                                      </p:to>
                                    </p:set>
                                    <p:animEffect transition="in" filter="blinds(horizontal)">
                                      <p:cBhvr>
                                        <p:cTn id="74" dur="500"/>
                                        <p:tgtEl>
                                          <p:spTgt spid="20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build="p" autoUpdateAnimBg="0"/>
      <p:bldP spid="20508" grpId="0"/>
      <p:bldP spid="20509" grpId="0"/>
      <p:bldP spid="20510" grpId="0"/>
      <p:bldP spid="20511" grpId="0"/>
      <p:bldP spid="20513" grpId="0" animBg="1"/>
      <p:bldP spid="20514" grpId="0" animBg="1"/>
      <p:bldP spid="20517" grpId="0" animBg="1"/>
      <p:bldP spid="20518" grpId="0" animBg="1"/>
      <p:bldP spid="20519" grpId="0" animBg="1"/>
      <p:bldP spid="20522" grpId="0" animBg="1"/>
      <p:bldP spid="2052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3"/>
          <p:cNvSpPr>
            <a:spLocks noGrp="1" noChangeArrowheads="1"/>
          </p:cNvSpPr>
          <p:nvPr>
            <p:ph type="title"/>
          </p:nvPr>
        </p:nvSpPr>
        <p:spPr>
          <a:xfrm>
            <a:off x="0" y="533401"/>
            <a:ext cx="8763000" cy="838200"/>
          </a:xfrm>
        </p:spPr>
        <p:txBody>
          <a:bodyPr/>
          <a:lstStyle/>
          <a:p>
            <a:pPr eaLnBrk="1" hangingPunct="1">
              <a:defRPr/>
            </a:pPr>
            <a:r>
              <a:rPr lang="ar-JO" sz="4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وعود العهد الداوودي</a:t>
            </a:r>
            <a:endParaRPr lang="en-US" sz="4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80900" name="Rectangle 4"/>
          <p:cNvSpPr>
            <a:spLocks noGrp="1" noChangeArrowheads="1"/>
          </p:cNvSpPr>
          <p:nvPr>
            <p:ph type="body" idx="1"/>
          </p:nvPr>
        </p:nvSpPr>
        <p:spPr>
          <a:xfrm>
            <a:off x="152400" y="1600200"/>
            <a:ext cx="8915400" cy="4525963"/>
          </a:xfrm>
        </p:spPr>
        <p:txBody>
          <a:bodyPr/>
          <a:lstStyle/>
          <a:p>
            <a:pPr marL="461480" indent="-461480" algn="r" eaLnBrk="1" hangingPunct="1">
              <a:buNone/>
              <a:defRPr/>
            </a:pPr>
            <a:r>
              <a:rPr lang="ar-JO" sz="28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بماذا وعد الله داود في 2 صموئيل 7: 12-16 ؟</a:t>
            </a:r>
            <a:endParaRPr lang="en-US" sz="28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80901" name="Text Box 5"/>
          <p:cNvSpPr txBox="1">
            <a:spLocks noChangeArrowheads="1"/>
          </p:cNvSpPr>
          <p:nvPr/>
        </p:nvSpPr>
        <p:spPr bwMode="auto">
          <a:xfrm>
            <a:off x="9537138" y="114463"/>
            <a:ext cx="530716"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46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سلالة جديدة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صم 7</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05"/>
          <p:cNvSpPr txBox="1">
            <a:spLocks noChangeArrowheads="1"/>
          </p:cNvSpPr>
          <p:nvPr/>
        </p:nvSpPr>
        <p:spPr bwMode="auto">
          <a:xfrm>
            <a:off x="8464133" y="116653"/>
            <a:ext cx="535524" cy="461566"/>
          </a:xfrm>
          <a:prstGeom prst="rect">
            <a:avLst/>
          </a:prstGeom>
          <a:noFill/>
          <a:ln w="12700">
            <a:noFill/>
            <a:miter lim="800000"/>
            <a:headEnd/>
            <a:tailEnd/>
          </a:ln>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9خ</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6350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a:xfrm>
            <a:off x="0" y="533401"/>
            <a:ext cx="8763000" cy="838200"/>
          </a:xfrm>
        </p:spPr>
        <p:txBody>
          <a:bodyPr/>
          <a:lstStyle/>
          <a:p>
            <a:pPr eaLnBrk="1" hangingPunct="1">
              <a:defRPr/>
            </a:pPr>
            <a:r>
              <a:rPr lang="ar-JO" sz="4000" b="1" dirty="0">
                <a:effectLst>
                  <a:glow rad="101600">
                    <a:schemeClr val="bg1">
                      <a:alpha val="75000"/>
                    </a:schemeClr>
                  </a:glow>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وعود العهد الداوودي</a:t>
            </a:r>
            <a:endParaRPr lang="en-US" sz="4000" b="1" dirty="0">
              <a:effectLst>
                <a:glow rad="101600">
                  <a:schemeClr val="bg1">
                    <a:alpha val="75000"/>
                  </a:schemeClr>
                </a:glow>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65539" name="Text Box 5"/>
          <p:cNvSpPr txBox="1">
            <a:spLocks noChangeArrowheads="1"/>
          </p:cNvSpPr>
          <p:nvPr/>
        </p:nvSpPr>
        <p:spPr bwMode="auto">
          <a:xfrm>
            <a:off x="9373304" y="74031"/>
            <a:ext cx="530716"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22</a:t>
            </a:r>
            <a:endParaRPr kumimoji="0" lang="en-US" sz="1800" b="0"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6554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سلالة جديدة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صم 7</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lIns="91341" tIns="45671" rIns="91341" bIns="45671"/>
          <a:lstStyle/>
          <a:p>
            <a:pPr marL="461480" marR="0" lvl="0" indent="-461480" algn="r" defTabSz="914400" rtl="0" eaLnBrk="1" fontAlgn="base" latinLnBrk="0" hangingPunct="1">
              <a:lnSpc>
                <a:spcPct val="100000"/>
              </a:lnSpc>
              <a:spcBef>
                <a:spcPct val="20000"/>
              </a:spcBef>
              <a:spcAft>
                <a:spcPct val="0"/>
              </a:spcAft>
              <a:buClrTx/>
              <a:buSzTx/>
              <a:buFontTx/>
              <a:buNone/>
              <a:tabLst/>
              <a:defRPr/>
            </a:pPr>
            <a:r>
              <a:rPr lang="ar-JO" sz="2800" b="1"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بماذا وعد الله داود في 2 صموئيل 7 : 12-16؟</a:t>
            </a:r>
            <a:endPar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endParaRPr>
          </a:p>
          <a:p>
            <a:pPr marL="461480" marR="0" lvl="0" indent="-461480" algn="r" defTabSz="914400" rtl="1" eaLnBrk="1" fontAlgn="base" latinLnBrk="0" hangingPunct="1">
              <a:lnSpc>
                <a:spcPct val="100000"/>
              </a:lnSpc>
              <a:spcBef>
                <a:spcPct val="20000"/>
              </a:spcBef>
              <a:spcAft>
                <a:spcPct val="0"/>
              </a:spcAft>
              <a:buClrTx/>
              <a:buSzTx/>
              <a:buFontTx/>
              <a:buChar char="•"/>
              <a:tabLst/>
              <a:defRPr/>
            </a:pPr>
            <a:r>
              <a:rPr lang="ar-JO" sz="2800" b="1" u="sng"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أولاد</a:t>
            </a:r>
            <a:r>
              <a:rPr lang="ar-JO" sz="2800" b="1"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 بيت لا يفنى أبداً</a:t>
            </a:r>
            <a:endPar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endParaRPr>
          </a:p>
          <a:p>
            <a:pPr marL="461480" marR="0" lvl="0" indent="-461480" algn="r" defTabSz="914400" rtl="1" eaLnBrk="1" fontAlgn="base" latinLnBrk="0" hangingPunct="1">
              <a:lnSpc>
                <a:spcPct val="100000"/>
              </a:lnSpc>
              <a:spcBef>
                <a:spcPct val="20000"/>
              </a:spcBef>
              <a:spcAft>
                <a:spcPct val="0"/>
              </a:spcAft>
              <a:buClrTx/>
              <a:buSzTx/>
              <a:buFontTx/>
              <a:buChar char="•"/>
              <a:tabLst/>
              <a:defRPr/>
            </a:pPr>
            <a:r>
              <a:rPr lang="ar-JO" sz="2800" b="1" u="sng"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مملكة</a:t>
            </a:r>
            <a:r>
              <a:rPr lang="ar-JO" sz="2800" b="1"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 سلالة سياسية (كل ملك على أورشليم سيكون من نسله المباشر)</a:t>
            </a:r>
            <a:endPar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endParaRPr>
          </a:p>
          <a:p>
            <a:pPr marL="461480" marR="0" lvl="0" indent="-461480" algn="r" defTabSz="914400" rtl="1" eaLnBrk="1" fontAlgn="base" latinLnBrk="0" hangingPunct="1">
              <a:lnSpc>
                <a:spcPct val="100000"/>
              </a:lnSpc>
              <a:spcBef>
                <a:spcPct val="20000"/>
              </a:spcBef>
              <a:spcAft>
                <a:spcPct val="0"/>
              </a:spcAft>
              <a:buClrTx/>
              <a:buSzTx/>
              <a:buFontTx/>
              <a:buChar char="•"/>
              <a:tabLst/>
              <a:defRPr/>
            </a:pPr>
            <a:r>
              <a:rPr lang="ar-JO" sz="2800" b="1" u="sng"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عرش</a:t>
            </a:r>
            <a:r>
              <a:rPr lang="ar-JO" sz="2800" b="1"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 بصفته عهداً أبدياً (ع 16) فإن الحق بالحكم سيقى مع عائلته للأبد</a:t>
            </a:r>
            <a:endPar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endParaRPr>
          </a:p>
          <a:p>
            <a:pPr marL="461480" marR="0" lvl="0" indent="-461480" algn="r" defTabSz="914400" rtl="1" eaLnBrk="1" fontAlgn="base" latinLnBrk="0" hangingPunct="1">
              <a:lnSpc>
                <a:spcPct val="100000"/>
              </a:lnSpc>
              <a:spcBef>
                <a:spcPct val="20000"/>
              </a:spcBef>
              <a:spcAft>
                <a:spcPct val="0"/>
              </a:spcAft>
              <a:buClrTx/>
              <a:buSzTx/>
              <a:buFontTx/>
              <a:buChar char="•"/>
              <a:tabLst/>
              <a:defRPr/>
            </a:pPr>
            <a:r>
              <a:rPr lang="ar-JO" sz="2800" b="1" u="sng"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هيكل</a:t>
            </a:r>
            <a:r>
              <a:rPr lang="ar-JO" sz="2800" b="1"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 سيقوم سليمان ببنائه</a:t>
            </a:r>
            <a:endPar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endParaRPr>
          </a:p>
          <a:p>
            <a:pPr marL="461480" marR="0" lvl="0" indent="-461480" algn="r" defTabSz="914400" rtl="1" eaLnBrk="1" fontAlgn="base" latinLnBrk="0" hangingPunct="1">
              <a:lnSpc>
                <a:spcPct val="100000"/>
              </a:lnSpc>
              <a:spcBef>
                <a:spcPct val="20000"/>
              </a:spcBef>
              <a:spcAft>
                <a:spcPct val="0"/>
              </a:spcAft>
              <a:buClrTx/>
              <a:buSzTx/>
              <a:buFontTx/>
              <a:buChar char="•"/>
              <a:tabLst/>
              <a:defRPr/>
            </a:pPr>
            <a:r>
              <a:rPr lang="ar-JO" sz="2800" b="1" u="sng"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تأديب</a:t>
            </a:r>
            <a:r>
              <a:rPr lang="ar-JO" sz="2800" b="1" dirty="0">
                <a:solidFill>
                  <a:srgbClr val="0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 سيعاقب الله الملوك العصاة لكنه سيحفظ وعوده غير المشروطة</a:t>
            </a:r>
            <a:endPar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7" name="Text Box 105"/>
          <p:cNvSpPr txBox="1">
            <a:spLocks noChangeArrowheads="1"/>
          </p:cNvSpPr>
          <p:nvPr/>
        </p:nvSpPr>
        <p:spPr bwMode="auto">
          <a:xfrm>
            <a:off x="8536142" y="44843"/>
            <a:ext cx="535524" cy="461566"/>
          </a:xfrm>
          <a:prstGeom prst="rect">
            <a:avLst/>
          </a:prstGeom>
          <a:noFill/>
          <a:ln>
            <a:noFill/>
          </a:ln>
        </p:spPr>
        <p:txBody>
          <a:bodyPr wrap="none" lIns="91341" tIns="45671" rIns="91341" bIns="45671" anchor="ctr">
            <a:spAutoFit/>
          </a:bodyPr>
          <a:lstStyle>
            <a:defPPr>
              <a:defRPr lang="en-US"/>
            </a:defPPr>
            <a:lvl1pPr algn="ctr" eaLnBrk="1" hangingPunct="1">
              <a:defRPr b="1">
                <a:solidFill>
                  <a:srgbClr val="000000"/>
                </a:solidFill>
                <a:effectLst>
                  <a:glow rad="101600">
                    <a:srgbClr val="FFFFFF">
                      <a:alpha val="75000"/>
                    </a:srgbClr>
                  </a:glow>
                </a:effectLst>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9خ</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4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مريم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762" name="Text Box 1027"/>
          <p:cNvSpPr txBox="1">
            <a:spLocks noChangeArrowheads="1"/>
          </p:cNvSpPr>
          <p:nvPr/>
        </p:nvSpPr>
        <p:spPr bwMode="auto">
          <a:xfrm>
            <a:off x="0" y="2492917"/>
            <a:ext cx="1981200" cy="2169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t</a:t>
            </a:r>
            <a:r>
              <a:rPr kumimoji="0" lang="ar-JO"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فجميع</a:t>
            </a:r>
            <a:r>
              <a:rPr kumimoji="0" lang="ar-JO" sz="1800" b="1" u="none" strike="noStrike" kern="1200" cap="none" spc="0" normalizeH="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 الأجيال من إبراهيم إلى داود أربعة عشر جيلاً ومن داود إلى سبي بابل أربعة عشر جيلاً ومن سبي بابل إلى المسيح أربعة عشر جيلاً</a:t>
            </a:r>
            <a:endParaRPr kumimoji="0" lang="en-GB"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متى 1: 17</a:t>
            </a:r>
            <a:endParaRPr kumimoji="0" lang="en-GB"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nvGrpSpPr>
          <p:cNvPr id="117763" name="Group 1028"/>
          <p:cNvGrpSpPr>
            <a:grpSpLocks/>
          </p:cNvGrpSpPr>
          <p:nvPr/>
        </p:nvGrpSpPr>
        <p:grpSpPr bwMode="auto">
          <a:xfrm>
            <a:off x="228600" y="682626"/>
            <a:ext cx="5086350" cy="5903914"/>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إبراهيم</a:t>
              </a:r>
              <a:endParaRPr kumimoji="0" lang="en-GB"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nvGrpSpPr>
            <p:cNvPr id="117826" name="Group 1030"/>
            <p:cNvGrpSpPr>
              <a:grpSpLocks/>
            </p:cNvGrpSpPr>
            <p:nvPr/>
          </p:nvGrpSpPr>
          <p:grpSpPr bwMode="auto">
            <a:xfrm>
              <a:off x="364" y="524"/>
              <a:ext cx="2840" cy="3531"/>
              <a:chOff x="608" y="92"/>
              <a:chExt cx="2500" cy="3531"/>
            </a:xfrm>
          </p:grpSpPr>
          <p:cxnSp>
            <p:nvCxnSpPr>
              <p:cNvPr id="117827"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إسحق</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29"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يعقوب</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31"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يهوذا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33"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فارص</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35"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حصرون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37"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رام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39"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عميناداب</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41"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نحشون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43"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سلمون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بوعز</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47"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عوبيد</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4"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يسى</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6"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الملك</a:t>
                </a:r>
                <a:r>
                  <a:rPr kumimoji="0" lang="ar-JO" sz="1600" b="1" u="none" strike="noStrike" kern="1200" cap="none" spc="0" normalizeH="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 داود</a:t>
                </a:r>
                <a:endParaRPr kumimoji="0" lang="en-GB"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grpSp>
      <p:sp>
        <p:nvSpPr>
          <p:cNvPr id="117764" name="Text Box 1057"/>
          <p:cNvSpPr txBox="1">
            <a:spLocks noChangeArrowheads="1"/>
          </p:cNvSpPr>
          <p:nvPr/>
        </p:nvSpPr>
        <p:spPr bwMode="auto">
          <a:xfrm>
            <a:off x="2438421" y="835025"/>
            <a:ext cx="12604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سليمان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65"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96" y="1104900"/>
            <a:ext cx="12557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رحبعام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67" name="AutoShape 1060"/>
          <p:cNvCxnSpPr>
            <a:cxnSpLocks noChangeShapeType="1"/>
          </p:cNvCxnSpPr>
          <p:nvPr/>
        </p:nvCxnSpPr>
        <p:spPr bwMode="auto">
          <a:xfrm rot="16200000" flipH="1">
            <a:off x="3795713"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46" y="1543050"/>
            <a:ext cx="129222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أبيا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69"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7" y="1981200"/>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آسا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71"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46" y="2428875"/>
            <a:ext cx="13954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يهوشافاط</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73"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96" y="2867025"/>
            <a:ext cx="13620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يهورام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75"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عزيا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77"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يوثام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79"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آحاز</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81"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حزقيا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83" name="AutoShape 1076"/>
          <p:cNvCxnSpPr>
            <a:cxnSpLocks noChangeShapeType="1"/>
          </p:cNvCxnSpPr>
          <p:nvPr/>
        </p:nvCxnSpPr>
        <p:spPr bwMode="auto">
          <a:xfrm rot="16200000" flipH="1">
            <a:off x="5427663"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منسى</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85"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آمون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87" name="AutoShape 1080"/>
          <p:cNvCxnSpPr>
            <a:cxnSpLocks noChangeShapeType="1"/>
          </p:cNvCxnSpPr>
          <p:nvPr/>
        </p:nvCxnSpPr>
        <p:spPr bwMode="auto">
          <a:xfrm rot="16200000" flipH="1">
            <a:off x="5856289"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يوشيا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89"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يكنيا (السبي)</a:t>
            </a:r>
            <a:endParaRPr kumimoji="0" lang="en-GB"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791" name="Text Box 1084"/>
          <p:cNvSpPr txBox="1">
            <a:spLocks noChangeArrowheads="1"/>
          </p:cNvSpPr>
          <p:nvPr/>
        </p:nvSpPr>
        <p:spPr bwMode="auto">
          <a:xfrm>
            <a:off x="4816496" y="911225"/>
            <a:ext cx="12604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شألتئيل</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92" name="AutoShape 1085"/>
          <p:cNvCxnSpPr>
            <a:cxnSpLocks noChangeShapeType="1"/>
          </p:cNvCxnSpPr>
          <p:nvPr/>
        </p:nvCxnSpPr>
        <p:spPr bwMode="auto">
          <a:xfrm>
            <a:off x="5616576"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71" y="1104900"/>
            <a:ext cx="12557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زربابل</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94" name="AutoShape 1087"/>
          <p:cNvCxnSpPr>
            <a:cxnSpLocks noChangeShapeType="1"/>
          </p:cNvCxnSpPr>
          <p:nvPr/>
        </p:nvCxnSpPr>
        <p:spPr bwMode="auto">
          <a:xfrm rot="16200000" flipH="1">
            <a:off x="6110288"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21" y="1543050"/>
            <a:ext cx="129222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ابيهود</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96"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1" y="1981200"/>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ألياقيم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798"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21" y="2428875"/>
            <a:ext cx="13954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عازور</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00"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71" y="2867025"/>
            <a:ext cx="13620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صادوق</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02"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1" y="3305175"/>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أخيم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04"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اليود</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06"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أليعازر</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08"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متان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10"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يعقوب</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12"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307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يوسف</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يسوع المسيح</a:t>
            </a:r>
            <a:endParaRPr kumimoji="0" lang="en-GB"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117815" name="AutoShape 1108"/>
          <p:cNvCxnSpPr>
            <a:cxnSpLocks noChangeShapeType="1"/>
          </p:cNvCxnSpPr>
          <p:nvPr/>
        </p:nvCxnSpPr>
        <p:spPr bwMode="auto">
          <a:xfrm rot="16200000" flipH="1">
            <a:off x="8168482"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31"/>
            <a:ext cx="2514600" cy="1200230"/>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تأسيس            المملكة             الأبدية</a:t>
            </a:r>
            <a:endParaRPr kumimoji="0" lang="en-US"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48" name="Text Box 1112"/>
          <p:cNvSpPr txBox="1">
            <a:spLocks noChangeArrowheads="1"/>
          </p:cNvSpPr>
          <p:nvPr/>
        </p:nvSpPr>
        <p:spPr bwMode="auto">
          <a:xfrm>
            <a:off x="1524000" y="5635628"/>
            <a:ext cx="1752600" cy="461566"/>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قيام المملكة</a:t>
            </a:r>
            <a:endParaRPr kumimoji="0" lang="en-US"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49" name="Text Box 1113"/>
          <p:cNvSpPr txBox="1">
            <a:spLocks noChangeArrowheads="1"/>
          </p:cNvSpPr>
          <p:nvPr/>
        </p:nvSpPr>
        <p:spPr bwMode="auto">
          <a:xfrm>
            <a:off x="1371600" y="377831"/>
            <a:ext cx="3962400" cy="461566"/>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سقوط المملكة</a:t>
            </a:r>
            <a:endParaRPr kumimoji="0" lang="en-US"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0" name="Oval 1114"/>
          <p:cNvSpPr>
            <a:spLocks noChangeArrowheads="1"/>
          </p:cNvSpPr>
          <p:nvPr/>
        </p:nvSpPr>
        <p:spPr bwMode="auto">
          <a:xfrm rot="-2026311">
            <a:off x="1781175" y="106364"/>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24" name="Rectangle 1117"/>
          <p:cNvSpPr>
            <a:spLocks noGrp="1" noChangeArrowheads="1"/>
          </p:cNvSpPr>
          <p:nvPr>
            <p:ph type="title" idx="4294967295"/>
          </p:nvPr>
        </p:nvSpPr>
        <p:spPr>
          <a:xfrm>
            <a:off x="0" y="0"/>
            <a:ext cx="5257800" cy="457200"/>
          </a:xfrm>
        </p:spPr>
        <p:txBody>
          <a:bodyPr/>
          <a:lstStyle/>
          <a:p>
            <a:pPr algn="ctr" eaLnBrk="1" hangingPunct="1"/>
            <a:r>
              <a:rPr lang="ar-JO" sz="2400" b="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rPr>
              <a:t>الملكوت في متى 1</a:t>
            </a:r>
            <a:endParaRPr lang="en-US" sz="2400" b="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endParaRPr>
          </a:p>
        </p:txBody>
      </p:sp>
      <p:grpSp>
        <p:nvGrpSpPr>
          <p:cNvPr id="95" name="Group 94"/>
          <p:cNvGrpSpPr/>
          <p:nvPr/>
        </p:nvGrpSpPr>
        <p:grpSpPr>
          <a:xfrm>
            <a:off x="7668344" y="2636912"/>
            <a:ext cx="1778000" cy="1174552"/>
            <a:chOff x="7390341" y="1916832"/>
            <a:chExt cx="1778000" cy="1174552"/>
          </a:xfrm>
        </p:grpSpPr>
        <p:sp>
          <p:nvSpPr>
            <p:cNvPr id="96" name="Text Box 43"/>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أخزيا</a:t>
              </a:r>
              <a:endParaRPr kumimoji="0" lang="en-GB" sz="1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97" name="AutoShape 44"/>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98" name="Text Box 45"/>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يؤاش</a:t>
              </a:r>
              <a:endParaRPr kumimoji="0" lang="en-GB" sz="1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99" name="AutoShape 46"/>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100" name="Text Box 47"/>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ar-JO" sz="1400" dirty="0">
                  <a:solidFill>
                    <a:srgbClr val="FFFFFF"/>
                  </a:solidFill>
                  <a:latin typeface="Arial" panose="020B0604020202020204" pitchFamily="34" charset="0"/>
                  <a:cs typeface="Arial" panose="020B0604020202020204" pitchFamily="34" charset="0"/>
                </a:rPr>
                <a:t>عمسيا</a:t>
              </a:r>
              <a:endParaRPr kumimoji="0" lang="en-GB" sz="14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1" name="Left Arrow 100"/>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CC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230494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p:cTn id="43" dur="1000" fill="hold"/>
                                        <p:tgtEl>
                                          <p:spTgt spid="95"/>
                                        </p:tgtEl>
                                        <p:attrNameLst>
                                          <p:attrName>ppt_w</p:attrName>
                                        </p:attrNameLst>
                                      </p:cBhvr>
                                      <p:tavLst>
                                        <p:tav tm="0">
                                          <p:val>
                                            <p:strVal val="#ppt_w*0.70"/>
                                          </p:val>
                                        </p:tav>
                                        <p:tav tm="100000">
                                          <p:val>
                                            <p:strVal val="#ppt_w"/>
                                          </p:val>
                                        </p:tav>
                                      </p:tavLst>
                                    </p:anim>
                                    <p:anim calcmode="lin" valueType="num">
                                      <p:cBhvr>
                                        <p:cTn id="44" dur="1000" fill="hold"/>
                                        <p:tgtEl>
                                          <p:spTgt spid="95"/>
                                        </p:tgtEl>
                                        <p:attrNameLst>
                                          <p:attrName>ppt_h</p:attrName>
                                        </p:attrNameLst>
                                      </p:cBhvr>
                                      <p:tavLst>
                                        <p:tav tm="0">
                                          <p:val>
                                            <p:strVal val="#ppt_h"/>
                                          </p:val>
                                        </p:tav>
                                        <p:tav tm="100000">
                                          <p:val>
                                            <p:strVal val="#ppt_h"/>
                                          </p:val>
                                        </p:tav>
                                      </p:tavLst>
                                    </p:anim>
                                    <p:animEffect transition="in" filter="fade">
                                      <p:cBhvr>
                                        <p:cTn id="45" dur="1000"/>
                                        <p:tgtEl>
                                          <p:spTgt spid="95"/>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right)">
                                      <p:cBhvr>
                                        <p:cTn id="4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45" grpId="0"/>
      <p:bldP spid="117848" grpId="0"/>
      <p:bldP spid="117849" grpId="0"/>
      <p:bldP spid="117850" grpId="0" animBg="1"/>
      <p:bldP spid="117851" grpId="0" animBg="1"/>
      <p:bldP spid="117852" grpId="0" animBg="1"/>
      <p:bldP spid="1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76201" y="663582"/>
            <a:ext cx="4640263" cy="619442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الدليل الخارجي</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اتفق آباء الكنيسة من النصف الثاني من القرن الثاني أن لوقا الطبيب المحبوب (كو 4: 14) كتب الإنجيل الذي يحمل اسمه</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الدليل المبكر على أن لوقا هو الكاتب هو القانون الموراتوري والمقدمة ضد الماركونية</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المزيد من الإقتباسات عن تأليف لوقا للسفر قدمت من قبل إيريناوس، ترتليان، اكليمندس الإسكندري، أوريجانوس، يوسابيوس وجيروم</a:t>
            </a: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084" name="Text Box 4"/>
          <p:cNvSpPr txBox="1">
            <a:spLocks noChangeArrowheads="1"/>
          </p:cNvSpPr>
          <p:nvPr/>
        </p:nvSpPr>
        <p:spPr bwMode="auto">
          <a:xfrm>
            <a:off x="5029200" y="663575"/>
            <a:ext cx="3962400" cy="6096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07988" marR="0" lvl="0" indent="-407988" algn="ctr" defTabSz="914400" rtl="1" eaLnBrk="1" fontAlgn="base" latinLnBrk="0" hangingPunct="1">
              <a:lnSpc>
                <a:spcPct val="100000"/>
              </a:lnSpc>
              <a:spcBef>
                <a:spcPct val="0"/>
              </a:spcBef>
              <a:spcAft>
                <a:spcPct val="0"/>
              </a:spcAft>
              <a:buClrTx/>
              <a:buSzTx/>
              <a:buFontTx/>
              <a:buNone/>
              <a:tabLst/>
              <a:defRPr/>
            </a:pPr>
            <a:r>
              <a:rPr kumimoji="0" lang="ar-JO" altLang="zh-CN" sz="22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الدليل الداخلي</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07988" marR="0" lvl="0" indent="-407988" algn="r" defTabSz="914400" rtl="1"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407988" marR="0" lvl="0" indent="-407988" algn="r" defTabSz="914400" rtl="1"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عدة عناصر تؤكد أن لوقا وأعمال كتبا من قبل كاتب واحد</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07988" marR="0" lvl="0" indent="-407988"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07988" marR="0" lvl="0" indent="-407988" algn="r" defTabSz="914400" rtl="1"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أقسام بلغة المتكلم الجمع في سفر الأعمال</a:t>
            </a:r>
            <a:endPar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07988" marR="0" lvl="0" indent="-407988" algn="r" defTabSz="914400" rtl="1"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407988" marR="0" lvl="0" indent="-407988" algn="r" defTabSz="914400" rtl="1"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مصطلحات طبية تقنية أكثر تتناسب مع تأليف السفر من قبل طبيب</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9252" name="Rectangle 5"/>
          <p:cNvSpPr>
            <a:spLocks noGrp="1" noChangeArrowheads="1"/>
          </p:cNvSpPr>
          <p:nvPr>
            <p:ph type="title" idx="4294967295"/>
          </p:nvPr>
        </p:nvSpPr>
        <p:spPr>
          <a:xfrm>
            <a:off x="4138253" y="76207"/>
            <a:ext cx="869084" cy="461633"/>
          </a:xfrm>
          <a:solidFill>
            <a:schemeClr val="tx2"/>
          </a:solidFill>
        </p:spPr>
        <p:txBody>
          <a:bodyPr wrap="none" anchor="t">
            <a:spAutoFit/>
          </a:bodyPr>
          <a:lstStyle/>
          <a:p>
            <a:pPr eaLnBrk="1" hangingPunct="1"/>
            <a:r>
              <a:rPr lang="ar-JO" sz="2400" dirty="0">
                <a:solidFill>
                  <a:srgbClr val="000000"/>
                </a:solidFill>
                <a:ea typeface="SimSun" charset="0"/>
                <a:cs typeface="SimSun" charset="0"/>
              </a:rPr>
              <a:t>التأليف</a:t>
            </a:r>
            <a:endParaRPr lang="en-US" sz="2400" dirty="0">
              <a:solidFill>
                <a:srgbClr val="000000"/>
              </a:solidFill>
              <a:ea typeface="SimSun" charset="0"/>
              <a:cs typeface="SimSun" charset="0"/>
            </a:endParaRPr>
          </a:p>
        </p:txBody>
      </p:sp>
      <p:sp>
        <p:nvSpPr>
          <p:cNvPr id="2" name="Text Box 2">
            <a:extLst>
              <a:ext uri="{FF2B5EF4-FFF2-40B4-BE49-F238E27FC236}">
                <a16:creationId xmlns:a16="http://schemas.microsoft.com/office/drawing/2014/main" id="{D38DBFE8-B76E-1A1A-D55D-C1F2F03C7012}"/>
              </a:ext>
            </a:extLst>
          </p:cNvPr>
          <p:cNvSpPr txBox="1">
            <a:spLocks noChangeArrowheads="1"/>
          </p:cNvSpPr>
          <p:nvPr/>
        </p:nvSpPr>
        <p:spPr bwMode="auto">
          <a:xfrm>
            <a:off x="8509553" y="15039"/>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94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0-#ppt_w/2"/>
                                          </p:val>
                                        </p:tav>
                                        <p:tav tm="100000">
                                          <p:val>
                                            <p:strVal val="#ppt_x"/>
                                          </p:val>
                                        </p:tav>
                                      </p:tavLst>
                                    </p:anim>
                                    <p:anim calcmode="lin" valueType="num">
                                      <p:cBhvr additive="base">
                                        <p:cTn id="8"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1+#ppt_w/2"/>
                                          </p:val>
                                        </p:tav>
                                        <p:tav tm="100000">
                                          <p:val>
                                            <p:strVal val="#ppt_x"/>
                                          </p:val>
                                        </p:tav>
                                      </p:tavLst>
                                    </p:anim>
                                    <p:anim calcmode="lin" valueType="num">
                                      <p:cBhvr additive="base">
                                        <p:cTn id="14"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autoUpdateAnimBg="0"/>
      <p:bldP spid="46084"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4"/>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6"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يقول متى أن يسوع ملك</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94973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97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9731"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9732"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9733"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9734"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9735"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7289" name="Text Box 9"/>
          <p:cNvSpPr txBox="1">
            <a:spLocks noChangeArrowheads="1"/>
          </p:cNvSpPr>
          <p:nvPr/>
        </p:nvSpPr>
        <p:spPr bwMode="auto">
          <a:xfrm>
            <a:off x="4768850" y="144463"/>
            <a:ext cx="3368675" cy="6680200"/>
          </a:xfrm>
          <a:prstGeom prst="rect">
            <a:avLst/>
          </a:prstGeom>
          <a:noFill/>
          <a:ln w="9525">
            <a:noFill/>
            <a:miter lim="800000"/>
            <a:headEnd/>
            <a:tailEnd/>
          </a:ln>
          <a:effectLst>
            <a:outerShdw blurRad="63500" dist="89803" dir="2700000" algn="ctr" rotWithShape="0">
              <a:schemeClr val="bg2">
                <a:alpha val="74998"/>
              </a:schemeClr>
            </a:outerShdw>
          </a:effec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Criswell, W.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Danker, Frederick</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Ellis, E. Earle</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Fitzmeyer, Joseph</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Godet,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Hendricksen, William</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Hoehner, Harold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Ironside,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Marshall, I. Howard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McGee, J. Vernon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Morgan, G. Campbell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MacArthur,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Scofield, C. I.</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Swindoll, Charles</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Unger, Merrill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Walvoord,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Zuck, Roy</a:t>
            </a:r>
            <a:endPar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9737" name="Text Box 11"/>
          <p:cNvSpPr txBox="1">
            <a:spLocks noChangeArrowheads="1"/>
          </p:cNvSpPr>
          <p:nvPr/>
        </p:nvSpPr>
        <p:spPr bwMode="auto">
          <a:xfrm>
            <a:off x="542597" y="6525391"/>
            <a:ext cx="219732" cy="24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97292" name="Rectangle 12"/>
          <p:cNvSpPr>
            <a:spLocks noChangeArrowheads="1"/>
          </p:cNvSpPr>
          <p:nvPr/>
        </p:nvSpPr>
        <p:spPr bwMode="auto">
          <a:xfrm>
            <a:off x="8033700" y="6480324"/>
            <a:ext cx="283852" cy="307678"/>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97293" name="Rectangle 13"/>
          <p:cNvSpPr>
            <a:spLocks noChangeArrowheads="1"/>
          </p:cNvSpPr>
          <p:nvPr/>
        </p:nvSpPr>
        <p:spPr bwMode="auto">
          <a:xfrm>
            <a:off x="8098606" y="6525411"/>
            <a:ext cx="325530"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38</a:t>
            </a:r>
          </a:p>
        </p:txBody>
      </p:sp>
      <p:sp>
        <p:nvSpPr>
          <p:cNvPr id="329740" name="Text Box 14"/>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©2004 TBBMI</a:t>
            </a:r>
          </a:p>
        </p:txBody>
      </p:sp>
      <p:sp>
        <p:nvSpPr>
          <p:cNvPr id="97295" name="Rectangle 15"/>
          <p:cNvSpPr>
            <a:spLocks noChangeArrowheads="1"/>
          </p:cNvSpPr>
          <p:nvPr/>
        </p:nvSpPr>
        <p:spPr bwMode="auto">
          <a:xfrm>
            <a:off x="7593704" y="6526998"/>
            <a:ext cx="665367" cy="24612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8.0.05B.</a:t>
            </a:r>
          </a:p>
        </p:txBody>
      </p:sp>
      <p:sp>
        <p:nvSpPr>
          <p:cNvPr id="2" name="Title 1"/>
          <p:cNvSpPr>
            <a:spLocks noGrp="1"/>
          </p:cNvSpPr>
          <p:nvPr>
            <p:ph type="ctrTitle"/>
          </p:nvPr>
        </p:nvSpPr>
        <p:spPr>
          <a:xfrm>
            <a:off x="1187450" y="1484313"/>
            <a:ext cx="2808288" cy="3457575"/>
          </a:xfrm>
        </p:spPr>
        <p:txBody>
          <a:bodyPr/>
          <a:lstStyle/>
          <a:p>
            <a:pPr>
              <a:defRPr/>
            </a:pPr>
            <a:r>
              <a:rPr lang="ar-JO" sz="2800" b="1" kern="1200" dirty="0">
                <a:solidFill>
                  <a:srgbClr val="FFFF00"/>
                </a:solidFill>
                <a:latin typeface="Arial" panose="020B0604020202020204" pitchFamily="34" charset="0"/>
                <a:ea typeface="ＭＳ Ｐゴシック"/>
                <a:cs typeface="Arial" panose="020B0604020202020204" pitchFamily="34" charset="0"/>
              </a:rPr>
              <a:t>بعض الكتاب</a:t>
            </a:r>
            <a:br>
              <a:rPr lang="ar-JO" sz="2800" b="1" kern="1200" dirty="0">
                <a:solidFill>
                  <a:srgbClr val="FFFF00"/>
                </a:solidFill>
                <a:latin typeface="Arial" panose="020B0604020202020204" pitchFamily="34" charset="0"/>
                <a:ea typeface="ＭＳ Ｐゴシック"/>
                <a:cs typeface="Arial" panose="020B0604020202020204" pitchFamily="34" charset="0"/>
              </a:rPr>
            </a:br>
            <a:r>
              <a:rPr lang="ar-JO" sz="2800" b="1" kern="1200" dirty="0">
                <a:solidFill>
                  <a:srgbClr val="FFFF00"/>
                </a:solidFill>
                <a:latin typeface="Arial" panose="020B0604020202020204" pitchFamily="34" charset="0"/>
                <a:ea typeface="ＭＳ Ｐゴシック"/>
                <a:cs typeface="Arial" panose="020B0604020202020204" pitchFamily="34" charset="0"/>
              </a:rPr>
              <a:t> الذين تحدثوا</a:t>
            </a:r>
            <a:br>
              <a:rPr lang="ar-JO" sz="2800" b="1" kern="1200" dirty="0">
                <a:solidFill>
                  <a:srgbClr val="FFFF00"/>
                </a:solidFill>
                <a:latin typeface="Arial" panose="020B0604020202020204" pitchFamily="34" charset="0"/>
                <a:ea typeface="ＭＳ Ｐゴシック"/>
                <a:cs typeface="Arial" panose="020B0604020202020204" pitchFamily="34" charset="0"/>
              </a:rPr>
            </a:br>
            <a:r>
              <a:rPr lang="ar-JO" sz="2800" b="1" kern="1200" dirty="0">
                <a:solidFill>
                  <a:srgbClr val="FFFF00"/>
                </a:solidFill>
                <a:latin typeface="Arial" panose="020B0604020202020204" pitchFamily="34" charset="0"/>
                <a:ea typeface="ＭＳ Ｐゴシック"/>
                <a:cs typeface="Arial" panose="020B0604020202020204" pitchFamily="34" charset="0"/>
              </a:rPr>
              <a:t> عن نسب يسوع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940558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97289"/>
                                        </p:tgtEl>
                                        <p:attrNameLst>
                                          <p:attrName>style.visibility</p:attrName>
                                        </p:attrNameLst>
                                      </p:cBhvr>
                                      <p:to>
                                        <p:strVal val="visible"/>
                                      </p:to>
                                    </p:set>
                                    <p:anim calcmode="lin" valueType="num">
                                      <p:cBhvr additive="base">
                                        <p:cTn id="7" dur="5000" fill="hold"/>
                                        <p:tgtEl>
                                          <p:spTgt spid="97289"/>
                                        </p:tgtEl>
                                        <p:attrNameLst>
                                          <p:attrName>ppt_x</p:attrName>
                                        </p:attrNameLst>
                                      </p:cBhvr>
                                      <p:tavLst>
                                        <p:tav tm="0">
                                          <p:val>
                                            <p:strVal val="#ppt_x"/>
                                          </p:val>
                                        </p:tav>
                                        <p:tav tm="100000">
                                          <p:val>
                                            <p:strVal val="#ppt_x"/>
                                          </p:val>
                                        </p:tav>
                                      </p:tavLst>
                                    </p:anim>
                                    <p:anim calcmode="lin" valueType="num">
                                      <p:cBhvr additive="base">
                                        <p:cTn id="8" dur="5000" fill="hold"/>
                                        <p:tgtEl>
                                          <p:spTgt spid="97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ar-JO" sz="5400" b="1" dirty="0">
                <a:solidFill>
                  <a:schemeClr val="bg1"/>
                </a:solidFill>
                <a:effectLst>
                  <a:outerShdw blurRad="38100" dist="38100" dir="2700000" algn="tl">
                    <a:srgbClr val="808080"/>
                  </a:outerShdw>
                </a:effectLst>
                <a:latin typeface="Papyrus" charset="0"/>
              </a:rPr>
              <a:t>ولادة وطفولة</a:t>
            </a:r>
            <a:br>
              <a:rPr lang="ar-JO" sz="5400" b="1" dirty="0">
                <a:solidFill>
                  <a:schemeClr val="bg1"/>
                </a:solidFill>
                <a:effectLst>
                  <a:outerShdw blurRad="38100" dist="38100" dir="2700000" algn="tl">
                    <a:srgbClr val="808080"/>
                  </a:outerShdw>
                </a:effectLst>
                <a:latin typeface="Papyrus" charset="0"/>
              </a:rPr>
            </a:br>
            <a:r>
              <a:rPr lang="ar-JO" sz="5400" b="1" dirty="0">
                <a:solidFill>
                  <a:schemeClr val="bg1"/>
                </a:solidFill>
                <a:effectLst>
                  <a:outerShdw blurRad="38100" dist="38100" dir="2700000" algn="tl">
                    <a:srgbClr val="808080"/>
                  </a:outerShdw>
                </a:effectLst>
                <a:latin typeface="Papyrus" charset="0"/>
              </a:rPr>
              <a:t>يسوع</a:t>
            </a:r>
            <a:endParaRPr lang="en-US" sz="5400" b="1" dirty="0">
              <a:solidFill>
                <a:schemeClr val="bg1"/>
              </a:solidFill>
              <a:effectLst>
                <a:outerShdw blurRad="38100" dist="38100" dir="2700000" algn="tl">
                  <a:srgbClr val="808080"/>
                </a:outerShdw>
              </a:effectLst>
              <a:latin typeface="Papyrus" charset="0"/>
            </a:endParaRP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a:cs typeface="Arial"/>
              </a:rPr>
              <a:t>مقتبس من محاضرة صفية عام 2006 للسيد كوني تونغ فور</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Tree>
    <p:extLst>
      <p:ext uri="{BB962C8B-B14F-4D97-AF65-F5344CB8AC3E}">
        <p14:creationId xmlns:p14="http://schemas.microsoft.com/office/powerpoint/2010/main" val="312437722"/>
      </p:ext>
    </p:extLst>
  </p:cSld>
  <p:clrMapOvr>
    <a:masterClrMapping/>
  </p:clrMapOvr>
  <p:transition>
    <p:comb/>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body" sz="half" idx="1"/>
          </p:nvPr>
        </p:nvSpPr>
        <p:spPr>
          <a:xfrm>
            <a:off x="35814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gn="ctr">
              <a:buNone/>
            </a:pPr>
            <a:endParaRPr lang="ar-JO" sz="4000" b="1" dirty="0">
              <a:solidFill>
                <a:srgbClr val="FFFFFF"/>
              </a:solidFill>
              <a:effectLst>
                <a:outerShdw blurRad="38100" dist="38100" dir="2700000" algn="tl">
                  <a:srgbClr val="000000"/>
                </a:outerShdw>
              </a:effectLst>
            </a:endParaRPr>
          </a:p>
          <a:p>
            <a:pPr algn="ctr">
              <a:buNone/>
            </a:pPr>
            <a:r>
              <a:rPr lang="ar-JO" sz="4000" b="1" dirty="0">
                <a:solidFill>
                  <a:srgbClr val="FFFFFF"/>
                </a:solidFill>
                <a:effectLst>
                  <a:outerShdw blurRad="38100" dist="38100" dir="2700000" algn="tl">
                    <a:srgbClr val="000000"/>
                  </a:outerShdw>
                </a:effectLst>
              </a:rPr>
              <a:t>من          إبراهيم       إلى       يسوع</a:t>
            </a:r>
            <a:endParaRPr lang="en-US" sz="4000" b="1" dirty="0">
              <a:solidFill>
                <a:srgbClr val="FFFFFF"/>
              </a:solidFill>
              <a:effectLst>
                <a:outerShdw blurRad="38100" dist="38100" dir="2700000" algn="tl">
                  <a:srgbClr val="000000"/>
                </a:outerShdw>
              </a:effectLst>
            </a:endParaRPr>
          </a:p>
        </p:txBody>
      </p:sp>
      <p:sp>
        <p:nvSpPr>
          <p:cNvPr id="35843" name="Text Box 3"/>
          <p:cNvSpPr txBox="1">
            <a:spLocks noChangeArrowheads="1"/>
          </p:cNvSpPr>
          <p:nvPr/>
        </p:nvSpPr>
        <p:spPr bwMode="auto">
          <a:xfrm>
            <a:off x="33528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متى</a:t>
            </a:r>
            <a:endParaRPr kumimoji="0" lang="en-US"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5844" name="Rectangle 4"/>
          <p:cNvSpPr>
            <a:spLocks noGrp="1" noChangeArrowheads="1"/>
          </p:cNvSpPr>
          <p:nvPr>
            <p:ph type="title"/>
          </p:nvPr>
        </p:nvSpPr>
        <p:spPr>
          <a:xfrm>
            <a:off x="-152400" y="274638"/>
            <a:ext cx="94488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ar-JO" sz="5400" b="1" dirty="0">
                <a:solidFill>
                  <a:schemeClr val="accent2"/>
                </a:solidFill>
                <a:effectLst>
                  <a:outerShdw blurRad="38100" dist="38100" dir="2700000" algn="tl">
                    <a:srgbClr val="000000"/>
                  </a:outerShdw>
                </a:effectLst>
              </a:rPr>
              <a:t>نسب يسوع</a:t>
            </a:r>
            <a:endParaRPr lang="en-US" sz="5400" b="1" dirty="0">
              <a:solidFill>
                <a:schemeClr val="accent2"/>
              </a:solidFill>
              <a:effectLst>
                <a:outerShdw blurRad="38100" dist="38100" dir="2700000" algn="tl">
                  <a:srgbClr val="000000"/>
                </a:outerShdw>
              </a:effectLst>
            </a:endParaRPr>
          </a:p>
        </p:txBody>
      </p:sp>
      <p:sp>
        <p:nvSpPr>
          <p:cNvPr id="35845" name="AutoShape 5"/>
          <p:cNvSpPr>
            <a:spLocks noChangeArrowheads="1"/>
          </p:cNvSpPr>
          <p:nvPr/>
        </p:nvSpPr>
        <p:spPr bwMode="auto">
          <a:xfrm>
            <a:off x="1905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0994093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bg/>
                                          </p:spTgt>
                                        </p:tgtEl>
                                        <p:attrNameLst>
                                          <p:attrName>style.visibility</p:attrName>
                                        </p:attrNameLst>
                                      </p:cBhvr>
                                      <p:to>
                                        <p:strVal val="visible"/>
                                      </p:to>
                                    </p:set>
                                    <p:animEffect transition="in" filter="fade">
                                      <p:cBhvr>
                                        <p:cTn id="7" dur="1000"/>
                                        <p:tgtEl>
                                          <p:spTgt spid="3584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843">
                                            <p:txEl>
                                              <p:pRg st="0" end="0"/>
                                            </p:txEl>
                                          </p:spTgt>
                                        </p:tgtEl>
                                        <p:attrNameLst>
                                          <p:attrName>style.visibility</p:attrName>
                                        </p:attrNameLst>
                                      </p:cBhvr>
                                      <p:to>
                                        <p:strVal val="visible"/>
                                      </p:to>
                                    </p:set>
                                    <p:animEffect transition="in" filter="fade">
                                      <p:cBhvr>
                                        <p:cTn id="10" dur="1000"/>
                                        <p:tgtEl>
                                          <p:spTgt spid="35843">
                                            <p:txEl>
                                              <p:pRg st="0" end="0"/>
                                            </p:txEl>
                                          </p:spTgt>
                                        </p:tgtEl>
                                      </p:cBhvr>
                                    </p:animEffect>
                                  </p:childTnLst>
                                </p:cTn>
                              </p:par>
                            </p:childTnLst>
                          </p:cTn>
                        </p:par>
                        <p:par>
                          <p:cTn id="11" fill="hold" nodeType="afterGroup">
                            <p:stCondLst>
                              <p:cond delay="1000"/>
                            </p:stCondLst>
                            <p:childTnLst>
                              <p:par>
                                <p:cTn id="12" presetID="2" presetClass="entr" presetSubtype="1" fill="hold" grpId="0" nodeType="afterEffect">
                                  <p:stCondLst>
                                    <p:cond delay="0"/>
                                  </p:stCondLst>
                                  <p:childTnLst>
                                    <p:set>
                                      <p:cBhvr>
                                        <p:cTn id="13" dur="1" fill="hold">
                                          <p:stCondLst>
                                            <p:cond delay="0"/>
                                          </p:stCondLst>
                                        </p:cTn>
                                        <p:tgtEl>
                                          <p:spTgt spid="35842">
                                            <p:bg/>
                                          </p:spTgt>
                                        </p:tgtEl>
                                        <p:attrNameLst>
                                          <p:attrName>style.visibility</p:attrName>
                                        </p:attrNameLst>
                                      </p:cBhvr>
                                      <p:to>
                                        <p:strVal val="visible"/>
                                      </p:to>
                                    </p:set>
                                    <p:anim calcmode="lin" valueType="num">
                                      <p:cBhvr additive="base">
                                        <p:cTn id="14" dur="500" fill="hold"/>
                                        <p:tgtEl>
                                          <p:spTgt spid="35842">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5842">
                                            <p:bg/>
                                          </p:spTgt>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35845"/>
                                        </p:tgtEl>
                                        <p:attrNameLst>
                                          <p:attrName>style.visibility</p:attrName>
                                        </p:attrNameLst>
                                      </p:cBhvr>
                                      <p:to>
                                        <p:strVal val="visible"/>
                                      </p:to>
                                    </p:set>
                                    <p:anim calcmode="lin" valueType="num">
                                      <p:cBhvr additive="base">
                                        <p:cTn id="18" dur="500" fill="hold"/>
                                        <p:tgtEl>
                                          <p:spTgt spid="35845"/>
                                        </p:tgtEl>
                                        <p:attrNameLst>
                                          <p:attrName>ppt_x</p:attrName>
                                        </p:attrNameLst>
                                      </p:cBhvr>
                                      <p:tavLst>
                                        <p:tav tm="0">
                                          <p:val>
                                            <p:strVal val="#ppt_x"/>
                                          </p:val>
                                        </p:tav>
                                        <p:tav tm="100000">
                                          <p:val>
                                            <p:strVal val="#ppt_x"/>
                                          </p:val>
                                        </p:tav>
                                      </p:tavLst>
                                    </p:anim>
                                    <p:anim calcmode="lin" valueType="num">
                                      <p:cBhvr additive="base">
                                        <p:cTn id="19" dur="500" fill="hold"/>
                                        <p:tgtEl>
                                          <p:spTgt spid="358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nimBg="1"/>
      <p:bldP spid="35843" grpId="0" build="allAtOnce" animBg="1"/>
      <p:bldP spid="3584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3"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4"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5"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6"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7"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8"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9"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0"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1" name="AutoShape 11"/>
          <p:cNvSpPr>
            <a:spLocks noChangeArrowheads="1"/>
          </p:cNvSpPr>
          <p:nvPr/>
        </p:nvSpPr>
        <p:spPr bwMode="auto">
          <a:xfrm>
            <a:off x="228600" y="4818856"/>
            <a:ext cx="4267200" cy="914400"/>
          </a:xfrm>
          <a:prstGeom prst="flowChartPreparation">
            <a:avLst/>
          </a:prstGeom>
          <a:solidFill>
            <a:srgbClr val="660033"/>
          </a:solidFill>
          <a:ln w="57150">
            <a:solidFill>
              <a:srgbClr val="3399FF"/>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2"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3"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4"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أ. 14 * 3</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695" name="Text Box 15"/>
          <p:cNvSpPr txBox="1">
            <a:spLocks noChangeArrowheads="1"/>
          </p:cNvSpPr>
          <p:nvPr/>
        </p:nvSpPr>
        <p:spPr bwMode="auto">
          <a:xfrm>
            <a:off x="533400" y="6096000"/>
            <a:ext cx="3276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ت. 13 * 5</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696" name="Text Box 16"/>
          <p:cNvSpPr txBox="1">
            <a:spLocks noChangeArrowheads="1"/>
          </p:cNvSpPr>
          <p:nvPr/>
        </p:nvSpPr>
        <p:spPr bwMode="auto">
          <a:xfrm>
            <a:off x="5410200" y="5029200"/>
            <a:ext cx="28956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ب. 14 * 4</a:t>
            </a:r>
            <a:endParaRPr kumimoji="0" lang="en-US"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endParaRPr>
          </a:p>
        </p:txBody>
      </p:sp>
      <p:sp>
        <p:nvSpPr>
          <p:cNvPr id="71697" name="Text Box 17"/>
          <p:cNvSpPr txBox="1">
            <a:spLocks noChangeArrowheads="1"/>
          </p:cNvSpPr>
          <p:nvPr/>
        </p:nvSpPr>
        <p:spPr bwMode="auto">
          <a:xfrm>
            <a:off x="5105400" y="6019800"/>
            <a:ext cx="3276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ث. 15 * 2</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698"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9"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0"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1"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2"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3"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1704"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05"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06"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07"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08"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1709" name="Rectangle 29"/>
          <p:cNvSpPr>
            <a:spLocks noChangeArrowheads="1"/>
          </p:cNvSpPr>
          <p:nvPr/>
        </p:nvSpPr>
        <p:spPr bwMode="auto">
          <a:xfrm>
            <a:off x="6731000" y="3403600"/>
            <a:ext cx="2413000" cy="3222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10"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1"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2"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3"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4"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1715"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6"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7"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8"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19"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مليون دينار</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1720"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500000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1"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250000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2"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125000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3"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64000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4"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32000 د</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1725"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16000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6"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8000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7"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4000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8"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2000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29"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1000 د</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1730"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500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31"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300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32"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200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33"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CC00"/>
                </a:solidFill>
                <a:effectLst/>
                <a:uLnTx/>
                <a:uFillTx/>
                <a:latin typeface="Arial" charset="0"/>
                <a:ea typeface="ＭＳ Ｐゴシック" charset="0"/>
                <a:cs typeface="Arial" charset="0"/>
              </a:rPr>
              <a:t>100 د</a:t>
            </a:r>
            <a:endParaRPr kumimoji="0" lang="en-US" sz="2400" b="0" i="0" u="none" strike="noStrike" kern="1200" cap="none" spc="0" normalizeH="0" baseline="0" noProof="0" dirty="0">
              <a:ln>
                <a:noFill/>
              </a:ln>
              <a:solidFill>
                <a:srgbClr val="FFCC00"/>
              </a:solidFill>
              <a:effectLst/>
              <a:uLnTx/>
              <a:uFillTx/>
              <a:latin typeface="Times New Roman" charset="0"/>
              <a:ea typeface="ＭＳ Ｐゴシック" charset="0"/>
              <a:cs typeface="Arial" charset="0"/>
            </a:endParaRPr>
          </a:p>
        </p:txBody>
      </p:sp>
      <p:sp>
        <p:nvSpPr>
          <p:cNvPr id="71734"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5"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6"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7"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8"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9"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0"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1"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2"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3"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1744"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5"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6"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7"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8"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1749"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1750"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1"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2"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3"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4"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5"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6" name="Text Box 76"/>
          <p:cNvSpPr txBox="1">
            <a:spLocks noChangeArrowheads="1"/>
          </p:cNvSpPr>
          <p:nvPr/>
        </p:nvSpPr>
        <p:spPr bwMode="auto">
          <a:xfrm>
            <a:off x="685800" y="609600"/>
            <a:ext cx="5181600"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كم جيلاً يوجد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من إبراهيم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إلى يسوع؟</a:t>
            </a:r>
            <a:endParaRPr kumimoji="0" lang="en-US" sz="4000" b="0"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71759"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0"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1"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2"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43676718"/>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1756"/>
                                        </p:tgtEl>
                                        <p:attrNameLst>
                                          <p:attrName>style.visibility</p:attrName>
                                        </p:attrNameLst>
                                      </p:cBhvr>
                                      <p:to>
                                        <p:strVal val="visible"/>
                                      </p:to>
                                    </p:set>
                                    <p:animEffect transition="in" filter="dissolve">
                                      <p:cBhvr>
                                        <p:cTn id="7" dur="500"/>
                                        <p:tgtEl>
                                          <p:spTgt spid="71756"/>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1694"/>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1696"/>
                                        </p:tgtEl>
                                        <p:attrNameLst>
                                          <p:attrName>style.visibility</p:attrName>
                                        </p:attrNameLst>
                                      </p:cBhvr>
                                      <p:to>
                                        <p:strVal val="visible"/>
                                      </p:to>
                                    </p:set>
                                  </p:childTnLst>
                                </p:cTn>
                              </p:par>
                            </p:childTnLst>
                          </p:cTn>
                        </p:par>
                        <p:par>
                          <p:cTn id="13" fill="hold" nodeType="afterGroup">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1695"/>
                                        </p:tgtEl>
                                        <p:attrNameLst>
                                          <p:attrName>style.visibility</p:attrName>
                                        </p:attrNameLst>
                                      </p:cBhvr>
                                      <p:to>
                                        <p:strVal val="visible"/>
                                      </p:to>
                                    </p:set>
                                  </p:childTnLst>
                                </p:cTn>
                              </p:par>
                            </p:childTnLst>
                          </p:cTn>
                        </p:par>
                        <p:par>
                          <p:cTn id="16" fill="hold" nodeType="afterGroup">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16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animBg="1"/>
      <p:bldP spid="71694" grpId="0" autoUpdateAnimBg="0"/>
      <p:bldP spid="71695" grpId="0" autoUpdateAnimBg="0"/>
      <p:bldP spid="71696" grpId="0" autoUpdateAnimBg="0"/>
      <p:bldP spid="71697" grpId="0" autoUpdateAnimBg="0"/>
      <p:bldP spid="71756"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7900" name="Picture 12" descr="BL0001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3675063"/>
            <a:ext cx="1574800" cy="1887537"/>
          </a:xfrm>
          <a:prstGeom prst="rect">
            <a:avLst/>
          </a:prstGeom>
          <a:noFill/>
          <a:extLst>
            <a:ext uri="{909E8E84-426E-40dd-AFC4-6F175D3DCCD1}">
              <a14:hiddenFill xmlns:a14="http://schemas.microsoft.com/office/drawing/2010/main" xmlns="">
                <a:solidFill>
                  <a:srgbClr val="FFFFFF"/>
                </a:solidFill>
              </a14:hiddenFill>
            </a:ext>
          </a:extLst>
        </p:spPr>
      </p:pic>
      <p:sp>
        <p:nvSpPr>
          <p:cNvPr id="37890" name="Rectangle 2"/>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gn="ctr">
              <a:lnSpc>
                <a:spcPct val="80000"/>
              </a:lnSpc>
            </a:pPr>
            <a:endParaRPr lang="en-US" sz="3600" b="1" dirty="0">
              <a:solidFill>
                <a:srgbClr val="FFFFFF"/>
              </a:solidFill>
              <a:effectLst>
                <a:outerShdw blurRad="38100" dist="38100" dir="2700000" algn="tl">
                  <a:srgbClr val="000000"/>
                </a:outerShdw>
              </a:effectLst>
            </a:endParaRPr>
          </a:p>
          <a:p>
            <a:pPr algn="ctr">
              <a:lnSpc>
                <a:spcPct val="80000"/>
              </a:lnSpc>
              <a:buFontTx/>
              <a:buNone/>
            </a:pPr>
            <a:r>
              <a:rPr lang="en-US" sz="3600" b="1" dirty="0">
                <a:solidFill>
                  <a:srgbClr val="FFFFFF"/>
                </a:solidFill>
                <a:effectLst>
                  <a:outerShdw blurRad="38100" dist="38100" dir="2700000" algn="tl">
                    <a:srgbClr val="000000"/>
                  </a:outerShdw>
                </a:effectLst>
              </a:rPr>
              <a:t>	</a:t>
            </a:r>
          </a:p>
          <a:p>
            <a:pPr algn="ctr">
              <a:lnSpc>
                <a:spcPct val="80000"/>
              </a:lnSpc>
              <a:buFontTx/>
              <a:buNone/>
            </a:pPr>
            <a:r>
              <a:rPr lang="en-US" sz="3600" b="1" dirty="0">
                <a:solidFill>
                  <a:srgbClr val="FFFFFF"/>
                </a:solidFill>
                <a:effectLst>
                  <a:outerShdw blurRad="38100" dist="38100" dir="2700000" algn="tl">
                    <a:srgbClr val="000000"/>
                  </a:outerShdw>
                </a:effectLst>
              </a:rPr>
              <a:t>	</a:t>
            </a:r>
            <a:r>
              <a:rPr lang="ar-JO" sz="3600" b="1" dirty="0">
                <a:solidFill>
                  <a:srgbClr val="FFFFFF"/>
                </a:solidFill>
                <a:effectLst>
                  <a:outerShdw blurRad="38100" dist="38100" dir="2700000" algn="tl">
                    <a:srgbClr val="000000"/>
                  </a:outerShdw>
                </a:effectLst>
              </a:rPr>
              <a:t>من </a:t>
            </a:r>
          </a:p>
          <a:p>
            <a:pPr algn="ctr">
              <a:lnSpc>
                <a:spcPct val="80000"/>
              </a:lnSpc>
              <a:buFontTx/>
              <a:buNone/>
            </a:pPr>
            <a:r>
              <a:rPr lang="ar-JO" sz="3600" b="1" dirty="0">
                <a:solidFill>
                  <a:srgbClr val="FFFFFF"/>
                </a:solidFill>
                <a:effectLst>
                  <a:outerShdw blurRad="38100" dist="38100" dir="2700000" algn="tl">
                    <a:srgbClr val="000000"/>
                  </a:outerShdw>
                </a:effectLst>
              </a:rPr>
              <a:t>إبراهيم</a:t>
            </a:r>
          </a:p>
          <a:p>
            <a:pPr algn="ctr">
              <a:lnSpc>
                <a:spcPct val="80000"/>
              </a:lnSpc>
              <a:buFontTx/>
              <a:buNone/>
            </a:pPr>
            <a:r>
              <a:rPr lang="ar-JO" sz="3600" b="1" dirty="0">
                <a:solidFill>
                  <a:srgbClr val="FFFFFF"/>
                </a:solidFill>
                <a:effectLst>
                  <a:outerShdw blurRad="38100" dist="38100" dir="2700000" algn="tl">
                    <a:srgbClr val="000000"/>
                  </a:outerShdw>
                </a:effectLst>
              </a:rPr>
              <a:t>إلى </a:t>
            </a:r>
          </a:p>
          <a:p>
            <a:pPr algn="ctr">
              <a:lnSpc>
                <a:spcPct val="80000"/>
              </a:lnSpc>
              <a:buFontTx/>
              <a:buNone/>
            </a:pPr>
            <a:r>
              <a:rPr lang="ar-JO" sz="3600" b="1" dirty="0">
                <a:solidFill>
                  <a:srgbClr val="FFFFFF"/>
                </a:solidFill>
                <a:effectLst>
                  <a:outerShdw blurRad="38100" dist="38100" dir="2700000" algn="tl">
                    <a:srgbClr val="000000"/>
                  </a:outerShdw>
                </a:effectLst>
              </a:rPr>
              <a:t>يسوع</a:t>
            </a:r>
            <a:endParaRPr lang="en-US" sz="3600" b="1" dirty="0">
              <a:solidFill>
                <a:srgbClr val="FFFFFF"/>
              </a:solidFill>
              <a:effectLst>
                <a:outerShdw blurRad="38100" dist="38100" dir="2700000" algn="tl">
                  <a:srgbClr val="000000"/>
                </a:outerShdw>
              </a:effectLst>
            </a:endParaRPr>
          </a:p>
        </p:txBody>
      </p:sp>
      <p:sp>
        <p:nvSpPr>
          <p:cNvPr id="37891" name="Text Box 3"/>
          <p:cNvSpPr txBox="1">
            <a:spLocks noChangeArrowheads="1"/>
          </p:cNvSpPr>
          <p:nvPr/>
        </p:nvSpPr>
        <p:spPr bwMode="auto">
          <a:xfrm>
            <a:off x="11430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متى</a:t>
            </a:r>
            <a:endParaRPr kumimoji="0" lang="en-US"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892" name="Rectangle 4"/>
          <p:cNvSpPr>
            <a:spLocks noGrp="1" noChangeArrowheads="1"/>
          </p:cNvSpPr>
          <p:nvPr>
            <p:ph type="title"/>
          </p:nvPr>
        </p:nvSpPr>
        <p:spPr>
          <a:xfrm>
            <a:off x="0" y="274638"/>
            <a:ext cx="9144000" cy="1143000"/>
          </a:xfrm>
          <a:gradFill rotWithShape="1">
            <a:gsLst>
              <a:gs pos="0">
                <a:schemeClr val="bg1"/>
              </a:gs>
              <a:gs pos="100000">
                <a:srgbClr val="FF0066"/>
              </a:gs>
            </a:gsLst>
            <a:path path="shape">
              <a:fillToRect l="50000" t="50000" r="50000" b="50000"/>
            </a:path>
          </a:gradFill>
          <a:effectLst>
            <a:outerShdw blurRad="63500" dist="63500" dir="2212194" algn="ctr" rotWithShape="0">
              <a:schemeClr val="bg2">
                <a:alpha val="74998"/>
              </a:schemeClr>
            </a:outerShdw>
          </a:effectLst>
        </p:spPr>
        <p:txBody>
          <a:bodyPr/>
          <a:lstStyle/>
          <a:p>
            <a:r>
              <a:rPr lang="ar-JO" sz="5400" b="1" dirty="0">
                <a:solidFill>
                  <a:schemeClr val="accent2"/>
                </a:solidFill>
                <a:effectLst>
                  <a:outerShdw blurRad="38100" dist="38100" dir="2700000" algn="tl">
                    <a:srgbClr val="000000"/>
                  </a:outerShdw>
                </a:effectLst>
              </a:rPr>
              <a:t>نسب يسوع</a:t>
            </a:r>
            <a:endParaRPr lang="en-US" sz="5400" b="1" dirty="0">
              <a:solidFill>
                <a:schemeClr val="accent2"/>
              </a:solidFill>
              <a:effectLst>
                <a:outerShdw blurRad="38100" dist="38100" dir="2700000" algn="tl">
                  <a:srgbClr val="000000"/>
                </a:outerShdw>
              </a:effectLst>
            </a:endParaRPr>
          </a:p>
        </p:txBody>
      </p:sp>
      <p:sp>
        <p:nvSpPr>
          <p:cNvPr id="37893" name="AutoShape 5"/>
          <p:cNvSpPr>
            <a:spLocks noChangeArrowheads="1"/>
          </p:cNvSpPr>
          <p:nvPr/>
        </p:nvSpPr>
        <p:spPr bwMode="auto">
          <a:xfrm>
            <a:off x="381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37894" name="Rectangle 6"/>
          <p:cNvSpPr>
            <a:spLocks noGrp="1" noChangeArrowheads="1"/>
          </p:cNvSpPr>
          <p:nvPr>
            <p:ph type="body" sz="half" idx="2"/>
          </p:nvPr>
        </p:nvSpPr>
        <p:spPr>
          <a:xfrm>
            <a:off x="4876800" y="1874838"/>
            <a:ext cx="4038600" cy="4525962"/>
          </a:xfrm>
        </p:spPr>
        <p:txBody>
          <a:bodyPr/>
          <a:lstStyle/>
          <a:p>
            <a:pPr>
              <a:lnSpc>
                <a:spcPct val="80000"/>
              </a:lnSpc>
              <a:buFontTx/>
              <a:buNone/>
            </a:pPr>
            <a:r>
              <a:rPr lang="ar-JO" sz="2400" b="1" dirty="0">
                <a:solidFill>
                  <a:schemeClr val="accent2"/>
                </a:solidFill>
                <a:effectLst>
                  <a:outerShdw blurRad="38100" dist="38100" dir="2700000" algn="tl">
                    <a:srgbClr val="000000"/>
                  </a:outerShdw>
                </a:effectLst>
              </a:rPr>
              <a:t>إبراهيم</a:t>
            </a:r>
            <a:endParaRPr lang="en-US" sz="2400" b="1" dirty="0">
              <a:solidFill>
                <a:schemeClr val="accent2"/>
              </a:solidFill>
              <a:effectLst>
                <a:outerShdw blurRad="38100" dist="38100" dir="2700000" algn="tl">
                  <a:srgbClr val="000000"/>
                </a:outerShdw>
              </a:effectLst>
            </a:endParaRPr>
          </a:p>
          <a:p>
            <a:pPr>
              <a:lnSpc>
                <a:spcPct val="80000"/>
              </a:lnSpc>
            </a:pPr>
            <a:endParaRPr lang="en-US" sz="2400" b="1" dirty="0">
              <a:solidFill>
                <a:schemeClr val="accent2"/>
              </a:solidFill>
              <a:effectLst>
                <a:outerShdw blurRad="38100" dist="38100" dir="2700000" algn="tl">
                  <a:srgbClr val="000000"/>
                </a:outerShdw>
              </a:effectLst>
            </a:endParaRPr>
          </a:p>
          <a:p>
            <a:pPr>
              <a:lnSpc>
                <a:spcPct val="80000"/>
              </a:lnSpc>
            </a:pPr>
            <a:endParaRPr lang="en-US" sz="2400" b="1" dirty="0">
              <a:solidFill>
                <a:schemeClr val="accent2"/>
              </a:solidFill>
              <a:effectLst>
                <a:outerShdw blurRad="38100" dist="38100" dir="2700000" algn="tl">
                  <a:srgbClr val="000000"/>
                </a:outerShdw>
              </a:effectLst>
            </a:endParaRPr>
          </a:p>
          <a:p>
            <a:pPr>
              <a:lnSpc>
                <a:spcPct val="80000"/>
              </a:lnSpc>
              <a:buFontTx/>
              <a:buNone/>
            </a:pPr>
            <a:r>
              <a:rPr lang="en-US" sz="2400" b="1" dirty="0">
                <a:solidFill>
                  <a:schemeClr val="accent2"/>
                </a:solidFill>
                <a:effectLst>
                  <a:outerShdw blurRad="38100" dist="38100" dir="2700000" algn="tl">
                    <a:srgbClr val="000000"/>
                  </a:outerShdw>
                </a:effectLst>
              </a:rPr>
              <a:t>    </a:t>
            </a:r>
            <a:r>
              <a:rPr lang="ar-JO" sz="2400" b="1" dirty="0">
                <a:solidFill>
                  <a:schemeClr val="accent2"/>
                </a:solidFill>
                <a:effectLst>
                  <a:outerShdw blurRad="38100" dist="38100" dir="2700000" algn="tl">
                    <a:srgbClr val="000000"/>
                  </a:outerShdw>
                </a:effectLst>
              </a:rPr>
              <a:t>داود    </a:t>
            </a:r>
            <a:endParaRPr lang="en-US" sz="2400" b="1" dirty="0">
              <a:solidFill>
                <a:schemeClr val="accent2"/>
              </a:solidFill>
              <a:effectLst>
                <a:outerShdw blurRad="38100" dist="38100" dir="2700000" algn="tl">
                  <a:srgbClr val="000000"/>
                </a:outerShdw>
              </a:effectLst>
            </a:endParaRPr>
          </a:p>
          <a:p>
            <a:pPr>
              <a:lnSpc>
                <a:spcPct val="80000"/>
              </a:lnSpc>
            </a:pPr>
            <a:endParaRPr lang="en-US" sz="2400" b="1" dirty="0">
              <a:solidFill>
                <a:schemeClr val="accent2"/>
              </a:solidFill>
              <a:effectLst>
                <a:outerShdw blurRad="38100" dist="38100" dir="2700000" algn="tl">
                  <a:srgbClr val="000000"/>
                </a:outerShdw>
              </a:effectLst>
            </a:endParaRPr>
          </a:p>
          <a:p>
            <a:pPr>
              <a:lnSpc>
                <a:spcPct val="80000"/>
              </a:lnSpc>
              <a:buFontTx/>
              <a:buNone/>
            </a:pPr>
            <a:endParaRPr lang="en-US" sz="2400" b="1" dirty="0">
              <a:solidFill>
                <a:schemeClr val="accent2"/>
              </a:solidFill>
              <a:effectLst>
                <a:outerShdw blurRad="38100" dist="38100" dir="2700000" algn="tl">
                  <a:srgbClr val="000000"/>
                </a:outerShdw>
              </a:effectLst>
            </a:endParaRPr>
          </a:p>
          <a:p>
            <a:pPr>
              <a:lnSpc>
                <a:spcPct val="80000"/>
              </a:lnSpc>
              <a:buFontTx/>
              <a:buNone/>
            </a:pPr>
            <a:endParaRPr lang="en-US" sz="2400" b="1" dirty="0">
              <a:solidFill>
                <a:schemeClr val="accent2"/>
              </a:solidFill>
              <a:effectLst>
                <a:outerShdw blurRad="38100" dist="38100" dir="2700000" algn="tl">
                  <a:srgbClr val="000000"/>
                </a:outerShdw>
              </a:effectLst>
            </a:endParaRPr>
          </a:p>
          <a:p>
            <a:pPr>
              <a:lnSpc>
                <a:spcPct val="80000"/>
              </a:lnSpc>
              <a:buFontTx/>
              <a:buNone/>
            </a:pPr>
            <a:r>
              <a:rPr lang="en-US" sz="2400" b="1" dirty="0">
                <a:solidFill>
                  <a:schemeClr val="accent2"/>
                </a:solidFill>
                <a:effectLst>
                  <a:outerShdw blurRad="38100" dist="38100" dir="2700000" algn="tl">
                    <a:srgbClr val="000000"/>
                  </a:outerShdw>
                </a:effectLst>
              </a:rPr>
              <a:t>           </a:t>
            </a:r>
            <a:r>
              <a:rPr lang="ar-JO" sz="2400" b="1" dirty="0">
                <a:solidFill>
                  <a:schemeClr val="accent2"/>
                </a:solidFill>
                <a:effectLst>
                  <a:outerShdw blurRad="38100" dist="38100" dir="2700000" algn="tl">
                    <a:srgbClr val="000000"/>
                  </a:outerShdw>
                </a:effectLst>
              </a:rPr>
              <a:t>سبي بابل</a:t>
            </a:r>
            <a:endParaRPr lang="en-US" sz="2400" b="1" dirty="0">
              <a:solidFill>
                <a:schemeClr val="accent2"/>
              </a:solidFill>
              <a:effectLst>
                <a:outerShdw blurRad="38100" dist="38100" dir="2700000" algn="tl">
                  <a:srgbClr val="000000"/>
                </a:outerShdw>
              </a:effectLst>
            </a:endParaRPr>
          </a:p>
          <a:p>
            <a:pPr>
              <a:lnSpc>
                <a:spcPct val="80000"/>
              </a:lnSpc>
            </a:pPr>
            <a:endParaRPr lang="en-US" sz="2400" b="1" dirty="0">
              <a:solidFill>
                <a:schemeClr val="accent2"/>
              </a:solidFill>
              <a:effectLst>
                <a:outerShdw blurRad="38100" dist="38100" dir="2700000" algn="tl">
                  <a:srgbClr val="000000"/>
                </a:outerShdw>
              </a:effectLst>
            </a:endParaRPr>
          </a:p>
          <a:p>
            <a:pPr>
              <a:lnSpc>
                <a:spcPct val="80000"/>
              </a:lnSpc>
              <a:buFontTx/>
              <a:buNone/>
            </a:pPr>
            <a:r>
              <a:rPr lang="en-US" sz="2400" b="1" dirty="0">
                <a:solidFill>
                  <a:schemeClr val="accent2"/>
                </a:solidFill>
                <a:effectLst>
                  <a:outerShdw blurRad="38100" dist="38100" dir="2700000" algn="tl">
                    <a:srgbClr val="000000"/>
                  </a:outerShdw>
                </a:effectLst>
              </a:rPr>
              <a:t>                          </a:t>
            </a:r>
          </a:p>
          <a:p>
            <a:pPr>
              <a:lnSpc>
                <a:spcPct val="80000"/>
              </a:lnSpc>
              <a:buFontTx/>
              <a:buNone/>
            </a:pPr>
            <a:r>
              <a:rPr lang="en-US" sz="2400" b="1" dirty="0">
                <a:solidFill>
                  <a:schemeClr val="accent2"/>
                </a:solidFill>
                <a:effectLst>
                  <a:outerShdw blurRad="38100" dist="38100" dir="2700000" algn="tl">
                    <a:srgbClr val="000000"/>
                  </a:outerShdw>
                </a:effectLst>
              </a:rPr>
              <a:t>                             </a:t>
            </a:r>
          </a:p>
          <a:p>
            <a:pPr>
              <a:lnSpc>
                <a:spcPct val="80000"/>
              </a:lnSpc>
              <a:buFontTx/>
              <a:buNone/>
            </a:pPr>
            <a:r>
              <a:rPr lang="en-US" sz="2400" b="1" dirty="0">
                <a:solidFill>
                  <a:schemeClr val="accent2"/>
                </a:solidFill>
                <a:effectLst>
                  <a:outerShdw blurRad="38100" dist="38100" dir="2700000" algn="tl">
                    <a:srgbClr val="000000"/>
                  </a:outerShdw>
                </a:effectLst>
              </a:rPr>
              <a:t>               </a:t>
            </a:r>
            <a:r>
              <a:rPr lang="ar-JO" sz="2400" b="1" dirty="0">
                <a:solidFill>
                  <a:schemeClr val="accent2"/>
                </a:solidFill>
                <a:effectLst>
                  <a:outerShdw blurRad="38100" dist="38100" dir="2700000" algn="tl">
                    <a:srgbClr val="000000"/>
                  </a:outerShdw>
                </a:effectLst>
              </a:rPr>
              <a:t>يسوع   </a:t>
            </a:r>
            <a:endParaRPr lang="en-US" sz="2400" b="1" dirty="0">
              <a:solidFill>
                <a:schemeClr val="accent2"/>
              </a:solidFill>
              <a:effectLst>
                <a:outerShdw blurRad="38100" dist="38100" dir="2700000" algn="tl">
                  <a:srgbClr val="000000"/>
                </a:outerShdw>
              </a:effectLst>
            </a:endParaRPr>
          </a:p>
        </p:txBody>
      </p:sp>
      <p:sp>
        <p:nvSpPr>
          <p:cNvPr id="37895" name="AutoShape 7"/>
          <p:cNvSpPr>
            <a:spLocks noChangeArrowheads="1"/>
          </p:cNvSpPr>
          <p:nvPr/>
        </p:nvSpPr>
        <p:spPr bwMode="auto">
          <a:xfrm>
            <a:off x="5638800" y="2362200"/>
            <a:ext cx="304800" cy="595313"/>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1" name="AutoShape 13"/>
          <p:cNvSpPr>
            <a:spLocks noChangeArrowheads="1"/>
          </p:cNvSpPr>
          <p:nvPr/>
        </p:nvSpPr>
        <p:spPr bwMode="auto">
          <a:xfrm>
            <a:off x="6172200" y="3671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2" name="AutoShape 14"/>
          <p:cNvSpPr>
            <a:spLocks noChangeArrowheads="1"/>
          </p:cNvSpPr>
          <p:nvPr/>
        </p:nvSpPr>
        <p:spPr bwMode="auto">
          <a:xfrm>
            <a:off x="6553200" y="5195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247733141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7894">
                                            <p:txEl>
                                              <p:pRg st="0" end="0"/>
                                            </p:txEl>
                                          </p:spTgt>
                                        </p:tgtEl>
                                        <p:attrNameLst>
                                          <p:attrName>style.visibility</p:attrName>
                                        </p:attrNameLst>
                                      </p:cBhvr>
                                      <p:to>
                                        <p:strVal val="visible"/>
                                      </p:to>
                                    </p:set>
                                    <p:anim calcmode="lin" valueType="num">
                                      <p:cBhvr additive="base">
                                        <p:cTn id="7" dur="500" fill="hold"/>
                                        <p:tgtEl>
                                          <p:spTgt spid="378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4">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7895"/>
                                        </p:tgtEl>
                                        <p:attrNameLst>
                                          <p:attrName>style.visibility</p:attrName>
                                        </p:attrNameLst>
                                      </p:cBhvr>
                                      <p:to>
                                        <p:strVal val="visible"/>
                                      </p:to>
                                    </p:set>
                                    <p:anim calcmode="lin" valueType="num">
                                      <p:cBhvr additive="base">
                                        <p:cTn id="12" dur="500" fill="hold"/>
                                        <p:tgtEl>
                                          <p:spTgt spid="37895"/>
                                        </p:tgtEl>
                                        <p:attrNameLst>
                                          <p:attrName>ppt_x</p:attrName>
                                        </p:attrNameLst>
                                      </p:cBhvr>
                                      <p:tavLst>
                                        <p:tav tm="0">
                                          <p:val>
                                            <p:strVal val="#ppt_x"/>
                                          </p:val>
                                        </p:tav>
                                        <p:tav tm="100000">
                                          <p:val>
                                            <p:strVal val="#ppt_x"/>
                                          </p:val>
                                        </p:tav>
                                      </p:tavLst>
                                    </p:anim>
                                    <p:anim calcmode="lin" valueType="num">
                                      <p:cBhvr additive="base">
                                        <p:cTn id="13" dur="500" fill="hold"/>
                                        <p:tgtEl>
                                          <p:spTgt spid="37895"/>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37894">
                                            <p:txEl>
                                              <p:pRg st="3" end="3"/>
                                            </p:txEl>
                                          </p:spTgt>
                                        </p:tgtEl>
                                        <p:attrNameLst>
                                          <p:attrName>style.visibility</p:attrName>
                                        </p:attrNameLst>
                                      </p:cBhvr>
                                      <p:to>
                                        <p:strVal val="visible"/>
                                      </p:to>
                                    </p:set>
                                    <p:anim calcmode="lin" valueType="num">
                                      <p:cBhvr additive="base">
                                        <p:cTn id="17" dur="500" fill="hold"/>
                                        <p:tgtEl>
                                          <p:spTgt spid="3789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89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7901"/>
                                        </p:tgtEl>
                                        <p:attrNameLst>
                                          <p:attrName>style.visibility</p:attrName>
                                        </p:attrNameLst>
                                      </p:cBhvr>
                                      <p:to>
                                        <p:strVal val="visible"/>
                                      </p:to>
                                    </p:set>
                                    <p:anim calcmode="lin" valueType="num">
                                      <p:cBhvr additive="base">
                                        <p:cTn id="23" dur="500" fill="hold"/>
                                        <p:tgtEl>
                                          <p:spTgt spid="37901"/>
                                        </p:tgtEl>
                                        <p:attrNameLst>
                                          <p:attrName>ppt_x</p:attrName>
                                        </p:attrNameLst>
                                      </p:cBhvr>
                                      <p:tavLst>
                                        <p:tav tm="0">
                                          <p:val>
                                            <p:strVal val="#ppt_x"/>
                                          </p:val>
                                        </p:tav>
                                        <p:tav tm="100000">
                                          <p:val>
                                            <p:strVal val="#ppt_x"/>
                                          </p:val>
                                        </p:tav>
                                      </p:tavLst>
                                    </p:anim>
                                    <p:anim calcmode="lin" valueType="num">
                                      <p:cBhvr additive="base">
                                        <p:cTn id="24" dur="500" fill="hold"/>
                                        <p:tgtEl>
                                          <p:spTgt spid="3790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500"/>
                            </p:stCondLst>
                            <p:childTnLst>
                              <p:par>
                                <p:cTn id="26" presetID="2" presetClass="entr" presetSubtype="1" fill="hold" nodeType="afterEffect">
                                  <p:stCondLst>
                                    <p:cond delay="0"/>
                                  </p:stCondLst>
                                  <p:childTnLst>
                                    <p:set>
                                      <p:cBhvr>
                                        <p:cTn id="27" dur="1" fill="hold">
                                          <p:stCondLst>
                                            <p:cond delay="0"/>
                                          </p:stCondLst>
                                        </p:cTn>
                                        <p:tgtEl>
                                          <p:spTgt spid="37894">
                                            <p:txEl>
                                              <p:pRg st="7" end="7"/>
                                            </p:txEl>
                                          </p:spTgt>
                                        </p:tgtEl>
                                        <p:attrNameLst>
                                          <p:attrName>style.visibility</p:attrName>
                                        </p:attrNameLst>
                                      </p:cBhvr>
                                      <p:to>
                                        <p:strVal val="visible"/>
                                      </p:to>
                                    </p:set>
                                    <p:anim calcmode="lin" valueType="num">
                                      <p:cBhvr additive="base">
                                        <p:cTn id="28" dur="500" fill="hold"/>
                                        <p:tgtEl>
                                          <p:spTgt spid="37894">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7894">
                                            <p:txEl>
                                              <p:pRg st="7" end="7"/>
                                            </p:txEl>
                                          </p:spTgt>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37900"/>
                                        </p:tgtEl>
                                        <p:attrNameLst>
                                          <p:attrName>style.visibility</p:attrName>
                                        </p:attrNameLst>
                                      </p:cBhvr>
                                      <p:to>
                                        <p:strVal val="visible"/>
                                      </p:to>
                                    </p:set>
                                    <p:anim calcmode="lin" valueType="num">
                                      <p:cBhvr additive="base">
                                        <p:cTn id="32" dur="500" fill="hold"/>
                                        <p:tgtEl>
                                          <p:spTgt spid="37900"/>
                                        </p:tgtEl>
                                        <p:attrNameLst>
                                          <p:attrName>ppt_x</p:attrName>
                                        </p:attrNameLst>
                                      </p:cBhvr>
                                      <p:tavLst>
                                        <p:tav tm="0">
                                          <p:val>
                                            <p:strVal val="#ppt_x"/>
                                          </p:val>
                                        </p:tav>
                                        <p:tav tm="100000">
                                          <p:val>
                                            <p:strVal val="#ppt_x"/>
                                          </p:val>
                                        </p:tav>
                                      </p:tavLst>
                                    </p:anim>
                                    <p:anim calcmode="lin" valueType="num">
                                      <p:cBhvr additive="base">
                                        <p:cTn id="33" dur="500" fill="hold"/>
                                        <p:tgtEl>
                                          <p:spTgt spid="37900"/>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37902"/>
                                        </p:tgtEl>
                                        <p:attrNameLst>
                                          <p:attrName>style.visibility</p:attrName>
                                        </p:attrNameLst>
                                      </p:cBhvr>
                                      <p:to>
                                        <p:strVal val="visible"/>
                                      </p:to>
                                    </p:set>
                                    <p:anim calcmode="lin" valueType="num">
                                      <p:cBhvr additive="base">
                                        <p:cTn id="38" dur="500" fill="hold"/>
                                        <p:tgtEl>
                                          <p:spTgt spid="37902"/>
                                        </p:tgtEl>
                                        <p:attrNameLst>
                                          <p:attrName>ppt_x</p:attrName>
                                        </p:attrNameLst>
                                      </p:cBhvr>
                                      <p:tavLst>
                                        <p:tav tm="0">
                                          <p:val>
                                            <p:strVal val="#ppt_x"/>
                                          </p:val>
                                        </p:tav>
                                        <p:tav tm="100000">
                                          <p:val>
                                            <p:strVal val="#ppt_x"/>
                                          </p:val>
                                        </p:tav>
                                      </p:tavLst>
                                    </p:anim>
                                    <p:anim calcmode="lin" valueType="num">
                                      <p:cBhvr additive="base">
                                        <p:cTn id="39" dur="500" fill="hold"/>
                                        <p:tgtEl>
                                          <p:spTgt spid="37902"/>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500"/>
                            </p:stCondLst>
                            <p:childTnLst>
                              <p:par>
                                <p:cTn id="41" presetID="2" presetClass="entr" presetSubtype="1" fill="hold" nodeType="afterEffect">
                                  <p:stCondLst>
                                    <p:cond delay="0"/>
                                  </p:stCondLst>
                                  <p:childTnLst>
                                    <p:set>
                                      <p:cBhvr>
                                        <p:cTn id="42" dur="1" fill="hold">
                                          <p:stCondLst>
                                            <p:cond delay="0"/>
                                          </p:stCondLst>
                                        </p:cTn>
                                        <p:tgtEl>
                                          <p:spTgt spid="37894">
                                            <p:txEl>
                                              <p:pRg st="11" end="11"/>
                                            </p:txEl>
                                          </p:spTgt>
                                        </p:tgtEl>
                                        <p:attrNameLst>
                                          <p:attrName>style.visibility</p:attrName>
                                        </p:attrNameLst>
                                      </p:cBhvr>
                                      <p:to>
                                        <p:strVal val="visible"/>
                                      </p:to>
                                    </p:set>
                                    <p:anim calcmode="lin" valueType="num">
                                      <p:cBhvr additive="base">
                                        <p:cTn id="43" dur="500" fill="hold"/>
                                        <p:tgtEl>
                                          <p:spTgt spid="37894">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4">
                                            <p:txEl>
                                              <p:pRg st="11" end="1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P spid="37901" grpId="0" animBg="1"/>
      <p:bldP spid="3790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74" name="Rectangle 6"/>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gn="ctr"/>
            <a:endParaRPr lang="en-US" sz="4000" b="1" dirty="0">
              <a:solidFill>
                <a:srgbClr val="FFFFFF"/>
              </a:solidFill>
              <a:effectLst>
                <a:outerShdw blurRad="38100" dist="38100" dir="2700000" algn="tl">
                  <a:srgbClr val="000000"/>
                </a:outerShdw>
              </a:effectLst>
            </a:endParaRPr>
          </a:p>
          <a:p>
            <a:pPr algn="ctr">
              <a:buFontTx/>
              <a:buNone/>
            </a:pPr>
            <a:r>
              <a:rPr lang="en-US" sz="4000" b="1" dirty="0">
                <a:solidFill>
                  <a:srgbClr val="FFFFFF"/>
                </a:solidFill>
                <a:effectLst>
                  <a:outerShdw blurRad="38100" dist="38100" dir="2700000" algn="tl">
                    <a:srgbClr val="000000"/>
                  </a:outerShdw>
                </a:effectLst>
              </a:rPr>
              <a:t>	</a:t>
            </a:r>
            <a:r>
              <a:rPr lang="ar-JO" sz="4000" b="1" dirty="0">
                <a:solidFill>
                  <a:srgbClr val="FFFFFF"/>
                </a:solidFill>
                <a:effectLst>
                  <a:outerShdw blurRad="38100" dist="38100" dir="2700000" algn="tl">
                    <a:srgbClr val="000000"/>
                  </a:outerShdw>
                </a:effectLst>
              </a:rPr>
              <a:t>من</a:t>
            </a:r>
          </a:p>
          <a:p>
            <a:pPr algn="ctr">
              <a:buFontTx/>
              <a:buNone/>
            </a:pPr>
            <a:r>
              <a:rPr lang="ar-JO" sz="4000" b="1" dirty="0">
                <a:solidFill>
                  <a:srgbClr val="FFFFFF"/>
                </a:solidFill>
                <a:effectLst>
                  <a:outerShdw blurRad="38100" dist="38100" dir="2700000" algn="tl">
                    <a:srgbClr val="000000"/>
                  </a:outerShdw>
                </a:effectLst>
              </a:rPr>
              <a:t>إبراهيم</a:t>
            </a:r>
          </a:p>
          <a:p>
            <a:pPr algn="ctr">
              <a:buFontTx/>
              <a:buNone/>
            </a:pPr>
            <a:r>
              <a:rPr lang="ar-JO" sz="4000" b="1" dirty="0">
                <a:solidFill>
                  <a:srgbClr val="FFFFFF"/>
                </a:solidFill>
                <a:effectLst>
                  <a:outerShdw blurRad="38100" dist="38100" dir="2700000" algn="tl">
                    <a:srgbClr val="000000"/>
                  </a:outerShdw>
                </a:effectLst>
              </a:rPr>
              <a:t>إلى</a:t>
            </a:r>
          </a:p>
          <a:p>
            <a:pPr algn="ctr">
              <a:buFontTx/>
              <a:buNone/>
            </a:pPr>
            <a:r>
              <a:rPr lang="ar-JO" sz="4000" b="1" dirty="0">
                <a:solidFill>
                  <a:srgbClr val="FFFFFF"/>
                </a:solidFill>
                <a:effectLst>
                  <a:outerShdw blurRad="38100" dist="38100" dir="2700000" algn="tl">
                    <a:srgbClr val="000000"/>
                  </a:outerShdw>
                </a:effectLst>
              </a:rPr>
              <a:t>يسوع</a:t>
            </a:r>
            <a:endParaRPr lang="en-US" sz="4000" b="1" dirty="0">
              <a:solidFill>
                <a:srgbClr val="FFFFFF"/>
              </a:solidFill>
              <a:effectLst>
                <a:outerShdw blurRad="38100" dist="38100" dir="2700000" algn="tl">
                  <a:srgbClr val="000000"/>
                </a:outerShdw>
              </a:effectLst>
            </a:endParaRPr>
          </a:p>
        </p:txBody>
      </p:sp>
      <p:sp>
        <p:nvSpPr>
          <p:cNvPr id="7173" name="Rectangle 5"/>
          <p:cNvSpPr>
            <a:spLocks noGrp="1" noChangeArrowheads="1"/>
          </p:cNvSpPr>
          <p:nvPr>
            <p:ph type="body" sz="half" idx="2"/>
          </p:nvPr>
        </p:nvSpPr>
        <p:spPr>
          <a:xfrm>
            <a:off x="5181600" y="2209800"/>
            <a:ext cx="22860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gn="ctr">
              <a:buFontTx/>
              <a:buNone/>
            </a:pPr>
            <a:r>
              <a:rPr lang="ar-JO" sz="4000" b="1" dirty="0">
                <a:solidFill>
                  <a:srgbClr val="FFFFFF"/>
                </a:solidFill>
                <a:effectLst>
                  <a:outerShdw blurRad="38100" dist="38100" dir="2700000" algn="tl">
                    <a:srgbClr val="000000"/>
                  </a:outerShdw>
                </a:effectLst>
              </a:rPr>
              <a:t>آدم</a:t>
            </a:r>
          </a:p>
          <a:p>
            <a:pPr algn="ctr">
              <a:buFontTx/>
              <a:buNone/>
            </a:pPr>
            <a:r>
              <a:rPr lang="ar-JO" sz="4000" b="1" dirty="0">
                <a:solidFill>
                  <a:srgbClr val="FFFFFF"/>
                </a:solidFill>
                <a:effectLst>
                  <a:outerShdw blurRad="38100" dist="38100" dir="2700000" algn="tl">
                    <a:srgbClr val="000000"/>
                  </a:outerShdw>
                </a:effectLst>
              </a:rPr>
              <a:t>إلى</a:t>
            </a:r>
          </a:p>
          <a:p>
            <a:pPr algn="ctr">
              <a:buFontTx/>
              <a:buNone/>
            </a:pPr>
            <a:r>
              <a:rPr lang="ar-JO" sz="4000" b="1" dirty="0">
                <a:solidFill>
                  <a:srgbClr val="FFFFFF"/>
                </a:solidFill>
                <a:effectLst>
                  <a:outerShdw blurRad="38100" dist="38100" dir="2700000" algn="tl">
                    <a:srgbClr val="000000"/>
                  </a:outerShdw>
                </a:effectLst>
              </a:rPr>
              <a:t>يسوع</a:t>
            </a:r>
          </a:p>
          <a:p>
            <a:pPr algn="ctr">
              <a:buFontTx/>
              <a:buNone/>
            </a:pPr>
            <a:r>
              <a:rPr lang="ar-JO" sz="4000" b="1" dirty="0">
                <a:solidFill>
                  <a:srgbClr val="FFFFFF"/>
                </a:solidFill>
                <a:effectLst>
                  <a:outerShdw blurRad="38100" dist="38100" dir="2700000" algn="tl">
                    <a:srgbClr val="000000"/>
                  </a:outerShdw>
                </a:effectLst>
              </a:rPr>
              <a:t>من</a:t>
            </a:r>
            <a:endParaRPr lang="en-US" sz="4000" b="1" dirty="0">
              <a:solidFill>
                <a:srgbClr val="FFFFFF"/>
              </a:solidFill>
              <a:effectLst>
                <a:outerShdw blurRad="38100" dist="38100" dir="2700000" algn="tl">
                  <a:srgbClr val="000000"/>
                </a:outerShdw>
              </a:effectLst>
            </a:endParaRPr>
          </a:p>
          <a:p>
            <a:pPr algn="ctr">
              <a:buFontTx/>
              <a:buNone/>
            </a:pPr>
            <a:endParaRPr lang="en-US" sz="4000" b="1" dirty="0">
              <a:solidFill>
                <a:srgbClr val="FFFFFF"/>
              </a:solidFill>
              <a:effectLst>
                <a:outerShdw blurRad="38100" dist="38100" dir="2700000" algn="tl">
                  <a:srgbClr val="000000"/>
                </a:outerShdw>
              </a:effectLst>
            </a:endParaRPr>
          </a:p>
        </p:txBody>
      </p:sp>
      <p:sp>
        <p:nvSpPr>
          <p:cNvPr id="7175" name="Text Box 7"/>
          <p:cNvSpPr txBox="1">
            <a:spLocks noChangeArrowheads="1"/>
          </p:cNvSpPr>
          <p:nvPr/>
        </p:nvSpPr>
        <p:spPr bwMode="auto">
          <a:xfrm>
            <a:off x="1208088" y="1752600"/>
            <a:ext cx="3363912"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متى</a:t>
            </a:r>
            <a:endParaRPr kumimoji="0" lang="en-US"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170" name="Rectangle 2"/>
          <p:cNvSpPr>
            <a:spLocks noGrp="1" noChangeArrowheads="1"/>
          </p:cNvSpPr>
          <p:nvPr>
            <p:ph type="title"/>
          </p:nvPr>
        </p:nvSpPr>
        <p:spPr>
          <a:xfrm>
            <a:off x="-228600" y="274638"/>
            <a:ext cx="95250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ar-JO" sz="5400" b="1" dirty="0">
                <a:solidFill>
                  <a:schemeClr val="accent2"/>
                </a:solidFill>
                <a:effectLst>
                  <a:outerShdw blurRad="38100" dist="38100" dir="2700000" algn="tl">
                    <a:srgbClr val="000000"/>
                  </a:outerShdw>
                </a:effectLst>
              </a:rPr>
              <a:t>نسب يسوع</a:t>
            </a:r>
            <a:endParaRPr lang="en-US" sz="5400" b="1" dirty="0">
              <a:solidFill>
                <a:schemeClr val="accent2"/>
              </a:solidFill>
              <a:effectLst>
                <a:outerShdw blurRad="38100" dist="38100" dir="2700000" algn="tl">
                  <a:srgbClr val="000000"/>
                </a:outerShdw>
              </a:effectLst>
            </a:endParaRPr>
          </a:p>
        </p:txBody>
      </p:sp>
      <p:sp>
        <p:nvSpPr>
          <p:cNvPr id="7178" name="Text Box 10"/>
          <p:cNvSpPr txBox="1">
            <a:spLocks noChangeArrowheads="1"/>
          </p:cNvSpPr>
          <p:nvPr/>
        </p:nvSpPr>
        <p:spPr bwMode="auto">
          <a:xfrm>
            <a:off x="4572000" y="54102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لوقا</a:t>
            </a:r>
            <a:endParaRPr kumimoji="0" lang="en-US" sz="4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180" name="AutoShape 12"/>
          <p:cNvSpPr>
            <a:spLocks noChangeArrowheads="1"/>
          </p:cNvSpPr>
          <p:nvPr/>
        </p:nvSpPr>
        <p:spPr bwMode="auto">
          <a:xfrm rot="10800000">
            <a:off x="8153400" y="28956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7181" name="AutoShape 13"/>
          <p:cNvSpPr>
            <a:spLocks noChangeArrowheads="1"/>
          </p:cNvSpPr>
          <p:nvPr/>
        </p:nvSpPr>
        <p:spPr bwMode="auto">
          <a:xfrm>
            <a:off x="2286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499462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8">
                                            <p:bg/>
                                          </p:spTgt>
                                        </p:tgtEl>
                                        <p:attrNameLst>
                                          <p:attrName>style.visibility</p:attrName>
                                        </p:attrNameLst>
                                      </p:cBhvr>
                                      <p:to>
                                        <p:strVal val="visible"/>
                                      </p:to>
                                    </p:set>
                                    <p:anim calcmode="lin" valueType="num">
                                      <p:cBhvr>
                                        <p:cTn id="7" dur="1000" fill="hold"/>
                                        <p:tgtEl>
                                          <p:spTgt spid="7178">
                                            <p:bg/>
                                          </p:spTgt>
                                        </p:tgtEl>
                                        <p:attrNameLst>
                                          <p:attrName>ppt_w</p:attrName>
                                        </p:attrNameLst>
                                      </p:cBhvr>
                                      <p:tavLst>
                                        <p:tav tm="0">
                                          <p:val>
                                            <p:strVal val="#ppt_w*0.70"/>
                                          </p:val>
                                        </p:tav>
                                        <p:tav tm="100000">
                                          <p:val>
                                            <p:strVal val="#ppt_w"/>
                                          </p:val>
                                        </p:tav>
                                      </p:tavLst>
                                    </p:anim>
                                    <p:anim calcmode="lin" valueType="num">
                                      <p:cBhvr>
                                        <p:cTn id="8" dur="1000" fill="hold"/>
                                        <p:tgtEl>
                                          <p:spTgt spid="7178">
                                            <p:bg/>
                                          </p:spTgt>
                                        </p:tgtEl>
                                        <p:attrNameLst>
                                          <p:attrName>ppt_h</p:attrName>
                                        </p:attrNameLst>
                                      </p:cBhvr>
                                      <p:tavLst>
                                        <p:tav tm="0">
                                          <p:val>
                                            <p:strVal val="#ppt_h"/>
                                          </p:val>
                                        </p:tav>
                                        <p:tav tm="100000">
                                          <p:val>
                                            <p:strVal val="#ppt_h"/>
                                          </p:val>
                                        </p:tav>
                                      </p:tavLst>
                                    </p:anim>
                                    <p:animEffect transition="in" filter="fade">
                                      <p:cBhvr>
                                        <p:cTn id="9" dur="1000"/>
                                        <p:tgtEl>
                                          <p:spTgt spid="7178">
                                            <p:bg/>
                                          </p:spTgt>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178">
                                            <p:txEl>
                                              <p:pRg st="0" end="0"/>
                                            </p:txEl>
                                          </p:spTgt>
                                        </p:tgtEl>
                                        <p:attrNameLst>
                                          <p:attrName>style.visibility</p:attrName>
                                        </p:attrNameLst>
                                      </p:cBhvr>
                                      <p:to>
                                        <p:strVal val="visible"/>
                                      </p:to>
                                    </p:set>
                                    <p:anim calcmode="lin" valueType="num">
                                      <p:cBhvr>
                                        <p:cTn id="13" dur="1000" fill="hold"/>
                                        <p:tgtEl>
                                          <p:spTgt spid="7178">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178">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178">
                                            <p:txEl>
                                              <p:pRg st="0" end="0"/>
                                            </p:txEl>
                                          </p:spTgt>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7173">
                                            <p:bg/>
                                          </p:spTgt>
                                        </p:tgtEl>
                                        <p:attrNameLst>
                                          <p:attrName>style.visibility</p:attrName>
                                        </p:attrNameLst>
                                      </p:cBhvr>
                                      <p:to>
                                        <p:strVal val="visible"/>
                                      </p:to>
                                    </p:set>
                                    <p:animEffect transition="in" filter="dissolve">
                                      <p:cBhvr>
                                        <p:cTn id="19" dur="500"/>
                                        <p:tgtEl>
                                          <p:spTgt spid="7173">
                                            <p:bg/>
                                          </p:spTgt>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7173">
                                            <p:txEl>
                                              <p:pRg st="0" end="0"/>
                                            </p:txEl>
                                          </p:spTgt>
                                        </p:tgtEl>
                                        <p:attrNameLst>
                                          <p:attrName>style.visibility</p:attrName>
                                        </p:attrNameLst>
                                      </p:cBhvr>
                                      <p:to>
                                        <p:strVal val="visible"/>
                                      </p:to>
                                    </p:set>
                                    <p:animEffect transition="in" filter="dissolve">
                                      <p:cBhvr>
                                        <p:cTn id="23" dur="500"/>
                                        <p:tgtEl>
                                          <p:spTgt spid="7173">
                                            <p:txEl>
                                              <p:pRg st="0" end="0"/>
                                            </p:txEl>
                                          </p:spTgt>
                                        </p:tgtEl>
                                      </p:cBhvr>
                                    </p:animEffect>
                                  </p:childTnLst>
                                </p:cTn>
                              </p:par>
                            </p:childTnLst>
                          </p:cTn>
                        </p:par>
                        <p:par>
                          <p:cTn id="24" fill="hold">
                            <p:stCondLst>
                              <p:cond delay="3000"/>
                            </p:stCondLst>
                            <p:childTnLst>
                              <p:par>
                                <p:cTn id="25" presetID="9" presetClass="entr" presetSubtype="0" fill="hold" nodeType="afterEffect">
                                  <p:stCondLst>
                                    <p:cond delay="0"/>
                                  </p:stCondLst>
                                  <p:childTnLst>
                                    <p:set>
                                      <p:cBhvr>
                                        <p:cTn id="26" dur="1" fill="hold">
                                          <p:stCondLst>
                                            <p:cond delay="0"/>
                                          </p:stCondLst>
                                        </p:cTn>
                                        <p:tgtEl>
                                          <p:spTgt spid="7173">
                                            <p:txEl>
                                              <p:pRg st="1" end="1"/>
                                            </p:txEl>
                                          </p:spTgt>
                                        </p:tgtEl>
                                        <p:attrNameLst>
                                          <p:attrName>style.visibility</p:attrName>
                                        </p:attrNameLst>
                                      </p:cBhvr>
                                      <p:to>
                                        <p:strVal val="visible"/>
                                      </p:to>
                                    </p:set>
                                    <p:animEffect transition="in" filter="dissolve">
                                      <p:cBhvr>
                                        <p:cTn id="27" dur="500"/>
                                        <p:tgtEl>
                                          <p:spTgt spid="7173">
                                            <p:txEl>
                                              <p:pRg st="1" end="1"/>
                                            </p:txEl>
                                          </p:spTgt>
                                        </p:tgtEl>
                                      </p:cBhvr>
                                    </p:animEffect>
                                  </p:childTnLst>
                                </p:cTn>
                              </p:par>
                            </p:childTnLst>
                          </p:cTn>
                        </p:par>
                        <p:par>
                          <p:cTn id="28" fill="hold">
                            <p:stCondLst>
                              <p:cond delay="3500"/>
                            </p:stCondLst>
                            <p:childTnLst>
                              <p:par>
                                <p:cTn id="29" presetID="9" presetClass="entr" presetSubtype="0" fill="hold" nodeType="afterEffect">
                                  <p:stCondLst>
                                    <p:cond delay="0"/>
                                  </p:stCondLst>
                                  <p:childTnLst>
                                    <p:set>
                                      <p:cBhvr>
                                        <p:cTn id="30" dur="1" fill="hold">
                                          <p:stCondLst>
                                            <p:cond delay="0"/>
                                          </p:stCondLst>
                                        </p:cTn>
                                        <p:tgtEl>
                                          <p:spTgt spid="7173">
                                            <p:txEl>
                                              <p:pRg st="2" end="2"/>
                                            </p:txEl>
                                          </p:spTgt>
                                        </p:tgtEl>
                                        <p:attrNameLst>
                                          <p:attrName>style.visibility</p:attrName>
                                        </p:attrNameLst>
                                      </p:cBhvr>
                                      <p:to>
                                        <p:strVal val="visible"/>
                                      </p:to>
                                    </p:set>
                                    <p:animEffect transition="in" filter="dissolve">
                                      <p:cBhvr>
                                        <p:cTn id="31" dur="500"/>
                                        <p:tgtEl>
                                          <p:spTgt spid="7173">
                                            <p:txEl>
                                              <p:pRg st="2" end="2"/>
                                            </p:txEl>
                                          </p:spTgt>
                                        </p:tgtEl>
                                      </p:cBhvr>
                                    </p:animEffect>
                                  </p:childTnLst>
                                </p:cTn>
                              </p:par>
                            </p:childTnLst>
                          </p:cTn>
                        </p:par>
                        <p:par>
                          <p:cTn id="32" fill="hold">
                            <p:stCondLst>
                              <p:cond delay="4000"/>
                            </p:stCondLst>
                            <p:childTnLst>
                              <p:par>
                                <p:cTn id="33" presetID="9" presetClass="entr" presetSubtype="0" fill="hold" nodeType="afterEffect">
                                  <p:stCondLst>
                                    <p:cond delay="0"/>
                                  </p:stCondLst>
                                  <p:childTnLst>
                                    <p:set>
                                      <p:cBhvr>
                                        <p:cTn id="34" dur="1" fill="hold">
                                          <p:stCondLst>
                                            <p:cond delay="0"/>
                                          </p:stCondLst>
                                        </p:cTn>
                                        <p:tgtEl>
                                          <p:spTgt spid="7173">
                                            <p:txEl>
                                              <p:pRg st="3" end="3"/>
                                            </p:txEl>
                                          </p:spTgt>
                                        </p:tgtEl>
                                        <p:attrNameLst>
                                          <p:attrName>style.visibility</p:attrName>
                                        </p:attrNameLst>
                                      </p:cBhvr>
                                      <p:to>
                                        <p:strVal val="visible"/>
                                      </p:to>
                                    </p:set>
                                    <p:animEffect transition="in" filter="dissolve">
                                      <p:cBhvr>
                                        <p:cTn id="35" dur="500"/>
                                        <p:tgtEl>
                                          <p:spTgt spid="7173">
                                            <p:txEl>
                                              <p:pRg st="3" end="3"/>
                                            </p:txEl>
                                          </p:spTgt>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7180"/>
                                        </p:tgtEl>
                                        <p:attrNameLst>
                                          <p:attrName>style.visibility</p:attrName>
                                        </p:attrNameLst>
                                      </p:cBhvr>
                                      <p:to>
                                        <p:strVal val="visible"/>
                                      </p:to>
                                    </p:set>
                                    <p:anim calcmode="lin" valueType="num">
                                      <p:cBhvr additive="base">
                                        <p:cTn id="38" dur="500" fill="hold"/>
                                        <p:tgtEl>
                                          <p:spTgt spid="7180"/>
                                        </p:tgtEl>
                                        <p:attrNameLst>
                                          <p:attrName>ppt_x</p:attrName>
                                        </p:attrNameLst>
                                      </p:cBhvr>
                                      <p:tavLst>
                                        <p:tav tm="0">
                                          <p:val>
                                            <p:strVal val="#ppt_x"/>
                                          </p:val>
                                        </p:tav>
                                        <p:tav tm="100000">
                                          <p:val>
                                            <p:strVal val="#ppt_x"/>
                                          </p:val>
                                        </p:tav>
                                      </p:tavLst>
                                    </p:anim>
                                    <p:anim calcmode="lin" valueType="num">
                                      <p:cBhvr additive="base">
                                        <p:cTn id="39"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uiExpand="1" build="p" animBg="1"/>
      <p:bldP spid="7178" grpId="0" build="allAtOnce" animBg="1"/>
      <p:bldP spid="718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8308" name="WordArt 4"/>
          <p:cNvSpPr>
            <a:spLocks noChangeArrowheads="1" noChangeShapeType="1" noTextEdit="1"/>
          </p:cNvSpPr>
          <p:nvPr/>
        </p:nvSpPr>
        <p:spPr bwMode="auto">
          <a:xfrm rot="5400000">
            <a:off x="-838200" y="2209800"/>
            <a:ext cx="4495800" cy="990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1620000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Focus</a:t>
            </a:r>
          </a:p>
        </p:txBody>
      </p:sp>
      <p:sp>
        <p:nvSpPr>
          <p:cNvPr id="98309" name="Freeform 5"/>
          <p:cNvSpPr>
            <a:spLocks/>
          </p:cNvSpPr>
          <p:nvPr/>
        </p:nvSpPr>
        <p:spPr bwMode="auto">
          <a:xfrm>
            <a:off x="2362200" y="381000"/>
            <a:ext cx="241300" cy="6248400"/>
          </a:xfrm>
          <a:custGeom>
            <a:avLst/>
            <a:gdLst>
              <a:gd name="T0" fmla="*/ 48 w 152"/>
              <a:gd name="T1" fmla="*/ 0 h 3936"/>
              <a:gd name="T2" fmla="*/ 144 w 152"/>
              <a:gd name="T3" fmla="*/ 432 h 3936"/>
              <a:gd name="T4" fmla="*/ 0 w 152"/>
              <a:gd name="T5" fmla="*/ 1344 h 3936"/>
              <a:gd name="T6" fmla="*/ 144 w 152"/>
              <a:gd name="T7" fmla="*/ 2448 h 3936"/>
              <a:gd name="T8" fmla="*/ 48 w 152"/>
              <a:gd name="T9" fmla="*/ 3504 h 3936"/>
              <a:gd name="T10" fmla="*/ 48 w 152"/>
              <a:gd name="T11" fmla="*/ 3936 h 3936"/>
            </a:gdLst>
            <a:ahLst/>
            <a:cxnLst>
              <a:cxn ang="0">
                <a:pos x="T0" y="T1"/>
              </a:cxn>
              <a:cxn ang="0">
                <a:pos x="T2" y="T3"/>
              </a:cxn>
              <a:cxn ang="0">
                <a:pos x="T4" y="T5"/>
              </a:cxn>
              <a:cxn ang="0">
                <a:pos x="T6" y="T7"/>
              </a:cxn>
              <a:cxn ang="0">
                <a:pos x="T8" y="T9"/>
              </a:cxn>
              <a:cxn ang="0">
                <a:pos x="T10" y="T11"/>
              </a:cxn>
            </a:cxnLst>
            <a:rect l="0" t="0" r="r" b="b"/>
            <a:pathLst>
              <a:path w="152" h="3936">
                <a:moveTo>
                  <a:pt x="48" y="0"/>
                </a:moveTo>
                <a:cubicBezTo>
                  <a:pt x="100" y="104"/>
                  <a:pt x="152" y="208"/>
                  <a:pt x="144" y="432"/>
                </a:cubicBezTo>
                <a:cubicBezTo>
                  <a:pt x="136" y="656"/>
                  <a:pt x="0" y="1008"/>
                  <a:pt x="0" y="1344"/>
                </a:cubicBezTo>
                <a:cubicBezTo>
                  <a:pt x="0" y="1680"/>
                  <a:pt x="136" y="2088"/>
                  <a:pt x="144" y="2448"/>
                </a:cubicBezTo>
                <a:cubicBezTo>
                  <a:pt x="152" y="2808"/>
                  <a:pt x="64" y="3256"/>
                  <a:pt x="48" y="3504"/>
                </a:cubicBezTo>
                <a:cubicBezTo>
                  <a:pt x="32" y="3752"/>
                  <a:pt x="48" y="3864"/>
                  <a:pt x="48" y="3936"/>
                </a:cubicBezTo>
              </a:path>
            </a:pathLst>
          </a:custGeom>
          <a:noFill/>
          <a:ln w="38100" cmpd="sng">
            <a:solidFill>
              <a:schemeClr val="bg1"/>
            </a:solidFill>
            <a:round/>
            <a:headEnd/>
            <a:tailEnd/>
          </a:ln>
          <a:effectLst>
            <a:outerShdw blurRad="63500" dist="38099" dir="2700000" algn="ctr" rotWithShape="0">
              <a:srgbClr val="FF3300">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0" name="Freeform 6"/>
          <p:cNvSpPr>
            <a:spLocks/>
          </p:cNvSpPr>
          <p:nvPr/>
        </p:nvSpPr>
        <p:spPr bwMode="auto">
          <a:xfrm>
            <a:off x="76200" y="5410200"/>
            <a:ext cx="2971800" cy="228600"/>
          </a:xfrm>
          <a:custGeom>
            <a:avLst/>
            <a:gdLst>
              <a:gd name="T0" fmla="*/ 0 w 1728"/>
              <a:gd name="T1" fmla="*/ 152 h 152"/>
              <a:gd name="T2" fmla="*/ 480 w 1728"/>
              <a:gd name="T3" fmla="*/ 8 h 152"/>
              <a:gd name="T4" fmla="*/ 1056 w 1728"/>
              <a:gd name="T5" fmla="*/ 104 h 152"/>
              <a:gd name="T6" fmla="*/ 1728 w 1728"/>
              <a:gd name="T7" fmla="*/ 56 h 152"/>
            </a:gdLst>
            <a:ahLst/>
            <a:cxnLst>
              <a:cxn ang="0">
                <a:pos x="T0" y="T1"/>
              </a:cxn>
              <a:cxn ang="0">
                <a:pos x="T2" y="T3"/>
              </a:cxn>
              <a:cxn ang="0">
                <a:pos x="T4" y="T5"/>
              </a:cxn>
              <a:cxn ang="0">
                <a:pos x="T6" y="T7"/>
              </a:cxn>
            </a:cxnLst>
            <a:rect l="0" t="0" r="r" b="b"/>
            <a:pathLst>
              <a:path w="1728" h="152">
                <a:moveTo>
                  <a:pt x="0" y="152"/>
                </a:moveTo>
                <a:cubicBezTo>
                  <a:pt x="152" y="84"/>
                  <a:pt x="304" y="16"/>
                  <a:pt x="480" y="8"/>
                </a:cubicBezTo>
                <a:cubicBezTo>
                  <a:pt x="656" y="0"/>
                  <a:pt x="848" y="96"/>
                  <a:pt x="1056" y="104"/>
                </a:cubicBezTo>
                <a:cubicBezTo>
                  <a:pt x="1264" y="112"/>
                  <a:pt x="1616" y="64"/>
                  <a:pt x="1728" y="56"/>
                </a:cubicBezTo>
              </a:path>
            </a:pathLst>
          </a:custGeom>
          <a:noFill/>
          <a:ln w="76200" cmpd="sng">
            <a:solidFill>
              <a:schemeClr val="bg1"/>
            </a:solidFill>
            <a:round/>
            <a:headEnd/>
            <a:tailEnd/>
          </a:ln>
          <a:effectLst>
            <a:outerShdw blurRad="63500" dist="38099" dir="2700000" algn="ctr" rotWithShape="0">
              <a:srgbClr val="FF9933">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2" name="WordArt 8"/>
          <p:cNvSpPr>
            <a:spLocks noChangeArrowheads="1" noChangeShapeType="1" noTextEdit="1"/>
          </p:cNvSpPr>
          <p:nvPr/>
        </p:nvSpPr>
        <p:spPr bwMode="auto">
          <a:xfrm>
            <a:off x="3810000" y="1066800"/>
            <a:ext cx="2047875" cy="9747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0" i="0" u="none" strike="noStrike" kern="10" cap="none" spc="-600" normalizeH="0" baseline="0" noProof="0" dirty="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يسوع</a:t>
            </a:r>
            <a:endParaRPr kumimoji="0" lang="en-US" sz="6000" b="0" i="0" u="none" strike="noStrike" kern="10" cap="none" spc="-600" normalizeH="0" baseline="0" noProof="0" dirty="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endParaRPr>
          </a:p>
        </p:txBody>
      </p:sp>
      <p:sp>
        <p:nvSpPr>
          <p:cNvPr id="98315" name="WordArt 11"/>
          <p:cNvSpPr>
            <a:spLocks noChangeArrowheads="1" noChangeShapeType="1" noTextEdit="1"/>
          </p:cNvSpPr>
          <p:nvPr/>
        </p:nvSpPr>
        <p:spPr bwMode="auto">
          <a:xfrm>
            <a:off x="3200400" y="2743200"/>
            <a:ext cx="4724400" cy="1219200"/>
          </a:xfrm>
          <a:prstGeom prst="rect">
            <a:avLst/>
          </a:prstGeom>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14:hiddenEffects>
            </a:ext>
          </a:extLst>
        </p:spPr>
        <p:txBody>
          <a:bodyPr wrap="none" fromWordArt="1">
            <a:prstTxWarp prst="textInflateTop">
              <a:avLst>
                <a:gd name="adj" fmla="val 31917"/>
              </a:avLst>
            </a:prstTxWarp>
            <a:scene3d>
              <a:camera prst="legacyObliqueTopRight"/>
              <a:lightRig rig="legacyFlat3" dir="b"/>
            </a:scene3d>
            <a:sp3d extrusionH="430200" prstMaterial="legacyMatte">
              <a:extrusionClr>
                <a:srgbClr val="FF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0">
                  <a:gsLst>
                    <a:gs pos="0">
                      <a:srgbClr val="9999FF"/>
                    </a:gs>
                    <a:gs pos="100000">
                      <a:srgbClr val="009999"/>
                    </a:gs>
                  </a:gsLst>
                  <a:lin ang="5400000" scaled="1"/>
                </a:gradFill>
                <a:effectLst/>
                <a:uLnTx/>
                <a:uFillTx/>
                <a:latin typeface="Showcard Gothic"/>
                <a:ea typeface="Showcard Gothic"/>
                <a:cs typeface="Showcard Gothic"/>
              </a:rPr>
              <a:t>الإرث الداوودي</a:t>
            </a:r>
            <a:endParaRPr kumimoji="0" lang="en-US" sz="3600" b="0" i="0" u="none" strike="noStrike" kern="10" cap="none" spc="0" normalizeH="0" baseline="0" noProof="0" dirty="0">
              <a:ln>
                <a:noFill/>
              </a:ln>
              <a:gradFill rotWithShape="0">
                <a:gsLst>
                  <a:gs pos="0">
                    <a:srgbClr val="9999FF"/>
                  </a:gs>
                  <a:gs pos="100000">
                    <a:srgbClr val="009999"/>
                  </a:gs>
                </a:gsLst>
                <a:lin ang="5400000" scaled="1"/>
              </a:gradFill>
              <a:effectLst/>
              <a:uLnTx/>
              <a:uFillTx/>
              <a:latin typeface="Showcard Gothic"/>
              <a:ea typeface="Showcard Gothic"/>
              <a:cs typeface="Showcard Gothic"/>
            </a:endParaRPr>
          </a:p>
        </p:txBody>
      </p:sp>
      <p:sp>
        <p:nvSpPr>
          <p:cNvPr id="98317" name="WordArt 13"/>
          <p:cNvSpPr>
            <a:spLocks noChangeArrowheads="1" noChangeShapeType="1" noTextEdit="1"/>
          </p:cNvSpPr>
          <p:nvPr/>
        </p:nvSpPr>
        <p:spPr bwMode="auto">
          <a:xfrm>
            <a:off x="3733800" y="4343400"/>
            <a:ext cx="4724400" cy="15240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PerspectiveBottomRight">
                <a:rot lat="0" lon="21239999" rev="0"/>
              </a:camera>
              <a:lightRig rig="legacyHarsh4" dir="t"/>
            </a:scene3d>
            <a:sp3d extrusionH="430200" prstMaterial="legacyMatte">
              <a:extrusionClr>
                <a:srgbClr val="FFFF6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Vivaldi"/>
                <a:ea typeface="Vivaldi"/>
                <a:cs typeface="Vivaldi"/>
              </a:rPr>
              <a:t>الدور المسياني</a:t>
            </a:r>
            <a:endParaRPr kumimoji="0" lang="en-US" sz="6000" b="1"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Vivaldi"/>
              <a:ea typeface="Vivaldi"/>
              <a:cs typeface="Vivaldi"/>
            </a:endParaRPr>
          </a:p>
        </p:txBody>
      </p:sp>
    </p:spTree>
    <p:extLst>
      <p:ext uri="{BB962C8B-B14F-4D97-AF65-F5344CB8AC3E}">
        <p14:creationId xmlns:p14="http://schemas.microsoft.com/office/powerpoint/2010/main" val="267067755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gtEl>
                                        <p:attrNameLst>
                                          <p:attrName>style.visibility</p:attrName>
                                        </p:attrNameLst>
                                      </p:cBhvr>
                                      <p:to>
                                        <p:strVal val="visible"/>
                                      </p:to>
                                    </p:set>
                                    <p:animEffect transition="in" filter="checkerboard(across)">
                                      <p:cBhvr>
                                        <p:cTn id="7" dur="500"/>
                                        <p:tgtEl>
                                          <p:spTgt spid="98308"/>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8309"/>
                                        </p:tgtEl>
                                        <p:attrNameLst>
                                          <p:attrName>style.visibility</p:attrName>
                                        </p:attrNameLst>
                                      </p:cBhvr>
                                      <p:to>
                                        <p:strVal val="visible"/>
                                      </p:to>
                                    </p:set>
                                    <p:anim calcmode="lin" valueType="num">
                                      <p:cBhvr additive="base">
                                        <p:cTn id="11" dur="500" fill="hold"/>
                                        <p:tgtEl>
                                          <p:spTgt spid="98309"/>
                                        </p:tgtEl>
                                        <p:attrNameLst>
                                          <p:attrName>ppt_x</p:attrName>
                                        </p:attrNameLst>
                                      </p:cBhvr>
                                      <p:tavLst>
                                        <p:tav tm="0">
                                          <p:val>
                                            <p:strVal val="#ppt_x"/>
                                          </p:val>
                                        </p:tav>
                                        <p:tav tm="100000">
                                          <p:val>
                                            <p:strVal val="#ppt_x"/>
                                          </p:val>
                                        </p:tav>
                                      </p:tavLst>
                                    </p:anim>
                                    <p:anim calcmode="lin" valueType="num">
                                      <p:cBhvr additive="base">
                                        <p:cTn id="12" dur="500" fill="hold"/>
                                        <p:tgtEl>
                                          <p:spTgt spid="98309"/>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8310"/>
                                        </p:tgtEl>
                                        <p:attrNameLst>
                                          <p:attrName>style.visibility</p:attrName>
                                        </p:attrNameLst>
                                      </p:cBhvr>
                                      <p:to>
                                        <p:strVal val="visible"/>
                                      </p:to>
                                    </p:set>
                                    <p:anim calcmode="lin" valueType="num">
                                      <p:cBhvr additive="base">
                                        <p:cTn id="15" dur="500" fill="hold"/>
                                        <p:tgtEl>
                                          <p:spTgt spid="98310"/>
                                        </p:tgtEl>
                                        <p:attrNameLst>
                                          <p:attrName>ppt_x</p:attrName>
                                        </p:attrNameLst>
                                      </p:cBhvr>
                                      <p:tavLst>
                                        <p:tav tm="0">
                                          <p:val>
                                            <p:strVal val="0-#ppt_w/2"/>
                                          </p:val>
                                        </p:tav>
                                        <p:tav tm="100000">
                                          <p:val>
                                            <p:strVal val="#ppt_x"/>
                                          </p:val>
                                        </p:tav>
                                      </p:tavLst>
                                    </p:anim>
                                    <p:anim calcmode="lin" valueType="num">
                                      <p:cBhvr additive="base">
                                        <p:cTn id="16" dur="500" fill="hold"/>
                                        <p:tgtEl>
                                          <p:spTgt spid="98310"/>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8312"/>
                                        </p:tgtEl>
                                        <p:attrNameLst>
                                          <p:attrName>style.visibility</p:attrName>
                                        </p:attrNameLst>
                                      </p:cBhvr>
                                      <p:to>
                                        <p:strVal val="visible"/>
                                      </p:to>
                                    </p:set>
                                    <p:animEffect transition="in" filter="fade">
                                      <p:cBhvr>
                                        <p:cTn id="21" dur="1000"/>
                                        <p:tgtEl>
                                          <p:spTgt spid="98312"/>
                                        </p:tgtEl>
                                      </p:cBhvr>
                                    </p:animEffect>
                                    <p:anim calcmode="lin" valueType="num">
                                      <p:cBhvr>
                                        <p:cTn id="22" dur="1000" fill="hold"/>
                                        <p:tgtEl>
                                          <p:spTgt spid="98312"/>
                                        </p:tgtEl>
                                        <p:attrNameLst>
                                          <p:attrName>ppt_x</p:attrName>
                                        </p:attrNameLst>
                                      </p:cBhvr>
                                      <p:tavLst>
                                        <p:tav tm="0">
                                          <p:val>
                                            <p:strVal val="#ppt_x"/>
                                          </p:val>
                                        </p:tav>
                                        <p:tav tm="100000">
                                          <p:val>
                                            <p:strVal val="#ppt_x"/>
                                          </p:val>
                                        </p:tav>
                                      </p:tavLst>
                                    </p:anim>
                                    <p:anim calcmode="lin" valueType="num">
                                      <p:cBhvr>
                                        <p:cTn id="23" dur="1000" fill="hold"/>
                                        <p:tgtEl>
                                          <p:spTgt spid="9831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98315"/>
                                        </p:tgtEl>
                                        <p:attrNameLst>
                                          <p:attrName>style.visibility</p:attrName>
                                        </p:attrNameLst>
                                      </p:cBhvr>
                                      <p:to>
                                        <p:strVal val="visible"/>
                                      </p:to>
                                    </p:set>
                                    <p:animEffect transition="in" filter="fade">
                                      <p:cBhvr>
                                        <p:cTn id="28" dur="2000"/>
                                        <p:tgtEl>
                                          <p:spTgt spid="98315"/>
                                        </p:tgtEl>
                                      </p:cBhvr>
                                    </p:animEffect>
                                    <p:anim calcmode="lin" valueType="num">
                                      <p:cBhvr>
                                        <p:cTn id="29" dur="2000" fill="hold"/>
                                        <p:tgtEl>
                                          <p:spTgt spid="98315"/>
                                        </p:tgtEl>
                                        <p:attrNameLst>
                                          <p:attrName>style.rotation</p:attrName>
                                        </p:attrNameLst>
                                      </p:cBhvr>
                                      <p:tavLst>
                                        <p:tav tm="0">
                                          <p:val>
                                            <p:fltVal val="720"/>
                                          </p:val>
                                        </p:tav>
                                        <p:tav tm="100000">
                                          <p:val>
                                            <p:fltVal val="0"/>
                                          </p:val>
                                        </p:tav>
                                      </p:tavLst>
                                    </p:anim>
                                    <p:anim calcmode="lin" valueType="num">
                                      <p:cBhvr>
                                        <p:cTn id="30" dur="2000" fill="hold"/>
                                        <p:tgtEl>
                                          <p:spTgt spid="98315"/>
                                        </p:tgtEl>
                                        <p:attrNameLst>
                                          <p:attrName>ppt_h</p:attrName>
                                        </p:attrNameLst>
                                      </p:cBhvr>
                                      <p:tavLst>
                                        <p:tav tm="0">
                                          <p:val>
                                            <p:fltVal val="0"/>
                                          </p:val>
                                        </p:tav>
                                        <p:tav tm="100000">
                                          <p:val>
                                            <p:strVal val="#ppt_h"/>
                                          </p:val>
                                        </p:tav>
                                      </p:tavLst>
                                    </p:anim>
                                    <p:anim calcmode="lin" valueType="num">
                                      <p:cBhvr>
                                        <p:cTn id="31" dur="2000" fill="hold"/>
                                        <p:tgtEl>
                                          <p:spTgt spid="98315"/>
                                        </p:tgtEl>
                                        <p:attrNameLst>
                                          <p:attrName>ppt_w</p:attrName>
                                        </p:attrNameLst>
                                      </p:cBhvr>
                                      <p:tavLst>
                                        <p:tav tm="0">
                                          <p:val>
                                            <p:fltVal val="0"/>
                                          </p:val>
                                        </p:tav>
                                        <p:tav tm="100000">
                                          <p:val>
                                            <p:strVal val="#ppt_w"/>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98317"/>
                                        </p:tgtEl>
                                        <p:attrNameLst>
                                          <p:attrName>style.visibility</p:attrName>
                                        </p:attrNameLst>
                                      </p:cBhvr>
                                      <p:to>
                                        <p:strVal val="visible"/>
                                      </p:to>
                                    </p:set>
                                    <p:anim calcmode="lin" valueType="num">
                                      <p:cBhvr>
                                        <p:cTn id="36" dur="500" fill="hold"/>
                                        <p:tgtEl>
                                          <p:spTgt spid="98317"/>
                                        </p:tgtEl>
                                        <p:attrNameLst>
                                          <p:attrName>ppt_w</p:attrName>
                                        </p:attrNameLst>
                                      </p:cBhvr>
                                      <p:tavLst>
                                        <p:tav tm="0">
                                          <p:val>
                                            <p:strVal val="#ppt_w*0.05"/>
                                          </p:val>
                                        </p:tav>
                                        <p:tav tm="100000">
                                          <p:val>
                                            <p:strVal val="#ppt_w"/>
                                          </p:val>
                                        </p:tav>
                                      </p:tavLst>
                                    </p:anim>
                                    <p:anim calcmode="lin" valueType="num">
                                      <p:cBhvr>
                                        <p:cTn id="37" dur="500" fill="hold"/>
                                        <p:tgtEl>
                                          <p:spTgt spid="98317"/>
                                        </p:tgtEl>
                                        <p:attrNameLst>
                                          <p:attrName>ppt_h</p:attrName>
                                        </p:attrNameLst>
                                      </p:cBhvr>
                                      <p:tavLst>
                                        <p:tav tm="0">
                                          <p:val>
                                            <p:strVal val="#ppt_h"/>
                                          </p:val>
                                        </p:tav>
                                        <p:tav tm="100000">
                                          <p:val>
                                            <p:strVal val="#ppt_h"/>
                                          </p:val>
                                        </p:tav>
                                      </p:tavLst>
                                    </p:anim>
                                    <p:anim calcmode="lin" valueType="num">
                                      <p:cBhvr>
                                        <p:cTn id="38" dur="500" fill="hold"/>
                                        <p:tgtEl>
                                          <p:spTgt spid="98317"/>
                                        </p:tgtEl>
                                        <p:attrNameLst>
                                          <p:attrName>ppt_x</p:attrName>
                                        </p:attrNameLst>
                                      </p:cBhvr>
                                      <p:tavLst>
                                        <p:tav tm="0">
                                          <p:val>
                                            <p:strVal val="#ppt_x-.2"/>
                                          </p:val>
                                        </p:tav>
                                        <p:tav tm="100000">
                                          <p:val>
                                            <p:strVal val="#ppt_x"/>
                                          </p:val>
                                        </p:tav>
                                      </p:tavLst>
                                    </p:anim>
                                    <p:anim calcmode="lin" valueType="num">
                                      <p:cBhvr>
                                        <p:cTn id="39" dur="500" fill="hold"/>
                                        <p:tgtEl>
                                          <p:spTgt spid="98317"/>
                                        </p:tgtEl>
                                        <p:attrNameLst>
                                          <p:attrName>ppt_y</p:attrName>
                                        </p:attrNameLst>
                                      </p:cBhvr>
                                      <p:tavLst>
                                        <p:tav tm="0">
                                          <p:val>
                                            <p:strVal val="#ppt_y"/>
                                          </p:val>
                                        </p:tav>
                                        <p:tav tm="100000">
                                          <p:val>
                                            <p:strVal val="#ppt_y"/>
                                          </p:val>
                                        </p:tav>
                                      </p:tavLst>
                                    </p:anim>
                                    <p:animEffect transition="in" filter="fade">
                                      <p:cBhvr>
                                        <p:cTn id="40" dur="500"/>
                                        <p:tgtEl>
                                          <p:spTgt spid="98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animBg="1"/>
      <p:bldP spid="98309" grpId="0" animBg="1"/>
      <p:bldP spid="98310" grpId="0" animBg="1"/>
      <p:bldP spid="98312" grpId="0" animBg="1"/>
      <p:bldP spid="98315" grpId="0" animBg="1"/>
      <p:bldP spid="98317"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418EA7E-B549-4EEC-B650-98198DAC7D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sz="5400" b="1" dirty="0">
                <a:solidFill>
                  <a:srgbClr val="FFFFFF"/>
                </a:solidFill>
                <a:effectLst>
                  <a:glow rad="228600">
                    <a:srgbClr val="000000"/>
                  </a:glow>
                </a:effectLst>
                <a:latin typeface="Arial"/>
                <a:cs typeface="Arial"/>
              </a:rPr>
              <a:t>2. مجيئه</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pPr>
            <a:r>
              <a:rPr lang="ar-JO" sz="2800" b="1" dirty="0">
                <a:solidFill>
                  <a:srgbClr val="FFFFFF"/>
                </a:solidFill>
                <a:effectLst>
                  <a:glow rad="228600">
                    <a:srgbClr val="000000"/>
                  </a:glow>
                </a:effectLst>
                <a:latin typeface="Arial"/>
                <a:cs typeface="Arial"/>
              </a:rPr>
              <a:t>4-11</a:t>
            </a:r>
            <a:endParaRPr lang="en-US" sz="2800" b="1" dirty="0">
              <a:solidFill>
                <a:srgbClr val="FFFFFF"/>
              </a:solidFill>
              <a:effectLst>
                <a:glow rad="228600">
                  <a:srgbClr val="000000"/>
                </a:glo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وصول كل من يوحنا والمسيح أُعلن وتم ليظهر من خلال ولادتهما أن يسوع هو المسيا الموعود</a:t>
            </a:r>
            <a:r>
              <a:rPr lang="en-US" sz="3200" b="1" kern="0" dirty="0">
                <a:solidFill>
                  <a:srgbClr val="FFFFFF"/>
                </a:solidFill>
                <a:effectLst>
                  <a:glow rad="228600">
                    <a:srgbClr val="220011"/>
                  </a:glow>
                </a:effectLst>
                <a:latin typeface="Arial"/>
                <a:cs typeface="Arial"/>
              </a:rPr>
              <a:t> </a:t>
            </a:r>
          </a:p>
        </p:txBody>
      </p:sp>
    </p:spTree>
    <p:extLst>
      <p:ext uri="{BB962C8B-B14F-4D97-AF65-F5344CB8AC3E}">
        <p14:creationId xmlns:p14="http://schemas.microsoft.com/office/powerpoint/2010/main" val="34059538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ar-JO" sz="5400" b="1" dirty="0">
                <a:solidFill>
                  <a:schemeClr val="bg1"/>
                </a:solidFill>
                <a:effectLst>
                  <a:outerShdw blurRad="38100" dist="38100" dir="2700000" algn="tl">
                    <a:srgbClr val="808080"/>
                  </a:outerShdw>
                </a:effectLst>
                <a:latin typeface="Papyrus" charset="0"/>
              </a:rPr>
              <a:t>ولادة وطفولة</a:t>
            </a:r>
            <a:br>
              <a:rPr lang="ar-JO" sz="5400" b="1" dirty="0">
                <a:solidFill>
                  <a:schemeClr val="bg1"/>
                </a:solidFill>
                <a:effectLst>
                  <a:outerShdw blurRad="38100" dist="38100" dir="2700000" algn="tl">
                    <a:srgbClr val="808080"/>
                  </a:outerShdw>
                </a:effectLst>
                <a:latin typeface="Papyrus" charset="0"/>
              </a:rPr>
            </a:br>
            <a:r>
              <a:rPr lang="ar-JO" sz="5400" b="1" dirty="0">
                <a:solidFill>
                  <a:schemeClr val="bg1"/>
                </a:solidFill>
                <a:effectLst>
                  <a:outerShdw blurRad="38100" dist="38100" dir="2700000" algn="tl">
                    <a:srgbClr val="808080"/>
                  </a:outerShdw>
                </a:effectLst>
                <a:latin typeface="Papyrus" charset="0"/>
              </a:rPr>
              <a:t>يسوع</a:t>
            </a:r>
            <a:endParaRPr lang="en-US" sz="5400" b="1" dirty="0">
              <a:solidFill>
                <a:schemeClr val="bg1"/>
              </a:solidFill>
              <a:effectLst>
                <a:outerShdw blurRad="38100" dist="38100" dir="2700000" algn="tl">
                  <a:srgbClr val="808080"/>
                </a:outerShdw>
              </a:effectLst>
              <a:latin typeface="Papyrus" charset="0"/>
            </a:endParaRP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lvl="0" algn="ctr">
              <a:spcBef>
                <a:spcPct val="20000"/>
              </a:spcBef>
              <a:spcAft>
                <a:spcPts val="0"/>
              </a:spcAft>
              <a:buClr>
                <a:srgbClr val="FFCC00"/>
              </a:buClr>
              <a:buSzPct val="70000"/>
              <a:defRPr/>
            </a:pPr>
            <a:r>
              <a:rPr lang="ar-JO" sz="2000" b="1" kern="0" dirty="0">
                <a:solidFill>
                  <a:srgbClr val="FFFFFF"/>
                </a:solidFill>
                <a:effectLst>
                  <a:outerShdw blurRad="38100" dist="38100" dir="2700000" algn="tl">
                    <a:srgbClr val="000000"/>
                  </a:outerShdw>
                </a:effectLst>
                <a:latin typeface="Arial"/>
              </a:rPr>
              <a:t>مقتبس من محاضرة صفية عام 2006 للسيد كوني تونغ فور</a:t>
            </a:r>
            <a:br>
              <a:rPr lang="en-US" sz="2000" b="1" kern="0" dirty="0">
                <a:solidFill>
                  <a:srgbClr val="FFFFFF"/>
                </a:solidFill>
                <a:effectLst>
                  <a:outerShdw blurRad="38100" dist="38100" dir="2700000" algn="tl">
                    <a:srgbClr val="000000"/>
                  </a:outerShdw>
                </a:effectLst>
                <a:latin typeface="Arial"/>
              </a:rPr>
            </a:br>
            <a:r>
              <a:rPr lang="ar-JO" sz="2000" b="1" kern="0" dirty="0">
                <a:solidFill>
                  <a:srgbClr val="FFFFFF"/>
                </a:solidFill>
                <a:effectLst>
                  <a:outerShdw blurRad="38100" dist="38100" dir="2700000" algn="tl">
                    <a:srgbClr val="000000"/>
                  </a:outerShdw>
                </a:effectLst>
                <a:latin typeface="Arial"/>
              </a:rPr>
              <a:t>د. ريك جريفيث</a:t>
            </a:r>
            <a:r>
              <a:rPr lang="en-US" sz="2000" b="1" kern="0" dirty="0">
                <a:solidFill>
                  <a:srgbClr val="FFFFFF"/>
                </a:solidFill>
                <a:effectLst>
                  <a:outerShdw blurRad="38100" dist="38100" dir="2700000" algn="tl">
                    <a:srgbClr val="000000"/>
                  </a:outerShdw>
                </a:effectLst>
                <a:latin typeface="Arial"/>
              </a:rPr>
              <a:t> • </a:t>
            </a:r>
            <a:r>
              <a:rPr lang="ar-JO" sz="2000" b="1" kern="0" dirty="0">
                <a:solidFill>
                  <a:srgbClr val="FFFFFF"/>
                </a:solidFill>
                <a:effectLst>
                  <a:outerShdw blurRad="38100" dist="38100" dir="2700000" algn="tl">
                    <a:srgbClr val="000000"/>
                  </a:outerShdw>
                </a:effectLst>
                <a:latin typeface="Arial"/>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a:rPr>
              <a:t> • BibleStudyDownloads.org</a:t>
            </a:r>
          </a:p>
        </p:txBody>
      </p:sp>
    </p:spTree>
    <p:extLst>
      <p:ext uri="{BB962C8B-B14F-4D97-AF65-F5344CB8AC3E}">
        <p14:creationId xmlns:p14="http://schemas.microsoft.com/office/powerpoint/2010/main" val="2151654267"/>
      </p:ext>
    </p:extLst>
  </p:cSld>
  <p:clrMapOvr>
    <a:masterClrMapping/>
  </p:clrMapOvr>
  <p:transition>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outerShdw>
                </a:effectLst>
                <a:cs typeface="Times New Roman" charset="0"/>
              </a:rPr>
              <a:t>نظرة على العهد الجديد (تاريخ)</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1" name="Text Box 20">
            <a:extLst>
              <a:ext uri="{FF2B5EF4-FFF2-40B4-BE49-F238E27FC236}">
                <a16:creationId xmlns:a16="http://schemas.microsoft.com/office/drawing/2014/main" id="{1BE11378-555E-F248-A21D-59F6A54F6A6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Gospels &amp; Acts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 name="Text Box 3">
            <a:extLst>
              <a:ext uri="{FF2B5EF4-FFF2-40B4-BE49-F238E27FC236}">
                <a16:creationId xmlns:a16="http://schemas.microsoft.com/office/drawing/2014/main" id="{A37C404C-A07C-DB3B-90DC-D5AA0A13C70B}"/>
              </a:ext>
            </a:extLst>
          </p:cNvPr>
          <p:cNvSpPr txBox="1">
            <a:spLocks noChangeArrowheads="1"/>
          </p:cNvSpPr>
          <p:nvPr/>
        </p:nvSpPr>
        <p:spPr bwMode="auto">
          <a:xfrm>
            <a:off x="1" y="5214950"/>
            <a:ext cx="9228682" cy="1569628"/>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التاريخ</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ينتهي سفر الأعمال بسجن بولس لمدة سنتين، نهايتهما في 62 م وقد كتب إنجيل لوقا قبل سفر الأعمال . التوقع المحتمل الأفضل أن لوقا كتب قصته خلال سجن بولس لسنتين في قيصرية (حزيران 57- آب 59)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ox(i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50" grpId="0" animBg="1"/>
      <p:bldP spid="2"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2958" name="Picture 14" descr="rosai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14800"/>
            <a:ext cx="1878013" cy="2466975"/>
          </a:xfrm>
          <a:prstGeom prst="rect">
            <a:avLst/>
          </a:prstGeom>
          <a:noFill/>
          <a:ln w="9525">
            <a:solidFill>
              <a:srgbClr val="660066"/>
            </a:solidFill>
            <a:miter lim="800000"/>
            <a:headEnd/>
            <a:tailEnd/>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rgbClr val="FFFFFF"/>
                </a:solidFill>
              </a14:hiddenFill>
            </a:ext>
          </a:extLst>
        </p:spPr>
      </p:pic>
      <p:sp>
        <p:nvSpPr>
          <p:cNvPr id="82951" name="WordArt 7"/>
          <p:cNvSpPr>
            <a:spLocks noChangeArrowheads="1" noChangeShapeType="1" noTextEdit="1"/>
          </p:cNvSpPr>
          <p:nvPr/>
        </p:nvSpPr>
        <p:spPr bwMode="auto">
          <a:xfrm>
            <a:off x="2286000" y="381000"/>
            <a:ext cx="4495800" cy="11430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1635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0" cap="none" spc="0" normalizeH="0" baseline="0" noProof="0" dirty="0">
                <a:ln w="12700">
                  <a:round/>
                  <a:headEnd/>
                  <a:tailEnd/>
                </a:ln>
                <a:solidFill>
                  <a:srgbClr val="660066">
                    <a:alpha val="50000"/>
                  </a:srgbClr>
                </a:solidFill>
                <a:effectLst/>
                <a:uLnTx/>
                <a:uFillTx/>
                <a:latin typeface="Onyx"/>
                <a:ea typeface="Onyx"/>
                <a:cs typeface="Onyx"/>
              </a:rPr>
              <a:t>تفاصيل رئيسية متشابهة</a:t>
            </a:r>
            <a:endParaRPr kumimoji="0" lang="en-US" sz="4000" b="1" i="0" u="none" strike="noStrike" kern="10" cap="none" spc="0" normalizeH="0" baseline="0" noProof="0" dirty="0">
              <a:ln w="12700">
                <a:round/>
                <a:headEnd/>
                <a:tailEnd/>
              </a:ln>
              <a:solidFill>
                <a:srgbClr val="660066">
                  <a:alpha val="50000"/>
                </a:srgbClr>
              </a:solidFill>
              <a:effectLst/>
              <a:uLnTx/>
              <a:uFillTx/>
              <a:latin typeface="Onyx"/>
              <a:ea typeface="Onyx"/>
              <a:cs typeface="Onyx"/>
            </a:endParaRPr>
          </a:p>
        </p:txBody>
      </p:sp>
      <p:sp>
        <p:nvSpPr>
          <p:cNvPr id="82952" name="Text Box 8"/>
          <p:cNvSpPr txBox="1">
            <a:spLocks noChangeArrowheads="1"/>
          </p:cNvSpPr>
          <p:nvPr/>
        </p:nvSpPr>
        <p:spPr bwMode="auto">
          <a:xfrm>
            <a:off x="3677072" y="1541463"/>
            <a:ext cx="1850185" cy="1138773"/>
          </a:xfrm>
          <a:prstGeom prst="rect">
            <a:avLst/>
          </a:prstGeom>
          <a:noFill/>
          <a:ln>
            <a:noFill/>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DDDDDD"/>
                  </a:outerShdw>
                </a:effectLst>
                <a:uLnTx/>
                <a:uFillTx/>
                <a:latin typeface="Castellar" charset="0"/>
                <a:ea typeface="Batang" charset="0"/>
                <a:cs typeface="Batang" charset="0"/>
              </a:rPr>
              <a:t>في</a:t>
            </a:r>
            <a:endParaRPr kumimoji="0" lang="en-US" sz="2800" b="1" i="0" u="none" strike="noStrike" kern="1200" cap="none" spc="0" normalizeH="0" baseline="0" noProof="0" dirty="0">
              <a:ln>
                <a:noFill/>
              </a:ln>
              <a:solidFill>
                <a:srgbClr val="0033CC"/>
              </a:solidFill>
              <a:effectLst>
                <a:outerShdw blurRad="38100" dist="38100" dir="2700000" algn="tl">
                  <a:srgbClr val="DDDDDD"/>
                </a:outerShdw>
              </a:effectLst>
              <a:uLnTx/>
              <a:uFillTx/>
              <a:latin typeface="Castellar" charset="0"/>
              <a:ea typeface="Batang" charset="0"/>
              <a:cs typeface="Batang"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33CC"/>
                </a:solidFill>
                <a:effectLst>
                  <a:outerShdw blurRad="38100" dist="38100" dir="2700000" algn="tl">
                    <a:srgbClr val="DDDDDD"/>
                  </a:outerShdw>
                </a:effectLst>
                <a:uLnTx/>
                <a:uFillTx/>
                <a:latin typeface="Castellar" charset="0"/>
                <a:ea typeface="Batang" charset="0"/>
                <a:cs typeface="Batang" charset="0"/>
              </a:rPr>
              <a:t>متى ولوقا</a:t>
            </a:r>
            <a:endParaRPr kumimoji="0" lang="en-US" sz="4000" b="1" i="0" u="none" strike="noStrike" kern="1200" cap="none" spc="0" normalizeH="0" baseline="0" noProof="0" dirty="0">
              <a:ln>
                <a:noFill/>
              </a:ln>
              <a:solidFill>
                <a:srgbClr val="0033CC"/>
              </a:solidFill>
              <a:effectLst>
                <a:outerShdw blurRad="38100" dist="38100" dir="2700000" algn="tl">
                  <a:srgbClr val="DDDDDD"/>
                </a:outerShdw>
              </a:effectLst>
              <a:uLnTx/>
              <a:uFillTx/>
              <a:latin typeface="Castellar" charset="0"/>
              <a:ea typeface="Batang" charset="0"/>
              <a:cs typeface="Batang" charset="0"/>
            </a:endParaRPr>
          </a:p>
        </p:txBody>
      </p:sp>
      <p:sp>
        <p:nvSpPr>
          <p:cNvPr id="82953" name="Text Box 9"/>
          <p:cNvSpPr txBox="1">
            <a:spLocks noChangeArrowheads="1"/>
          </p:cNvSpPr>
          <p:nvPr/>
        </p:nvSpPr>
        <p:spPr bwMode="auto">
          <a:xfrm>
            <a:off x="746125" y="3236913"/>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4" name="Text Box 10"/>
          <p:cNvSpPr txBox="1">
            <a:spLocks noChangeArrowheads="1"/>
          </p:cNvSpPr>
          <p:nvPr/>
        </p:nvSpPr>
        <p:spPr bwMode="auto">
          <a:xfrm>
            <a:off x="2654803" y="3367088"/>
            <a:ext cx="4188967" cy="52322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r" defTabSz="914400" rtl="1" eaLnBrk="1" fontAlgn="base" latinLnBrk="0" hangingPunct="1">
              <a:lnSpc>
                <a:spcPct val="100000"/>
              </a:lnSpc>
              <a:spcBef>
                <a:spcPct val="0"/>
              </a:spcBef>
              <a:spcAft>
                <a:spcPct val="0"/>
              </a:spcAft>
              <a:buClr>
                <a:srgbClr val="660033"/>
              </a:buClr>
              <a:buSzTx/>
              <a:buFont typeface="Wingdings" charset="0"/>
              <a:buChar char="v"/>
              <a:tabLst/>
              <a:defRPr/>
            </a:pPr>
            <a:r>
              <a:rPr lang="ar-JO" sz="2800" b="1" dirty="0">
                <a:solidFill>
                  <a:srgbClr val="660033"/>
                </a:solidFill>
                <a:effectLst>
                  <a:outerShdw blurRad="38100" dist="38100" dir="2700000" algn="tl">
                    <a:srgbClr val="DDDDDD"/>
                  </a:outerShdw>
                </a:effectLst>
                <a:latin typeface="Arial" charset="0"/>
                <a:cs typeface="Arial" charset="0"/>
              </a:rPr>
              <a:t>كان يوسف ومريم أبوين تقيين </a:t>
            </a:r>
            <a:endParaRPr kumimoji="0" lang="en-US" sz="28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5" name="Text Box 11"/>
          <p:cNvSpPr txBox="1">
            <a:spLocks noChangeArrowheads="1"/>
          </p:cNvSpPr>
          <p:nvPr/>
        </p:nvSpPr>
        <p:spPr bwMode="auto">
          <a:xfrm>
            <a:off x="762000" y="4281488"/>
            <a:ext cx="5310198" cy="52322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r" defTabSz="914400" rtl="1" eaLnBrk="1" fontAlgn="base" latinLnBrk="0" hangingPunct="1">
              <a:lnSpc>
                <a:spcPct val="100000"/>
              </a:lnSpc>
              <a:spcBef>
                <a:spcPct val="0"/>
              </a:spcBef>
              <a:spcAft>
                <a:spcPct val="0"/>
              </a:spcAft>
              <a:buClr>
                <a:srgbClr val="660033"/>
              </a:buClr>
              <a:buSzTx/>
              <a:buFont typeface="Wingdings" charset="0"/>
              <a:buChar char="v"/>
              <a:tabLst/>
              <a:defRPr/>
            </a:pPr>
            <a:r>
              <a:rPr lang="ar-JO" sz="2800" b="1" dirty="0">
                <a:solidFill>
                  <a:srgbClr val="660033"/>
                </a:solidFill>
                <a:effectLst>
                  <a:outerShdw blurRad="38100" dist="38100" dir="2700000" algn="tl">
                    <a:srgbClr val="DDDDDD"/>
                  </a:outerShdw>
                </a:effectLst>
                <a:latin typeface="Arial" charset="0"/>
                <a:cs typeface="Arial" charset="0"/>
              </a:rPr>
              <a:t>مفهوم عذراوية مريم</a:t>
            </a:r>
            <a:endParaRPr kumimoji="0" lang="en-US" sz="28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6" name="Text Box 12"/>
          <p:cNvSpPr txBox="1">
            <a:spLocks noChangeArrowheads="1"/>
          </p:cNvSpPr>
          <p:nvPr/>
        </p:nvSpPr>
        <p:spPr bwMode="auto">
          <a:xfrm>
            <a:off x="1071539" y="5105400"/>
            <a:ext cx="4357718" cy="52322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r" defTabSz="914400" rtl="1" eaLnBrk="1" fontAlgn="base" latinLnBrk="0" hangingPunct="1">
              <a:lnSpc>
                <a:spcPct val="100000"/>
              </a:lnSpc>
              <a:spcBef>
                <a:spcPct val="0"/>
              </a:spcBef>
              <a:spcAft>
                <a:spcPct val="0"/>
              </a:spcAft>
              <a:buClr>
                <a:srgbClr val="660033"/>
              </a:buClr>
              <a:buSzTx/>
              <a:buFont typeface="Wingdings" charset="0"/>
              <a:buChar char="v"/>
              <a:tabLst/>
              <a:defRPr/>
            </a:pPr>
            <a:r>
              <a:rPr lang="ar-JO" sz="2800" b="1" dirty="0">
                <a:solidFill>
                  <a:srgbClr val="660033"/>
                </a:solidFill>
                <a:effectLst>
                  <a:outerShdw blurRad="38100" dist="38100" dir="2700000" algn="tl">
                    <a:srgbClr val="DDDDDD"/>
                  </a:outerShdw>
                </a:effectLst>
                <a:latin typeface="Arial" charset="0"/>
                <a:cs typeface="Arial" charset="0"/>
              </a:rPr>
              <a:t>أعلن الملاك عن ولادة يسوع </a:t>
            </a:r>
            <a:endParaRPr kumimoji="0" lang="en-US" sz="28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7" name="Freeform 13"/>
          <p:cNvSpPr>
            <a:spLocks/>
          </p:cNvSpPr>
          <p:nvPr/>
        </p:nvSpPr>
        <p:spPr bwMode="auto">
          <a:xfrm>
            <a:off x="381000" y="2667000"/>
            <a:ext cx="8382000" cy="469900"/>
          </a:xfrm>
          <a:custGeom>
            <a:avLst/>
            <a:gdLst>
              <a:gd name="T0" fmla="*/ 0 w 5280"/>
              <a:gd name="T1" fmla="*/ 248 h 296"/>
              <a:gd name="T2" fmla="*/ 2784 w 5280"/>
              <a:gd name="T3" fmla="*/ 8 h 296"/>
              <a:gd name="T4" fmla="*/ 5280 w 5280"/>
              <a:gd name="T5" fmla="*/ 296 h 296"/>
            </a:gdLst>
            <a:ahLst/>
            <a:cxnLst>
              <a:cxn ang="0">
                <a:pos x="T0" y="T1"/>
              </a:cxn>
              <a:cxn ang="0">
                <a:pos x="T2" y="T3"/>
              </a:cxn>
              <a:cxn ang="0">
                <a:pos x="T4" y="T5"/>
              </a:cxn>
            </a:cxnLst>
            <a:rect l="0" t="0" r="r" b="b"/>
            <a:pathLst>
              <a:path w="5280" h="296">
                <a:moveTo>
                  <a:pt x="0" y="248"/>
                </a:moveTo>
                <a:cubicBezTo>
                  <a:pt x="952" y="124"/>
                  <a:pt x="1904" y="0"/>
                  <a:pt x="2784" y="8"/>
                </a:cubicBezTo>
                <a:cubicBezTo>
                  <a:pt x="3664" y="16"/>
                  <a:pt x="4856" y="248"/>
                  <a:pt x="5280" y="296"/>
                </a:cubicBezTo>
              </a:path>
            </a:pathLst>
          </a:custGeom>
          <a:noFill/>
          <a:ln w="76200" cmpd="sng">
            <a:solidFill>
              <a:srgbClr val="FFFF66"/>
            </a:solidFill>
            <a:round/>
            <a:headEnd/>
            <a:tailEnd/>
          </a:ln>
          <a:effectLst>
            <a:outerShdw blurRad="63500" dist="38099" dir="2700000" algn="ctr" rotWithShape="0">
              <a:srgbClr val="6600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0260455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2952"/>
                                        </p:tgtEl>
                                        <p:attrNameLst>
                                          <p:attrName>style.visibility</p:attrName>
                                        </p:attrNameLst>
                                      </p:cBhvr>
                                      <p:to>
                                        <p:strVal val="visible"/>
                                      </p:to>
                                    </p:set>
                                    <p:animEffect transition="in" filter="strips(downLeft)">
                                      <p:cBhvr>
                                        <p:cTn id="7" dur="500"/>
                                        <p:tgtEl>
                                          <p:spTgt spid="82952"/>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2957"/>
                                        </p:tgtEl>
                                        <p:attrNameLst>
                                          <p:attrName>style.visibility</p:attrName>
                                        </p:attrNameLst>
                                      </p:cBhvr>
                                      <p:to>
                                        <p:strVal val="visible"/>
                                      </p:to>
                                    </p:set>
                                    <p:anim calcmode="lin" valueType="num">
                                      <p:cBhvr additive="base">
                                        <p:cTn id="11" dur="500" fill="hold"/>
                                        <p:tgtEl>
                                          <p:spTgt spid="82957"/>
                                        </p:tgtEl>
                                        <p:attrNameLst>
                                          <p:attrName>ppt_x</p:attrName>
                                        </p:attrNameLst>
                                      </p:cBhvr>
                                      <p:tavLst>
                                        <p:tav tm="0">
                                          <p:val>
                                            <p:strVal val="#ppt_x"/>
                                          </p:val>
                                        </p:tav>
                                        <p:tav tm="100000">
                                          <p:val>
                                            <p:strVal val="#ppt_x"/>
                                          </p:val>
                                        </p:tav>
                                      </p:tavLst>
                                    </p:anim>
                                    <p:anim calcmode="lin" valueType="num">
                                      <p:cBhvr additive="base">
                                        <p:cTn id="12" dur="500" fill="hold"/>
                                        <p:tgtEl>
                                          <p:spTgt spid="8295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954"/>
                                        </p:tgtEl>
                                        <p:attrNameLst>
                                          <p:attrName>style.visibility</p:attrName>
                                        </p:attrNameLst>
                                      </p:cBhvr>
                                      <p:to>
                                        <p:strVal val="visible"/>
                                      </p:to>
                                    </p:set>
                                    <p:animEffect transition="in" filter="fade">
                                      <p:cBhvr>
                                        <p:cTn id="17" dur="2000"/>
                                        <p:tgtEl>
                                          <p:spTgt spid="829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82955"/>
                                        </p:tgtEl>
                                        <p:attrNameLst>
                                          <p:attrName>style.visibility</p:attrName>
                                        </p:attrNameLst>
                                      </p:cBhvr>
                                      <p:to>
                                        <p:strVal val="visible"/>
                                      </p:to>
                                    </p:set>
                                    <p:anim calcmode="lin" valueType="num">
                                      <p:cBhvr>
                                        <p:cTn id="22" dur="500" fill="hold"/>
                                        <p:tgtEl>
                                          <p:spTgt spid="82955"/>
                                        </p:tgtEl>
                                        <p:attrNameLst>
                                          <p:attrName>ppt_w</p:attrName>
                                        </p:attrNameLst>
                                      </p:cBhvr>
                                      <p:tavLst>
                                        <p:tav tm="0">
                                          <p:val>
                                            <p:strVal val="#ppt_w*0.05"/>
                                          </p:val>
                                        </p:tav>
                                        <p:tav tm="100000">
                                          <p:val>
                                            <p:strVal val="#ppt_w"/>
                                          </p:val>
                                        </p:tav>
                                      </p:tavLst>
                                    </p:anim>
                                    <p:anim calcmode="lin" valueType="num">
                                      <p:cBhvr>
                                        <p:cTn id="23" dur="500" fill="hold"/>
                                        <p:tgtEl>
                                          <p:spTgt spid="82955"/>
                                        </p:tgtEl>
                                        <p:attrNameLst>
                                          <p:attrName>ppt_h</p:attrName>
                                        </p:attrNameLst>
                                      </p:cBhvr>
                                      <p:tavLst>
                                        <p:tav tm="0">
                                          <p:val>
                                            <p:strVal val="#ppt_h"/>
                                          </p:val>
                                        </p:tav>
                                        <p:tav tm="100000">
                                          <p:val>
                                            <p:strVal val="#ppt_h"/>
                                          </p:val>
                                        </p:tav>
                                      </p:tavLst>
                                    </p:anim>
                                    <p:anim calcmode="lin" valueType="num">
                                      <p:cBhvr>
                                        <p:cTn id="24" dur="500" fill="hold"/>
                                        <p:tgtEl>
                                          <p:spTgt spid="82955"/>
                                        </p:tgtEl>
                                        <p:attrNameLst>
                                          <p:attrName>ppt_x</p:attrName>
                                        </p:attrNameLst>
                                      </p:cBhvr>
                                      <p:tavLst>
                                        <p:tav tm="0">
                                          <p:val>
                                            <p:strVal val="#ppt_x-.2"/>
                                          </p:val>
                                        </p:tav>
                                        <p:tav tm="100000">
                                          <p:val>
                                            <p:strVal val="#ppt_x"/>
                                          </p:val>
                                        </p:tav>
                                      </p:tavLst>
                                    </p:anim>
                                    <p:anim calcmode="lin" valueType="num">
                                      <p:cBhvr>
                                        <p:cTn id="25" dur="500" fill="hold"/>
                                        <p:tgtEl>
                                          <p:spTgt spid="82955"/>
                                        </p:tgtEl>
                                        <p:attrNameLst>
                                          <p:attrName>ppt_y</p:attrName>
                                        </p:attrNameLst>
                                      </p:cBhvr>
                                      <p:tavLst>
                                        <p:tav tm="0">
                                          <p:val>
                                            <p:strVal val="#ppt_y"/>
                                          </p:val>
                                        </p:tav>
                                        <p:tav tm="100000">
                                          <p:val>
                                            <p:strVal val="#ppt_y"/>
                                          </p:val>
                                        </p:tav>
                                      </p:tavLst>
                                    </p:anim>
                                    <p:animEffect transition="in" filter="fade">
                                      <p:cBhvr>
                                        <p:cTn id="26" dur="500"/>
                                        <p:tgtEl>
                                          <p:spTgt spid="8295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2956"/>
                                        </p:tgtEl>
                                        <p:attrNameLst>
                                          <p:attrName>style.visibility</p:attrName>
                                        </p:attrNameLst>
                                      </p:cBhvr>
                                      <p:to>
                                        <p:strVal val="visible"/>
                                      </p:to>
                                    </p:set>
                                    <p:animEffect transition="in" filter="checkerboard(across)">
                                      <p:cBhvr>
                                        <p:cTn id="31" dur="500"/>
                                        <p:tgtEl>
                                          <p:spTgt spid="8295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nodeType="clickEffect">
                                  <p:stCondLst>
                                    <p:cond delay="0"/>
                                  </p:stCondLst>
                                  <p:childTnLst>
                                    <p:set>
                                      <p:cBhvr>
                                        <p:cTn id="35" dur="1" fill="hold">
                                          <p:stCondLst>
                                            <p:cond delay="0"/>
                                          </p:stCondLst>
                                        </p:cTn>
                                        <p:tgtEl>
                                          <p:spTgt spid="82958"/>
                                        </p:tgtEl>
                                        <p:attrNameLst>
                                          <p:attrName>style.visibility</p:attrName>
                                        </p:attrNameLst>
                                      </p:cBhvr>
                                      <p:to>
                                        <p:strVal val="visible"/>
                                      </p:to>
                                    </p:set>
                                    <p:anim calcmode="lin" valueType="num">
                                      <p:cBhvr>
                                        <p:cTn id="36" dur="1000" fill="hold"/>
                                        <p:tgtEl>
                                          <p:spTgt spid="82958"/>
                                        </p:tgtEl>
                                        <p:attrNameLst>
                                          <p:attrName>ppt_x</p:attrName>
                                        </p:attrNameLst>
                                      </p:cBhvr>
                                      <p:tavLst>
                                        <p:tav tm="0">
                                          <p:val>
                                            <p:strVal val="#ppt_x-.2"/>
                                          </p:val>
                                        </p:tav>
                                        <p:tav tm="100000">
                                          <p:val>
                                            <p:strVal val="#ppt_x"/>
                                          </p:val>
                                        </p:tav>
                                      </p:tavLst>
                                    </p:anim>
                                    <p:anim calcmode="lin" valueType="num">
                                      <p:cBhvr>
                                        <p:cTn id="37" dur="1000" fill="hold"/>
                                        <p:tgtEl>
                                          <p:spTgt spid="8295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2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2" grpId="0"/>
      <p:bldP spid="82954" grpId="0"/>
      <p:bldP spid="82955" grpId="0"/>
      <p:bldP spid="82956" grpId="0"/>
      <p:bldP spid="8295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1145" name="Picture 9" descr="map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3548063" cy="4724400"/>
          </a:xfrm>
          <a:prstGeom prst="rect">
            <a:avLst/>
          </a:prstGeom>
          <a:noFill/>
          <a:ln w="9525">
            <a:solidFill>
              <a:srgbClr val="660066"/>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91141" name="Text Box 5"/>
          <p:cNvSpPr txBox="1">
            <a:spLocks noChangeArrowheads="1"/>
          </p:cNvSpPr>
          <p:nvPr/>
        </p:nvSpPr>
        <p:spPr bwMode="auto">
          <a:xfrm>
            <a:off x="685800" y="636588"/>
            <a:ext cx="6172216" cy="64633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r" defTabSz="914400" rtl="1" eaLnBrk="1" fontAlgn="base" latinLnBrk="0" hangingPunct="1">
              <a:lnSpc>
                <a:spcPct val="100000"/>
              </a:lnSpc>
              <a:spcBef>
                <a:spcPct val="0"/>
              </a:spcBef>
              <a:spcAft>
                <a:spcPct val="0"/>
              </a:spcAft>
              <a:buClr>
                <a:srgbClr val="660066"/>
              </a:buClr>
              <a:buSzTx/>
              <a:buFont typeface="Wingdings" charset="0"/>
              <a:buChar char="v"/>
              <a:tabLst/>
              <a:defRPr/>
            </a:pPr>
            <a:r>
              <a:rPr lang="ar-JO" sz="3600" b="1" dirty="0">
                <a:solidFill>
                  <a:srgbClr val="660033"/>
                </a:solidFill>
                <a:effectLst>
                  <a:outerShdw blurRad="38100" dist="38100" dir="2700000" algn="tl">
                    <a:srgbClr val="DDDDDD"/>
                  </a:outerShdw>
                </a:effectLst>
                <a:latin typeface="Arial" charset="0"/>
                <a:cs typeface="Arial" charset="0"/>
              </a:rPr>
              <a:t>تم تسمية الطفل مسبقاً </a:t>
            </a:r>
            <a:endPar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91142" name="Text Box 6"/>
          <p:cNvSpPr txBox="1">
            <a:spLocks noChangeArrowheads="1"/>
          </p:cNvSpPr>
          <p:nvPr/>
        </p:nvSpPr>
        <p:spPr bwMode="auto">
          <a:xfrm>
            <a:off x="2571736" y="1981200"/>
            <a:ext cx="3071834" cy="286232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660066"/>
                </a:solidFill>
                <a:miter lim="800000"/>
                <a:headEnd/>
                <a:tailEnd/>
              </a14:hiddenLine>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a:t>
            </a:r>
            <a:r>
              <a:rPr kumimoji="0" lang="ar-JO"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ولد في </a:t>
            </a:r>
          </a:p>
          <a:p>
            <a:pPr marL="0" marR="0" lvl="0" indent="0" algn="ctr" defTabSz="914400" rtl="1" eaLnBrk="1" fontAlgn="base" latinLnBrk="0" hangingPunct="1">
              <a:lnSpc>
                <a:spcPct val="100000"/>
              </a:lnSpc>
              <a:spcBef>
                <a:spcPct val="0"/>
              </a:spcBef>
              <a:spcAft>
                <a:spcPct val="0"/>
              </a:spcAft>
              <a:buClr>
                <a:srgbClr val="660033"/>
              </a:buClr>
              <a:buSzTx/>
              <a:tabLst/>
              <a:defRPr/>
            </a:pPr>
            <a:r>
              <a:rPr kumimoji="0" lang="ar-JO"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بيت لحم </a:t>
            </a:r>
          </a:p>
          <a:p>
            <a:pPr marL="0" marR="0" lvl="0" indent="0" algn="ctr" defTabSz="914400" rtl="1" eaLnBrk="1" fontAlgn="base" latinLnBrk="0" hangingPunct="1">
              <a:lnSpc>
                <a:spcPct val="100000"/>
              </a:lnSpc>
              <a:spcBef>
                <a:spcPct val="0"/>
              </a:spcBef>
              <a:spcAft>
                <a:spcPct val="0"/>
              </a:spcAft>
              <a:buClr>
                <a:srgbClr val="660033"/>
              </a:buClr>
              <a:buSzTx/>
              <a:tabLst/>
              <a:defRPr/>
            </a:pPr>
            <a:r>
              <a:rPr kumimoji="0" lang="ar-JO"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زمن الملك </a:t>
            </a:r>
          </a:p>
          <a:p>
            <a:pPr marL="0" marR="0" lvl="0" indent="0" algn="ctr" defTabSz="914400" rtl="1" eaLnBrk="1" fontAlgn="base" latinLnBrk="0" hangingPunct="1">
              <a:lnSpc>
                <a:spcPct val="100000"/>
              </a:lnSpc>
              <a:spcBef>
                <a:spcPct val="0"/>
              </a:spcBef>
              <a:spcAft>
                <a:spcPct val="0"/>
              </a:spcAft>
              <a:buClr>
                <a:srgbClr val="660033"/>
              </a:buClr>
              <a:buSzTx/>
              <a:tabLst/>
              <a:defRPr/>
            </a:pPr>
            <a:r>
              <a:rPr kumimoji="0" lang="ar-JO"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هيرودس</a:t>
            </a:r>
            <a:endPar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
                <a:srgbClr val="660033"/>
              </a:buClr>
              <a:buSzTx/>
              <a:buFont typeface="Wingdings" charset="0"/>
              <a:buNone/>
              <a:tabLst/>
              <a:defRPr/>
            </a:pPr>
            <a:endPar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91143" name="Text Box 7"/>
          <p:cNvSpPr txBox="1">
            <a:spLocks noChangeArrowheads="1"/>
          </p:cNvSpPr>
          <p:nvPr/>
        </p:nvSpPr>
        <p:spPr bwMode="auto">
          <a:xfrm>
            <a:off x="228600" y="5486400"/>
            <a:ext cx="4738798" cy="64633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r" defTabSz="914400" rtl="1" eaLnBrk="1" fontAlgn="base" latinLnBrk="0" hangingPunct="1">
              <a:lnSpc>
                <a:spcPct val="100000"/>
              </a:lnSpc>
              <a:spcBef>
                <a:spcPct val="0"/>
              </a:spcBef>
              <a:spcAft>
                <a:spcPct val="0"/>
              </a:spcAft>
              <a:buClr>
                <a:srgbClr val="660033"/>
              </a:buClr>
              <a:buSzTx/>
              <a:buFont typeface="Wingdings" charset="0"/>
              <a:buChar char="v"/>
              <a:tabLst/>
              <a:defRPr/>
            </a:pPr>
            <a:r>
              <a:rPr lang="ar-JO" sz="3600" b="1" dirty="0">
                <a:solidFill>
                  <a:srgbClr val="660033"/>
                </a:solidFill>
                <a:effectLst>
                  <a:outerShdw blurRad="38100" dist="38100" dir="2700000" algn="tl">
                    <a:srgbClr val="DDDDDD"/>
                  </a:outerShdw>
                </a:effectLst>
                <a:latin typeface="Arial" charset="0"/>
                <a:cs typeface="Arial" charset="0"/>
              </a:rPr>
              <a:t>استقرت العائلة في الناصرة </a:t>
            </a:r>
            <a:endPar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endParaRPr>
          </a:p>
        </p:txBody>
      </p:sp>
      <p:pic>
        <p:nvPicPr>
          <p:cNvPr id="91144" name="Picture 8" descr="augus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743200"/>
            <a:ext cx="1878013" cy="2133600"/>
          </a:xfrm>
          <a:prstGeom prst="rect">
            <a:avLst/>
          </a:prstGeom>
          <a:noFill/>
          <a:ln w="9525">
            <a:solidFill>
              <a:schemeClr val="bg1"/>
            </a:solidFill>
            <a:miter lim="800000"/>
            <a:headEnd/>
            <a:tailEnd/>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rgbClr val="FFFFFF"/>
                </a:solidFill>
              </a14:hiddenFill>
            </a:ext>
          </a:extLst>
        </p:spPr>
      </p:pic>
      <p:sp>
        <p:nvSpPr>
          <p:cNvPr id="91146" name="Text Box 10"/>
          <p:cNvSpPr txBox="1">
            <a:spLocks noChangeArrowheads="1"/>
          </p:cNvSpPr>
          <p:nvPr/>
        </p:nvSpPr>
        <p:spPr bwMode="auto">
          <a:xfrm>
            <a:off x="7086600" y="5334000"/>
            <a:ext cx="782587" cy="369332"/>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بيت لحم</a:t>
            </a:r>
            <a:endParaRPr kumimoji="0" lang="en-US" sz="1800" b="1" i="0" u="none" strike="noStrike" kern="1200" cap="none" spc="0" normalizeH="0" baseline="0" noProof="0" dirty="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1147" name="Text Box 11"/>
          <p:cNvSpPr txBox="1">
            <a:spLocks noChangeArrowheads="1"/>
          </p:cNvSpPr>
          <p:nvPr/>
        </p:nvSpPr>
        <p:spPr bwMode="auto">
          <a:xfrm>
            <a:off x="7467600" y="2667000"/>
            <a:ext cx="761747" cy="369332"/>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الناصرة</a:t>
            </a:r>
            <a:endParaRPr kumimoji="0" lang="en-US" sz="1800" b="1" i="0" u="none" strike="noStrike" kern="1200" cap="none" spc="0" normalizeH="0" baseline="0" noProof="0" dirty="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8187130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1141"/>
                                        </p:tgtEl>
                                        <p:attrNameLst>
                                          <p:attrName>style.visibility</p:attrName>
                                        </p:attrNameLst>
                                      </p:cBhvr>
                                      <p:to>
                                        <p:strVal val="visible"/>
                                      </p:to>
                                    </p:set>
                                    <p:anim calcmode="lin" valueType="num">
                                      <p:cBhvr>
                                        <p:cTn id="7" dur="1000" fill="hold"/>
                                        <p:tgtEl>
                                          <p:spTgt spid="91141"/>
                                        </p:tgtEl>
                                        <p:attrNameLst>
                                          <p:attrName>ppt_x</p:attrName>
                                        </p:attrNameLst>
                                      </p:cBhvr>
                                      <p:tavLst>
                                        <p:tav tm="0">
                                          <p:val>
                                            <p:strVal val="#ppt_x-.2"/>
                                          </p:val>
                                        </p:tav>
                                        <p:tav tm="100000">
                                          <p:val>
                                            <p:strVal val="#ppt_x"/>
                                          </p:val>
                                        </p:tav>
                                      </p:tavLst>
                                    </p:anim>
                                    <p:anim calcmode="lin" valueType="num">
                                      <p:cBhvr>
                                        <p:cTn id="8" dur="1000" fill="hold"/>
                                        <p:tgtEl>
                                          <p:spTgt spid="911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911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1142"/>
                                        </p:tgtEl>
                                        <p:attrNameLst>
                                          <p:attrName>style.visibility</p:attrName>
                                        </p:attrNameLst>
                                      </p:cBhvr>
                                      <p:to>
                                        <p:strVal val="visible"/>
                                      </p:to>
                                    </p:set>
                                    <p:animEffect transition="in" filter="randombar(horizontal)">
                                      <p:cBhvr>
                                        <p:cTn id="14" dur="500"/>
                                        <p:tgtEl>
                                          <p:spTgt spid="911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91144"/>
                                        </p:tgtEl>
                                        <p:attrNameLst>
                                          <p:attrName>style.visibility</p:attrName>
                                        </p:attrNameLst>
                                      </p:cBhvr>
                                      <p:to>
                                        <p:strVal val="visible"/>
                                      </p:to>
                                    </p:set>
                                    <p:anim calcmode="lin" valueType="num">
                                      <p:cBhvr>
                                        <p:cTn id="19" dur="1000" fill="hold"/>
                                        <p:tgtEl>
                                          <p:spTgt spid="91144"/>
                                        </p:tgtEl>
                                        <p:attrNameLst>
                                          <p:attrName>ppt_x</p:attrName>
                                        </p:attrNameLst>
                                      </p:cBhvr>
                                      <p:tavLst>
                                        <p:tav tm="0">
                                          <p:val>
                                            <p:strVal val="#ppt_x-.2"/>
                                          </p:val>
                                        </p:tav>
                                        <p:tav tm="100000">
                                          <p:val>
                                            <p:strVal val="#ppt_x"/>
                                          </p:val>
                                        </p:tav>
                                      </p:tavLst>
                                    </p:anim>
                                    <p:anim calcmode="lin" valueType="num">
                                      <p:cBhvr>
                                        <p:cTn id="20" dur="1000" fill="hold"/>
                                        <p:tgtEl>
                                          <p:spTgt spid="9114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1144"/>
                                        </p:tgtEl>
                                      </p:cBhvr>
                                    </p:animEffect>
                                  </p:childTnLst>
                                </p:cTn>
                              </p:par>
                            </p:childTnLst>
                          </p:cTn>
                        </p:par>
                        <p:par>
                          <p:cTn id="22" fill="hold" nodeType="afterGroup">
                            <p:stCondLst>
                              <p:cond delay="1000"/>
                            </p:stCondLst>
                            <p:childTnLst>
                              <p:par>
                                <p:cTn id="23" presetID="29" presetClass="entr" presetSubtype="0" fill="hold" nodeType="afterEffect">
                                  <p:stCondLst>
                                    <p:cond delay="0"/>
                                  </p:stCondLst>
                                  <p:childTnLst>
                                    <p:set>
                                      <p:cBhvr>
                                        <p:cTn id="24" dur="1" fill="hold">
                                          <p:stCondLst>
                                            <p:cond delay="0"/>
                                          </p:stCondLst>
                                        </p:cTn>
                                        <p:tgtEl>
                                          <p:spTgt spid="91145"/>
                                        </p:tgtEl>
                                        <p:attrNameLst>
                                          <p:attrName>style.visibility</p:attrName>
                                        </p:attrNameLst>
                                      </p:cBhvr>
                                      <p:to>
                                        <p:strVal val="visible"/>
                                      </p:to>
                                    </p:set>
                                    <p:anim calcmode="lin" valueType="num">
                                      <p:cBhvr>
                                        <p:cTn id="25" dur="1000" fill="hold"/>
                                        <p:tgtEl>
                                          <p:spTgt spid="91145"/>
                                        </p:tgtEl>
                                        <p:attrNameLst>
                                          <p:attrName>ppt_x</p:attrName>
                                        </p:attrNameLst>
                                      </p:cBhvr>
                                      <p:tavLst>
                                        <p:tav tm="0">
                                          <p:val>
                                            <p:strVal val="#ppt_x-.2"/>
                                          </p:val>
                                        </p:tav>
                                        <p:tav tm="100000">
                                          <p:val>
                                            <p:strVal val="#ppt_x"/>
                                          </p:val>
                                        </p:tav>
                                      </p:tavLst>
                                    </p:anim>
                                    <p:anim calcmode="lin" valueType="num">
                                      <p:cBhvr>
                                        <p:cTn id="26" dur="1000" fill="hold"/>
                                        <p:tgtEl>
                                          <p:spTgt spid="9114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91145"/>
                                        </p:tgtEl>
                                      </p:cBhvr>
                                    </p:animEffect>
                                  </p:childTnLst>
                                </p:cTn>
                              </p:par>
                            </p:childTnLst>
                          </p:cTn>
                        </p:par>
                        <p:par>
                          <p:cTn id="28" fill="hold" nodeType="afterGroup">
                            <p:stCondLst>
                              <p:cond delay="2000"/>
                            </p:stCondLst>
                            <p:childTnLst>
                              <p:par>
                                <p:cTn id="29" presetID="54" presetClass="entr" presetSubtype="0" accel="100000" fill="hold" grpId="0" nodeType="afterEffect">
                                  <p:stCondLst>
                                    <p:cond delay="0"/>
                                  </p:stCondLst>
                                  <p:childTnLst>
                                    <p:set>
                                      <p:cBhvr>
                                        <p:cTn id="30" dur="1" fill="hold">
                                          <p:stCondLst>
                                            <p:cond delay="0"/>
                                          </p:stCondLst>
                                        </p:cTn>
                                        <p:tgtEl>
                                          <p:spTgt spid="91146"/>
                                        </p:tgtEl>
                                        <p:attrNameLst>
                                          <p:attrName>style.visibility</p:attrName>
                                        </p:attrNameLst>
                                      </p:cBhvr>
                                      <p:to>
                                        <p:strVal val="visible"/>
                                      </p:to>
                                    </p:set>
                                    <p:anim calcmode="lin" valueType="num">
                                      <p:cBhvr>
                                        <p:cTn id="31" dur="500" fill="hold"/>
                                        <p:tgtEl>
                                          <p:spTgt spid="91146"/>
                                        </p:tgtEl>
                                        <p:attrNameLst>
                                          <p:attrName>ppt_w</p:attrName>
                                        </p:attrNameLst>
                                      </p:cBhvr>
                                      <p:tavLst>
                                        <p:tav tm="0">
                                          <p:val>
                                            <p:strVal val="#ppt_w*0.05"/>
                                          </p:val>
                                        </p:tav>
                                        <p:tav tm="100000">
                                          <p:val>
                                            <p:strVal val="#ppt_w"/>
                                          </p:val>
                                        </p:tav>
                                      </p:tavLst>
                                    </p:anim>
                                    <p:anim calcmode="lin" valueType="num">
                                      <p:cBhvr>
                                        <p:cTn id="32" dur="500" fill="hold"/>
                                        <p:tgtEl>
                                          <p:spTgt spid="91146"/>
                                        </p:tgtEl>
                                        <p:attrNameLst>
                                          <p:attrName>ppt_h</p:attrName>
                                        </p:attrNameLst>
                                      </p:cBhvr>
                                      <p:tavLst>
                                        <p:tav tm="0">
                                          <p:val>
                                            <p:strVal val="#ppt_h"/>
                                          </p:val>
                                        </p:tav>
                                        <p:tav tm="100000">
                                          <p:val>
                                            <p:strVal val="#ppt_h"/>
                                          </p:val>
                                        </p:tav>
                                      </p:tavLst>
                                    </p:anim>
                                    <p:anim calcmode="lin" valueType="num">
                                      <p:cBhvr>
                                        <p:cTn id="33" dur="500" fill="hold"/>
                                        <p:tgtEl>
                                          <p:spTgt spid="91146"/>
                                        </p:tgtEl>
                                        <p:attrNameLst>
                                          <p:attrName>ppt_x</p:attrName>
                                        </p:attrNameLst>
                                      </p:cBhvr>
                                      <p:tavLst>
                                        <p:tav tm="0">
                                          <p:val>
                                            <p:strVal val="#ppt_x-.2"/>
                                          </p:val>
                                        </p:tav>
                                        <p:tav tm="100000">
                                          <p:val>
                                            <p:strVal val="#ppt_x"/>
                                          </p:val>
                                        </p:tav>
                                      </p:tavLst>
                                    </p:anim>
                                    <p:anim calcmode="lin" valueType="num">
                                      <p:cBhvr>
                                        <p:cTn id="34" dur="500" fill="hold"/>
                                        <p:tgtEl>
                                          <p:spTgt spid="91146"/>
                                        </p:tgtEl>
                                        <p:attrNameLst>
                                          <p:attrName>ppt_y</p:attrName>
                                        </p:attrNameLst>
                                      </p:cBhvr>
                                      <p:tavLst>
                                        <p:tav tm="0">
                                          <p:val>
                                            <p:strVal val="#ppt_y"/>
                                          </p:val>
                                        </p:tav>
                                        <p:tav tm="100000">
                                          <p:val>
                                            <p:strVal val="#ppt_y"/>
                                          </p:val>
                                        </p:tav>
                                      </p:tavLst>
                                    </p:anim>
                                    <p:animEffect transition="in" filter="fade">
                                      <p:cBhvr>
                                        <p:cTn id="35" dur="500"/>
                                        <p:tgtEl>
                                          <p:spTgt spid="9114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91143"/>
                                        </p:tgtEl>
                                        <p:attrNameLst>
                                          <p:attrName>style.visibility</p:attrName>
                                        </p:attrNameLst>
                                      </p:cBhvr>
                                      <p:to>
                                        <p:strVal val="visible"/>
                                      </p:to>
                                    </p:set>
                                    <p:animEffect transition="in" filter="wedge">
                                      <p:cBhvr>
                                        <p:cTn id="40" dur="1000"/>
                                        <p:tgtEl>
                                          <p:spTgt spid="911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91147"/>
                                        </p:tgtEl>
                                        <p:attrNameLst>
                                          <p:attrName>style.visibility</p:attrName>
                                        </p:attrNameLst>
                                      </p:cBhvr>
                                      <p:to>
                                        <p:strVal val="visible"/>
                                      </p:to>
                                    </p:set>
                                    <p:anim calcmode="lin" valueType="num">
                                      <p:cBhvr>
                                        <p:cTn id="45" dur="1000" fill="hold"/>
                                        <p:tgtEl>
                                          <p:spTgt spid="91147"/>
                                        </p:tgtEl>
                                        <p:attrNameLst>
                                          <p:attrName>ppt_x</p:attrName>
                                        </p:attrNameLst>
                                      </p:cBhvr>
                                      <p:tavLst>
                                        <p:tav tm="0">
                                          <p:val>
                                            <p:strVal val="#ppt_x-.2"/>
                                          </p:val>
                                        </p:tav>
                                        <p:tav tm="100000">
                                          <p:val>
                                            <p:strVal val="#ppt_x"/>
                                          </p:val>
                                        </p:tav>
                                      </p:tavLst>
                                    </p:anim>
                                    <p:anim calcmode="lin" valueType="num">
                                      <p:cBhvr>
                                        <p:cTn id="46" dur="1000" fill="hold"/>
                                        <p:tgtEl>
                                          <p:spTgt spid="9114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1" grpId="0"/>
      <p:bldP spid="91142" grpId="0"/>
      <p:bldP spid="91143" grpId="0"/>
      <p:bldP spid="91146" grpId="0" animBg="1"/>
      <p:bldP spid="9114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8071" name="Text Box 7"/>
          <p:cNvSpPr txBox="1">
            <a:spLocks noChangeArrowheads="1"/>
          </p:cNvSpPr>
          <p:nvPr/>
        </p:nvSpPr>
        <p:spPr bwMode="auto">
          <a:xfrm>
            <a:off x="4495800" y="2895600"/>
            <a:ext cx="3719538"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التنبؤ بولادة يوحنا</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8073" name="Text Box 9"/>
          <p:cNvSpPr txBox="1">
            <a:spLocks noChangeArrowheads="1"/>
          </p:cNvSpPr>
          <p:nvPr/>
        </p:nvSpPr>
        <p:spPr bwMode="auto">
          <a:xfrm>
            <a:off x="4724400" y="3519488"/>
            <a:ext cx="3562376"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التنبؤ بولادة يسوع</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8077" name="Text Box 13"/>
          <p:cNvSpPr txBox="1">
            <a:spLocks noChangeArrowheads="1"/>
          </p:cNvSpPr>
          <p:nvPr/>
        </p:nvSpPr>
        <p:spPr bwMode="auto">
          <a:xfrm>
            <a:off x="5334000" y="5181600"/>
            <a:ext cx="37607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&amp; Elizabeth met</a:t>
            </a:r>
          </a:p>
        </p:txBody>
      </p:sp>
      <p:sp>
        <p:nvSpPr>
          <p:cNvPr id="88078" name="Freeform 14"/>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0" name="Oval 6"/>
          <p:cNvSpPr>
            <a:spLocks noChangeArrowheads="1"/>
          </p:cNvSpPr>
          <p:nvPr/>
        </p:nvSpPr>
        <p:spPr bwMode="auto">
          <a:xfrm>
            <a:off x="4038600" y="3048000"/>
            <a:ext cx="304800" cy="304800"/>
          </a:xfrm>
          <a:prstGeom prst="ellipse">
            <a:avLst/>
          </a:prstGeom>
          <a:solidFill>
            <a:schemeClr val="accent1"/>
          </a:solidFill>
          <a:ln w="9525">
            <a:solidFill>
              <a:schemeClr val="accent2"/>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2" name="Oval 8"/>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4" name="Oval 10"/>
          <p:cNvSpPr>
            <a:spLocks noChangeArrowheads="1"/>
          </p:cNvSpPr>
          <p:nvPr/>
        </p:nvSpPr>
        <p:spPr bwMode="auto">
          <a:xfrm>
            <a:off x="4800600" y="4572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69" name="Text Box 5"/>
          <p:cNvSpPr txBox="1">
            <a:spLocks noChangeArrowheads="1"/>
          </p:cNvSpPr>
          <p:nvPr/>
        </p:nvSpPr>
        <p:spPr bwMode="auto">
          <a:xfrm>
            <a:off x="3035396" y="152400"/>
            <a:ext cx="3230373" cy="1200329"/>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الخط الزمني</a:t>
            </a:r>
            <a:endParaRPr kumimoji="0" lang="en-US" sz="36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لأحداث طفولة يسوع</a:t>
            </a:r>
            <a:endParaRPr kumimoji="0" lang="en-US" sz="36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endParaRPr>
          </a:p>
        </p:txBody>
      </p:sp>
      <p:sp>
        <p:nvSpPr>
          <p:cNvPr id="88079" name="Text Box 15"/>
          <p:cNvSpPr txBox="1">
            <a:spLocks noChangeArrowheads="1"/>
          </p:cNvSpPr>
          <p:nvPr/>
        </p:nvSpPr>
        <p:spPr bwMode="auto">
          <a:xfrm>
            <a:off x="685800" y="1687513"/>
            <a:ext cx="821059" cy="707886"/>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4000" b="1" dirty="0">
                <a:solidFill>
                  <a:srgbClr val="FF7C80"/>
                </a:solidFill>
                <a:effectLst>
                  <a:outerShdw blurRad="38100" dist="38100" dir="2700000" algn="tl">
                    <a:srgbClr val="000000"/>
                  </a:outerShdw>
                </a:effectLst>
                <a:latin typeface="Algerian" charset="0"/>
                <a:cs typeface="Arial" charset="0"/>
              </a:rPr>
              <a:t>متى</a:t>
            </a:r>
          </a:p>
        </p:txBody>
      </p:sp>
      <p:sp>
        <p:nvSpPr>
          <p:cNvPr id="88080" name="Text Box 16"/>
          <p:cNvSpPr txBox="1">
            <a:spLocks noChangeArrowheads="1"/>
          </p:cNvSpPr>
          <p:nvPr/>
        </p:nvSpPr>
        <p:spPr bwMode="auto">
          <a:xfrm>
            <a:off x="6019800" y="1889125"/>
            <a:ext cx="813043" cy="707886"/>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لوقا</a:t>
            </a:r>
            <a:endParaRPr kumimoji="0" lang="en-US" sz="4000" b="1" i="0" u="none" strike="noStrike" kern="1200" cap="none" spc="0" normalizeH="0" baseline="0" noProof="0" dirty="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endParaRPr>
          </a:p>
        </p:txBody>
      </p:sp>
      <p:sp>
        <p:nvSpPr>
          <p:cNvPr id="88076" name="Oval 12"/>
          <p:cNvSpPr>
            <a:spLocks noChangeArrowheads="1"/>
          </p:cNvSpPr>
          <p:nvPr/>
        </p:nvSpPr>
        <p:spPr bwMode="auto">
          <a:xfrm>
            <a:off x="5029200" y="5334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81" name="Text Box 17"/>
          <p:cNvSpPr txBox="1">
            <a:spLocks noChangeArrowheads="1"/>
          </p:cNvSpPr>
          <p:nvPr/>
        </p:nvSpPr>
        <p:spPr bwMode="auto">
          <a:xfrm>
            <a:off x="1828800" y="4419600"/>
            <a:ext cx="1317990" cy="52322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حمل مريم</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8083" name="Freeform 19"/>
          <p:cNvSpPr>
            <a:spLocks/>
          </p:cNvSpPr>
          <p:nvPr/>
        </p:nvSpPr>
        <p:spPr bwMode="auto">
          <a:xfrm>
            <a:off x="990600" y="1435100"/>
            <a:ext cx="7696200" cy="165100"/>
          </a:xfrm>
          <a:custGeom>
            <a:avLst/>
            <a:gdLst>
              <a:gd name="T0" fmla="*/ 0 w 4848"/>
              <a:gd name="T1" fmla="*/ 104 h 104"/>
              <a:gd name="T2" fmla="*/ 2304 w 4848"/>
              <a:gd name="T3" fmla="*/ 8 h 104"/>
              <a:gd name="T4" fmla="*/ 4848 w 4848"/>
              <a:gd name="T5" fmla="*/ 56 h 104"/>
            </a:gdLst>
            <a:ahLst/>
            <a:cxnLst>
              <a:cxn ang="0">
                <a:pos x="T0" y="T1"/>
              </a:cxn>
              <a:cxn ang="0">
                <a:pos x="T2" y="T3"/>
              </a:cxn>
              <a:cxn ang="0">
                <a:pos x="T4" y="T5"/>
              </a:cxn>
            </a:cxnLst>
            <a:rect l="0" t="0" r="r" b="b"/>
            <a:pathLst>
              <a:path w="4848" h="104">
                <a:moveTo>
                  <a:pt x="0" y="104"/>
                </a:moveTo>
                <a:cubicBezTo>
                  <a:pt x="748" y="60"/>
                  <a:pt x="1496" y="16"/>
                  <a:pt x="2304" y="8"/>
                </a:cubicBezTo>
                <a:cubicBezTo>
                  <a:pt x="3112" y="0"/>
                  <a:pt x="4424" y="48"/>
                  <a:pt x="4848" y="56"/>
                </a:cubicBezTo>
              </a:path>
            </a:pathLst>
          </a:custGeom>
          <a:noFill/>
          <a:ln w="38100" cmpd="sng">
            <a:solidFill>
              <a:srgbClr val="00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8084" name="Picture 20" descr="Andrea Del Sarto - The Annunciation of Gabriel to Mary (Luke 1:27-38), Florence, Italy, 1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590800"/>
            <a:ext cx="2743200" cy="1566863"/>
          </a:xfrm>
          <a:prstGeom prst="rect">
            <a:avLst/>
          </a:prstGeom>
          <a:noFill/>
          <a:ln w="9525">
            <a:solidFill>
              <a:schemeClr val="bg1"/>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88085" name="Picture 21" descr="http://www.wels.net/wmc/Downloads/163.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10800000" flipV="1">
            <a:off x="5562600" y="4237038"/>
            <a:ext cx="3200400" cy="2562225"/>
          </a:xfrm>
          <a:prstGeom prst="rect">
            <a:avLst/>
          </a:prstGeom>
          <a:noFill/>
          <a:ln w="9525">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981362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Effect transition="in" filter="checkerboard(down)">
                                      <p:cBhvr>
                                        <p:cTn id="7" dur="500"/>
                                        <p:tgtEl>
                                          <p:spTgt spid="880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8083"/>
                                        </p:tgtEl>
                                        <p:attrNameLst>
                                          <p:attrName>style.visibility</p:attrName>
                                        </p:attrNameLst>
                                      </p:cBhvr>
                                      <p:to>
                                        <p:strVal val="visible"/>
                                      </p:to>
                                    </p:set>
                                    <p:anim calcmode="lin" valueType="num">
                                      <p:cBhvr additive="base">
                                        <p:cTn id="12" dur="500" fill="hold"/>
                                        <p:tgtEl>
                                          <p:spTgt spid="88083"/>
                                        </p:tgtEl>
                                        <p:attrNameLst>
                                          <p:attrName>ppt_x</p:attrName>
                                        </p:attrNameLst>
                                      </p:cBhvr>
                                      <p:tavLst>
                                        <p:tav tm="0">
                                          <p:val>
                                            <p:strVal val="0-#ppt_w/2"/>
                                          </p:val>
                                        </p:tav>
                                        <p:tav tm="100000">
                                          <p:val>
                                            <p:strVal val="#ppt_x"/>
                                          </p:val>
                                        </p:tav>
                                      </p:tavLst>
                                    </p:anim>
                                    <p:anim calcmode="lin" valueType="num">
                                      <p:cBhvr additive="base">
                                        <p:cTn id="13" dur="500" fill="hold"/>
                                        <p:tgtEl>
                                          <p:spTgt spid="88083"/>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8078"/>
                                        </p:tgtEl>
                                        <p:attrNameLst>
                                          <p:attrName>style.visibility</p:attrName>
                                        </p:attrNameLst>
                                      </p:cBhvr>
                                      <p:to>
                                        <p:strVal val="visible"/>
                                      </p:to>
                                    </p:set>
                                    <p:anim calcmode="lin" valueType="num">
                                      <p:cBhvr additive="base">
                                        <p:cTn id="16" dur="500" fill="hold"/>
                                        <p:tgtEl>
                                          <p:spTgt spid="88078"/>
                                        </p:tgtEl>
                                        <p:attrNameLst>
                                          <p:attrName>ppt_x</p:attrName>
                                        </p:attrNameLst>
                                      </p:cBhvr>
                                      <p:tavLst>
                                        <p:tav tm="0">
                                          <p:val>
                                            <p:strVal val="#ppt_x"/>
                                          </p:val>
                                        </p:tav>
                                        <p:tav tm="100000">
                                          <p:val>
                                            <p:strVal val="#ppt_x"/>
                                          </p:val>
                                        </p:tav>
                                      </p:tavLst>
                                    </p:anim>
                                    <p:anim calcmode="lin" valueType="num">
                                      <p:cBhvr additive="base">
                                        <p:cTn id="17" dur="500" fill="hold"/>
                                        <p:tgtEl>
                                          <p:spTgt spid="88078"/>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29" presetClass="entr" presetSubtype="0" fill="hold" grpId="0" nodeType="afterEffect">
                                  <p:stCondLst>
                                    <p:cond delay="0"/>
                                  </p:stCondLst>
                                  <p:childTnLst>
                                    <p:set>
                                      <p:cBhvr>
                                        <p:cTn id="20" dur="1" fill="hold">
                                          <p:stCondLst>
                                            <p:cond delay="0"/>
                                          </p:stCondLst>
                                        </p:cTn>
                                        <p:tgtEl>
                                          <p:spTgt spid="88079"/>
                                        </p:tgtEl>
                                        <p:attrNameLst>
                                          <p:attrName>style.visibility</p:attrName>
                                        </p:attrNameLst>
                                      </p:cBhvr>
                                      <p:to>
                                        <p:strVal val="visible"/>
                                      </p:to>
                                    </p:set>
                                    <p:anim calcmode="lin" valueType="num">
                                      <p:cBhvr>
                                        <p:cTn id="21" dur="1000" fill="hold"/>
                                        <p:tgtEl>
                                          <p:spTgt spid="88079"/>
                                        </p:tgtEl>
                                        <p:attrNameLst>
                                          <p:attrName>ppt_x</p:attrName>
                                        </p:attrNameLst>
                                      </p:cBhvr>
                                      <p:tavLst>
                                        <p:tav tm="0">
                                          <p:val>
                                            <p:strVal val="#ppt_x-.2"/>
                                          </p:val>
                                        </p:tav>
                                        <p:tav tm="100000">
                                          <p:val>
                                            <p:strVal val="#ppt_x"/>
                                          </p:val>
                                        </p:tav>
                                      </p:tavLst>
                                    </p:anim>
                                    <p:anim calcmode="lin" valueType="num">
                                      <p:cBhvr>
                                        <p:cTn id="22" dur="1000" fill="hold"/>
                                        <p:tgtEl>
                                          <p:spTgt spid="8807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8079"/>
                                        </p:tgtEl>
                                      </p:cBhvr>
                                    </p:animEffect>
                                  </p:childTnLst>
                                </p:cTn>
                              </p:par>
                            </p:childTnLst>
                          </p:cTn>
                        </p:par>
                        <p:par>
                          <p:cTn id="24" fill="hold" nodeType="afterGroup">
                            <p:stCondLst>
                              <p:cond delay="1500"/>
                            </p:stCondLst>
                            <p:childTnLst>
                              <p:par>
                                <p:cTn id="25" presetID="29" presetClass="entr" presetSubtype="0" fill="hold" grpId="0" nodeType="afterEffect">
                                  <p:stCondLst>
                                    <p:cond delay="0"/>
                                  </p:stCondLst>
                                  <p:childTnLst>
                                    <p:set>
                                      <p:cBhvr>
                                        <p:cTn id="26" dur="1" fill="hold">
                                          <p:stCondLst>
                                            <p:cond delay="0"/>
                                          </p:stCondLst>
                                        </p:cTn>
                                        <p:tgtEl>
                                          <p:spTgt spid="88080"/>
                                        </p:tgtEl>
                                        <p:attrNameLst>
                                          <p:attrName>style.visibility</p:attrName>
                                        </p:attrNameLst>
                                      </p:cBhvr>
                                      <p:to>
                                        <p:strVal val="visible"/>
                                      </p:to>
                                    </p:set>
                                    <p:anim calcmode="lin" valueType="num">
                                      <p:cBhvr>
                                        <p:cTn id="27" dur="1000" fill="hold"/>
                                        <p:tgtEl>
                                          <p:spTgt spid="88080"/>
                                        </p:tgtEl>
                                        <p:attrNameLst>
                                          <p:attrName>ppt_x</p:attrName>
                                        </p:attrNameLst>
                                      </p:cBhvr>
                                      <p:tavLst>
                                        <p:tav tm="0">
                                          <p:val>
                                            <p:strVal val="#ppt_x-.2"/>
                                          </p:val>
                                        </p:tav>
                                        <p:tav tm="100000">
                                          <p:val>
                                            <p:strVal val="#ppt_x"/>
                                          </p:val>
                                        </p:tav>
                                      </p:tavLst>
                                    </p:anim>
                                    <p:anim calcmode="lin" valueType="num">
                                      <p:cBhvr>
                                        <p:cTn id="28" dur="1000" fill="hold"/>
                                        <p:tgtEl>
                                          <p:spTgt spid="8808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808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8070"/>
                                        </p:tgtEl>
                                        <p:attrNameLst>
                                          <p:attrName>style.visibility</p:attrName>
                                        </p:attrNameLst>
                                      </p:cBhvr>
                                      <p:to>
                                        <p:strVal val="visible"/>
                                      </p:to>
                                    </p:set>
                                    <p:animEffect transition="in" filter="dissolve">
                                      <p:cBhvr>
                                        <p:cTn id="34" dur="500"/>
                                        <p:tgtEl>
                                          <p:spTgt spid="8807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8071"/>
                                        </p:tgtEl>
                                        <p:attrNameLst>
                                          <p:attrName>style.visibility</p:attrName>
                                        </p:attrNameLst>
                                      </p:cBhvr>
                                      <p:to>
                                        <p:strVal val="visible"/>
                                      </p:to>
                                    </p:set>
                                    <p:animEffect transition="in" filter="randombar(horizontal)">
                                      <p:cBhvr>
                                        <p:cTn id="39" dur="500"/>
                                        <p:tgtEl>
                                          <p:spTgt spid="8807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8072"/>
                                        </p:tgtEl>
                                        <p:attrNameLst>
                                          <p:attrName>style.visibility</p:attrName>
                                        </p:attrNameLst>
                                      </p:cBhvr>
                                      <p:to>
                                        <p:strVal val="visible"/>
                                      </p:to>
                                    </p:set>
                                    <p:animEffect transition="in" filter="dissolve">
                                      <p:cBhvr>
                                        <p:cTn id="44" dur="500"/>
                                        <p:tgtEl>
                                          <p:spTgt spid="880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88073"/>
                                        </p:tgtEl>
                                        <p:attrNameLst>
                                          <p:attrName>style.visibility</p:attrName>
                                        </p:attrNameLst>
                                      </p:cBhvr>
                                      <p:to>
                                        <p:strVal val="visible"/>
                                      </p:to>
                                    </p:set>
                                    <p:animEffect transition="in" filter="wedge">
                                      <p:cBhvr>
                                        <p:cTn id="49" dur="500"/>
                                        <p:tgtEl>
                                          <p:spTgt spid="88073"/>
                                        </p:tgtEl>
                                      </p:cBhvr>
                                    </p:animEffect>
                                  </p:childTnLst>
                                </p:cTn>
                              </p:par>
                            </p:childTnLst>
                          </p:cTn>
                        </p:par>
                        <p:par>
                          <p:cTn id="50" fill="hold" nodeType="afterGroup">
                            <p:stCondLst>
                              <p:cond delay="500"/>
                            </p:stCondLst>
                            <p:childTnLst>
                              <p:par>
                                <p:cTn id="51" presetID="9" presetClass="entr" presetSubtype="0" fill="hold" nodeType="afterEffect">
                                  <p:stCondLst>
                                    <p:cond delay="0"/>
                                  </p:stCondLst>
                                  <p:childTnLst>
                                    <p:set>
                                      <p:cBhvr>
                                        <p:cTn id="52" dur="1" fill="hold">
                                          <p:stCondLst>
                                            <p:cond delay="0"/>
                                          </p:stCondLst>
                                        </p:cTn>
                                        <p:tgtEl>
                                          <p:spTgt spid="88084"/>
                                        </p:tgtEl>
                                        <p:attrNameLst>
                                          <p:attrName>style.visibility</p:attrName>
                                        </p:attrNameLst>
                                      </p:cBhvr>
                                      <p:to>
                                        <p:strVal val="visible"/>
                                      </p:to>
                                    </p:set>
                                    <p:animEffect transition="in" filter="dissolve">
                                      <p:cBhvr>
                                        <p:cTn id="53" dur="500"/>
                                        <p:tgtEl>
                                          <p:spTgt spid="8808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8074"/>
                                        </p:tgtEl>
                                        <p:attrNameLst>
                                          <p:attrName>style.visibility</p:attrName>
                                        </p:attrNameLst>
                                      </p:cBhvr>
                                      <p:to>
                                        <p:strVal val="visible"/>
                                      </p:to>
                                    </p:set>
                                    <p:animEffect transition="in" filter="dissolve">
                                      <p:cBhvr>
                                        <p:cTn id="58" dur="500"/>
                                        <p:tgtEl>
                                          <p:spTgt spid="8807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88081"/>
                                        </p:tgtEl>
                                        <p:attrNameLst>
                                          <p:attrName>style.visibility</p:attrName>
                                        </p:attrNameLst>
                                      </p:cBhvr>
                                      <p:to>
                                        <p:strVal val="visible"/>
                                      </p:to>
                                    </p:set>
                                    <p:animEffect transition="in" filter="fade">
                                      <p:cBhvr>
                                        <p:cTn id="63" dur="1000"/>
                                        <p:tgtEl>
                                          <p:spTgt spid="88081"/>
                                        </p:tgtEl>
                                      </p:cBhvr>
                                    </p:animEffect>
                                    <p:anim calcmode="lin" valueType="num">
                                      <p:cBhvr>
                                        <p:cTn id="64" dur="1000" fill="hold"/>
                                        <p:tgtEl>
                                          <p:spTgt spid="88081"/>
                                        </p:tgtEl>
                                        <p:attrNameLst>
                                          <p:attrName>ppt_x</p:attrName>
                                        </p:attrNameLst>
                                      </p:cBhvr>
                                      <p:tavLst>
                                        <p:tav tm="0">
                                          <p:val>
                                            <p:strVal val="#ppt_x"/>
                                          </p:val>
                                        </p:tav>
                                        <p:tav tm="100000">
                                          <p:val>
                                            <p:strVal val="#ppt_x"/>
                                          </p:val>
                                        </p:tav>
                                      </p:tavLst>
                                    </p:anim>
                                    <p:anim calcmode="lin" valueType="num">
                                      <p:cBhvr>
                                        <p:cTn id="65" dur="900" decel="100000" fill="hold"/>
                                        <p:tgtEl>
                                          <p:spTgt spid="8808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88081"/>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88076"/>
                                        </p:tgtEl>
                                        <p:attrNameLst>
                                          <p:attrName>style.visibility</p:attrName>
                                        </p:attrNameLst>
                                      </p:cBhvr>
                                      <p:to>
                                        <p:strVal val="visible"/>
                                      </p:to>
                                    </p:set>
                                    <p:animEffect transition="in" filter="dissolve">
                                      <p:cBhvr>
                                        <p:cTn id="71" dur="500"/>
                                        <p:tgtEl>
                                          <p:spTgt spid="8807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1" presetClass="entr" presetSubtype="4" fill="hold" grpId="0" nodeType="clickEffect">
                                  <p:stCondLst>
                                    <p:cond delay="0"/>
                                  </p:stCondLst>
                                  <p:childTnLst>
                                    <p:set>
                                      <p:cBhvr>
                                        <p:cTn id="75" dur="1" fill="hold">
                                          <p:stCondLst>
                                            <p:cond delay="0"/>
                                          </p:stCondLst>
                                        </p:cTn>
                                        <p:tgtEl>
                                          <p:spTgt spid="88077"/>
                                        </p:tgtEl>
                                        <p:attrNameLst>
                                          <p:attrName>style.visibility</p:attrName>
                                        </p:attrNameLst>
                                      </p:cBhvr>
                                      <p:to>
                                        <p:strVal val="visible"/>
                                      </p:to>
                                    </p:set>
                                    <p:animEffect transition="in" filter="wheel(4)">
                                      <p:cBhvr>
                                        <p:cTn id="76" dur="500"/>
                                        <p:tgtEl>
                                          <p:spTgt spid="8807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88085"/>
                                        </p:tgtEl>
                                        <p:attrNameLst>
                                          <p:attrName>style.visibility</p:attrName>
                                        </p:attrNameLst>
                                      </p:cBhvr>
                                      <p:to>
                                        <p:strVal val="visible"/>
                                      </p:to>
                                    </p:set>
                                    <p:animEffect transition="in" filter="dissolve">
                                      <p:cBhvr>
                                        <p:cTn id="81"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p:bldP spid="88073" grpId="0"/>
      <p:bldP spid="88077" grpId="0"/>
      <p:bldP spid="88078" grpId="0" animBg="1"/>
      <p:bldP spid="88070" grpId="0" animBg="1"/>
      <p:bldP spid="88072" grpId="0" animBg="1"/>
      <p:bldP spid="88074" grpId="0" animBg="1"/>
      <p:bldP spid="88069" grpId="0"/>
      <p:bldP spid="88079" grpId="0"/>
      <p:bldP spid="88080" grpId="0"/>
      <p:bldP spid="88076" grpId="0" animBg="1"/>
      <p:bldP spid="88081" grpId="0"/>
      <p:bldP spid="88083"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9095" name="Freeform 7"/>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6" name="Oval 8"/>
          <p:cNvSpPr>
            <a:spLocks noChangeArrowheads="1"/>
          </p:cNvSpPr>
          <p:nvPr/>
        </p:nvSpPr>
        <p:spPr bwMode="auto">
          <a:xfrm>
            <a:off x="3962400" y="1219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7" name="Oval 9"/>
          <p:cNvSpPr>
            <a:spLocks noChangeArrowheads="1"/>
          </p:cNvSpPr>
          <p:nvPr/>
        </p:nvSpPr>
        <p:spPr bwMode="auto">
          <a:xfrm>
            <a:off x="3810000" y="2286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8" name="Oval 10"/>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9" name="Oval 11"/>
          <p:cNvSpPr>
            <a:spLocks noChangeArrowheads="1"/>
          </p:cNvSpPr>
          <p:nvPr/>
        </p:nvSpPr>
        <p:spPr bwMode="auto">
          <a:xfrm>
            <a:off x="5029200" y="5410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02" name="Text Box 14"/>
          <p:cNvSpPr txBox="1">
            <a:spLocks noChangeArrowheads="1"/>
          </p:cNvSpPr>
          <p:nvPr/>
        </p:nvSpPr>
        <p:spPr bwMode="auto">
          <a:xfrm>
            <a:off x="1013325" y="914400"/>
            <a:ext cx="2983509"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ولادة يسوع في بيت لحم</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3" name="Text Box 15"/>
          <p:cNvSpPr txBox="1">
            <a:spLocks noChangeArrowheads="1"/>
          </p:cNvSpPr>
          <p:nvPr/>
        </p:nvSpPr>
        <p:spPr bwMode="auto">
          <a:xfrm>
            <a:off x="4343400" y="1143000"/>
            <a:ext cx="1539204"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ولادة يسوع</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4" name="Text Box 16"/>
          <p:cNvSpPr txBox="1">
            <a:spLocks noChangeArrowheads="1"/>
          </p:cNvSpPr>
          <p:nvPr/>
        </p:nvSpPr>
        <p:spPr bwMode="auto">
          <a:xfrm>
            <a:off x="990600" y="2133600"/>
            <a:ext cx="210025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الذهاب إلى مصر</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5" name="Text Box 17"/>
          <p:cNvSpPr txBox="1">
            <a:spLocks noChangeArrowheads="1"/>
          </p:cNvSpPr>
          <p:nvPr/>
        </p:nvSpPr>
        <p:spPr bwMode="auto">
          <a:xfrm>
            <a:off x="533400" y="3505200"/>
            <a:ext cx="296703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العودة إلى الناصرة</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6" name="Text Box 18"/>
          <p:cNvSpPr txBox="1">
            <a:spLocks noChangeArrowheads="1"/>
          </p:cNvSpPr>
          <p:nvPr/>
        </p:nvSpPr>
        <p:spPr bwMode="auto">
          <a:xfrm>
            <a:off x="2890416" y="6227359"/>
            <a:ext cx="6228184" cy="523220"/>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in the temple at age</a:t>
            </a:r>
            <a:r>
              <a:rPr kumimoji="0" lang="en-US" sz="2800" b="1" i="0" u="none" strike="noStrike" kern="1200" cap="none" spc="0" normalizeH="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a:t>
            </a:r>
          </a:p>
        </p:txBody>
      </p:sp>
      <p:sp>
        <p:nvSpPr>
          <p:cNvPr id="89107" name="Text Box 19"/>
          <p:cNvSpPr txBox="1">
            <a:spLocks noChangeArrowheads="1"/>
          </p:cNvSpPr>
          <p:nvPr/>
        </p:nvSpPr>
        <p:spPr bwMode="auto">
          <a:xfrm>
            <a:off x="4648200" y="533400"/>
            <a:ext cx="1508746"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ولادة يوحنا</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8" name="Oval 20"/>
          <p:cNvSpPr>
            <a:spLocks noChangeArrowheads="1"/>
          </p:cNvSpPr>
          <p:nvPr/>
        </p:nvSpPr>
        <p:spPr bwMode="auto">
          <a:xfrm>
            <a:off x="4191000" y="6858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9110" name="Picture 22" descr="Sabc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18620"/>
            <a:ext cx="2438400" cy="1371600"/>
          </a:xfrm>
          <a:prstGeom prst="rect">
            <a:avLst/>
          </a:prstGeom>
          <a:noFill/>
          <a:ln w="9525">
            <a:solidFill>
              <a:schemeClr val="bg1"/>
            </a:solidFill>
            <a:miter lim="800000"/>
            <a:headEnd/>
            <a:tailEnd/>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89115" name="Picture 27" descr="Out of Egypt I called my 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343400"/>
            <a:ext cx="1668463" cy="2133600"/>
          </a:xfrm>
          <a:prstGeom prst="rect">
            <a:avLst/>
          </a:prstGeom>
          <a:noFill/>
          <a:ln w="9525">
            <a:solidFill>
              <a:schemeClr val="bg1"/>
            </a:solidFill>
            <a:miter lim="800000"/>
            <a:headEnd/>
            <a:tailEnd/>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89116" name="Oval 28"/>
          <p:cNvSpPr>
            <a:spLocks noChangeArrowheads="1"/>
          </p:cNvSpPr>
          <p:nvPr/>
        </p:nvSpPr>
        <p:spPr bwMode="auto">
          <a:xfrm>
            <a:off x="3962400" y="2895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17" name="Text Box 29"/>
          <p:cNvSpPr txBox="1">
            <a:spLocks noChangeArrowheads="1"/>
          </p:cNvSpPr>
          <p:nvPr/>
        </p:nvSpPr>
        <p:spPr bwMode="auto">
          <a:xfrm>
            <a:off x="304800" y="2743200"/>
            <a:ext cx="348138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قتل الأطفال</a:t>
            </a:r>
            <a:endPar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89118" name="Picture 30" descr="http://www.wels.net/wmc/Downloads/173.gi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113002" y="3369733"/>
            <a:ext cx="3657600" cy="2892425"/>
          </a:xfrm>
          <a:prstGeom prst="rect">
            <a:avLst/>
          </a:prstGeom>
          <a:noFill/>
          <a:ln w="9525">
            <a:solidFill>
              <a:schemeClr val="tx2"/>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9751378"/>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08"/>
                                        </p:tgtEl>
                                        <p:attrNameLst>
                                          <p:attrName>style.visibility</p:attrName>
                                        </p:attrNameLst>
                                      </p:cBhvr>
                                      <p:to>
                                        <p:strVal val="visible"/>
                                      </p:to>
                                    </p:set>
                                    <p:animEffect transition="in" filter="dissolve">
                                      <p:cBhvr>
                                        <p:cTn id="7" dur="500"/>
                                        <p:tgtEl>
                                          <p:spTgt spid="89108"/>
                                        </p:tgtEl>
                                      </p:cBhvr>
                                    </p:animEffect>
                                  </p:childTnLst>
                                </p:cTn>
                              </p:par>
                            </p:childTnLst>
                          </p:cTn>
                        </p:par>
                        <p:par>
                          <p:cTn id="8" fill="hold" nodeType="afterGroup">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89107"/>
                                        </p:tgtEl>
                                        <p:attrNameLst>
                                          <p:attrName>style.visibility</p:attrName>
                                        </p:attrNameLst>
                                      </p:cBhvr>
                                      <p:to>
                                        <p:strVal val="visible"/>
                                      </p:to>
                                    </p:set>
                                    <p:anim calcmode="lin" valueType="num">
                                      <p:cBhvr>
                                        <p:cTn id="11" dur="1000" fill="hold"/>
                                        <p:tgtEl>
                                          <p:spTgt spid="89107"/>
                                        </p:tgtEl>
                                        <p:attrNameLst>
                                          <p:attrName>ppt_x</p:attrName>
                                        </p:attrNameLst>
                                      </p:cBhvr>
                                      <p:tavLst>
                                        <p:tav tm="0">
                                          <p:val>
                                            <p:strVal val="#ppt_x-.2"/>
                                          </p:val>
                                        </p:tav>
                                        <p:tav tm="100000">
                                          <p:val>
                                            <p:strVal val="#ppt_x"/>
                                          </p:val>
                                        </p:tav>
                                      </p:tavLst>
                                    </p:anim>
                                    <p:anim calcmode="lin" valueType="num">
                                      <p:cBhvr>
                                        <p:cTn id="12" dur="1000" fill="hold"/>
                                        <p:tgtEl>
                                          <p:spTgt spid="8910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9096"/>
                                        </p:tgtEl>
                                        <p:attrNameLst>
                                          <p:attrName>style.visibility</p:attrName>
                                        </p:attrNameLst>
                                      </p:cBhvr>
                                      <p:to>
                                        <p:strVal val="visible"/>
                                      </p:to>
                                    </p:set>
                                    <p:animEffect transition="in" filter="dissolve">
                                      <p:cBhvr>
                                        <p:cTn id="18" dur="500"/>
                                        <p:tgtEl>
                                          <p:spTgt spid="89096"/>
                                        </p:tgtEl>
                                      </p:cBhvr>
                                    </p:animEffect>
                                  </p:childTnLst>
                                </p:cTn>
                              </p:par>
                            </p:childTnLst>
                          </p:cTn>
                        </p:par>
                        <p:par>
                          <p:cTn id="19" fill="hold" nodeType="afterGroup">
                            <p:stCondLst>
                              <p:cond delay="500"/>
                            </p:stCondLst>
                            <p:childTnLst>
                              <p:par>
                                <p:cTn id="20" presetID="16" presetClass="entr" presetSubtype="26" fill="hold" grpId="0" nodeType="afterEffect">
                                  <p:stCondLst>
                                    <p:cond delay="0"/>
                                  </p:stCondLst>
                                  <p:childTnLst>
                                    <p:set>
                                      <p:cBhvr>
                                        <p:cTn id="21" dur="1" fill="hold">
                                          <p:stCondLst>
                                            <p:cond delay="0"/>
                                          </p:stCondLst>
                                        </p:cTn>
                                        <p:tgtEl>
                                          <p:spTgt spid="89103"/>
                                        </p:tgtEl>
                                        <p:attrNameLst>
                                          <p:attrName>style.visibility</p:attrName>
                                        </p:attrNameLst>
                                      </p:cBhvr>
                                      <p:to>
                                        <p:strVal val="visible"/>
                                      </p:to>
                                    </p:set>
                                    <p:animEffect transition="in" filter="barn(inHorizontal)">
                                      <p:cBhvr>
                                        <p:cTn id="22" dur="500"/>
                                        <p:tgtEl>
                                          <p:spTgt spid="89103"/>
                                        </p:tgtEl>
                                      </p:cBhvr>
                                    </p:animEffect>
                                  </p:childTnLst>
                                </p:cTn>
                              </p:par>
                            </p:childTnLst>
                          </p:cTn>
                        </p:par>
                        <p:par>
                          <p:cTn id="23" fill="hold" nodeType="afterGroup">
                            <p:stCondLst>
                              <p:cond delay="1000"/>
                            </p:stCondLst>
                            <p:childTnLst>
                              <p:par>
                                <p:cTn id="24" presetID="16" presetClass="entr" presetSubtype="26" fill="hold" grpId="0" nodeType="afterEffect">
                                  <p:stCondLst>
                                    <p:cond delay="0"/>
                                  </p:stCondLst>
                                  <p:childTnLst>
                                    <p:set>
                                      <p:cBhvr>
                                        <p:cTn id="25" dur="1" fill="hold">
                                          <p:stCondLst>
                                            <p:cond delay="0"/>
                                          </p:stCondLst>
                                        </p:cTn>
                                        <p:tgtEl>
                                          <p:spTgt spid="89102"/>
                                        </p:tgtEl>
                                        <p:attrNameLst>
                                          <p:attrName>style.visibility</p:attrName>
                                        </p:attrNameLst>
                                      </p:cBhvr>
                                      <p:to>
                                        <p:strVal val="visible"/>
                                      </p:to>
                                    </p:set>
                                    <p:animEffect transition="in" filter="barn(inHorizontal)">
                                      <p:cBhvr>
                                        <p:cTn id="26" dur="500"/>
                                        <p:tgtEl>
                                          <p:spTgt spid="8910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9097"/>
                                        </p:tgtEl>
                                        <p:attrNameLst>
                                          <p:attrName>style.visibility</p:attrName>
                                        </p:attrNameLst>
                                      </p:cBhvr>
                                      <p:to>
                                        <p:strVal val="visible"/>
                                      </p:to>
                                    </p:set>
                                    <p:animEffect transition="in" filter="dissolve">
                                      <p:cBhvr>
                                        <p:cTn id="31" dur="500"/>
                                        <p:tgtEl>
                                          <p:spTgt spid="89097"/>
                                        </p:tgtEl>
                                      </p:cBhvr>
                                    </p:animEffect>
                                  </p:childTnLst>
                                </p:cTn>
                              </p:par>
                            </p:childTnLst>
                          </p:cTn>
                        </p:par>
                        <p:par>
                          <p:cTn id="32" fill="hold" nodeType="afterGroup">
                            <p:stCondLst>
                              <p:cond delay="5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89104"/>
                                        </p:tgtEl>
                                        <p:attrNameLst>
                                          <p:attrName>style.visibility</p:attrName>
                                        </p:attrNameLst>
                                      </p:cBhvr>
                                      <p:to>
                                        <p:strVal val="visible"/>
                                      </p:to>
                                    </p:set>
                                    <p:anim by="(-#ppt_w*2)" calcmode="lin" valueType="num">
                                      <p:cBhvr rctx="PPT">
                                        <p:cTn id="35" dur="500" autoRev="1" fill="hold">
                                          <p:stCondLst>
                                            <p:cond delay="0"/>
                                          </p:stCondLst>
                                        </p:cTn>
                                        <p:tgtEl>
                                          <p:spTgt spid="89104"/>
                                        </p:tgtEl>
                                        <p:attrNameLst>
                                          <p:attrName>ppt_w</p:attrName>
                                        </p:attrNameLst>
                                      </p:cBhvr>
                                    </p:anim>
                                    <p:anim by="(#ppt_w*0.50)" calcmode="lin" valueType="num">
                                      <p:cBhvr>
                                        <p:cTn id="36" dur="500" decel="50000" autoRev="1" fill="hold">
                                          <p:stCondLst>
                                            <p:cond delay="0"/>
                                          </p:stCondLst>
                                        </p:cTn>
                                        <p:tgtEl>
                                          <p:spTgt spid="89104"/>
                                        </p:tgtEl>
                                        <p:attrNameLst>
                                          <p:attrName>ppt_x</p:attrName>
                                        </p:attrNameLst>
                                      </p:cBhvr>
                                    </p:anim>
                                    <p:anim from="(-#ppt_h/2)" to="(#ppt_y)" calcmode="lin" valueType="num">
                                      <p:cBhvr>
                                        <p:cTn id="37" dur="1000" fill="hold">
                                          <p:stCondLst>
                                            <p:cond delay="0"/>
                                          </p:stCondLst>
                                        </p:cTn>
                                        <p:tgtEl>
                                          <p:spTgt spid="89104"/>
                                        </p:tgtEl>
                                        <p:attrNameLst>
                                          <p:attrName>ppt_y</p:attrName>
                                        </p:attrNameLst>
                                      </p:cBhvr>
                                    </p:anim>
                                    <p:animRot by="21600000">
                                      <p:cBhvr>
                                        <p:cTn id="38" dur="1000" fill="hold">
                                          <p:stCondLst>
                                            <p:cond delay="0"/>
                                          </p:stCondLst>
                                        </p:cTn>
                                        <p:tgtEl>
                                          <p:spTgt spid="89104"/>
                                        </p:tgtEl>
                                        <p:attrNameLst>
                                          <p:attrName>r</p:attrName>
                                        </p:attrNameLst>
                                      </p:cBhvr>
                                    </p:animRot>
                                  </p:childTnLst>
                                </p:cTn>
                              </p:par>
                            </p:childTnLst>
                          </p:cTn>
                        </p:par>
                        <p:par>
                          <p:cTn id="39" fill="hold" nodeType="afterGroup">
                            <p:stCondLst>
                              <p:cond delay="2600"/>
                            </p:stCondLst>
                            <p:childTnLst>
                              <p:par>
                                <p:cTn id="40" presetID="2" presetClass="entr" presetSubtype="2" fill="hold" nodeType="afterEffect">
                                  <p:stCondLst>
                                    <p:cond delay="0"/>
                                  </p:stCondLst>
                                  <p:childTnLst>
                                    <p:set>
                                      <p:cBhvr>
                                        <p:cTn id="41" dur="1" fill="hold">
                                          <p:stCondLst>
                                            <p:cond delay="0"/>
                                          </p:stCondLst>
                                        </p:cTn>
                                        <p:tgtEl>
                                          <p:spTgt spid="89110"/>
                                        </p:tgtEl>
                                        <p:attrNameLst>
                                          <p:attrName>style.visibility</p:attrName>
                                        </p:attrNameLst>
                                      </p:cBhvr>
                                      <p:to>
                                        <p:strVal val="visible"/>
                                      </p:to>
                                    </p:set>
                                    <p:anim calcmode="lin" valueType="num">
                                      <p:cBhvr additive="base">
                                        <p:cTn id="42" dur="500" fill="hold"/>
                                        <p:tgtEl>
                                          <p:spTgt spid="89110"/>
                                        </p:tgtEl>
                                        <p:attrNameLst>
                                          <p:attrName>ppt_x</p:attrName>
                                        </p:attrNameLst>
                                      </p:cBhvr>
                                      <p:tavLst>
                                        <p:tav tm="0">
                                          <p:val>
                                            <p:strVal val="1+#ppt_w/2"/>
                                          </p:val>
                                        </p:tav>
                                        <p:tav tm="100000">
                                          <p:val>
                                            <p:strVal val="#ppt_x"/>
                                          </p:val>
                                        </p:tav>
                                      </p:tavLst>
                                    </p:anim>
                                    <p:anim calcmode="lin" valueType="num">
                                      <p:cBhvr additive="base">
                                        <p:cTn id="43" dur="500" fill="hold"/>
                                        <p:tgtEl>
                                          <p:spTgt spid="89110"/>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89116"/>
                                        </p:tgtEl>
                                        <p:attrNameLst>
                                          <p:attrName>style.visibility</p:attrName>
                                        </p:attrNameLst>
                                      </p:cBhvr>
                                      <p:to>
                                        <p:strVal val="visible"/>
                                      </p:to>
                                    </p:set>
                                    <p:animEffect transition="in" filter="dissolve">
                                      <p:cBhvr>
                                        <p:cTn id="48" dur="500"/>
                                        <p:tgtEl>
                                          <p:spTgt spid="89116"/>
                                        </p:tgtEl>
                                      </p:cBhvr>
                                    </p:animEffect>
                                  </p:childTnLst>
                                </p:cTn>
                              </p:par>
                            </p:childTnLst>
                          </p:cTn>
                        </p:par>
                        <p:par>
                          <p:cTn id="49" fill="hold" nodeType="afterGroup">
                            <p:stCondLst>
                              <p:cond delay="500"/>
                            </p:stCondLst>
                            <p:childTnLst>
                              <p:par>
                                <p:cTn id="50" presetID="17" presetClass="entr" presetSubtype="10" fill="hold" grpId="0" nodeType="afterEffect">
                                  <p:stCondLst>
                                    <p:cond delay="0"/>
                                  </p:stCondLst>
                                  <p:childTnLst>
                                    <p:set>
                                      <p:cBhvr>
                                        <p:cTn id="51" dur="1" fill="hold">
                                          <p:stCondLst>
                                            <p:cond delay="0"/>
                                          </p:stCondLst>
                                        </p:cTn>
                                        <p:tgtEl>
                                          <p:spTgt spid="89117"/>
                                        </p:tgtEl>
                                        <p:attrNameLst>
                                          <p:attrName>style.visibility</p:attrName>
                                        </p:attrNameLst>
                                      </p:cBhvr>
                                      <p:to>
                                        <p:strVal val="visible"/>
                                      </p:to>
                                    </p:set>
                                    <p:anim calcmode="lin" valueType="num">
                                      <p:cBhvr>
                                        <p:cTn id="52" dur="500" fill="hold"/>
                                        <p:tgtEl>
                                          <p:spTgt spid="89117"/>
                                        </p:tgtEl>
                                        <p:attrNameLst>
                                          <p:attrName>ppt_w</p:attrName>
                                        </p:attrNameLst>
                                      </p:cBhvr>
                                      <p:tavLst>
                                        <p:tav tm="0">
                                          <p:val>
                                            <p:fltVal val="0"/>
                                          </p:val>
                                        </p:tav>
                                        <p:tav tm="100000">
                                          <p:val>
                                            <p:strVal val="#ppt_w"/>
                                          </p:val>
                                        </p:tav>
                                      </p:tavLst>
                                    </p:anim>
                                    <p:anim calcmode="lin" valueType="num">
                                      <p:cBhvr>
                                        <p:cTn id="53" dur="500" fill="hold"/>
                                        <p:tgtEl>
                                          <p:spTgt spid="89117"/>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9098"/>
                                        </p:tgtEl>
                                        <p:attrNameLst>
                                          <p:attrName>style.visibility</p:attrName>
                                        </p:attrNameLst>
                                      </p:cBhvr>
                                      <p:to>
                                        <p:strVal val="visible"/>
                                      </p:to>
                                    </p:set>
                                    <p:animEffect transition="in" filter="dissolve">
                                      <p:cBhvr>
                                        <p:cTn id="58" dur="500"/>
                                        <p:tgtEl>
                                          <p:spTgt spid="89098"/>
                                        </p:tgtEl>
                                      </p:cBhvr>
                                    </p:animEffect>
                                  </p:childTnLst>
                                </p:cTn>
                              </p:par>
                            </p:childTnLst>
                          </p:cTn>
                        </p:par>
                        <p:par>
                          <p:cTn id="59" fill="hold" nodeType="afterGroup">
                            <p:stCondLst>
                              <p:cond delay="500"/>
                            </p:stCondLst>
                            <p:childTnLst>
                              <p:par>
                                <p:cTn id="60" presetID="31" presetClass="entr" presetSubtype="0" fill="hold" grpId="0" nodeType="afterEffect">
                                  <p:stCondLst>
                                    <p:cond delay="0"/>
                                  </p:stCondLst>
                                  <p:iterate type="lt">
                                    <p:tmPct val="5000"/>
                                  </p:iterate>
                                  <p:childTnLst>
                                    <p:set>
                                      <p:cBhvr>
                                        <p:cTn id="61" dur="1" fill="hold">
                                          <p:stCondLst>
                                            <p:cond delay="0"/>
                                          </p:stCondLst>
                                        </p:cTn>
                                        <p:tgtEl>
                                          <p:spTgt spid="89105"/>
                                        </p:tgtEl>
                                        <p:attrNameLst>
                                          <p:attrName>style.visibility</p:attrName>
                                        </p:attrNameLst>
                                      </p:cBhvr>
                                      <p:to>
                                        <p:strVal val="visible"/>
                                      </p:to>
                                    </p:set>
                                    <p:anim calcmode="lin" valueType="num">
                                      <p:cBhvr>
                                        <p:cTn id="62" dur="1000" fill="hold"/>
                                        <p:tgtEl>
                                          <p:spTgt spid="89105"/>
                                        </p:tgtEl>
                                        <p:attrNameLst>
                                          <p:attrName>ppt_w</p:attrName>
                                        </p:attrNameLst>
                                      </p:cBhvr>
                                      <p:tavLst>
                                        <p:tav tm="0">
                                          <p:val>
                                            <p:fltVal val="0"/>
                                          </p:val>
                                        </p:tav>
                                        <p:tav tm="100000">
                                          <p:val>
                                            <p:strVal val="#ppt_w"/>
                                          </p:val>
                                        </p:tav>
                                      </p:tavLst>
                                    </p:anim>
                                    <p:anim calcmode="lin" valueType="num">
                                      <p:cBhvr>
                                        <p:cTn id="63" dur="1000" fill="hold"/>
                                        <p:tgtEl>
                                          <p:spTgt spid="89105"/>
                                        </p:tgtEl>
                                        <p:attrNameLst>
                                          <p:attrName>ppt_h</p:attrName>
                                        </p:attrNameLst>
                                      </p:cBhvr>
                                      <p:tavLst>
                                        <p:tav tm="0">
                                          <p:val>
                                            <p:fltVal val="0"/>
                                          </p:val>
                                        </p:tav>
                                        <p:tav tm="100000">
                                          <p:val>
                                            <p:strVal val="#ppt_h"/>
                                          </p:val>
                                        </p:tav>
                                      </p:tavLst>
                                    </p:anim>
                                    <p:anim calcmode="lin" valueType="num">
                                      <p:cBhvr>
                                        <p:cTn id="64" dur="1000" fill="hold"/>
                                        <p:tgtEl>
                                          <p:spTgt spid="89105"/>
                                        </p:tgtEl>
                                        <p:attrNameLst>
                                          <p:attrName>style.rotation</p:attrName>
                                        </p:attrNameLst>
                                      </p:cBhvr>
                                      <p:tavLst>
                                        <p:tav tm="0">
                                          <p:val>
                                            <p:fltVal val="90"/>
                                          </p:val>
                                        </p:tav>
                                        <p:tav tm="100000">
                                          <p:val>
                                            <p:fltVal val="0"/>
                                          </p:val>
                                        </p:tav>
                                      </p:tavLst>
                                    </p:anim>
                                    <p:animEffect transition="in" filter="fade">
                                      <p:cBhvr>
                                        <p:cTn id="65" dur="1000"/>
                                        <p:tgtEl>
                                          <p:spTgt spid="89105"/>
                                        </p:tgtEl>
                                      </p:cBhvr>
                                    </p:animEffect>
                                  </p:childTnLst>
                                </p:cTn>
                              </p:par>
                            </p:childTnLst>
                          </p:cTn>
                        </p:par>
                        <p:par>
                          <p:cTn id="66" fill="hold" nodeType="afterGroup">
                            <p:stCondLst>
                              <p:cond delay="2250"/>
                            </p:stCondLst>
                            <p:childTnLst>
                              <p:par>
                                <p:cTn id="67" presetID="29" presetClass="entr" presetSubtype="0" fill="hold" nodeType="afterEffect">
                                  <p:stCondLst>
                                    <p:cond delay="0"/>
                                  </p:stCondLst>
                                  <p:childTnLst>
                                    <p:set>
                                      <p:cBhvr>
                                        <p:cTn id="68" dur="1" fill="hold">
                                          <p:stCondLst>
                                            <p:cond delay="0"/>
                                          </p:stCondLst>
                                        </p:cTn>
                                        <p:tgtEl>
                                          <p:spTgt spid="89115"/>
                                        </p:tgtEl>
                                        <p:attrNameLst>
                                          <p:attrName>style.visibility</p:attrName>
                                        </p:attrNameLst>
                                      </p:cBhvr>
                                      <p:to>
                                        <p:strVal val="visible"/>
                                      </p:to>
                                    </p:set>
                                    <p:anim calcmode="lin" valueType="num">
                                      <p:cBhvr>
                                        <p:cTn id="69" dur="1000" fill="hold"/>
                                        <p:tgtEl>
                                          <p:spTgt spid="89115"/>
                                        </p:tgtEl>
                                        <p:attrNameLst>
                                          <p:attrName>ppt_x</p:attrName>
                                        </p:attrNameLst>
                                      </p:cBhvr>
                                      <p:tavLst>
                                        <p:tav tm="0">
                                          <p:val>
                                            <p:strVal val="#ppt_x-.2"/>
                                          </p:val>
                                        </p:tav>
                                        <p:tav tm="100000">
                                          <p:val>
                                            <p:strVal val="#ppt_x"/>
                                          </p:val>
                                        </p:tav>
                                      </p:tavLst>
                                    </p:anim>
                                    <p:anim calcmode="lin" valueType="num">
                                      <p:cBhvr>
                                        <p:cTn id="70" dur="1000" fill="hold"/>
                                        <p:tgtEl>
                                          <p:spTgt spid="89115"/>
                                        </p:tgtEl>
                                        <p:attrNameLst>
                                          <p:attrName>ppt_y</p:attrName>
                                        </p:attrNameLst>
                                      </p:cBhvr>
                                      <p:tavLst>
                                        <p:tav tm="0">
                                          <p:val>
                                            <p:strVal val="#ppt_y"/>
                                          </p:val>
                                        </p:tav>
                                        <p:tav tm="100000">
                                          <p:val>
                                            <p:strVal val="#ppt_y"/>
                                          </p:val>
                                        </p:tav>
                                      </p:tavLst>
                                    </p:anim>
                                    <p:animEffect transition="in" filter="wipe(right)" prLst="gradientSize: 0.1">
                                      <p:cBhvr>
                                        <p:cTn id="71" dur="1000"/>
                                        <p:tgtEl>
                                          <p:spTgt spid="8911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9099"/>
                                        </p:tgtEl>
                                        <p:attrNameLst>
                                          <p:attrName>style.visibility</p:attrName>
                                        </p:attrNameLst>
                                      </p:cBhvr>
                                      <p:to>
                                        <p:strVal val="visible"/>
                                      </p:to>
                                    </p:set>
                                    <p:animEffect transition="in" filter="dissolve">
                                      <p:cBhvr>
                                        <p:cTn id="76" dur="500"/>
                                        <p:tgtEl>
                                          <p:spTgt spid="89099"/>
                                        </p:tgtEl>
                                      </p:cBhvr>
                                    </p:animEffect>
                                  </p:childTnLst>
                                </p:cTn>
                              </p:par>
                            </p:childTnLst>
                          </p:cTn>
                        </p:par>
                        <p:par>
                          <p:cTn id="77" fill="hold" nodeType="afterGroup">
                            <p:stCondLst>
                              <p:cond delay="500"/>
                            </p:stCondLst>
                            <p:childTnLst>
                              <p:par>
                                <p:cTn id="78" presetID="30" presetClass="entr" presetSubtype="0" fill="hold" grpId="0" nodeType="afterEffect">
                                  <p:stCondLst>
                                    <p:cond delay="0"/>
                                  </p:stCondLst>
                                  <p:childTnLst>
                                    <p:set>
                                      <p:cBhvr>
                                        <p:cTn id="79" dur="1" fill="hold">
                                          <p:stCondLst>
                                            <p:cond delay="0"/>
                                          </p:stCondLst>
                                        </p:cTn>
                                        <p:tgtEl>
                                          <p:spTgt spid="89106"/>
                                        </p:tgtEl>
                                        <p:attrNameLst>
                                          <p:attrName>style.visibility</p:attrName>
                                        </p:attrNameLst>
                                      </p:cBhvr>
                                      <p:to>
                                        <p:strVal val="visible"/>
                                      </p:to>
                                    </p:set>
                                    <p:animEffect transition="in" filter="fade">
                                      <p:cBhvr>
                                        <p:cTn id="80" dur="800" decel="100000"/>
                                        <p:tgtEl>
                                          <p:spTgt spid="89106"/>
                                        </p:tgtEl>
                                      </p:cBhvr>
                                    </p:animEffect>
                                    <p:anim calcmode="lin" valueType="num">
                                      <p:cBhvr>
                                        <p:cTn id="81" dur="800" decel="100000" fill="hold"/>
                                        <p:tgtEl>
                                          <p:spTgt spid="89106"/>
                                        </p:tgtEl>
                                        <p:attrNameLst>
                                          <p:attrName>style.rotation</p:attrName>
                                        </p:attrNameLst>
                                      </p:cBhvr>
                                      <p:tavLst>
                                        <p:tav tm="0">
                                          <p:val>
                                            <p:fltVal val="-90"/>
                                          </p:val>
                                        </p:tav>
                                        <p:tav tm="100000">
                                          <p:val>
                                            <p:fltVal val="0"/>
                                          </p:val>
                                        </p:tav>
                                      </p:tavLst>
                                    </p:anim>
                                    <p:anim calcmode="lin" valueType="num">
                                      <p:cBhvr>
                                        <p:cTn id="82" dur="800" decel="100000" fill="hold"/>
                                        <p:tgtEl>
                                          <p:spTgt spid="89106"/>
                                        </p:tgtEl>
                                        <p:attrNameLst>
                                          <p:attrName>ppt_x</p:attrName>
                                        </p:attrNameLst>
                                      </p:cBhvr>
                                      <p:tavLst>
                                        <p:tav tm="0">
                                          <p:val>
                                            <p:strVal val="#ppt_x+0.4"/>
                                          </p:val>
                                        </p:tav>
                                        <p:tav tm="100000">
                                          <p:val>
                                            <p:strVal val="#ppt_x-0.05"/>
                                          </p:val>
                                        </p:tav>
                                      </p:tavLst>
                                    </p:anim>
                                    <p:anim calcmode="lin" valueType="num">
                                      <p:cBhvr>
                                        <p:cTn id="83" dur="800" decel="100000" fill="hold"/>
                                        <p:tgtEl>
                                          <p:spTgt spid="89106"/>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89106"/>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89106"/>
                                        </p:tgtEl>
                                        <p:attrNameLst>
                                          <p:attrName>ppt_y</p:attrName>
                                        </p:attrNameLst>
                                      </p:cBhvr>
                                      <p:tavLst>
                                        <p:tav tm="0">
                                          <p:val>
                                            <p:strVal val="#ppt_y+0.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31" presetClass="entr" presetSubtype="0" fill="hold" nodeType="clickEffect">
                                  <p:stCondLst>
                                    <p:cond delay="0"/>
                                  </p:stCondLst>
                                  <p:iterate type="lt">
                                    <p:tmPct val="5000"/>
                                  </p:iterate>
                                  <p:childTnLst>
                                    <p:set>
                                      <p:cBhvr>
                                        <p:cTn id="89" dur="1" fill="hold">
                                          <p:stCondLst>
                                            <p:cond delay="0"/>
                                          </p:stCondLst>
                                        </p:cTn>
                                        <p:tgtEl>
                                          <p:spTgt spid="89118"/>
                                        </p:tgtEl>
                                        <p:attrNameLst>
                                          <p:attrName>style.visibility</p:attrName>
                                        </p:attrNameLst>
                                      </p:cBhvr>
                                      <p:to>
                                        <p:strVal val="visible"/>
                                      </p:to>
                                    </p:set>
                                    <p:anim calcmode="lin" valueType="num">
                                      <p:cBhvr>
                                        <p:cTn id="90" dur="1000" fill="hold"/>
                                        <p:tgtEl>
                                          <p:spTgt spid="89118"/>
                                        </p:tgtEl>
                                        <p:attrNameLst>
                                          <p:attrName>ppt_w</p:attrName>
                                        </p:attrNameLst>
                                      </p:cBhvr>
                                      <p:tavLst>
                                        <p:tav tm="0">
                                          <p:val>
                                            <p:fltVal val="0"/>
                                          </p:val>
                                        </p:tav>
                                        <p:tav tm="100000">
                                          <p:val>
                                            <p:strVal val="#ppt_w"/>
                                          </p:val>
                                        </p:tav>
                                      </p:tavLst>
                                    </p:anim>
                                    <p:anim calcmode="lin" valueType="num">
                                      <p:cBhvr>
                                        <p:cTn id="91" dur="1000" fill="hold"/>
                                        <p:tgtEl>
                                          <p:spTgt spid="89118"/>
                                        </p:tgtEl>
                                        <p:attrNameLst>
                                          <p:attrName>ppt_h</p:attrName>
                                        </p:attrNameLst>
                                      </p:cBhvr>
                                      <p:tavLst>
                                        <p:tav tm="0">
                                          <p:val>
                                            <p:fltVal val="0"/>
                                          </p:val>
                                        </p:tav>
                                        <p:tav tm="100000">
                                          <p:val>
                                            <p:strVal val="#ppt_h"/>
                                          </p:val>
                                        </p:tav>
                                      </p:tavLst>
                                    </p:anim>
                                    <p:anim calcmode="lin" valueType="num">
                                      <p:cBhvr>
                                        <p:cTn id="92" dur="1000" fill="hold"/>
                                        <p:tgtEl>
                                          <p:spTgt spid="89118"/>
                                        </p:tgtEl>
                                        <p:attrNameLst>
                                          <p:attrName>style.rotation</p:attrName>
                                        </p:attrNameLst>
                                      </p:cBhvr>
                                      <p:tavLst>
                                        <p:tav tm="0">
                                          <p:val>
                                            <p:fltVal val="90"/>
                                          </p:val>
                                        </p:tav>
                                        <p:tav tm="100000">
                                          <p:val>
                                            <p:fltVal val="0"/>
                                          </p:val>
                                        </p:tav>
                                      </p:tavLst>
                                    </p:anim>
                                    <p:animEffect transition="in" filter="fade">
                                      <p:cBhvr>
                                        <p:cTn id="93" dur="1000"/>
                                        <p:tgtEl>
                                          <p:spTgt spid="89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6" grpId="0" animBg="1"/>
      <p:bldP spid="89097" grpId="0" animBg="1"/>
      <p:bldP spid="89098" grpId="0" animBg="1"/>
      <p:bldP spid="89099" grpId="0" animBg="1"/>
      <p:bldP spid="89102" grpId="0"/>
      <p:bldP spid="89103" grpId="0"/>
      <p:bldP spid="89104" grpId="0"/>
      <p:bldP spid="89105" grpId="0"/>
      <p:bldP spid="89106" grpId="0"/>
      <p:bldP spid="89107" grpId="0"/>
      <p:bldP spid="89108" grpId="0" animBg="1"/>
      <p:bldP spid="89116" grpId="0" animBg="1"/>
      <p:bldP spid="89117"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73E5339-8B61-4AB0-9E11-74AB6091E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ar-JO" b="1" dirty="0">
                <a:solidFill>
                  <a:srgbClr val="FFFFFF"/>
                </a:solidFill>
                <a:effectLst>
                  <a:glow rad="228600">
                    <a:srgbClr val="000000"/>
                  </a:glow>
                </a:effectLst>
                <a:latin typeface="Arial"/>
                <a:cs typeface="Arial"/>
              </a:rPr>
              <a:t>أ. بشارة ولادة يوحنا لزكريا</a:t>
            </a:r>
            <a:endParaRPr lang="en-US" sz="48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2800" b="1" dirty="0">
                <a:solidFill>
                  <a:srgbClr val="FFFFFF"/>
                </a:solidFill>
                <a:effectLst>
                  <a:glow rad="228600">
                    <a:srgbClr val="000000"/>
                  </a:glow>
                </a:effectLst>
                <a:latin typeface="Arial"/>
                <a:cs typeface="Arial"/>
              </a:rPr>
              <a:t>4</a:t>
            </a:r>
            <a:br>
              <a:rPr lang="en-US" sz="2800" b="1" dirty="0">
                <a:solidFill>
                  <a:srgbClr val="FFFFFF"/>
                </a:solidFill>
                <a:effectLst>
                  <a:glow rad="228600">
                    <a:srgbClr val="000000"/>
                  </a:glow>
                </a:effectLst>
                <a:latin typeface="Arial"/>
                <a:cs typeface="Arial"/>
              </a:rPr>
            </a:br>
            <a:r>
              <a:rPr lang="ar-JO" sz="2800" b="1" dirty="0">
                <a:solidFill>
                  <a:srgbClr val="FFFFFF"/>
                </a:solidFill>
                <a:effectLst>
                  <a:glow rad="228600">
                    <a:srgbClr val="000000"/>
                  </a:glow>
                </a:effectLst>
                <a:latin typeface="Arial"/>
                <a:cs typeface="Arial"/>
              </a:rPr>
              <a:t>لوقا 1: 5-25</a:t>
            </a:r>
            <a:endParaRPr lang="en-US" sz="3200" b="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996952"/>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ar-JO" sz="3200" b="1" kern="0" dirty="0">
                <a:solidFill>
                  <a:srgbClr val="FFFFFF"/>
                </a:solidFill>
                <a:effectLst>
                  <a:glow rad="228600">
                    <a:srgbClr val="220011"/>
                  </a:glow>
                </a:effectLst>
                <a:latin typeface="Arial"/>
                <a:cs typeface="Arial"/>
              </a:rPr>
              <a:t>أعلن جبرائيل لزكريا أن زوجته أليصابات ستلد بمعجزة لسابق المسيا ليفرز يوحنا لخدمة الرب قبل ولادته</a:t>
            </a:r>
            <a:r>
              <a:rPr lang="en-US" sz="3200" b="1" kern="0" dirty="0">
                <a:solidFill>
                  <a:srgbClr val="FFFFFF"/>
                </a:solidFill>
                <a:effectLst>
                  <a:glow rad="228600">
                    <a:srgbClr val="220011"/>
                  </a:glow>
                </a:effectLst>
                <a:latin typeface="Arial"/>
                <a:cs typeface="Arial"/>
              </a:rPr>
              <a:t> </a:t>
            </a:r>
          </a:p>
        </p:txBody>
      </p:sp>
    </p:spTree>
    <p:extLst>
      <p:ext uri="{BB962C8B-B14F-4D97-AF65-F5344CB8AC3E}">
        <p14:creationId xmlns:p14="http://schemas.microsoft.com/office/powerpoint/2010/main" val="42242989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16"/>
            <a:ext cx="9277633" cy="695850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92329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تم وعد زكريا بابن</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endParaRPr>
          </a:p>
        </p:txBody>
      </p:sp>
      <p:sp>
        <p:nvSpPr>
          <p:cNvPr id="4" name="TextBox 3"/>
          <p:cNvSpPr txBox="1"/>
          <p:nvPr/>
        </p:nvSpPr>
        <p:spPr>
          <a:xfrm>
            <a:off x="107504" y="11708"/>
            <a:ext cx="4201727" cy="707854"/>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outerShdw blurRad="50800" dist="88900" dir="2700000" algn="tl" rotWithShape="0">
                    <a:srgbClr val="000000"/>
                  </a:outerShdw>
                </a:effectLst>
                <a:latin typeface="Arial" charset="0"/>
              </a:rPr>
              <a:t>لوقا 1: 5-25، 39-45</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372200" y="4365104"/>
            <a:ext cx="3456896" cy="1681828"/>
            <a:chOff x="5508104" y="620689"/>
            <a:chExt cx="3456896" cy="1681828"/>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654364"/>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8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a:t>
              </a:r>
              <a:r>
                <a:rPr lang="ar-JO" altLang="zh-CN" sz="4800" kern="0" spc="-250" dirty="0">
                  <a:solidFill>
                    <a:srgbClr val="002060"/>
                  </a:solidFill>
                  <a:latin typeface="Avenir Black"/>
                  <a:cs typeface="Avenir Black"/>
                </a:rPr>
                <a:t> كتابية مجانية</a:t>
              </a:r>
              <a:endParaRPr kumimoji="0" lang="ar-JO" altLang="zh-CN" sz="48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9875236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379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4559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4812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4410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Selling Your Ideas">
  <a:themeElements>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Selling Your Idea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Selling Your Ideas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Selling Your Ideas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16.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8596</TotalTime>
  <Words>18926</Words>
  <Application>Microsoft Macintosh PowerPoint</Application>
  <PresentationFormat>On-screen Show (4:3)</PresentationFormat>
  <Paragraphs>2675</Paragraphs>
  <Slides>331</Slides>
  <Notes>268</Notes>
  <HiddenSlides>1</HiddenSlides>
  <MMClips>0</MMClips>
  <ScaleCrop>false</ScaleCrop>
  <HeadingPairs>
    <vt:vector size="6" baseType="variant">
      <vt:variant>
        <vt:lpstr>Fonts Used</vt:lpstr>
      </vt:variant>
      <vt:variant>
        <vt:i4>39</vt:i4>
      </vt:variant>
      <vt:variant>
        <vt:lpstr>Theme</vt:lpstr>
      </vt:variant>
      <vt:variant>
        <vt:i4>67</vt:i4>
      </vt:variant>
      <vt:variant>
        <vt:lpstr>Slide Titles</vt:lpstr>
      </vt:variant>
      <vt:variant>
        <vt:i4>331</vt:i4>
      </vt:variant>
    </vt:vector>
  </HeadingPairs>
  <TitlesOfParts>
    <vt:vector size="437" baseType="lpstr">
      <vt:lpstr>26</vt:lpstr>
      <vt:lpstr>BONES</vt:lpstr>
      <vt:lpstr>MS Gothic</vt:lpstr>
      <vt:lpstr>ＭＳ Ｐゴシック</vt:lpstr>
      <vt:lpstr>Osaka</vt:lpstr>
      <vt:lpstr>Sand</vt:lpstr>
      <vt:lpstr>宋体</vt:lpstr>
      <vt:lpstr>宋体</vt:lpstr>
      <vt:lpstr>Times</vt:lpstr>
      <vt:lpstr>Algerian</vt:lpstr>
      <vt:lpstr>Arial</vt:lpstr>
      <vt:lpstr>Arial Black</vt:lpstr>
      <vt:lpstr>Arial Narrow</vt:lpstr>
      <vt:lpstr>Avenir Black</vt:lpstr>
      <vt:lpstr>Britannic Bold</vt:lpstr>
      <vt:lpstr>Broadway</vt:lpstr>
      <vt:lpstr>Calibri</vt:lpstr>
      <vt:lpstr>Castellar</vt:lpstr>
      <vt:lpstr>Comic Sans MS</vt:lpstr>
      <vt:lpstr>Cooper Black</vt:lpstr>
      <vt:lpstr>Engravers MT</vt:lpstr>
      <vt:lpstr>Harrington</vt:lpstr>
      <vt:lpstr>Helvetica</vt:lpstr>
      <vt:lpstr>Helvetica Neue</vt:lpstr>
      <vt:lpstr>Impact</vt:lpstr>
      <vt:lpstr>Kristen ITC</vt:lpstr>
      <vt:lpstr>Lucida Grande</vt:lpstr>
      <vt:lpstr>Lucida Handwriting</vt:lpstr>
      <vt:lpstr>Monotype Corsiva</vt:lpstr>
      <vt:lpstr>Monotype Sorts</vt:lpstr>
      <vt:lpstr>Onyx</vt:lpstr>
      <vt:lpstr>Papyrus</vt:lpstr>
      <vt:lpstr>Pristina</vt:lpstr>
      <vt:lpstr>Showcard Gothic</vt:lpstr>
      <vt:lpstr>Tahoma</vt:lpstr>
      <vt:lpstr>Times New Roman</vt:lpstr>
      <vt:lpstr>Traditional Arabic</vt:lpstr>
      <vt:lpstr>Vivaldi</vt:lpstr>
      <vt:lpstr>Wingdings</vt:lpstr>
      <vt:lpstr>Ribbons</vt:lpstr>
      <vt:lpstr>3_Orbit</vt:lpstr>
      <vt:lpstr>3_Fireball</vt:lpstr>
      <vt:lpstr>5_Fireball</vt:lpstr>
      <vt:lpstr>Fireball</vt:lpstr>
      <vt:lpstr>4_Office Theme</vt:lpstr>
      <vt:lpstr>1_Ribbons</vt:lpstr>
      <vt:lpstr>2_Ribbons</vt:lpstr>
      <vt:lpstr>Default Design</vt:lpstr>
      <vt:lpstr>3_Blank Presentation</vt:lpstr>
      <vt:lpstr>Pulse</vt:lpstr>
      <vt:lpstr>13_Default Design</vt:lpstr>
      <vt:lpstr>1_Pulse</vt:lpstr>
      <vt:lpstr>15_Default Design</vt:lpstr>
      <vt:lpstr>2_Expedition</vt:lpstr>
      <vt:lpstr>5_Default Design</vt:lpstr>
      <vt:lpstr>Fireworks</vt:lpstr>
      <vt:lpstr>49_Blank Presentation</vt:lpstr>
      <vt:lpstr>Soaring</vt:lpstr>
      <vt:lpstr>5_Office Theme</vt:lpstr>
      <vt:lpstr>50_Blank Presentation</vt:lpstr>
      <vt:lpstr>16_Default Design</vt:lpstr>
      <vt:lpstr>3_Ribbons</vt:lpstr>
      <vt:lpstr>1_PPT White on Black Format</vt:lpstr>
      <vt:lpstr>14_Default Design</vt:lpstr>
      <vt:lpstr>White on Black Background</vt:lpstr>
      <vt:lpstr>8_Default Design</vt:lpstr>
      <vt:lpstr>9_Blank Presentation</vt:lpstr>
      <vt:lpstr>Selling a Product or Service</vt:lpstr>
      <vt:lpstr>1_Default Design</vt:lpstr>
      <vt:lpstr>2_Default Design</vt:lpstr>
      <vt:lpstr>2_Fireball</vt:lpstr>
      <vt:lpstr>1_Fireball</vt:lpstr>
      <vt:lpstr>3_Default Design</vt:lpstr>
      <vt:lpstr>1_Office Theme</vt:lpstr>
      <vt:lpstr>Selling Your Ideas</vt:lpstr>
      <vt:lpstr>17_Default Design</vt:lpstr>
      <vt:lpstr>2_blstripc.ppt - Blue Stripes</vt:lpstr>
      <vt:lpstr>12_Blank Presentation</vt:lpstr>
      <vt:lpstr>Post Modern</vt:lpstr>
      <vt:lpstr>18_Default Design</vt:lpstr>
      <vt:lpstr>10_Office Theme</vt:lpstr>
      <vt:lpstr>Blank Presentation</vt:lpstr>
      <vt:lpstr>Portfolio</vt:lpstr>
      <vt:lpstr>Blends</vt:lpstr>
      <vt:lpstr>4_Default Design</vt:lpstr>
      <vt:lpstr>17_Blank Presentation</vt:lpstr>
      <vt:lpstr>18_Blank Presentation</vt:lpstr>
      <vt:lpstr>15_Blank Presentation</vt:lpstr>
      <vt:lpstr>2_Office Theme</vt:lpstr>
      <vt:lpstr>3_blstripc.ppt - Blue Stripes</vt:lpstr>
      <vt:lpstr>2_Bar Code</vt:lpstr>
      <vt:lpstr>4_Ribbons</vt:lpstr>
      <vt:lpstr>6_Default Design</vt:lpstr>
      <vt:lpstr>7_Default Design</vt:lpstr>
      <vt:lpstr>12_Default Design</vt:lpstr>
      <vt:lpstr>19_Blank Presentation</vt:lpstr>
      <vt:lpstr>2_untitled 1</vt:lpstr>
      <vt:lpstr>3_untitled 1</vt:lpstr>
      <vt:lpstr>6_Beam</vt:lpstr>
      <vt:lpstr>20_Default Design</vt:lpstr>
      <vt:lpstr>9_Default Design</vt:lpstr>
      <vt:lpstr>19_Default Design</vt:lpstr>
      <vt:lpstr>20_Blank Presentation</vt:lpstr>
      <vt:lpstr>4_Blank Presentation</vt:lpstr>
      <vt:lpstr>Candybar</vt:lpstr>
      <vt:lpstr>blstripc.ppt - Blue Stripes</vt:lpstr>
      <vt:lpstr>تقديم  الملك</vt:lpstr>
      <vt:lpstr>ملخص كتاب بنتيكوست</vt:lpstr>
      <vt:lpstr>زيادة الاستقطاب</vt:lpstr>
      <vt:lpstr>فترات عظيمة في حياة المسيح</vt:lpstr>
      <vt:lpstr>مقدمة</vt:lpstr>
      <vt:lpstr>أ. مصدر المعلومات</vt:lpstr>
      <vt:lpstr>من هو لوقا؟</vt:lpstr>
      <vt:lpstr>التأليف</vt:lpstr>
      <vt:lpstr>نظرة على العهد الجديد (تاريخ)</vt:lpstr>
      <vt:lpstr>من هو ثاوفيلس؟</vt:lpstr>
      <vt:lpstr>الظروف</vt:lpstr>
      <vt:lpstr>الظروف</vt:lpstr>
      <vt:lpstr>المناسبة</vt:lpstr>
      <vt:lpstr>القصد</vt:lpstr>
      <vt:lpstr>الخصائص</vt:lpstr>
      <vt:lpstr>الحجة</vt:lpstr>
      <vt:lpstr>الفرضية</vt:lpstr>
      <vt:lpstr>ب. الوجود السابق للمسيح</vt:lpstr>
      <vt:lpstr>كيف يتكلم الله إلينا؟</vt:lpstr>
      <vt:lpstr>كيف يتكلم الله إلينا؟</vt:lpstr>
      <vt:lpstr>اللوجوس</vt:lpstr>
      <vt:lpstr>بدايات دقيقة</vt:lpstr>
      <vt:lpstr>يسوع هو الله دائماً</vt:lpstr>
      <vt:lpstr> رفض اليهود المسيح  مع أنه كان يهودياً (1: 11)</vt:lpstr>
      <vt:lpstr>أنت تصير ابناً لله من خلال الإيمان أن يسوع هو الله : </vt:lpstr>
      <vt:lpstr>صار الله إنساناً في يسوع</vt:lpstr>
      <vt:lpstr>المرسوم النيقاوي (325 م)</vt:lpstr>
      <vt:lpstr>تعليم آريوس الهرطوقي</vt:lpstr>
      <vt:lpstr>ألكسندر ضد آريوس الهرطوقي</vt:lpstr>
      <vt:lpstr>ماذا عن نيقية (325 م)؟</vt:lpstr>
      <vt:lpstr>ماذا عن نيقية؟</vt:lpstr>
      <vt:lpstr>إيمان القرن الأول بالألوهية</vt:lpstr>
      <vt:lpstr>الإيمان بألوهية المسيح قبل نيقية</vt:lpstr>
      <vt:lpstr>مرسوم نيقية (325 م)</vt:lpstr>
      <vt:lpstr>مرسوم نيقية (325 م)</vt:lpstr>
      <vt:lpstr>مرسوم نيقية (325 م)</vt:lpstr>
      <vt:lpstr>الجدل الآريوسي والثالوث</vt:lpstr>
      <vt:lpstr>عودة ظهور الآريوسية</vt:lpstr>
      <vt:lpstr>المسيح فقط هو النور</vt:lpstr>
      <vt:lpstr>تقديم  الملك</vt:lpstr>
      <vt:lpstr>تقديم  الملك</vt:lpstr>
      <vt:lpstr>أ. وصول الملك</vt:lpstr>
      <vt:lpstr>1. أسلافه</vt:lpstr>
      <vt:lpstr>طريقة مملة للبدء بكتاب ؟</vt:lpstr>
      <vt:lpstr>أثبت أن  يسوع ملك</vt:lpstr>
      <vt:lpstr>ذكر داود قبل إبراهيم</vt:lpstr>
      <vt:lpstr>ألقاب مسيانية</vt:lpstr>
      <vt:lpstr>العهد     الإبراهيمي</vt:lpstr>
      <vt:lpstr>آية رئيسية 2 صم 7: 12-13</vt:lpstr>
      <vt:lpstr>العهد الداوودي</vt:lpstr>
      <vt:lpstr>السؤال الذي يجب طرحه هو:  من هو الشخص المؤهل للجلوس على العرش الداوودي؟</vt:lpstr>
      <vt:lpstr>دراسة مساعدة رقم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نسب ذو ثلاث أجزاء للمسيح  من جهة يوسف (1: 1-17)</vt:lpstr>
      <vt:lpstr>Chronological Overlaps</vt:lpstr>
      <vt:lpstr>التاريخ</vt:lpstr>
      <vt:lpstr>وعود العهد الداوودي</vt:lpstr>
      <vt:lpstr>الجدول الزمنيُّ للملكوت والعهود</vt:lpstr>
      <vt:lpstr>وعود العهد الداوودي</vt:lpstr>
      <vt:lpstr>الملكوت في متى 1</vt:lpstr>
      <vt:lpstr>يقول متى أن يسوع ملك</vt:lpstr>
      <vt:lpstr>بعض الكتاب  الذين تحدثوا  عن نسب يسوع</vt:lpstr>
      <vt:lpstr>ولادة وطفولة يسوع</vt:lpstr>
      <vt:lpstr>نسب يسوع</vt:lpstr>
      <vt:lpstr>PowerPoint Presentation</vt:lpstr>
      <vt:lpstr>نسب يسوع</vt:lpstr>
      <vt:lpstr>نسب يسوع</vt:lpstr>
      <vt:lpstr>PowerPoint Presentation</vt:lpstr>
      <vt:lpstr>2. مجيئه</vt:lpstr>
      <vt:lpstr>ولادة وطفولة يسوع</vt:lpstr>
      <vt:lpstr>PowerPoint Presentation</vt:lpstr>
      <vt:lpstr>PowerPoint Presentation</vt:lpstr>
      <vt:lpstr>PowerPoint Presentation</vt:lpstr>
      <vt:lpstr>PowerPoint Presentation</vt:lpstr>
      <vt:lpstr>أ. بشارة ولادة يوحنا لزكريا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ب. بشارة ولادة يسوع لمريم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ردود الفعل حول أخبار الولادة المدهشة</vt:lpstr>
      <vt:lpstr>كانت بيت لحم هي مدينة داود</vt:lpstr>
      <vt:lpstr>وَابْنَ  الْعَلِيِّ</vt:lpstr>
      <vt:lpstr>لوقا ١ : ٣٣   وَيَمْلِكُ عَلَى بَيْتِ يَعْقُوبَ إِلَى الأَبَدِ وَلاَ يَكُونُ لِمُلْكِهِ نِهَايَةٌ. </vt:lpstr>
      <vt:lpstr>لوقا ١ : ٣٢  وَيُعْطِيهِ الرَّبُّ الإِلَهُ كُرْسِيَّ دَاوُدَ أَبِيهِ </vt:lpstr>
      <vt:lpstr>لوقا ١ : ٣٣   وَيَمْلِكُ عَلَى بَيْتِ يَعْقُوبَ إِلَى الأَبَدِ وَلاَ يَكُونُ لِمُلْكِهِ نِهَايَةٌ.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ت. وصول مريم إلى اليهودية</vt:lpstr>
      <vt:lpstr>ث. نشيد مريم</vt:lpstr>
      <vt:lpstr>ج. ولادة يوحنا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 اعلان ولادة يسوع ليوسف</vt:lpstr>
      <vt:lpstr>يوسف زوج مريم</vt:lpstr>
      <vt:lpstr>PowerPoint Presentation</vt:lpstr>
      <vt:lpstr>متى 1: 21</vt:lpstr>
      <vt:lpstr>خ. ولادة يسوع</vt:lpstr>
      <vt:lpstr>مشهد كنيسة المهد</vt:lpstr>
      <vt:lpstr>تأكد أنه الطفل</vt:lpstr>
      <vt:lpstr>مشهد كنيسة المهد</vt:lpstr>
      <vt:lpstr>Church Nativity Scene</vt:lpstr>
      <vt:lpstr>هدف للسرقة</vt:lpstr>
      <vt:lpstr>مشهد كنيسة المهد</vt:lpstr>
      <vt:lpstr>مشهد كنيسة المهد</vt:lpstr>
      <vt:lpstr>Church Nativity Scene</vt:lpstr>
      <vt:lpstr>مشهد كنيسة المهد</vt:lpstr>
      <vt:lpstr>جهاز أمان بريكهاوس عبر الأقمار الصناعية</vt:lpstr>
      <vt:lpstr>مشهد كنيسة المهد</vt:lpstr>
      <vt:lpstr>مشهد كنيسة المهد</vt:lpstr>
      <vt:lpstr>تاريخ ولادة يسوع</vt:lpstr>
      <vt:lpstr>PowerPoint Presentation</vt:lpstr>
      <vt:lpstr>PowerPoint Presentation</vt:lpstr>
      <vt:lpstr>PowerPoint Presentation</vt:lpstr>
      <vt:lpstr>PowerPoint Presentation</vt:lpstr>
      <vt:lpstr>هيكل لوقا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ومع ذلك يجب علينا أيضًا النظر في هذا العمل النهائي</vt:lpstr>
      <vt:lpstr>تأريخ ولادة المسيح</vt:lpstr>
      <vt:lpstr>تأريخ بداية خدمة المسيح</vt:lpstr>
      <vt:lpstr>PowerPoint Presentation</vt:lpstr>
      <vt:lpstr>د. إعلان الرعاة</vt:lpstr>
      <vt:lpstr>Bored Shepherds</vt:lpstr>
      <vt:lpstr> ولد لكم اليوم في مدينة داود مخلص هو المسيح الرب (لوقا 2: 11) </vt:lpstr>
      <vt:lpstr>3. طفولته</vt:lpstr>
      <vt:lpstr>أ. ختانه</vt:lpstr>
      <vt:lpstr>ب. تقديمه</vt:lpstr>
      <vt:lpstr> بارك سمعان يسوع في الهيكل  (لو 2: 21-32) </vt:lpstr>
      <vt:lpstr>ت. طفولته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في بيت لحم</vt:lpstr>
      <vt:lpstr>بيت لحم</vt:lpstr>
      <vt:lpstr>الرحلة إلى بيت لحم</vt:lpstr>
      <vt:lpstr>One King 19/30</vt:lpstr>
      <vt:lpstr>PowerPoint Presentation</vt:lpstr>
      <vt:lpstr>.... وزيارة المجوس        (2: 1-12)</vt:lpstr>
      <vt:lpstr>Who Were the Magi?</vt:lpstr>
      <vt:lpstr>ما نوع المملكة التي يصورها كل من أشعياء ومتى؟ </vt:lpstr>
      <vt:lpstr>ما هو التطبيق المعاصر لاتباع النجم؟</vt:lpstr>
      <vt:lpstr>أي نوع من النجوم؟</vt:lpstr>
      <vt:lpstr>من أين جاء المجوس؟</vt:lpstr>
      <vt:lpstr>مجوس عرب؟</vt:lpstr>
      <vt:lpstr>مجوس عرب؟</vt:lpstr>
      <vt:lpstr>مجوس عرب؟</vt:lpstr>
      <vt:lpstr>مجوس عرب؟</vt:lpstr>
      <vt:lpstr>مجوس عرب؟</vt:lpstr>
      <vt:lpstr>PowerPoint Presentation</vt:lpstr>
      <vt:lpstr>(2) في مصر</vt:lpstr>
      <vt:lpstr>الرحلة إلى بيت لحم، الهرب إلى مصر والرجوع إلى الناصرة (متى 2)</vt:lpstr>
      <vt:lpstr>3. الهرب إلى مصر            (2: 13-15)</vt:lpstr>
      <vt:lpstr>4. قتل الأبرياء</vt:lpstr>
      <vt:lpstr>(3) في الناصرة</vt:lpstr>
      <vt:lpstr>5. الرجوع إلى الناصرة             (2: 19-23)</vt:lpstr>
      <vt:lpstr>PowerPoint Presentation</vt:lpstr>
      <vt:lpstr>ولادة وطفولة يسوع</vt:lpstr>
      <vt:lpstr>ث. صباه</vt:lpstr>
      <vt:lpstr>(1) نموه</vt:lpstr>
      <vt:lpstr>(2) زيارته إلى أورشليم</vt:lpstr>
      <vt:lpstr>(3) تطوره</vt:lpstr>
      <vt:lpstr>تقديم  الملك</vt:lpstr>
      <vt:lpstr>ب. سفير الملك</vt:lpstr>
      <vt:lpstr>1. رسالة يوحنا</vt:lpstr>
      <vt:lpstr>يوحنا المعمدان</vt:lpstr>
      <vt:lpstr>فترة خدمة المسيح</vt:lpstr>
      <vt:lpstr>التسلسل الزمني ليسوع والأعمال</vt:lpstr>
      <vt:lpstr>عمر يسوع عندما بدأ خدمته</vt:lpstr>
      <vt:lpstr>2. رسالة من يوحنا</vt:lpstr>
      <vt:lpstr>يوحنا المعمدان</vt:lpstr>
      <vt:lpstr>يوحنا المعمدان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تفسير يوحنا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4. الوعد من قبل يوحنا</vt:lpstr>
      <vt:lpstr>تقديم  الملك</vt:lpstr>
      <vt:lpstr>ت. إثبات الملك</vt:lpstr>
      <vt:lpstr>معمودية وتجربة المسيح (3: 23-4: 11)</vt:lpstr>
      <vt:lpstr>1. في معموديته</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2. من خلال تجربته</vt:lpstr>
      <vt:lpstr>أمور العالم</vt:lpstr>
      <vt:lpstr>بداية الخدمة وتجربة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متى 4: 1-11</vt:lpstr>
      <vt:lpstr>أجندة التقديم</vt:lpstr>
      <vt:lpstr>مراجعة</vt:lpstr>
      <vt:lpstr>بدء خدمة يسوع</vt:lpstr>
      <vt:lpstr>هناك قصدين لمعمودية يسوع :   1. أكد الآب تعيين يسوع للعمل المسياني  2. إظهار الثالوث</vt:lpstr>
      <vt:lpstr>الإطار التاريخي  الزمن : 28 م (يوحنا المعمدان 27 م) ثم (4: 1) – مباشرة (مرقس 1: 12) المكان : اقتيد إلى البرية – غالباً كانت البرية أعلى من ساحل نهر الأردن في المنطقة القاحلة شمال غرب البحر الميت</vt:lpstr>
      <vt:lpstr>تفسير متى 4: 1-11  ثم أصعد يسوع إلى البرية من الروح ليجرب من إبليس (4: 1)  يلخص العدد 1 المقطع كاملاً  الروح هو نفس الروح المذكور في (3: 16) .... روح الله </vt:lpstr>
      <vt:lpstr>فبعد ما صام أربعين نهاراً وأربعين ليلة جاع أخيراً (4: 2)</vt:lpstr>
      <vt:lpstr>PowerPoint Presentation</vt:lpstr>
      <vt:lpstr>فتقدم إليه المجرب وقال له إن كنت ابن الله فقل أن تص وهذه الحجارة خبزاً</vt:lpstr>
      <vt:lpstr>التجربة الثانية  مز 91: 11-12 (4: 6) ليس اقتباس خاطئ ولكنه استخدام في سياق خاطئ (تطبيق سيء)</vt:lpstr>
      <vt:lpstr>التجربة الثالثة  سجد (4: 9) رمي الشخص نفسه إلى الأرض كعلامة الإستسلام أمام كائن إلهي أو إنسان عالي المقام</vt:lpstr>
      <vt:lpstr>الموضوع الرئيسي</vt:lpstr>
      <vt:lpstr>التجربة موجودة في كل الأناجيل الإزائية . لوقا ومرقس يضيفون :</vt:lpstr>
      <vt:lpstr>العلاقات السياقية</vt:lpstr>
      <vt:lpstr>في سياق متى</vt:lpstr>
      <vt:lpstr>في سياق المقطع</vt:lpstr>
      <vt:lpstr>التطبيقات</vt:lpstr>
      <vt:lpstr>امتحان الله يزيد إيماننا ويطور المثابرة فينا حتى نبقى أمناء لدعوتنا (يعقوب 1: 2-4)</vt:lpstr>
      <vt:lpstr>في امتحانك القادم أنظر إلى مثال يسوع كونه مؤهلاً لمساعدتنا في مقاومة الشرير</vt:lpstr>
      <vt:lpstr>3. في إعلانه</vt:lpstr>
      <vt:lpstr>المسيح فقط هو النور</vt:lpstr>
      <vt:lpstr>أ. شهادة يوحنا أمام القادة</vt:lpstr>
      <vt:lpstr>PowerPoint Presentation</vt:lpstr>
      <vt:lpstr>PowerPoint Presentation</vt:lpstr>
      <vt:lpstr>PowerPoint Presentation</vt:lpstr>
      <vt:lpstr>PowerPoint Presentation</vt:lpstr>
      <vt:lpstr>PowerPoint Presentation</vt:lpstr>
      <vt:lpstr>PowerPoint Presentation</vt:lpstr>
      <vt:lpstr>ب. شهادة يوحنا للمسيح</vt:lpstr>
      <vt:lpstr>How Well Do You Know the Life of Christ?</vt:lpstr>
      <vt:lpstr>AN ALPHABETIZED LIFE OF JESUS </vt:lpstr>
      <vt:lpstr>فترات عظيمة في حياة المسيح</vt:lpstr>
      <vt:lpstr>الكلمة في صور</vt:lpstr>
      <vt:lpstr>استخدمت بإذن رسمي</vt:lpstr>
      <vt:lpstr>Black</vt:lpstr>
      <vt:lpstr>   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272</cp:revision>
  <dcterms:created xsi:type="dcterms:W3CDTF">2003-01-02T11:06:38Z</dcterms:created>
  <dcterms:modified xsi:type="dcterms:W3CDTF">2024-05-05T09:59:36Z</dcterms:modified>
</cp:coreProperties>
</file>